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tif" ContentType="image/ti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notesSlides/notesSlide1.xml" ContentType="application/vnd.openxmlformats-officedocument.presentationml.notesSlide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ppt/ink/ink12.xml" ContentType="application/inkml+xml"/>
  <Override PartName="/ppt/ink/ink13.xml" ContentType="application/inkml+xml"/>
  <Override PartName="/ppt/ink/ink14.xml" ContentType="application/inkml+xml"/>
  <Override PartName="/ppt/ink/ink15.xml" ContentType="application/inkml+xml"/>
  <Override PartName="/ppt/ink/ink16.xml" ContentType="application/inkml+xml"/>
  <Override PartName="/ppt/ink/ink17.xml" ContentType="application/inkml+xml"/>
  <Override PartName="/ppt/ink/ink18.xml" ContentType="application/inkml+xml"/>
  <Override PartName="/ppt/ink/ink19.xml" ContentType="application/inkml+xml"/>
  <Override PartName="/ppt/ink/ink20.xml" ContentType="application/inkml+xml"/>
  <Override PartName="/ppt/ink/ink21.xml" ContentType="application/inkml+xml"/>
  <Override PartName="/ppt/ink/ink22.xml" ContentType="application/inkml+xml"/>
  <Override PartName="/ppt/ink/ink23.xml" ContentType="application/inkml+xml"/>
  <Override PartName="/ppt/ink/ink24.xml" ContentType="application/inkml+xml"/>
  <Override PartName="/ppt/ink/ink25.xml" ContentType="application/inkml+xml"/>
  <Override PartName="/ppt/ink/ink26.xml" ContentType="application/inkml+xml"/>
  <Override PartName="/ppt/ink/ink27.xml" ContentType="application/inkml+xml"/>
  <Override PartName="/ppt/ink/ink28.xml" ContentType="application/inkml+xml"/>
  <Override PartName="/ppt/ink/ink29.xml" ContentType="application/inkml+xml"/>
  <Override PartName="/ppt/ink/ink30.xml" ContentType="application/inkml+xml"/>
  <Override PartName="/ppt/ink/ink31.xml" ContentType="application/inkml+xml"/>
  <Override PartName="/ppt/ink/ink32.xml" ContentType="application/inkml+xml"/>
  <Override PartName="/ppt/ink/ink33.xml" ContentType="application/inkml+xml"/>
  <Override PartName="/ppt/ink/ink34.xml" ContentType="application/inkml+xml"/>
  <Override PartName="/ppt/ink/ink35.xml" ContentType="application/inkml+xml"/>
  <Override PartName="/ppt/ink/ink36.xml" ContentType="application/inkml+xml"/>
  <Override PartName="/ppt/ink/ink37.xml" ContentType="application/inkml+xml"/>
  <Override PartName="/ppt/ink/ink38.xml" ContentType="application/inkml+xml"/>
  <Override PartName="/ppt/ink/ink39.xml" ContentType="application/inkml+xml"/>
  <Override PartName="/ppt/ink/ink40.xml" ContentType="application/inkml+xml"/>
  <Override PartName="/ppt/ink/ink41.xml" ContentType="application/inkml+xml"/>
  <Override PartName="/ppt/ink/ink42.xml" ContentType="application/inkml+xml"/>
  <Override PartName="/ppt/ink/ink43.xml" ContentType="application/inkml+xml"/>
  <Override PartName="/ppt/ink/ink44.xml" ContentType="application/inkml+xml"/>
  <Override PartName="/ppt/ink/ink45.xml" ContentType="application/inkml+xml"/>
  <Override PartName="/ppt/ink/ink46.xml" ContentType="application/inkml+xml"/>
  <Override PartName="/ppt/ink/ink47.xml" ContentType="application/inkml+xml"/>
  <Override PartName="/ppt/ink/ink48.xml" ContentType="application/inkml+xml"/>
  <Override PartName="/ppt/ink/ink49.xml" ContentType="application/inkml+xml"/>
  <Override PartName="/ppt/ink/ink50.xml" ContentType="application/inkml+xml"/>
  <Override PartName="/ppt/ink/ink51.xml" ContentType="application/inkml+xml"/>
  <Override PartName="/ppt/ink/ink52.xml" ContentType="application/inkml+xml"/>
  <Override PartName="/ppt/ink/ink53.xml" ContentType="application/inkml+xml"/>
  <Override PartName="/ppt/ink/ink54.xml" ContentType="application/inkml+xml"/>
  <Override PartName="/ppt/ink/ink55.xml" ContentType="application/inkml+xml"/>
  <Override PartName="/ppt/ink/ink56.xml" ContentType="application/inkml+xml"/>
  <Override PartName="/ppt/ink/ink57.xml" ContentType="application/inkml+xml"/>
  <Override PartName="/ppt/ink/ink58.xml" ContentType="application/inkml+xml"/>
  <Override PartName="/ppt/ink/ink59.xml" ContentType="application/inkml+xml"/>
  <Override PartName="/ppt/ink/ink60.xml" ContentType="application/inkml+xml"/>
  <Override PartName="/ppt/ink/ink61.xml" ContentType="application/inkml+xml"/>
  <Override PartName="/ppt/ink/ink62.xml" ContentType="application/inkml+xml"/>
  <Override PartName="/ppt/ink/ink63.xml" ContentType="application/inkml+xml"/>
  <Override PartName="/ppt/ink/ink64.xml" ContentType="application/inkml+xml"/>
  <Override PartName="/ppt/ink/ink65.xml" ContentType="application/inkml+xml"/>
  <Override PartName="/ppt/ink/ink66.xml" ContentType="application/inkml+xml"/>
  <Override PartName="/ppt/ink/ink67.xml" ContentType="application/inkml+xml"/>
  <Override PartName="/ppt/ink/ink68.xml" ContentType="application/inkml+xml"/>
  <Override PartName="/ppt/ink/ink69.xml" ContentType="application/inkml+xml"/>
  <Override PartName="/ppt/ink/ink70.xml" ContentType="application/inkml+xml"/>
  <Override PartName="/ppt/ink/ink71.xml" ContentType="application/inkml+xml"/>
  <Override PartName="/ppt/ink/ink72.xml" ContentType="application/inkml+xml"/>
  <Override PartName="/ppt/ink/ink73.xml" ContentType="application/inkml+xml"/>
  <Override PartName="/ppt/ink/ink74.xml" ContentType="application/inkml+xml"/>
  <Override PartName="/ppt/ink/ink75.xml" ContentType="application/inkml+xml"/>
  <Override PartName="/ppt/ink/ink76.xml" ContentType="application/inkml+xml"/>
  <Override PartName="/ppt/ink/ink77.xml" ContentType="application/inkml+xml"/>
  <Override PartName="/ppt/ink/ink78.xml" ContentType="application/inkml+xml"/>
  <Override PartName="/ppt/ink/ink79.xml" ContentType="application/inkml+xml"/>
  <Override PartName="/ppt/ink/ink80.xml" ContentType="application/inkml+xml"/>
  <Override PartName="/ppt/ink/ink81.xml" ContentType="application/inkml+xml"/>
  <Override PartName="/ppt/ink/ink82.xml" ContentType="application/inkml+xml"/>
  <Override PartName="/ppt/ink/ink83.xml" ContentType="application/inkml+xml"/>
  <Override PartName="/ppt/ink/ink84.xml" ContentType="application/inkml+xml"/>
  <Override PartName="/ppt/ink/ink85.xml" ContentType="application/inkml+xml"/>
  <Override PartName="/ppt/ink/ink86.xml" ContentType="application/inkml+xml"/>
  <Override PartName="/ppt/ink/ink87.xml" ContentType="application/inkml+xml"/>
  <Override PartName="/ppt/ink/ink88.xml" ContentType="application/inkml+xml"/>
  <Override PartName="/ppt/ink/ink89.xml" ContentType="application/inkml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4"/>
  </p:notesMasterIdLst>
  <p:sldIdLst>
    <p:sldId id="256" r:id="rId2"/>
    <p:sldId id="258" r:id="rId3"/>
    <p:sldId id="257" r:id="rId4"/>
    <p:sldId id="259" r:id="rId5"/>
    <p:sldId id="260" r:id="rId6"/>
    <p:sldId id="261" r:id="rId7"/>
    <p:sldId id="263" r:id="rId8"/>
    <p:sldId id="262" r:id="rId9"/>
    <p:sldId id="264" r:id="rId10"/>
    <p:sldId id="265" r:id="rId11"/>
    <p:sldId id="266" r:id="rId12"/>
    <p:sldId id="268" r:id="rId13"/>
    <p:sldId id="270" r:id="rId14"/>
    <p:sldId id="3610" r:id="rId15"/>
    <p:sldId id="423" r:id="rId16"/>
    <p:sldId id="424" r:id="rId17"/>
    <p:sldId id="425" r:id="rId18"/>
    <p:sldId id="426" r:id="rId19"/>
    <p:sldId id="416" r:id="rId20"/>
    <p:sldId id="418" r:id="rId21"/>
    <p:sldId id="410" r:id="rId22"/>
    <p:sldId id="400" r:id="rId23"/>
    <p:sldId id="427" r:id="rId24"/>
    <p:sldId id="413" r:id="rId25"/>
    <p:sldId id="414" r:id="rId26"/>
    <p:sldId id="419" r:id="rId27"/>
    <p:sldId id="271" r:id="rId28"/>
    <p:sldId id="287" r:id="rId29"/>
    <p:sldId id="278" r:id="rId30"/>
    <p:sldId id="420" r:id="rId31"/>
    <p:sldId id="417" r:id="rId32"/>
    <p:sldId id="276" r:id="rId33"/>
  </p:sldIdLst>
  <p:sldSz cx="9144000" cy="6858000" type="screen4x3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1pPr>
    <a:lvl2pPr marL="0" marR="0" indent="4572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2pPr>
    <a:lvl3pPr marL="0" marR="0" indent="9144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3pPr>
    <a:lvl4pPr marL="0" marR="0" indent="13716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4pPr>
    <a:lvl5pPr marL="0" marR="0" indent="18288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5pPr>
    <a:lvl6pPr marL="0" marR="0" indent="22860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6pPr>
    <a:lvl7pPr marL="0" marR="0" indent="27432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7pPr>
    <a:lvl8pPr marL="0" marR="0" indent="32004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8pPr>
    <a:lvl9pPr marL="0" marR="0" indent="36576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FD7E7"/>
          </a:solidFill>
        </a:fill>
      </a:tcStyle>
    </a:wholeTbl>
    <a:band2H>
      <a:tcTxStyle/>
      <a:tcStyle>
        <a:tcBdr/>
        <a:fill>
          <a:solidFill>
            <a:srgbClr val="E8ECF4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EE7D0"/>
          </a:solidFill>
        </a:fill>
      </a:tcStyle>
    </a:wholeTbl>
    <a:band2H>
      <a:tcTxStyle/>
      <a:tcStyle>
        <a:tcBdr/>
        <a:fill>
          <a:solidFill>
            <a:srgbClr val="EFF3E9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FCDCCE"/>
          </a:solidFill>
        </a:fill>
      </a:tcStyle>
    </a:wholeTbl>
    <a:band2H>
      <a:tcTxStyle/>
      <a:tcStyle>
        <a:tcBdr/>
        <a:fill>
          <a:solidFill>
            <a:srgbClr val="FDEEE8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3C2FFA5D-87B4-456A-9821-1D502468CF0F}" styleName="Themed Style 1 –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502"/>
    <p:restoredTop sz="93380"/>
  </p:normalViewPr>
  <p:slideViewPr>
    <p:cSldViewPr snapToGrid="0" snapToObjects="1">
      <p:cViewPr>
        <p:scale>
          <a:sx n="122" d="100"/>
          <a:sy n="122" d="100"/>
        </p:scale>
        <p:origin x="832" y="1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2-20T14:13:31.458"/>
    </inkml:context>
    <inkml:brush xml:id="br0">
      <inkml:brushProperty name="width" value="0.05" units="cm"/>
      <inkml:brushProperty name="height" value="0.05" units="cm"/>
      <inkml:brushProperty name="color" value="#FF0066"/>
    </inkml:brush>
  </inkml:definitions>
  <inkml:trace contextRef="#ctx0" brushRef="#br0">1211 157 24575,'-26'-2'0,"-9"-4"0,-17-1 0,-3-1 0,6 1 0,8 3 0,8-1 0,6-1 0,5 1 0,5 1 0,5-1 0,4 0 0,1-2 0,1 2 0,-2 1 0,0 1 0,-4-1 0,-10-4 0,-9-4 0,-9-1 0,-3 0 0,2 2 0,3 4 0,5 3 0,1 2 0,1 2 0,2 0 0,1 0 0,2 0 0,2 2 0,5 2 0,3 2 0,0 4 0,-2 0 0,-2 2 0,-2 1 0,1-2 0,2 0 0,1-2 0,2-1 0,0 1 0,0-1 0,-2 2 0,0 2 0,1 0 0,2 1 0,5 0 0,3-2 0,1-1 0,3 1 0,-1 5 0,-4 11 0,-2 12 0,-2 8 0,0 0 0,4-6 0,2-8 0,3-5 0,3-4 0,0-4 0,0-2 0,0-2 0,0 0 0,0 3 0,0 0 0,3 3 0,2 0 0,4 1 0,0 0 0,0-1 0,1-2 0,1 0 0,1-1 0,2-1 0,1 0 0,0-4 0,3 0 0,5-1 0,2-2 0,5 1 0,3-1 0,0 0 0,1 0 0,-2-3 0,-4 0 0,-2-1 0,-1 0 0,1-1 0,-1-2 0,0 0 0,1-2 0,0 0 0,3-1 0,4-1 0,5 0 0,11 0 0,6 0 0,3 0 0,1-3 0,-6-2 0,-7-2 0,-11-2 0,-12 1 0,-9 1 0,-4 0 0,0-5 0,2-8 0,3-8 0,3-8 0,2-6 0,1-3 0,-1-1 0,1 1 0,-4 5 0,-1 5 0,-4 7 0,-6 8 0,-4 4 0,-2 5 0,0-3 0,0-2 0,0-6 0,0-5 0,0-4 0,0 1 0,0 2 0,0 7 0,-1 6 0,-5 5 0,-8-1 0,-8-3 0,-7-5 0,-3-4 0,1-1 0,6 5 0,5 3 0,11 10 0,3 1 0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2-19T23:41:18.304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1 391 24575,'0'-23'0,"7"-14"0,10-18 0,9-11 0,8 1 0,-7 17 0,-2 10 0,-5 13 0,-6 9 0,-3 3 0,-8 8 0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2-19T23:41:20.222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1 754 24575,'18'-25'0,"19"-20"0,15-16 0,4-6 0,-16 21 0,-12 10 0,-9 12 0,-7 7 0,-1 0 0,-8 3 0,0-9 0,4-4 0,10-17 0,10-14 0,6-8 0,6-4 0,-7 16 0,-7 18 0,-13 20 0,-7 8 0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2-19T23:41:21.901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0 549 24575,'32'-45'0,"29"-20"0,-17 21 0,3-2 0,6-4 0,0 2 0,-10 10 0,-3 2 0,23-21 0,-20 15 0,-14 13 0,-3 0 0,-15 16 0,-4 7 0</inkml:trace>
</inkml:ink>
</file>

<file path=ppt/ink/ink1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2-19T23:41:23.065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0 381 24575,'30'-35'0,"13"-16"0,17-13 0,-6 5 0,-8 5 0,-11 13 0,-10 9 0,0 3 0,-14 19 0,-5 5 0</inkml:trace>
</inkml:ink>
</file>

<file path=ppt/ink/ink1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2-19T23:41:24.321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0 724 24575,'6'-44'0,"21"-30"0,-4 22 0,4-2 0,9-9 0,1 2 0,-2 9 0,0 3 0,-1 5 0,-1 3 0,25-27 0,-11 19 0,-2 2 0,-27 30 0,-8 9 0</inkml:trace>
</inkml:ink>
</file>

<file path=ppt/ink/ink1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2-19T23:41:27.372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1 1097 24575,'0'-17'0,"0"-10"0,11-23 0,20-36 0,-6 29 0,3-4 0,7-9 0,1 0 0,-6 10 0,0 2 0,-1 3 0,-1 3 0,-4 5 0,-1 1 0,16-35 0,2-5 0,-14 26 0,-9 19 0,-6 14 0,-4 13 0,2 7 0,4 3 0,1 4 0,5 0 0,2 0 0,3 0 0,2 0 0,-4-5 0,-1 0 0,-12-1 0,-1 2 0</inkml:trace>
</inkml:ink>
</file>

<file path=ppt/ink/ink1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2-19T23:41:38.287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0 579 24575,'7'-58'0,"16"-23"0,-5 27 0,3-2 0,3-2 0,2 2 0,16-26 0,-9 23 0,-10 25 0,-5 15 0,-5 3 0,-6 11 0</inkml:trace>
</inkml:ink>
</file>

<file path=ppt/ink/ink1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2-19T23:41:40.431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1 517 24575,'15'-14'0,"7"-2"0,9-8 0,1 0 0,-5 2 0,-7 5 0,-3 3 0,-3 0 0,2-3 0,-5 2 0,-2 2 0,-2 3 0,-2 4 0,0-2 0,0-1 0,2-2 0,2-2 0,2 0 0,-2 0 0,-1 1 0,-3 0 0,0-5 0,4-8 0,2-8 0,2-6 0,-1 0 0,-3 9 0,-2 8 0,-4 12 0,-1 6 0</inkml:trace>
</inkml:ink>
</file>

<file path=ppt/ink/ink1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2-19T23:41:58.126"/>
    </inkml:context>
    <inkml:brush xml:id="br0">
      <inkml:brushProperty name="width" value="0.025" units="cm"/>
      <inkml:brushProperty name="height" value="0.025" units="cm"/>
      <inkml:brushProperty name="color" value="#FFC114"/>
    </inkml:brush>
  </inkml:definitions>
  <inkml:trace contextRef="#ctx0" brushRef="#br0">1 433 24575,'0'-36'0,"0"12"0,2-19 0,-1 25 0,2 3 0,-1 3 0,-1 4 0,4 0 0,0 7 0,2 3 0,-1 4 0,2 5 0,3 2 0,3 4 0,3 0 0,0-3 0,2-3 0,-1-3 0,-1-1 0,-1-3 0,-1-1 0,-2-2 0,-3-5 0,-8-4 0,-7-6 0,-3 0 0,0-1 0,3 1 0,4 4 0,7 2 0,9 10 0,10 8 0,7 5 0,1 8 0,-2 0 0,-4 0 0,-6-3 0,-6-5 0,-5-4 0,-3-6 0,0-3 0,4-3 0,5-12 0,7-22 0,8-20 0,1-14 0,-3 5 0,-10 16 0,-13 20 0,-13 15 0,-17 8 0,-19 8 0,-10 6 0,-3 4 0,10 0 0,14-4 0,14-3 0,10 2 0,5 7 0,3 8 0,0 3 0,0-1 0,0-4 0,-1-6 0,-6-6 0,-9-13 0,-7-15 0,-4-9 0,3-3 0,12 12 0,14 16 0,16 19 0,6 9 0,6 11 0,3 10 0,-3 1 0,2 0 0,-11-14 0,-9-14 0,-4-10 0,-4-28 0,1-31 0,2-27 0,4-12 0,0 17 0,0 22 0,-5 26 0,-3 22 0,-2 24 0,-6 18 0,-5 8 0,-6-4 0,3-15 0,8-13 0,7-9 0,6-5 0,-2-4 0,-2-2 0,-11-1 0,-21 0 0,-23 1 0,-19 1 0,1 0 0,15 1 0,19 2 0,17-2 0,10-1 0,5-5 0,3-9 0,0-8 0,-2-13 0,-4-7 0,-3-2 0,-2 5 0,0 11 0,2 12 0,4 17 0,3 19 0,4 6 0,11 17 0,12 8 0,10 7 0,10 12 0,-3-4 0,-2-1 0,-3-3 0,-4-8 0,-4-8 0,-6-12 0,-7-14 0,-7-22 0,-6-30 0,-2-13 0,0-26 0,-1-9 0,0 9 0,0 5 0,0 38 0,0 32 0,2 23 0,1 5 0,3-1 0,1-6 0,-2-11 0,-1-7 0,-8-16 0,-4-10 0,-3 0 0,-2 6 0,3 5 0,1 6 0,0 2 0,1 2 0,-4 1 0,-7 0 0,-11-2 0,-7-3 0,-2 0 0,5-2 0,9 3 0,9 2 0,10 5 0,1 9 0,2 4 0,-5 7 0,-4 6 0,-2-1 0,0 1 0,4-9 0,5-5 0,15 6 0,14 8 0,5 4 0,7 5 0,-5-4 0,-5-3 0,0-3 0,-9-13 0,-3-6 0,-4-7 0,0-2 0,3-3 0,3-8 0,8-11 0,4-9 0,6-2 0,-1 4 0,-6 9 0,-4 7 0,-8 6 0,-5 2 0,-4-1 0,-4 0 0,-1-2 0,-1-3 0,0-7 0,0-7 0,-1-3 0,0 5 0,-1 5 0,-3 7 0,3 5 0,0 3 0</inkml:trace>
</inkml:ink>
</file>

<file path=ppt/ink/ink1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2-19T23:42:07.423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567 0 24575,'-25'0'0,"-7"0"0,-10 0 0,-1 0 0,13 0 0,6 0 0,5 0 0,4 0 0,-2 0 0,0 2 0,0 3 0,-4 3 0,-4 5 0,-2 0 0,1 2 0,4-3 0,5-1 0,4-4 0,5-1 0,3 1 0,3-1 0,2 4 0,0 3 0,0 5 0,3 6 0,2 2 0,3 2 0,4-1 0,-3-3 0,0-6 0,-2-8 0,0-6 0,5-4 0,5 0 0,8-4 0,5-3 0,4-1 0,-3 1 0,-6 4 0,-7 3 0,-6 0 0,-3 2 0,-5 5 0,1 7 0,-2 8 0,0 2 0,-1-3 0,-2-3 0,0-7 0,0 0 0,-4 1 0,-4 0 0,-6 0 0,-3 1 0,-1 0 0,2-2 0,3 0 0,4-3 0,2-1 0,3-1 0,-1-1 0,-2 0 0,-4 5 0,-7 2 0,-7 3 0,-5 0 0,-2-3 0,1-3 0,-1-3 0,4-2 0,0-2 0,6-2 0,5 0 0,7 0 0,6 0 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2-20T14:13:34.117"/>
    </inkml:context>
    <inkml:brush xml:id="br0">
      <inkml:brushProperty name="width" value="0.05" units="cm"/>
      <inkml:brushProperty name="height" value="0.05" units="cm"/>
      <inkml:brushProperty name="color" value="#FF0066"/>
    </inkml:brush>
  </inkml:definitions>
  <inkml:trace contextRef="#ctx0" brushRef="#br0">2058 2546 24575,'-8'-14'0,"-10"-12"0,-13-19 0,-14-18 0,-1 0 0,0-6 0,1 0 0,4 4 0,-3-6 0,5 7 0,2 3 0,3 0 0,-1 0 0,5 3 0,2 4 0,3 10 0,3 12 0,0 8 0,1 5 0,1 0 0,-1-3 0,-3-4 0,-6-10 0,-12-12 0,-16-21 0,23 25 0,-2-1 0,-6-8 0,-2-1 0,-3-4 0,0-1 0,1 3 0,0 2 0,3 3 0,0 2 0,8 8 0,1 3 0,-22-22 0,9 9 0,8 8 0,4 4 0,2 4 0,4 2 0,1 3 0,2 0 0,-1 0 0,-3 1 0,0 0 0,-2 1 0,3 2 0,3 1 0,-1-1 0,2 0 0,0-1 0,0 2 0,1 0 0,2 1 0,2 2 0,5 3 0,3 5 0,4 3 0,2 2 0,1 1 0,0 0 0,0 0 0,-1 1 0,1 0 0,3 4 0,1 0 0</inkml:trace>
</inkml:ink>
</file>

<file path=ppt/ink/ink2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2-19T23:41:35.167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9 1309 24575,'-8'-3'0,"15"-16"0,25-30 0,31-25 0,-21 26 0,3-1 0,1-1 0,0 0 0,-1 1 0,-1 1 0,-2 0 0,-2 1 0,-3 5 0,-1 1 0,29-34 0,-12 16 0,-6 9 0,-4 4 0,1-1 0,-1-2 0,1-4 0,0 0 0,-1-3 0,-3 0 0,-6 7 0,-8 8 0,-8 14 0,-8 9 0,-4 10 0,-4 3 0</inkml:trace>
</inkml:ink>
</file>

<file path=ppt/ink/ink2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2-19T23:41:37.030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0 420 24575,'27'-39'0,"18"-13"0,24-16 0,-30 31 0,-1 1 0,24-19 0,-16 12 0,-16 13 0,-8 7 0,-1 1 0,-12 13 0,-5 3 0</inkml:trace>
</inkml:ink>
</file>

<file path=ppt/ink/ink2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2-19T23:42:10.702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382 0 24575,'-13'0'0,"-5"0"0,-5 0 0,-1 0 0,5 0 0,4 0 0,2 2 0,-1 1 0,-4 4 0,1 4 0,-5 4 0,0 5 0,-3-1 0,-2 2 0,2 3 0,0 3 0,3 1 0,4-2 0,6-5 0,5-4 0,5-5 0,2-2 0,0 0 0,0 6 0,0 5 0,0 7 0,0 1 0,3-1 0,5-2 0,7-4 0,3-4 0,7-8 0,3-5 0,5-3 0,3-2 0,-4-1 0,-3-5 0,-5-6 0,-2-4 0,-4-3 0,-3 1 0,-4 3 0,-6 4 0,-7 2 0,-10-1 0,-1 1 0,-1-1 0,3 2 0,2 1 0,1-3 0,12 2 0,15-2 0,5 4 0,8 1 0,1-2 0,-5 2 0,2 0 0,-17 3 0,-4 2 0</inkml:trace>
</inkml:ink>
</file>

<file path=ppt/ink/ink2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2-19T23:42:19.833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0 0 24575,'10'32'0,"5"6"0,4 8 0,0 0 0,-7-7 0,-5-5 0,-1-1 0,-1-3 0,1-5 0,-1 0 0,0-4 0,-3-10 0,-2-3 0</inkml:trace>
</inkml:ink>
</file>

<file path=ppt/ink/ink2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2-19T23:42:22.539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0 1 24575,'18'0'0,"10"0"0,15 0 0,5 3 0,-12 2 0,-3 6 0,-11 2 0,-2 0 0,3 3 0,-5 0 0,2 3 0,-4 1 0,-3 1 0,-1 4 0,-2 0 0,0 0 0,-1-4 0,-4-5 0,0-3 0,-4 0 0,-1 2 0,0 8 0,0 9 0,0 5 0,0 1 0,0-2 0,0-5 0,0-6 0,-1-9 0,-3-9 0,-1-2 0,-3-1 0,-5 2 0,-4 3 0,-4 1 0,2-2 0,2-3 0,4-4 0,2-8 0,1-7 0,0-11 0,3-12 0,2-6 0,2 1 0,3 7 0,0 10 0,0 8 0,0 8 0,0 5 0</inkml:trace>
</inkml:ink>
</file>

<file path=ppt/ink/ink2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2-19T23:42:24.791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1 75 24575,'23'10'0,"11"13"0,14 12 0,3 10 0,-12-10 0,-10-7 0,-8-6 0,-5-5 0,-1-1 0,-10-8 0,-8-11 0,-9-12 0,-2-3 0,-4-10 0,1-4 0,5 0 0,0-1 0,8 11 0,3 8 0,1 3 0,0 3 0,0 0 0,2-5 0,6-2 0,7-4 0,5 2 0,1 3 0,-8 6 0,-5 4 0</inkml:trace>
</inkml:ink>
</file>

<file path=ppt/ink/ink2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2-19T23:42:26.521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1 0 24575,'3'23'0,"2"-3"0,2 1 0,2-2 0,-2-3 0,0-3 0,-3-3 0,0 1 0,-1-1 0,1 3 0,3 3 0,0 0 0,1 4 0,-2-3 0,-1-4 0,0-2 0,-1-7 0,-2 0 0</inkml:trace>
</inkml:ink>
</file>

<file path=ppt/ink/ink2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2-19T23:42:27.507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1 0 24575,'0'0'0</inkml:trace>
</inkml:ink>
</file>

<file path=ppt/ink/ink2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2-19T23:42:29.370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1 135 24575,'4'20'0,"6"9"0,6 7 0,2-1 0,-4-16 0,-1-20 0,-1-19 0,1-6 0,3-6 0,-2 0 0,2 0 0,2-1 0,-1 7 0,1 4 0,-4 3 0,-4 3 0,-6 7 0,-2 4 0</inkml:trace>
</inkml:ink>
</file>

<file path=ppt/ink/ink2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2-19T23:42:31.748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0 361 24575,'15'0'0,"2"-3"0,7-4 0,3-6 0,-6-1 0,-2 0 0,-1-2 0,-1-1 0,1-3 0,-3 3 0,-3-2 0,-2-1 0,-1 0 0,-1 1 0,-2 3 0,-3 1 0,-1-3 0,-2-4 0,0 1 0,0 0 0,0 2 0,-2 5 0,-3 3 0,-4 6 0,-8 9 0,-6 6 0,-6 9 0,-2 7 0,2-1 0,6-1 0,6-6 0,8-2 0,4-2 0,0 1 0,2 5 0,-1 5 0,1 5 0,0 2 0,1-2 0,2-3 0,0-4 0,0-3 0,3-1 0,4 0 0,6-3 0,11-1 0,8 0 0,6 2 0,8 3 0,1-1 0,3-2 0,-2-3 0,-5-4 0,-2-2 0,-5-3 0,-2-3 0,1-2 0,-5 0 0,-3 0 0,-5 0 0,-4-2 0,-5-1 0,-6 1 0,-4-1 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2-20T14:13:35.172"/>
    </inkml:context>
    <inkml:brush xml:id="br0">
      <inkml:brushProperty name="width" value="0.05" units="cm"/>
      <inkml:brushProperty name="height" value="0.05" units="cm"/>
      <inkml:brushProperty name="color" value="#FF0066"/>
    </inkml:brush>
  </inkml:definitions>
  <inkml:trace contextRef="#ctx0" brushRef="#br0">63 0 24575,'0'17'0,"-4"7"0,-3 14 0,-5 7 0,0-7 0,4-8 0,0-9 0,5-7 0,-2 1 0,3-8 0,1-3 0</inkml:trace>
</inkml:ink>
</file>

<file path=ppt/ink/ink3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2-19T23:38:48.329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 24575,'3'12'0,"7"6"0,8 11 0,4 2 0,-2-2 0,-6-8 0,-4-8 0,-2-2 0,0 0 0,1 0 0,3 0 0,5 5 0,9 6 0,6 5 0,7 7 0,1 1 0,-2 1 0,2 2 0,-2-3 0,2 1 0,3 0 0,0 2 0,1 0 0,-4-4 0,-4-2 0,-1-4 0,-1-3 0,-1 1 0,-1-4 0,2-3 0,2 1 0,6-2 0,5 3 0,2 0 0,3 0 0,0 1 0,2-1 0,0 1 0,1-3 0,1 0 0,3-1 0,4 0 0,1 0 0,0-3 0,4 1 0,3-2 0,1 0 0,-1-1 0,-8-2 0,-8-3 0,-7-4 0,-9-3 0,-4-1 0,-5 0 0,-2 0 0,2 0 0,4 0 0,6 2 0,5 0 0,8 1 0,7 1 0,6 1 0,3-1 0,2 1 0,-3 0 0,-7-2 0,-15-1 0,-16 0 0,-12-1 0,-10 1 0,-4 0 0</inkml:trace>
</inkml:ink>
</file>

<file path=ppt/ink/ink3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2-19T23:38:48.352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1 806 24575,'79'-31'0,"7"-2"0,15-5 0,-7 3 0,-22 8 0,-19 7 0,-12 2 0,-5 0 0,8-11 0,0-6 0,6-9 0,5-5 0,-3 3 0,4 3 0,-3 7 0,-3 8 0,0 6 0,-4 4 0,-1 1 0,0 2 0,0 1 0,-2 1 0,-5 1 0,-6 0 0,-7 3 0,-6 2 0,-5 3 0,-4 1 0,0-2 0,2 0 0,5 0 0,3-2 0,5 1 0,2 0 0,-1-1 0,-2 2 0,-4 0 0,-6 1 0,-3 2 0,-4-2 0,2-1 0,6-5 0,4-1 0,3 1 0,-2-1 0,-5 4 0,-1 0 0,-3 2 0,-4 3 0,-5 1 0</inkml:trace>
</inkml:ink>
</file>

<file path=ppt/ink/ink3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2-19T23:38:48.35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0 24575,'11'0'0,"4"1"0,8 4 0,1 3 0,3 2 0,1 4 0,0-1 0,0 3 0,-5-3 0,-5-3 0,-2-3 0,-3-2 0,0 0 0,0 4 0,1 1 0,4 2 0,0 1 0,0-2 0,0 1 0,-3 0 0,3 1 0,1 1 0,2 1 0,1-1 0,0 1 0,1 0 0,1-2 0,-1-3 0,-3-4 0,-4-4 0,-5 0 0,-3 0 0,-2 0 0,2 2 0,2-1 0,-1 2 0,0-1 0,-2-1 0,-4-1 0,-1-2 0</inkml:trace>
</inkml:ink>
</file>

<file path=ppt/ink/ink3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2-19T23:38:48.35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0 24575,'0'41'0,"0"18"0,0 25 0,0 13 0,0-11 0,0-10 0,0-7 0,0-7 0,0 7 0,0-2 0,0-3 0,0 0 0,0-5 0,0-5 0,0-4 0,0-5 0,2-5 0,0-1 0,1-3 0,-2-4 0,1-2 0,1-7 0,-1-2 0,2-1 0,-2 4 0,1 4 0,1 0 0,-1 2 0,1-1 0,1-1 0,1 0 0,0-4 0,0-4 0,0-4 0,-2-4 0,-1-4 0,-2-3 0,-1-1 0,0 0 0,0-1 0,0 2 0,0 0 0,0 1 0,0 0 0,0-1 0,0-2 0,0-2 0</inkml:trace>
</inkml:ink>
</file>

<file path=ppt/ink/ink3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2-19T23:38:48.355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300 3 24575,'7'0'0,"3"3"0,1 3 0,6 4 0,3 4 0,2 2 0,3 3 0,1 2 0,2 3 0,0-2 0,-5-1 0,-2-2 0,-3-2 0,-2-1 0,-1-2 0,2 1 0,2-1 0,-1 1 0,0-1 0,-3-2 0,2 0 0,-8-6 0,4 1 0,-12-4 0,5 2 0,-2-1 0,3 2 0,2 1 0,0 1 0,1 2 0,0 1 0,1-1 0,3 0 0,0-2 0,1-2 0,0-1 0,3-2 0,-10-1 0,-7-4 0,-21-7 0,-6-5 0,-9-7 0,-8-6 0,-5-2 0,-3-1 0,7 6 0,13 8 0,11 7 0,6 6 0,5 2 0,1 1 0,-1-1 0,-6-1 0,-11-5 0,-17-6 0,-19-9 0,-15-8 0,-6-3 0,10 0 0,15 8 0,19 6 0,19 7 0,11 5 0,7 2 0,2 1 0,0 1 0,0 0 0,2 0 0,3 0 0,3 0 0,9 1 0,13 0 0,18 1 0,19 1 0,12 0 0,2 2 0,-8 3 0,-17 4 0,-17 1 0,-16-1 0,-11-1 0,-6-1 0,-4 0 0,-1-1 0,1 1 0,4 1 0,1 1 0,1 1 0,0-1 0,-1 0 0,1-1 0,0 1 0,0 2 0,0 0 0,0 1 0,1 0 0,3 3 0,2 4 0,2 2 0,1 3 0,-2-1 0,-1-2 0,-4-5 0,-3-3 0,-4-5 0,1-4 0,0-3 0,1 0 0,-1-1 0,0 0 0,-3 0 0,0 0 0</inkml:trace>
</inkml:ink>
</file>

<file path=ppt/ink/ink3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2-19T23:38:48.350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1 246 24575,'0'-10'0,"1"-7"0,11-5 0,14-12 0,15-7 0,5 3 0,-6 2 0,-10 11 0,-13 12 0,-7 5 0,-5 6 0</inkml:trace>
</inkml:ink>
</file>

<file path=ppt/ink/ink3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2-19T23:38:48.351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1 322 24575,'1'-16'0,"14"-18"0,16-21 0,11-13 0,-1 9 0,-11 16 0,-11 18 0,-7 14 0,-4 4 0,-5 4 0</inkml:trace>
</inkml:ink>
</file>

<file path=ppt/ink/ink3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2-19T23:38:48.330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6 84 24575,'-4'-6'0,"3"-1"0,4-1 0,3 0 0,3-1 0,1-1 0,1-1 0,0 2 0,-3 0 0,-4 6 0,-1 0 0</inkml:trace>
</inkml:ink>
</file>

<file path=ppt/ink/ink3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2-19T23:38:48.344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1 141 24575,'38'-26'0,"-1"-2"0,5 0 0,-8 3 0,-9 8 0,-4 7 0,-12 6 0,-2 1 0</inkml:trace>
</inkml:ink>
</file>

<file path=ppt/ink/ink3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2-19T23:38:48.345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0 71 24575,'4'-12'0,"4"-4"0,2 0 0,1 2 0,-4 5 0,-3 7 0,-2 1 0,-2 2 0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2-20T14:13:36.611"/>
    </inkml:context>
    <inkml:brush xml:id="br0">
      <inkml:brushProperty name="width" value="0.05" units="cm"/>
      <inkml:brushProperty name="height" value="0.05" units="cm"/>
      <inkml:brushProperty name="color" value="#FF0066"/>
    </inkml:brush>
  </inkml:definitions>
  <inkml:trace contextRef="#ctx0" brushRef="#br0">0 22 24575,'34'0'0,"22"-2"0,24-4 0,10 0 0,-23 1 0,-15 3 0,-18 2 0,-12 0 0,-4 0 0,-12 0 0</inkml:trace>
</inkml:ink>
</file>

<file path=ppt/ink/ink4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2-19T23:38:48.346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0 228 24575,'9'-26'0,"15"-12"0,8-8 0,6 0 0,-10 15 0,-9 11 0,-3 9 0,-9 6 0,0 1 0</inkml:trace>
</inkml:ink>
</file>

<file path=ppt/ink/ink4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2-19T23:38:48.347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0 268 24575,'31'-32'0,"14"-11"0,17-12 0,-2 1 0,-21 17 0,-13 14 0,-12 10 0,-7 7 0,-2 3 0,-5 1 0</inkml:trace>
</inkml:ink>
</file>

<file path=ppt/ink/ink4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2-19T23:38:48.348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1 117 24575,'7'-14'0,"6"-3"0,8-6 0,-1 0 0,-5 6 0,-5 4 0,-5 8 0,-1 1 0</inkml:trace>
</inkml:ink>
</file>

<file path=ppt/ink/ink4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2-19T23:38:48.349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0 183 24575,'12'-21'0,"13"-8"0,13-12 0,1 1 0,-10 13 0,-14 12 0,-8 9 0,-4 4 0,-1 1 0,0 1 0,0 0 0</inkml:trace>
</inkml:ink>
</file>

<file path=ppt/ink/ink4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2-19T23:38:48.331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3 57 24575,'-3'-4'0,"7"-3"0,10-3 0,4-1 0,0 0 0,-4 3 0,-6 5 0,-5 1 0,-1 2 0</inkml:trace>
</inkml:ink>
</file>

<file path=ppt/ink/ink4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2-19T23:38:48.332"/>
    </inkml:context>
    <inkml:brush xml:id="br0">
      <inkml:brushProperty name="width" value="0.025" units="cm"/>
      <inkml:brushProperty name="height" value="0.025" units="cm"/>
      <inkml:brushProperty name="color" value="#FFC114"/>
    </inkml:brush>
  </inkml:definitions>
  <inkml:trace contextRef="#ctx0" brushRef="#br0">174 146 24575,'0'6'0,"0"6"0,0-4 0,2 3 0,1-10 0,1 2 0,2-1 0,-2 0 0,4 0 0,-2-2 0,6 0 0,13-9 0,11-14 0,9-13 0,1-7 0,-11 4 0,-8 9 0,-16 18 0,-6 15 0,-12 25 0,-3 9 0,-5 12 0,-2 5 0,3 1 0,3 6 0,5-9 0,5-7 0,2-12 0,1-11 0,1-9 0,1-7 0,-2-8 0,-7-18 0,-14-15 0,-6-7 0,-7-1 0,4 13 0,4 10 0,11 12 0,16 20 0,28 23 0,17 15 0,9 0 0,-11-14 0,-13-10 0,-19-15 0,-8-1 0,-13-8 0,-7-1 0,-10-1 0,-6 0 0,1 0 0,5-2 0,11-1 0,8-3 0,3 0 0,-1 1 0,-2 1 0,-6 3 0,-2 1 0,0 0 0,-2 0 0,3 0 0,2 0 0,3 0 0,3 0 0,1 0 0,-3 0 0,-4 0 0,-4 0 0,-6 0 0,8 0 0,1 0 0,9-1 0,0-2 0,2-1 0,0 0 0,-2-3 0,-2 0 0,-1-3 0,-1-1 0,2 1 0,2 0 0,2 3 0,0 1 0,0 0 0,2 0 0,6-2 0,6-4 0,5 0 0,3 1 0,-10 3 0,-3 3 0,-11-1 0,-3-2 0,-9-4 0,-7-3 0,-3 0 0,3 2 0,8 5 0,4 4 0,1 1 0,-2-1 0,-5-2 0,-2-4 0,-1 1 0,2 2 0,5 3 0,4 1 0,5 1 0,3 0 0,1 0 0,1 2 0,2 0 0,2 0 0,5 0 0,7 4 0,8 7 0,7 9 0,1 7 0,-3 1 0,-4-3 0,-8-4 0,-5-4 0,-5-4 0,-7-6 0,-1-2 0</inkml:trace>
</inkml:ink>
</file>

<file path=ppt/ink/ink4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2-19T23:38:48.333"/>
    </inkml:context>
    <inkml:brush xml:id="br0">
      <inkml:brushProperty name="width" value="0.025" units="cm"/>
      <inkml:brushProperty name="height" value="0.025" units="cm"/>
      <inkml:brushProperty name="color" value="#FFC114"/>
    </inkml:brush>
  </inkml:definitions>
  <inkml:trace contextRef="#ctx0" brushRef="#br0">75 302 24575,'0'-15'0,"0"-9"0,0-8 0,0 0 0,-1 13 0,-1 12 0,-1 10 0,-1 5 0,0 3 0,-1 3 0,-2 3 0,0 4 0,0-2 0,3 0 0,2-10 0,2-13 0,3-17 0,2-4 0,3-2 0,1 10 0,-4 5 0,-2 2 0,-3 0 0,0 0 0,0 1 0,0 1 0,0 3 0,0 1 0,0 1 0,0-1 0,0 0 0,0-5 0,1-7 0,2-5 0,2-1 0,1 3 0,1 3 0,-3 7 0,-3 3 0,-4 4 0,-7 2 0,-3 0 0,-1 0 0,2 0 0,6 0 0,9 0 0,10 0 0,4 0 0,1 0 0,-3 0 0,-3 0 0,-3 1 0,-6 7 0,-8 7 0,-5 4 0,-4 3 0,0-2 0,4-6 0,4-2 0,4-9 0,13-17 0,-3 3 0,13-12 0,-14 17 0,-2 8 0,-15 14 0,-3 6 0,-6 3 0,1-4 0,2-1 0,5-7 0,4 3 0,7-5 0,-3 1 0,-1-1 0,-1-1 0,1-9 0,3-14 0,1-17 0,0-7 0,0 2 0,0 3 0,0 17 0,0-1 0,0 11 0,0 1 0,0 2 0,0 1 0</inkml:trace>
</inkml:ink>
</file>

<file path=ppt/ink/ink4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2-19T23:38:48.341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5 350 24575,'-4'-14'0,"7"-25"0,16-26 0,9-13 0,2 9 0,-6 23 0,-10 23 0,-8 14 0,-1 3 0</inkml:trace>
</inkml:ink>
</file>

<file path=ppt/ink/ink4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2-19T23:38:48.342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0 531 24575,'45'-81'0,"13"-8"0,-21 35 0,2 1 0,2 3 0,-2 3 0,18-21 0,-16 22 0,-14 20 0,-18 17 0,0 2 0</inkml:trace>
</inkml:ink>
</file>

<file path=ppt/ink/ink4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2-19T23:38:48.343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1 514 24575,'31'-35'0,"23"-22"0,20-24 0,-32 34 0,-1 0 0,25-31 0,-16 17 0,-15 17 0,-12 17 0,-7 6 0,-6 11 0,-6 6 0,-3 2 0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2-19T23:40:55.98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121 0 24575,'0'47'0,"-2"-7"0,-4 21 0,-1-15 0,-3-7 0,0-4 0,3-6 0,0 0 0,0 1 0,1-3 0,-1-1 0,1-1 0,1 0 0,0-3 0,1-4 0,1-4 0,1-1 0,2-3 0,-3 3 0,-1 3 0,-1 3 0,-2 5 0,2 1 0,2-9 0,4-9 0,7-13 0,5-5 0,7-4 0,7 0 0,4 0 0,0 0 0,-5 7 0,-5 3 0,-4 3 0,-3 2 0,-1 0 0,-1 0 0,4 0 0,4 0 0,-3 1 0,0 1 0,-5 3 0,-6-3 0,-8-7 0,-13-12 0,-4-7 0,-7-10 0,0-3 0,0 1 0,-2 1 0,10 10 0,5 6 0,4 5 0,4 3 0,0 2 0,-1-5 0,-2-9 0,-2-9 0,0-4 0,0 3 0,3 9 0,2 11 0,3 7 0</inkml:trace>
</inkml:ink>
</file>

<file path=ppt/ink/ink5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2-19T23:38:48.334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1 408 24575,'3'-20'0,"15"-12"0,20-24 0,18-14 0,4 0 0,-8 11 0,-12 17 0,-11 14 0,-9 9 0,-9 11 0,-7 5 0</inkml:trace>
</inkml:ink>
</file>

<file path=ppt/ink/ink5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2-19T23:38:48.335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1 504 24575,'15'-17'0,"10"-8"0,9-9 0,0-5 0,-8 8 0,-8 6 0,-4 3 0,-1 2 0,1-4 0,1-2 0,-3-1 0,1-2 0,4-4 0,3-2 0,2 0 0,0 4 0,-4 7 0,-5 9 0,-5 8 0,-4 3 0</inkml:trace>
</inkml:ink>
</file>

<file path=ppt/ink/ink5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2-19T23:38:48.336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1014 203 24575,'-25'-2'0,"-20"-8"0,-29-11 0,-17-7 0,9 1 0,13 3 0,20 8 0,18 6 0,6 2 0,11 6 0,5 2 0,-5 0 0,-11 0 0,-16-3 0,-12-4 0,-1-2 0,10-1 0,15 2 0,12 3 0,8 1 0,1 3 0,2 1 0,-2 0 0,-6-1 0,-9 0 0,-9-1 0,-4-1 0,4 2 0,7 1 0,9 0 0,7 0 0,5 0 0</inkml:trace>
</inkml:ink>
</file>

<file path=ppt/ink/ink5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2-19T23:38:48.337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633 230 24575,'0'-22'0,"0"-8"0,0-12 0,0-6 0,0 10 0,0 8 0,-1 17 0,-1 6 0,-5 7 0,-9 0 0,-10 0 0,-7 0 0,-5 0 0,1 0 0,7 1 0,4 2 0,5 3 0,5 4 0,2 1 0,-2 3 0,-5 6 0,-4 5 0,-4 3 0,3-2 0,7-5 0,4-5 0,9-8 0,3-1 0,5-5 0,4 1 0,8 4 0,11 6 0,5 6 0,2 1 0,-6-2 0,-6-5 0,-7-2 0,-7-4 0,-3 0 0,-2-1 0,1 4 0,2 2 0,1 2 0,1 2 0,2 1 0,2 3 0,1 2 0,0-1 0,-1-1 0,-5-5 0,-1-4 0,-2-5 0,-2-1 0,0-1 0,0 0 0,0 2 0,0 1 0,0 2 0,0 1 0,0-2 0,0-2 0,0-1 0,-2-2 0,-2 0 0,-2 0 0,-8 0 0,-10 1 0,-10-1 0,-12 2 0,-2-2 0,5 0 0,9-2 0,12-1 0,10 0 0,4 0 0,4 0 0,1 0 0,-1 0 0,1 0 0,-1 0 0,-2 0 0,-3-3 0,-2-2 0,-2-3 0,1-1 0,2 1 0,2 0 0,0 0 0,2 2 0,1-1 0,-1 0 0,-2-4 0,-2-3 0,0 2 0,-1 1 0,4 3 0,3 5 0,2 0 0</inkml:trace>
</inkml:ink>
</file>

<file path=ppt/ink/ink5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2-19T23:38:48.338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534 94 24575,'-4'-17'0,"-4"-2"0,-5-3 0,-2 4 0,3 8 0,2 5 0,0 4 0,-1 0 0,-6 1 0,-7 0 0,-8 0 0,-6 0 0,-2 2 0,4 1 0,7 3 0,8 1 0,8-1 0,5 1 0,-3 2 0,-1 2 0,-6 0 0,-2 2 0,0-1 0,0 1 0,-1 2 0,3 0 0,3-3 0,5-1 0,5-3 0,2-1 0,2 2 0,-1 7 0,0 7 0,-2 7 0,0 1 0,1-4 0,1-3 0,1-5 0,1-5 0,0-3 0,1-5 0,2-1 0,3 0 0,2-2 0,2 1 0,2-2 0,-1 0 0,2 0 0,1-2 0,0 0 0,2 0 0,0 0 0,-1 0 0,0 0 0,-2 0 0,1 0 0,-1 0 0,2 0 0,-1 0 0,-1 0 0,-5 0 0,0 0 0,-4 0 0,-1-1 0,-1-1 0,-3 0 0,-1-2 0,-1 3 0,-1-2 0,3 1 0,-3 0 0,2-2 0,-1-1 0,0 1 0,1 1 0,0 0 0,0 0 0,2 0 0,0 0 0,0 0 0,0 0 0,0-1 0,0 0 0,0-6 0,0-3 0,0-2 0,0 2 0,0 3 0,2 5 0,3 2 0,5 2 0,4 1 0,5 0 0,-1 2 0,0 0 0,-1 1 0,-3 1 0,-4-1 0,0 0 0,-5-1 0,1 1 0,-2-1 0,2 0 0,2-1 0,1 1 0,0 0 0,0 0 0,-4 0 0,-1 0 0,-3 1 0,-1-1 0,0 0 0</inkml:trace>
</inkml:ink>
</file>

<file path=ppt/ink/ink5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2-19T23:38:48.339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1 150 24575,'3'-19'0,"5"3"0,4 1 0,2 2 0,-3 5 0,-4 3 0,-3 0 0,0 0 0,4-3 0,1-2 0,4-1 0,0 1 0,-1 1 0,0 1 0,-4 3 0,-4 3 0,-2 1 0</inkml:trace>
</inkml:ink>
</file>

<file path=ppt/ink/ink5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2-19T23:38:48.340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1 71 24575,'11'-10'0,"3"-2"0,5-3 0,-1 0 0,-4 5 0,-8 4 0,-4 4 0</inkml:trace>
</inkml:ink>
</file>

<file path=ppt/ink/ink5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2-19T23:38:48.32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342 0 24575,'-23'30'0,"-10"8"0,-3 8 0,1-2 0,14-15 0,10-9 0,4-6 0,1-1 0,-3 4 0,-5 6 0,-4 5 0,1 2 0,2-4 0,5-6 0,4-4 0,2-8 0,0-2 0,2-5 0,0 2 0,2 2 0,0 1 0,-4 3 0,-3 6 0,-7 6 0,-2 2 0,1-2 0,5-5 0,7-8 0,5-6 0,13-4 0,9 0 0,19 0 0,23 2 0,10 0 0,5 0 0,-16 0 0,-21 0 0,-18 0 0,-13-2 0,-10-3 0,-8-9 0,-5-6 0,-7-12 0,-5-10 0,0-1 0,1 4 0,6 12 0,6 11 0,5 8 0,2 2 0,1 3 0,1 0 0,0-1 0,0 1 0,0-2 0,0-1 0,0 1 0,-1-1 0,-3 0 0,-1 0 0,-1-4 0,0-2 0,0 1 0,2 0 0,1 3 0,0 3 0,1 1 0,0 1 0,0 2 0,2-1 0</inkml:trace>
</inkml:ink>
</file>

<file path=ppt/ink/ink5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2-19T23:43:10.578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1 12 24575,'34'-2'0,"7"-1"0,28 0 0,-3 0 0,-13 3 0,-5 0 0,-1 3 0,3 7 0,11 10 0,-8 7 0,-8 3 0,-10-4 0,-9-5 0,-7-1 0,-4-3 0,-4-2 0,-2-2 0,-2 1 0,0 0 0,0 1 0,-3-2 0,0-2 0,-2-1 0,2-3 0,-3-3 0,3-2 0</inkml:trace>
</inkml:ink>
</file>

<file path=ppt/ink/ink5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2-19T23:43:12.364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4 0 24575,'-3'54'0,"7"24"0,2-25 0,3 3 0,0 6 0,2-1 0,-2-10 0,-1-3 0,2 32 0,-7-20 0,-2-17 0,-1-3 0,2-15 0,1-4 0,1-5 0,0-2 0,-2-7 0,-1-3 0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2-19T23:40:58.53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0 24575,'7'25'0,"7"4"0,10 9 0,5 0 0,-1-4 0,2-4 0,2 2 0,5 2 0,3 5 0,-1 2 0,-1-4 0,-3-4 0,-2-3 0,-5-3 0,-1-1 0,-1 0 0,2-1 0,-1 2 0,3-2 0,0 0 0,-1-1 0,-1-2 0,-1 1 0,-1-1 0,3 1 0,2 3 0,-1 0 0,2 2 0,-3-3 0,2-1 0,-2 1 0,1-2 0,-1 0 0,2-2 0,1 1 0,5 1 0,3 1 0,6 0 0,3-2 0,4 0 0,2 0 0,0-2 0,-3-4 0,-5-4 0,-7-4 0,-7-1 0,-3-1 0,0 1 0,-2-3 0,0 1 0,2 1 0,3-1 0,3 2 0,4 0 0,-1-1 0,0 2 0,-3-3 0,-6-2 0,-2 0 0,-9-1 0,-9-1 0,-4 1 0</inkml:trace>
</inkml:ink>
</file>

<file path=ppt/ink/ink6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2-19T23:43:14.074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0 1 24575,'36'0'0,"13"0"0,22 2 0,9 7 0,-18 4 0,-2 10 0,-6 8 0,-7 5 0,2 7 0,-17-2 0,-7 2 0,-6-2 0,-6 2 0,-6 0 0,-5-1 0,-2 1 0,0-3 0,0-3 0,0-3 0,0-2 0,-7-2 0,-9 1 0,-11-1 0,-12 1 0,-9-2 0,-10-2 0,-7-2 0,-2-7 0,9-6 0,14-6 0,22-6 0,11 0 0</inkml:trace>
</inkml:ink>
</file>

<file path=ppt/ink/ink6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2-19T23:43:16.274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0 350 24575,'11'13'0,"8"9"0,6 6 0,1 1 0,-8-10 0,-8-4 0,-5-8 0,-4-9 0,0-12 0,-1-11 0,0-13 0,2-16 0,4-14 0,6-11 0,5 6 0,1 16 0,-3 19 0,-3 16 0,2 13 0,5 5 0,0 4 0,2 0 0,-3 2 0,-4 3 0,-2 1 0,-6-1 0,-5-2 0</inkml:trace>
</inkml:ink>
</file>

<file path=ppt/ink/ink6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2-19T23:43:17.439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0 1 24575,'0'26'0,"3"22"0,10 28 0,10 20 0,3-10 0,3-4 0,-4-15 0,-3-17 0,-3-5 0,-10-30 0,-6-7 0</inkml:trace>
</inkml:ink>
</file>

<file path=ppt/ink/ink6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2-19T23:43:18.152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1 1 24575,'0'0'0</inkml:trace>
</inkml:ink>
</file>

<file path=ppt/ink/ink6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2-19T23:43:20.654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1 131 24575,'7'24'0,"15"15"0,18 28 0,13 13 0,-4-5 0,-9-11 0,-12-21 0,-8-10 0,-4-8 0,-4-15 0,-5-15 0,2-23 0,3-25 0,7-30 0,5-11 0,1-2 0,2 12 0,-2 19 0,-4 18 0,-8 24 0,-7 10 0</inkml:trace>
</inkml:ink>
</file>

<file path=ppt/ink/ink6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2-19T23:43:23.163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185 329 24575,'10'-4'0,"2"-3"0,4-3 0,1-1 0,-2-1 0,-2 2 0,-1-1 0,-4 3 0,-1-5 0,-3 3 0,-3-6 0,0-6 0,-1 3 0,0-2 0,0 3 0,0 5 0,0-6 0,0 3 0,0-3 0,0 0 0,0 2 0,-1 2 0,-4 5 0,-12 3 0,-10 5 0,-11 2 0,-3 2 0,5 5 0,2 5 0,7 3 0,7-2 0,8-3 0,5 0 0,2 2 0,0 4 0,0 3 0,1 4 0,0 4 0,0 7 0,0 2 0,2 1 0,-1-1 0,3-3 0,3-1 0,8-3 0,8-2 0,10-1 0,6-1 0,5-1 0,2 0 0,-2 0 0,-3-6 0,-3-3 0,-2-3 0,-3-6 0,0 1 0,-1-4 0,1-1 0,3 0 0,2-1 0,-1-1 0,-3 0 0,-6 0 0,-7-2 0,-8 2 0,-4-2 0</inkml:trace>
</inkml:ink>
</file>

<file path=ppt/ink/ink6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2-19T23:43:30.799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7 0 24575,'-5'26'0,"3"19"0,8 22 0,3 24 0,2-7 0,-1 3 0,-4 4 0,-3-8 0,-2 8 0,-1-19 0,0-18 0,0-14 0,0-13 0,2-12 0,4-12 0,18-16 0,5-5 0,25-9 0,18-3 0,4 6 0,5 3 0,-24 13 0,-19 5 0,-21 3 0,-6 0 0</inkml:trace>
</inkml:ink>
</file>

<file path=ppt/ink/ink6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2-19T23:43:32.56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1 24575,'0'0'0</inkml:trace>
</inkml:ink>
</file>

<file path=ppt/ink/ink6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2-19T23:43:34.87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473 10 24575,'-15'0'0,"-13"0"0,-7 0 0,-7 0 0,8 0 0,8-2 0,7-1 0,6 1 0,-1 0 0,4 2 0,0 0 0,-7 0 0,-6 0 0,-3 0 0,4 0 0,5 0 0,5 2 0,2 0 0,-2 6 0,1 1 0,-4 4 0,-2 3 0,2 1 0,0 3 0,7-3 0,4-3 0,2 0 0,2 5 0,-1 8 0,3 10 0,2 7 0,4 0 0,5-4 0,0-8 0,0-6 0,-1-4 0,0-3 0,3-1 0,2-2 0,5-3 0,4-4 0,10-5 0,7-3 0,2-1 0,0 0 0,-9 0 0,-6 0 0,-8 0 0,-9 2 0,-5 2 0,-5 3 0,0 3 0,-1 1 0,0 5 0,0 4 0,-1 10 0,-1 2 0,0 3 0,-4-1 0,-9-3 0,-11-2 0,-7-6 0,-3-6 0,1-7 0,-2-3 0,-2-2 0,-1-3 0,-1-1 0,2-1 0,3 0 0,4 0 0,8 0 0,9 0 0,7 0 0</inkml:trace>
</inkml:ink>
</file>

<file path=ppt/ink/ink6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2-19T23:43:38.59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8 1 24575,'-4'6'0,"0"4"0,4 3 0,0 0 0,0 8 0,0 0 0,0 8 0,0 6 0,0-6 0,0 1 0,0-9 0,0-8 0,0-3 0,0 1 0,0 9 0,5 14 0,3 15 0,4 11 0,2 0 0,-2-7 0,-2-11 0,-3-11 0,-2-11 0,-3-11 0,-1-4 0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2-19T23:41:00.62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1 474 24575,'51'-7'0,"24"-8"0,-22 5 0,3-2 0,8-4 0,-1 0 0,-10 3 0,-1 0 0,-1-1 0,-1 0 0,44-17 0,-3 3 0,-38 11 0,0 1 0,-3 1 0,-2 0 0,1 0 0,-1 1 0,45-14 0,-8 1 0,-7 5 0,-6 2 0,-2 2 0,0 1 0,-1 0 0,-4 2 0,-6 3 0,-9 5 0,-11 1 0,-9 4 0,-15 0 0,-7 2 0</inkml:trace>
</inkml:ink>
</file>

<file path=ppt/ink/ink7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2-19T23:43:40.22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1 24575,'44'0'0,"11"0"0,20 4 0,5 7 0,-20 2 0,-12 5 0,-19-5 0,-11-5 0,-6-2 0,-5-6 0</inkml:trace>
</inkml:ink>
</file>

<file path=ppt/ink/ink7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2-19T23:43:41.462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 24575,'21'0'0,"12"0"0,6 0 0,18 0 0,13 0 0,5 0 0,11 1 0,-22 4 0,-18 1 0,-17 1 0,-13 0 0,-10-4 0,-4 1 0</inkml:trace>
</inkml:ink>
</file>

<file path=ppt/ink/ink7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2-19T23:43:44.98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0 299 24575,'17'-4'0,"10"-7"0,10-8 0,5-8 0,-8 2 0,-8-2 0,-3-1 0,-1-6 0,4-4 0,-5 2 0,-4 5 0,-7 13 0,-5 17 0,-3 20 0,-2 8 0,0 9 0,1 6 0,4 4 0,5 9 0,4-2 0,3 4 0,1 10 0,3 18 0,-2 12 0,-9-45 0,0 0 0,-2 0 0,0-2 0,1 40 0,-3-13 0,-3-19 0,-3-17 0,0-13 0,0-16 0,0-4 0</inkml:trace>
</inkml:ink>
</file>

<file path=ppt/ink/ink7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2-20T14:33:40.539"/>
    </inkml:context>
    <inkml:brush xml:id="br0">
      <inkml:brushProperty name="width" value="0.05" units="cm"/>
      <inkml:brushProperty name="height" value="0.05" units="cm"/>
      <inkml:brushProperty name="color" value="#FF0066"/>
    </inkml:brush>
  </inkml:definitions>
  <inkml:trace contextRef="#ctx0" brushRef="#br0">71 108 24575,'-10'7'0,"-3"2"0,0 4 0,-1 3 0,3-2 0,3-4 0,6-6 0,4-6 0,7-7 0,9-8 0,8-6 0,7-9 0,1 0 0,-5 3 0,-5 7 0,-11 11 0,-6 7 0</inkml:trace>
</inkml:ink>
</file>

<file path=ppt/ink/ink7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2-20T14:33:43.393"/>
    </inkml:context>
    <inkml:brush xml:id="br0">
      <inkml:brushProperty name="width" value="0.05" units="cm"/>
      <inkml:brushProperty name="height" value="0.05" units="cm"/>
      <inkml:brushProperty name="color" value="#FF0066"/>
    </inkml:brush>
  </inkml:definitions>
  <inkml:trace contextRef="#ctx0" brushRef="#br0">0 0 24575,'0'7'0,"2"0"0,1-2 0,2-1 0,0 1 0,0 0 0,1 0 0,-1 2 0,1-1 0,0 0 0,1 1 0,0 0 0,0 1 0,0 1 0,1 1 0,-2-1 0,1 0 0,-1-3 0,-1-1 0,1 1 0,-1-1 0,-1 0 0,0 1 0,1-2 0,1 4 0,1 0 0,1 2 0,-1 1 0,0 0 0,-1-1 0,-1-3 0,-3-3 0,0-2 0</inkml:trace>
</inkml:ink>
</file>

<file path=ppt/ink/ink7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2-20T14:33:48.384"/>
    </inkml:context>
    <inkml:brush xml:id="br0">
      <inkml:brushProperty name="width" value="0.05" units="cm"/>
      <inkml:brushProperty name="height" value="0.05" units="cm"/>
      <inkml:brushProperty name="color" value="#FF0066"/>
    </inkml:brush>
  </inkml:definitions>
  <inkml:trace contextRef="#ctx0" brushRef="#br0">497 31 24575,'-13'0'0,"-2"0"0,-2 0 0,3 0 0,3 0 0,4 0 0,0 0 0,-1 0 0,-6 0 0,-7 0 0,-6 0 0,0 0 0,3 0 0,6 0 0,6 0 0,3 0 0,1 0 0,-1 0 0,-4 0 0,0 0 0,1 0 0,2 0 0,0 0 0,0 0 0,-1 0 0,-2 0 0,0 1 0,1 2 0,2 0 0,2 3 0,-2 2 0,0 1 0,-2 0 0,1-1 0,3-1 0,1 1 0,4-2 0,0 1 0,1 1 0,-2 2 0,-2 2 0,1 1 0,-1-1 0,3-1 0,-1-1 0,1-2 0,1-1 0,0-1 0,2 0 0,0 1 0,0 1 0,0-1 0,0 0 0,0 0 0,0 0 0,0 1 0,0-1 0,0 0 0,0 0 0,0 0 0,0 1 0,0 1 0,0 3 0,0 1 0,0 0 0,0-2 0,0 0 0,0 0 0,0 1 0,0-1 0,0-1 0,2-3 0,0-1 0,1-1 0,1 0 0,0 2 0,-1 1 0,1 1 0,3 1 0,0-1 0,1 0 0,-1-2 0,0-2 0,1 1 0,3 2 0,1 1 0,2 1 0,0-2 0,-1-2 0,-4-1 0,0-1 0,-1 0 0,0 0 0,0-2 0,2 2 0,1-2 0,3 2 0,4 0 0,3-2 0,0-1 0,-1-1 0,-2 0 0,-2 0 0,-1 0 0,3 0 0,5-2 0,7-4 0,5-5 0,3-5 0,-4-1 0,-7 2 0,-5 2 0,-5 2 0,-5 3 0,-4 0 0,-3 1 0,-4 1 0,-1-1 0,2-1 0,1-3 0,1-1 0,2-1 0,-1-1 0,0 2 0,-1-1 0,-3 0 0,-1 1 0,0 1 0,0 1 0,0 1 0,0-2 0,0-1 0,0-2 0,0-2 0,0 1 0,0 2 0,-4 3 0,0 2 0,-2 4 0,-1-1 0,1 1 0,-2-2 0,-2 1 0,1-2 0,-1 1 0,2-1 0,0-1 0,2 2 0,0 0 0,-1 2 0,-4 0 0,-2 0 0,0-2 0,1 1 0,3 0 0,2 1 0,2 1 0,1 0 0,-1-1 0,0 1 0,-2 1 0,1-1 0,-1 0 0,-1 1 0,2-1 0,2-1 0,0-1 0,2-1 0,-4-2 0,-2-2 0,-3-3 0,-1-2 0,1 1 0,1 4 0,6 4 0,1 4 0</inkml:trace>
</inkml:ink>
</file>

<file path=ppt/ink/ink7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2-20T14:35:40.418"/>
    </inkml:context>
    <inkml:brush xml:id="br0">
      <inkml:brushProperty name="width" value="0.05" units="cm"/>
      <inkml:brushProperty name="height" value="0.05" units="cm"/>
      <inkml:brushProperty name="color" value="#FF0066"/>
    </inkml:brush>
  </inkml:definitions>
  <inkml:trace contextRef="#ctx0" brushRef="#br0">0 0 24575,'17'39'0,"21"21"0,17 22 0,-23-38 0,0-2 0,15 21 0,-15-19 0,-12-16 0,-4-5 0,3 3 0,-3-3 0,0 0 0,3 0 0,2 1 0,1 1 0,1 2 0,-2-2 0,-2-1 0,-1-3 0,-2-1 0,0 1 0,0-3 0,1 0 0,-1-2 0,-2 0 0,-2-2 0,-4-2 0,-3-3 0,-3-5 0,-1 0 0</inkml:trace>
</inkml:ink>
</file>

<file path=ppt/ink/ink7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2-20T14:35:43.523"/>
    </inkml:context>
    <inkml:brush xml:id="br0">
      <inkml:brushProperty name="width" value="0.05" units="cm"/>
      <inkml:brushProperty name="height" value="0.05" units="cm"/>
      <inkml:brushProperty name="color" value="#FF0066"/>
    </inkml:brush>
  </inkml:definitions>
  <inkml:trace contextRef="#ctx0" brushRef="#br0">87 1 24575,'-1'8'0,"0"2"0,-2-2 0,-2 2 0,-4 8 0,-3 10 0,-4 10 0,0 3 0,2-6 0,8-17 0,2-9 0</inkml:trace>
</inkml:ink>
</file>

<file path=ppt/ink/ink7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2-20T14:35:45.592"/>
    </inkml:context>
    <inkml:brush xml:id="br0">
      <inkml:brushProperty name="width" value="0.05" units="cm"/>
      <inkml:brushProperty name="height" value="0.05" units="cm"/>
      <inkml:brushProperty name="color" value="#FF0066"/>
    </inkml:brush>
  </inkml:definitions>
  <inkml:trace contextRef="#ctx0" brushRef="#br0">0 63 24575,'26'0'0,"2"-2"0,0-1 0,-5 1 0,-8-2 0,-3 1 0,-1-1 0,-1-1 0,1 2 0,-1-1 0,2 0 0,-1 1 0,-3 1 0,0 0 0,1-1 0,8-1 0,12-1 0,7 1 0,4 1 0,-7 1 0,-9 2 0,-11 0 0,-7 0 0</inkml:trace>
</inkml:ink>
</file>

<file path=ppt/ink/ink7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2-20T23:48:40.208"/>
    </inkml:context>
    <inkml:brush xml:id="br0">
      <inkml:brushProperty name="width" value="0.05" units="cm"/>
      <inkml:brushProperty name="height" value="0.05" units="cm"/>
      <inkml:brushProperty name="color" value="#00A0D7"/>
    </inkml:brush>
  </inkml:definitions>
  <inkml:trace contextRef="#ctx0" brushRef="#br0">1 0 24575,'45'0'0,"-3"5"0,30 4 0,-17 5 0,-10 3 0,-8-2 0,-7-1 0,-6-3 0,-3 0 0,-3-3 0,-2 0 0,-4-1 0,-5-3 0,-3 0 0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2-19T23:41:03.32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1400 24575,'0'-34'0,"3"-21"0,5-22 0,7-13 0,0 20 0,2 6 0,-3 5 0,-3 6 0,3-13 0,-3 8 0,-1 0 0,0 2 0,-1 5 0,0 8 0,1 5 0,-3 7 0,0 6 0,-1 3 0,-1 0 0,-1 0 0,1 0 0,-1 1 0,-1 2 0,-1-3 0,-2 1 0,0-2 0,0-7 0,0-6 0,0-6 0,0-1 0,0 12 0,0 6 0,0 6 0,0 4 0,0 0 0,0 3 0,0 7 0,0 0 0</inkml:trace>
</inkml:ink>
</file>

<file path=ppt/ink/ink8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2-20T23:48:42.402"/>
    </inkml:context>
    <inkml:brush xml:id="br0">
      <inkml:brushProperty name="width" value="0.05" units="cm"/>
      <inkml:brushProperty name="height" value="0.05" units="cm"/>
      <inkml:brushProperty name="color" value="#00A0D7"/>
    </inkml:brush>
  </inkml:definitions>
  <inkml:trace contextRef="#ctx0" brushRef="#br0">3 336 24575,'-3'-9'0,"8"-11"0,11-12 0,6-4 0,-1 7 0,-4 9 0,-6 7 0,-2 1 0,0-2 0,-1-7 0,0-2 0,4-7 0,2 0 0,-1 6 0,-4 8 0,-5 10 0</inkml:trace>
</inkml:ink>
</file>

<file path=ppt/ink/ink8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2-20T23:48:47.382"/>
    </inkml:context>
    <inkml:brush xml:id="br0">
      <inkml:brushProperty name="width" value="0.05" units="cm"/>
      <inkml:brushProperty name="height" value="0.05" units="cm"/>
      <inkml:brushProperty name="color" value="#00A0D7"/>
    </inkml:brush>
  </inkml:definitions>
  <inkml:trace contextRef="#ctx0" brushRef="#br0">0 26 24575,'22'0'0,"5"0"0,2 0 0,3 0 0,-10 0 0,0 0 0,2 0 0,-2 0 0,3 0 0,-4 0 0,0 0 0,0 0 0,2 0 0,-2 0 0,0 0 0,-3 0 0,-5 0 0,1 0 0,1 0 0,6 0 0,3 0 0,5 0 0,3 0 0,3 0 0,6 0 0,-4 0 0,1 0 0,-2 0 0,-1 0 0,0 0 0,-1 0 0,0 0 0,-3 0 0,-2 0 0,-1 0 0,-4 0 0,-4 0 0,-5 0 0,-4 0 0,3 0 0,8 0 0,5 0 0,13-1 0,8-1 0,2-2 0,1-1 0,-14 0 0,-11 1 0,-8 2 0,-1 0 0,1 2 0,5 1 0,-2 2 0,-2 2 0,-3 1 0,-5-2 0,4-1 0,2-2 0,7-1 0,8 0 0,-3 0 0,-3 0 0,-5 0 0,-6 0 0,-4 0 0,-5 0 0</inkml:trace>
</inkml:ink>
</file>

<file path=ppt/ink/ink8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2-20T23:49:13.023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3363 8 24575,'-9'-4'0,"-9"1"0,-9 3 0,-3 0 0,3 0 0,9 0 0,6 0 0,3 0 0,1 0 0,-1 0 0,2 0 0,0 0 0,-1 0 0,-8 0 0,-19 0 0,-24 0 0,-20 0 0,-4 0 0,12 0 0,20 0 0,19 0 0,14 0 0,8 0 0,2 0 0,1 0 0,2 2 0,0 0 0,2 1 0,0 1 0,-3-3 0,-9 1 0,-15 0 0,-9 1 0,-6-1 0,11 0 0,13 0 0,9-1 0,7 3 0,-2-1 0,-4-1 0,-13 0 0,-7-2 0,-18 2 0,-9 1 0,4 0 0,5-1 0,20-2 0,11 0 0,1 0 0,-5 0 0,-11 0 0,2 0 0,3 0 0,5 0 0,9 0 0,-1 0 0,6 0 0,1 0 0,0 0 0,-13 2 0,-16 4 0,-19 2 0,-14 2 0,2-1 0,12-3 0,20-2 0,14-2 0,11 0 0,5 0 0,-1 1 0,0 1 0,-14 0 0,-27 2 0,-29 0 0,-20-1 0,1-3 0,20-2 0,25 0 0,22 0 0,11 0 0,-14-2 0,-13-3 0,0 0 0,2-2 0,19 1 0,8 2 0,2 0 0,4 3 0,-13 1 0,-19 0 0,-17 0 0,3-2 0,13 0 0,15 0 0,10 0 0,-2 1 0,-4 1 0,-3 0 0,-9 0 0,-6 0 0,5 0 0,4 0 0,8 0 0,0 0 0,-8 0 0,-3 0 0,6 0 0,9 0 0,8 0 0,-1 0 0,-8 0 0,0 0 0,-4-3 0,3-2 0,9 0 0,3 2 0,9 3 0</inkml:trace>
</inkml:ink>
</file>

<file path=ppt/ink/ink8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2-19T23:22:04.959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320 0 24575,'-23'0'0,"-13"0"0,-12 0 0,-9 0 0,10 0 0,8 0 0,10 0 0,9 2 0,5 2 0,10 5 0,5 3 0,0 12 0,2 16 0,5 22 0,2 18 0,4 5 0,-2 3 0,-1-10 0,1-5 0,-1-6 0,0-8 0,0 2 0,1 1 0,-2 8 0,0 5 0,-4-1 0,1-1 0,-1-12 0,-2-9 0,-1-10 0,-2-11 0,0-8 0,0-10 0,0-7 0</inkml:trace>
</inkml:ink>
</file>

<file path=ppt/ink/ink8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2-19T23:22:09.395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1 1345 24575,'0'29'0,"0"4"0,0-1 0,0-3 0,0-10 0,0-4 0,0-1 0,0-2 0,0-1 0,0-2 0,0-2 0,0 1 0,3 2 0,1 3 0,2 6 0,1 6 0,0 3 0,-1-1 0,-1-4 0,-1-5 0,15-6 0,42-7 0,-8-5 0,5-3 0,6 0 0,4-2 0,-2 2 0,5-2 0,4 1-727,19 0 0,4-1 0,6 0 727,-13 1 0,3 0 0,5 0 0,3 0-616,-16 1 0,2-1 0,4 1 0,1 0 1,1-1-1,-1 1 616,4 1 0,0-1 0,0 0 0,1 1 0,2-1 0,2 1-496,-17 1 0,0-1 1,2 1-1,1-1 1,1 1-1,0 0 1,1 0-1,0 0 496,6 0 0,1 0 0,1 0 0,0 1 0,1-1 0,1 0 0,0 1 0,0 0-367,-6 0 0,0 1 1,1-1-1,0 1 1,1-1-1,0 1 0,0 0 1,0 1-1,1 0 367,1 0 0,1 0 0,1 0 0,-1 1 0,1 0 0,-1 1 0,0-1 0,0 1 0,-2 1 0,-3 0 0,-1-1 0,-1 2 0,0-1 0,0 1 0,-1 0 0,1 1 0,-1 0 0,0 0-136,-1 0 0,0 0 1,0 1-1,0 0 1,0 1-1,-1-1 0,-1 1 1,0-1-1,-2 1 136,4 1 0,-1-1 0,-1 1 0,-1 1 0,0-1 0,-1 0 0,-1-1 0,0 1 52,4-1 1,0 1 0,0-1 0,-2 0 0,-1 0 0,-1 0 0,-2-1-53,19 1 0,-1 0 0,-3-1 0,-3-1 0,-6 0 604,-2-2 1,-4-1-1,-4-1 1,-6-2-605,1-2 0,-5-2 0,-5-2 2002,7-6 0,-4-1-2002,0-4 0,-1-1 0,-5 3 0,2 0 0,25-2 0,10 1 0,-10 3 0,7-1 0,6 1 238,-20 3 0,4 0 1,3 0-1,3 1 1,2-1-239,-3 1 0,4 0 0,1 1 0,2-1 0,1 1 0,-1 0 0,-11 2 0,1-1 0,1 1 0,-1 1 0,1-1 0,-1 1 0,0 0 0,12 0 0,1 0 0,-1 0 0,-1 1 0,-1 0 0,-3 0 0,6 1 0,-3 0 0,-2 0 0,-1 1 0,-1-1 173,-5 0 0,-1 0 1,-1 0-1,-2 0 1,-1-1-174,11 1 0,-3-1 0,-1 0 0,-4-1-158,13 0 1,-4-1-1,-4-1 158,-12 0 0,-2 0 0,-6-2 0,9-1 0,-8-2 0,24-9 3321,-35 3-3321,-26 5 2016,-13 4-2016,-7 1 647,-2-1-647,-2 0 0,2-2 0,1 1 0,-3-2 0,-3-8 0,-8-17 0,-8-7 0,-12-27 0,5 25 0,-2-3 0,-3-6 0,-1-2 0,-2-11 0,1-1 0,1 5 0,2 0 0,1 3 0,2 2 0,2 8 0,0 3 0,-8-27 0,4 21 0,8 23 0,3 14 0,2 9 0,0 1 0,-3-7 0,-5-12 0,-7-12 0,-4-12 0,2 1 0,3 6 0,6 13 0,4 12 0,1 7 0,2 5 0,1-6 0,1-1 0,-3-12 0,-1-10 0,-2-1 0,1 0 0,2 13 0,5 12 0,0 5 0</inkml:trace>
</inkml:ink>
</file>

<file path=ppt/ink/ink8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2-19T23:22:29.215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1 21 24575,'72'0'0,"-22"0"0,4 0 0,19 0 0,5 0 0,11 0 0,0 0 0,-14 1 0,-3-1 0,-3 1 0,-2-1 0,-4 2 0,-2-1 0,-6 1 0,1 0 0,5-1 0,-1 1 0,34 1 0,-21 0 0,-19 0 0,-16-2 0,-13 0 0,-8-1 0,-7-1 0,-1 0 0,0 0 0,3-1 0,2 1 0,1 0 0,-2 0 0,2 0 0,0 1 0,-4-1 0,1 1 0,0 0 0,5 0 0,7 0 0,5 0 0,3 0 0,-1 0 0,-1 0 0,-3 0 0,-5 0 0,-2 0 0,-5 0 0,-1 0 0,-1 0 0,-2 0 0,8 0 0,5 0 0,4 0 0,5 0 0,-5 0 0,-5 0 0,-6 0 0,-3 0 0,4 0 0,9 0 0,9 0 0,8 0 0,2 0 0,-2 0 0,-2 0 0,-2 0 0,0 0 0,-2 0 0,-1 0 0,2 0 0,-3 0 0,-4 0 0,-3 0 0,-1 0 0,3 0 0,4-1 0,6 0 0,-2 0 0,-1 0 0,-1 1 0,-3-1 0,-3 1 0,2 0 0,1 0 0,0 0 0,3-1 0,0 1 0,5-2 0,4 1 0,3-1 0,0 1 0,1 0 0,-3-1 0,-2 1 0,0 0 0,-3 0 0,-2 0 0,-1 0 0,3 0 0,4 1 0,9 0 0,6 0 0,4 0 0,6 0 0,1-1 0,4 0 0,-4 0 0,4-1 0,2 1 0,6 1 0,14 0 0,-46 0 0,1 0 0,3-1 0,1 1 0,0-1 0,-1 1 0,0-1 0,-1 1 0,-1-1 0,-2 0 0,44 0 0,-7 1 0,-12-1 0,-5 1 0,-6 0 0,-4 0 0,1 0 0,-5 0 0,-10 0 0,-11 0 0,-12 0 0,-9 0 0,-2 0 0,10 0 0,20 0 0,27 1 0,24 1 0,-43 0 0,1 1 0,2 0 0,0 0 0,-1 1 0,-1-1 0,5 1 0,1 1 0,5-1 0,2 1 0,4 0 0,2 0 0,4 0 0,0 0 0,-1 0 0,-1-1 0,-4-1 0,-2 0 0,-8-1 0,-4 0 0,36 1 0,-31-2 0,-21 0 0,-14-1 0,-5-1 0,9 0 0,14-1 0,2 0 0,12 0 0,9 1 0,8 0 0,10-1 0,-18 1 0,-19 0 0,-12 0 0,25 2 0,-11 1 0,6-1 0,3 1 0,4 0 0,21 1 0,6 0 0,-22-1 0,2 1 0,0-1-271,5 0 1,1 1-1,2-1 271,10 0 0,3 1 0,-1-1 0,-8-1 0,-1 1 0,-1-1 0,-6 0 0,-2-1 0,-1 0 0,30 1 0,-5-1 0,-13 0 0,-4 0 0,-8 0 0,-4 0 0,-9 0 0,-4 1 0,39-1 0,-15 1 812,-11 1-812,-4-1 0,1 2 0,5-1 0,5 1 0,-3 0 0,-8-2 0,-10 0 0,-10-1 0,-3 0 0,-4 0 0,-2 0 0,3 0 0,2 0 0,7-1 0,11-1 0,12-2 0,12 0 0,12 0 0,6 0 0,-49 1 0,1 1 0,-1-1 0,0 1 0,44-3 0,-3-1 0,-13 0 0,-6 0 0,-7 1 0,-2 1 0,6 2 0,6 1 0,9 1 0,7 0 0,2 0 0,-5 0 0,-7 0 0,-11 0 0,-7 0 0,-5 0 0,-6 0 0,-4 0 0,0 0 0,-3 0 0,4 1 0,0 0 0,0 1 0,0 1 0,-4 1 0,-3-1 0,-7 1 0,-2-1 0,-6 0 0,-3 0 0,-3-1 0,-7 0 0,-3-1 0,1 1 0,4 0 0,11 1 0,5 1 0,0-1 0,-2 0 0,-9-1 0,-6-1 0,-3 1 0,3 0 0,4 0 0,3 0 0,-2-1 0,-5 0 0,-5-1 0,-4 0 0,1-2 0,2-1 0,1-1 0,-1-1 0,-6 3 0,-1 1 0</inkml:trace>
</inkml:ink>
</file>

<file path=ppt/ink/ink8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2-19T23:22:36.907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419 706 24575,'-18'-45'0,"-7"-5"0,-20-38 0,-2 5 0,9 17 0,9 12 0,7 17 0,8 13 0,0 3 0,3 11 0,3 4 0,2 1 0,0 1 0,2-2 0,-2 2 0,-1 0 0,1 0 0,0 1 0,2-1 0,0 0 0,-2-3 0,0-2 0,-6-11 0,-3-10 0,-3-4 0,0-3 0,5 12 0,6 11 0,4 7 0</inkml:trace>
</inkml:ink>
</file>

<file path=ppt/ink/ink8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2-19T23:22:38.556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30 1 24575,'0'12'0,"0"4"0,0 6 0,-1 2 0,-1-4 0,-1-3 0,1-4 0,1-1 0,1 0 0,0-3 0,0-1 0,0 3 0,-4 5 0,-2 6 0,0-1 0,2-2 0,4-10 0,0-4 0</inkml:trace>
</inkml:ink>
</file>

<file path=ppt/ink/ink8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2-19T23:22:39.945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0 1 24575,'58'5'0,"9"7"0,21 9 0,-4 6 0,-21-6 0,-13 0 0,-13-4 0,-10-2 0,-2 0 0,-15-5 0,-6-6 0,-4 0 0</inkml:trace>
</inkml:ink>
</file>

<file path=ppt/ink/ink8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2-19T23:23:19.430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1 0 24575,'0'0'0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2-19T23:41:06.55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8 1 24575,'9'0'0,"8"2"0,9 6 0,7 5 0,-3 1 0,-1 3 0,-3 0 0,2 1 0,3 3 0,-7-3 0,-2-1 0,-3-2 0,0-3 0,0 2 0,1-2 0,-1 0 0,-1 0 0,0-1 0,-2-1 0,-3 0 0,-3 0 0,-1-4 0,-3 1 0,-4-2 0,-3-2 0,-5-1 0,0-3 0,1-1 0,-2 0 0,2-2 0,-1 1 0,0 1 0,-1 0 0,-1 2 0,-4-3 0,-7-3 0,-10-6 0,-14-6 0,-5-2 0,0-2 0,7 3 0,13 5 0,7 5 0,9 2 0,2 3 0,0-1 0,3-1 0,-1-3 0,-3-6 0,1 1 0,-5-3 0,1-2 0,1 4 0,4 4 0,3 4 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Shape 240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41" name="Shape 241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937938943"/>
      </p:ext>
    </p:extLst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defRPr sz="1200">
        <a:latin typeface="+mj-lt"/>
        <a:ea typeface="+mj-ea"/>
        <a:cs typeface="+mj-cs"/>
        <a:sym typeface="Calibri"/>
      </a:defRPr>
    </a:lvl1pPr>
    <a:lvl2pPr indent="228600" defTabSz="457200" latinLnBrk="0">
      <a:defRPr sz="1200">
        <a:latin typeface="+mj-lt"/>
        <a:ea typeface="+mj-ea"/>
        <a:cs typeface="+mj-cs"/>
        <a:sym typeface="Calibri"/>
      </a:defRPr>
    </a:lvl2pPr>
    <a:lvl3pPr indent="457200" defTabSz="457200" latinLnBrk="0">
      <a:defRPr sz="1200">
        <a:latin typeface="+mj-lt"/>
        <a:ea typeface="+mj-ea"/>
        <a:cs typeface="+mj-cs"/>
        <a:sym typeface="Calibri"/>
      </a:defRPr>
    </a:lvl3pPr>
    <a:lvl4pPr indent="685800" defTabSz="457200" latinLnBrk="0">
      <a:defRPr sz="1200">
        <a:latin typeface="+mj-lt"/>
        <a:ea typeface="+mj-ea"/>
        <a:cs typeface="+mj-cs"/>
        <a:sym typeface="Calibri"/>
      </a:defRPr>
    </a:lvl4pPr>
    <a:lvl5pPr indent="914400" defTabSz="457200" latinLnBrk="0">
      <a:defRPr sz="1200">
        <a:latin typeface="+mj-lt"/>
        <a:ea typeface="+mj-ea"/>
        <a:cs typeface="+mj-cs"/>
        <a:sym typeface="Calibri"/>
      </a:defRPr>
    </a:lvl5pPr>
    <a:lvl6pPr indent="1143000" defTabSz="457200" latinLnBrk="0">
      <a:defRPr sz="1200">
        <a:latin typeface="+mj-lt"/>
        <a:ea typeface="+mj-ea"/>
        <a:cs typeface="+mj-cs"/>
        <a:sym typeface="Calibri"/>
      </a:defRPr>
    </a:lvl6pPr>
    <a:lvl7pPr indent="1371600" defTabSz="457200" latinLnBrk="0">
      <a:defRPr sz="1200">
        <a:latin typeface="+mj-lt"/>
        <a:ea typeface="+mj-ea"/>
        <a:cs typeface="+mj-cs"/>
        <a:sym typeface="Calibri"/>
      </a:defRPr>
    </a:lvl7pPr>
    <a:lvl8pPr indent="1600200" defTabSz="457200" latinLnBrk="0">
      <a:defRPr sz="1200">
        <a:latin typeface="+mj-lt"/>
        <a:ea typeface="+mj-ea"/>
        <a:cs typeface="+mj-cs"/>
        <a:sym typeface="Calibri"/>
      </a:defRPr>
    </a:lvl8pPr>
    <a:lvl9pPr indent="1828800" defTabSz="457200" latinLnBrk="0">
      <a:defRPr sz="1200">
        <a:latin typeface="+mj-lt"/>
        <a:ea typeface="+mj-ea"/>
        <a:cs typeface="+mj-cs"/>
        <a:sym typeface="Calibri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318903220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1651CB-BC94-4C11-A508-29CB655CC918}" type="slidenum">
              <a:rPr lang="en-US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199071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1651CB-BC94-4C11-A508-29CB655CC918}" type="slidenum">
              <a:rPr lang="en-US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335180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1651CB-BC94-4C11-A508-29CB655CC918}" type="slidenum">
              <a:rPr lang="en-US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332509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7791606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533064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Text"/>
          <p:cNvSpPr txBox="1">
            <a:spLocks noGrp="1"/>
          </p:cNvSpPr>
          <p:nvPr>
            <p:ph type="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Title Text</a:t>
            </a:r>
          </a:p>
        </p:txBody>
      </p:sp>
      <p:sp>
        <p:nvSpPr>
          <p:cNvPr id="1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SzTx/>
              <a:buNone/>
              <a:defRPr>
                <a:solidFill>
                  <a:srgbClr val="888888"/>
                </a:solidFill>
              </a:defRPr>
            </a:lvl1pPr>
            <a:lvl2pPr marL="0" indent="457200" algn="ctr">
              <a:buSzTx/>
              <a:buNone/>
              <a:defRPr>
                <a:solidFill>
                  <a:srgbClr val="888888"/>
                </a:solidFill>
              </a:defRPr>
            </a:lvl2pPr>
            <a:lvl3pPr marL="0" indent="914400" algn="ctr">
              <a:buSzTx/>
              <a:buNone/>
              <a:defRPr>
                <a:solidFill>
                  <a:srgbClr val="888888"/>
                </a:solidFill>
              </a:defRPr>
            </a:lvl3pPr>
            <a:lvl4pPr marL="0" indent="1371600" algn="ctr">
              <a:buSzTx/>
              <a:buNone/>
              <a:defRPr>
                <a:solidFill>
                  <a:srgbClr val="888888"/>
                </a:solidFill>
              </a:defRPr>
            </a:lvl4pPr>
            <a:lvl5pPr marL="0" indent="1828800" algn="ctr">
              <a:buSzTx/>
              <a:buNone/>
              <a:defRPr>
                <a:solidFill>
                  <a:srgbClr val="888888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bg>
      <p:bgPr>
        <a:solidFill>
          <a:srgbClr val="A6AAA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Title Text"/>
          <p:cNvSpPr txBox="1">
            <a:spLocks noGrp="1"/>
          </p:cNvSpPr>
          <p:nvPr>
            <p:ph type="title"/>
          </p:nvPr>
        </p:nvSpPr>
        <p:spPr>
          <a:xfrm>
            <a:off x="1135115" y="62507"/>
            <a:ext cx="6873770" cy="744560"/>
          </a:xfrm>
          <a:prstGeom prst="rect">
            <a:avLst/>
          </a:prstGeom>
          <a:blipFill>
            <a:blip r:embed="rId2"/>
          </a:blipFill>
          <a:effectLst>
            <a:outerShdw blurRad="50800" dist="25400" dir="5400000" rotWithShape="0">
              <a:srgbClr val="000000">
                <a:alpha val="50000"/>
              </a:srgbClr>
            </a:outerShdw>
          </a:effectLst>
        </p:spPr>
        <p:txBody>
          <a:bodyPr>
            <a:normAutofit/>
          </a:bodyPr>
          <a:lstStyle>
            <a:lvl1pPr>
              <a:defRPr sz="3300">
                <a:latin typeface="Chalkboard"/>
                <a:ea typeface="Chalkboard"/>
                <a:cs typeface="Chalkboard"/>
                <a:sym typeface="Chalkboard"/>
              </a:defRPr>
            </a:lvl1pPr>
          </a:lstStyle>
          <a:p>
            <a:r>
              <a:t>Title Text</a:t>
            </a:r>
          </a:p>
        </p:txBody>
      </p:sp>
      <p:sp>
        <p:nvSpPr>
          <p:cNvPr id="93" name="Body Level One…"/>
          <p:cNvSpPr txBox="1">
            <a:spLocks noGrp="1"/>
          </p:cNvSpPr>
          <p:nvPr>
            <p:ph type="body" idx="1"/>
          </p:nvPr>
        </p:nvSpPr>
        <p:spPr>
          <a:xfrm>
            <a:off x="1163091" y="889991"/>
            <a:ext cx="6740206" cy="5962615"/>
          </a:xfrm>
          <a:prstGeom prst="rect">
            <a:avLst/>
          </a:prstGeom>
        </p:spPr>
        <p:txBody>
          <a:bodyPr/>
          <a:lstStyle>
            <a:lvl1pPr>
              <a:buSzPct val="45000"/>
              <a:buBlip>
                <a:blip r:embed="rId3"/>
              </a:buBlip>
              <a:defRPr>
                <a:latin typeface="Candara"/>
                <a:ea typeface="Candara"/>
                <a:cs typeface="Candara"/>
                <a:sym typeface="Candara"/>
              </a:defRPr>
            </a:lvl1pPr>
            <a:lvl2pPr marL="624980" indent="-438290">
              <a:buSzPct val="38000"/>
              <a:buBlip>
                <a:blip r:embed="rId3"/>
              </a:buBlip>
              <a:defRPr>
                <a:latin typeface="Candara"/>
                <a:ea typeface="Candara"/>
                <a:cs typeface="Candara"/>
                <a:sym typeface="Candara"/>
              </a:defRPr>
            </a:lvl2pPr>
            <a:lvl3pPr>
              <a:buSzPct val="45000"/>
              <a:buBlip>
                <a:blip r:embed="rId3"/>
              </a:buBlip>
              <a:defRPr>
                <a:latin typeface="Candara"/>
                <a:ea typeface="Candara"/>
                <a:cs typeface="Candara"/>
                <a:sym typeface="Candara"/>
              </a:defRPr>
            </a:lvl3pPr>
            <a:lvl4pPr>
              <a:buSzPct val="45000"/>
              <a:buBlip>
                <a:blip r:embed="rId3"/>
              </a:buBlip>
              <a:defRPr>
                <a:latin typeface="Candara"/>
                <a:ea typeface="Candara"/>
                <a:cs typeface="Candara"/>
                <a:sym typeface="Candara"/>
              </a:defRPr>
            </a:lvl4pPr>
            <a:lvl5pPr>
              <a:buSzPct val="45000"/>
              <a:buBlip>
                <a:blip r:embed="rId3"/>
              </a:buBlip>
              <a:defRPr>
                <a:latin typeface="Candara"/>
                <a:ea typeface="Candara"/>
                <a:cs typeface="Candara"/>
                <a:sym typeface="Candara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9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4475931" y="6505277"/>
            <a:ext cx="282830" cy="317805"/>
          </a:xfrm>
          <a:prstGeom prst="rect">
            <a:avLst/>
          </a:prstGeom>
        </p:spPr>
        <p:txBody>
          <a:bodyPr lIns="19201" tIns="19201" rIns="19201" bIns="19201"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Title Text"/>
          <p:cNvSpPr txBox="1">
            <a:spLocks noGrp="1"/>
          </p:cNvSpPr>
          <p:nvPr>
            <p:ph type="title"/>
          </p:nvPr>
        </p:nvSpPr>
        <p:spPr>
          <a:xfrm>
            <a:off x="1812726" y="1151929"/>
            <a:ext cx="5518548" cy="2321720"/>
          </a:xfrm>
          <a:prstGeom prst="rect">
            <a:avLst/>
          </a:prstGeom>
          <a:noFill/>
        </p:spPr>
        <p:txBody>
          <a:bodyPr lIns="30004" tIns="30004" rIns="30004" bIns="30004" anchor="b">
            <a:normAutofit/>
          </a:bodyPr>
          <a:lstStyle>
            <a:lvl1pPr defTabSz="345042">
              <a:defRPr sz="4700">
                <a:solidFill>
                  <a:srgbClr val="000000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r>
              <a:t>Title Text</a:t>
            </a:r>
          </a:p>
        </p:txBody>
      </p:sp>
      <p:sp>
        <p:nvSpPr>
          <p:cNvPr id="10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812726" y="3536155"/>
            <a:ext cx="5518548" cy="794744"/>
          </a:xfrm>
          <a:prstGeom prst="rect">
            <a:avLst/>
          </a:prstGeom>
        </p:spPr>
        <p:txBody>
          <a:bodyPr lIns="30004" tIns="30004" rIns="30004" bIns="30004"/>
          <a:lstStyle>
            <a:lvl1pPr marL="0" indent="0" algn="ctr" defTabSz="345042">
              <a:spcBef>
                <a:spcPts val="0"/>
              </a:spcBef>
              <a:buSzTx/>
              <a:buNone/>
              <a:defRPr sz="1800">
                <a:latin typeface="Helvetica Light"/>
                <a:ea typeface="Helvetica Light"/>
                <a:cs typeface="Helvetica Light"/>
                <a:sym typeface="Helvetica Light"/>
              </a:defRPr>
            </a:lvl1pPr>
            <a:lvl2pPr marL="0" indent="0" algn="ctr" defTabSz="345042">
              <a:spcBef>
                <a:spcPts val="0"/>
              </a:spcBef>
              <a:buSzTx/>
              <a:buNone/>
              <a:defRPr sz="1800">
                <a:latin typeface="Helvetica Light"/>
                <a:ea typeface="Helvetica Light"/>
                <a:cs typeface="Helvetica Light"/>
                <a:sym typeface="Helvetica Light"/>
              </a:defRPr>
            </a:lvl2pPr>
            <a:lvl3pPr marL="0" indent="0" algn="ctr" defTabSz="345042">
              <a:spcBef>
                <a:spcPts val="0"/>
              </a:spcBef>
              <a:buSzTx/>
              <a:buNone/>
              <a:defRPr sz="1800">
                <a:latin typeface="Helvetica Light"/>
                <a:ea typeface="Helvetica Light"/>
                <a:cs typeface="Helvetica Light"/>
                <a:sym typeface="Helvetica Light"/>
              </a:defRPr>
            </a:lvl3pPr>
            <a:lvl4pPr marL="0" indent="0" algn="ctr" defTabSz="345042">
              <a:spcBef>
                <a:spcPts val="0"/>
              </a:spcBef>
              <a:buSzTx/>
              <a:buNone/>
              <a:defRPr sz="1800">
                <a:latin typeface="Helvetica Light"/>
                <a:ea typeface="Helvetica Light"/>
                <a:cs typeface="Helvetica Light"/>
                <a:sym typeface="Helvetica Light"/>
              </a:defRPr>
            </a:lvl4pPr>
            <a:lvl5pPr marL="0" indent="0" algn="ctr" defTabSz="345042">
              <a:spcBef>
                <a:spcPts val="0"/>
              </a:spcBef>
              <a:buSzTx/>
              <a:buNone/>
              <a:defRPr sz="1800">
                <a:latin typeface="Helvetica Light"/>
                <a:ea typeface="Helvetica Light"/>
                <a:cs typeface="Helvetica Light"/>
                <a:sym typeface="Helvetica Light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03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4452820" y="6505277"/>
            <a:ext cx="213933" cy="212409"/>
          </a:xfrm>
          <a:prstGeom prst="rect">
            <a:avLst/>
          </a:prstGeom>
        </p:spPr>
        <p:txBody>
          <a:bodyPr lIns="30004" tIns="30004" rIns="30004" bIns="30004"/>
          <a:lstStyle>
            <a:lvl1pPr>
              <a:defRPr sz="1000"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Image"/>
          <p:cNvSpPr>
            <a:spLocks noGrp="1"/>
          </p:cNvSpPr>
          <p:nvPr>
            <p:ph type="pic" sz="half" idx="13"/>
          </p:nvPr>
        </p:nvSpPr>
        <p:spPr>
          <a:xfrm>
            <a:off x="1990203" y="446483"/>
            <a:ext cx="5156896" cy="4161237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11" name="Title Text"/>
          <p:cNvSpPr txBox="1">
            <a:spLocks noGrp="1"/>
          </p:cNvSpPr>
          <p:nvPr>
            <p:ph type="title"/>
          </p:nvPr>
        </p:nvSpPr>
        <p:spPr>
          <a:xfrm>
            <a:off x="1812726" y="4723805"/>
            <a:ext cx="5518548" cy="1000127"/>
          </a:xfrm>
          <a:prstGeom prst="rect">
            <a:avLst/>
          </a:prstGeom>
          <a:noFill/>
        </p:spPr>
        <p:txBody>
          <a:bodyPr lIns="30004" tIns="30004" rIns="30004" bIns="30004" anchor="b">
            <a:normAutofit/>
          </a:bodyPr>
          <a:lstStyle>
            <a:lvl1pPr defTabSz="345042">
              <a:defRPr sz="4700">
                <a:solidFill>
                  <a:srgbClr val="000000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r>
              <a:t>Title Text</a:t>
            </a:r>
          </a:p>
        </p:txBody>
      </p:sp>
      <p:sp>
        <p:nvSpPr>
          <p:cNvPr id="11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812726" y="5759648"/>
            <a:ext cx="5518548" cy="794744"/>
          </a:xfrm>
          <a:prstGeom prst="rect">
            <a:avLst/>
          </a:prstGeom>
        </p:spPr>
        <p:txBody>
          <a:bodyPr lIns="30004" tIns="30004" rIns="30004" bIns="30004"/>
          <a:lstStyle>
            <a:lvl1pPr marL="0" indent="0" algn="ctr" defTabSz="345042">
              <a:spcBef>
                <a:spcPts val="0"/>
              </a:spcBef>
              <a:buSzTx/>
              <a:buNone/>
              <a:defRPr sz="1800">
                <a:latin typeface="Helvetica Light"/>
                <a:ea typeface="Helvetica Light"/>
                <a:cs typeface="Helvetica Light"/>
                <a:sym typeface="Helvetica Light"/>
              </a:defRPr>
            </a:lvl1pPr>
            <a:lvl2pPr marL="0" indent="0" algn="ctr" defTabSz="345042">
              <a:spcBef>
                <a:spcPts val="0"/>
              </a:spcBef>
              <a:buSzTx/>
              <a:buNone/>
              <a:defRPr sz="1800">
                <a:latin typeface="Helvetica Light"/>
                <a:ea typeface="Helvetica Light"/>
                <a:cs typeface="Helvetica Light"/>
                <a:sym typeface="Helvetica Light"/>
              </a:defRPr>
            </a:lvl2pPr>
            <a:lvl3pPr marL="0" indent="0" algn="ctr" defTabSz="345042">
              <a:spcBef>
                <a:spcPts val="0"/>
              </a:spcBef>
              <a:buSzTx/>
              <a:buNone/>
              <a:defRPr sz="1800">
                <a:latin typeface="Helvetica Light"/>
                <a:ea typeface="Helvetica Light"/>
                <a:cs typeface="Helvetica Light"/>
                <a:sym typeface="Helvetica Light"/>
              </a:defRPr>
            </a:lvl3pPr>
            <a:lvl4pPr marL="0" indent="0" algn="ctr" defTabSz="345042">
              <a:spcBef>
                <a:spcPts val="0"/>
              </a:spcBef>
              <a:buSzTx/>
              <a:buNone/>
              <a:defRPr sz="1800">
                <a:latin typeface="Helvetica Light"/>
                <a:ea typeface="Helvetica Light"/>
                <a:cs typeface="Helvetica Light"/>
                <a:sym typeface="Helvetica Light"/>
              </a:defRPr>
            </a:lvl4pPr>
            <a:lvl5pPr marL="0" indent="0" algn="ctr" defTabSz="345042">
              <a:spcBef>
                <a:spcPts val="0"/>
              </a:spcBef>
              <a:buSzTx/>
              <a:buNone/>
              <a:defRPr sz="1800">
                <a:latin typeface="Helvetica Light"/>
                <a:ea typeface="Helvetica Light"/>
                <a:cs typeface="Helvetica Light"/>
                <a:sym typeface="Helvetica Light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13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4452820" y="6500812"/>
            <a:ext cx="213933" cy="212409"/>
          </a:xfrm>
          <a:prstGeom prst="rect">
            <a:avLst/>
          </a:prstGeom>
        </p:spPr>
        <p:txBody>
          <a:bodyPr lIns="30004" tIns="30004" rIns="30004" bIns="30004"/>
          <a:lstStyle>
            <a:lvl1pPr>
              <a:defRPr sz="1000"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Cen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Title Text"/>
          <p:cNvSpPr txBox="1">
            <a:spLocks noGrp="1"/>
          </p:cNvSpPr>
          <p:nvPr>
            <p:ph type="title"/>
          </p:nvPr>
        </p:nvSpPr>
        <p:spPr>
          <a:xfrm>
            <a:off x="1812726" y="2268141"/>
            <a:ext cx="5518548" cy="1543999"/>
          </a:xfrm>
          <a:prstGeom prst="rect">
            <a:avLst/>
          </a:prstGeom>
          <a:noFill/>
        </p:spPr>
        <p:txBody>
          <a:bodyPr lIns="30004" tIns="30004" rIns="30004" bIns="30004">
            <a:normAutofit/>
          </a:bodyPr>
          <a:lstStyle>
            <a:lvl1pPr defTabSz="345042">
              <a:defRPr sz="4700">
                <a:solidFill>
                  <a:srgbClr val="000000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r>
              <a:t>Title Text</a:t>
            </a:r>
          </a:p>
        </p:txBody>
      </p:sp>
      <p:sp>
        <p:nvSpPr>
          <p:cNvPr id="121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4452820" y="6505277"/>
            <a:ext cx="213933" cy="212409"/>
          </a:xfrm>
          <a:prstGeom prst="rect">
            <a:avLst/>
          </a:prstGeom>
        </p:spPr>
        <p:txBody>
          <a:bodyPr lIns="30004" tIns="30004" rIns="30004" bIns="30004"/>
          <a:lstStyle>
            <a:lvl1pPr>
              <a:defRPr sz="1000"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Image"/>
          <p:cNvSpPr>
            <a:spLocks noGrp="1"/>
          </p:cNvSpPr>
          <p:nvPr>
            <p:ph type="pic" sz="half" idx="13"/>
          </p:nvPr>
        </p:nvSpPr>
        <p:spPr>
          <a:xfrm>
            <a:off x="4685853" y="446483"/>
            <a:ext cx="2812853" cy="5786439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29" name="Title Text"/>
          <p:cNvSpPr txBox="1">
            <a:spLocks noGrp="1"/>
          </p:cNvSpPr>
          <p:nvPr>
            <p:ph type="title"/>
          </p:nvPr>
        </p:nvSpPr>
        <p:spPr>
          <a:xfrm>
            <a:off x="1645294" y="446483"/>
            <a:ext cx="2812853" cy="2803925"/>
          </a:xfrm>
          <a:prstGeom prst="rect">
            <a:avLst/>
          </a:prstGeom>
          <a:noFill/>
        </p:spPr>
        <p:txBody>
          <a:bodyPr lIns="30004" tIns="30004" rIns="30004" bIns="30004" anchor="b">
            <a:normAutofit/>
          </a:bodyPr>
          <a:lstStyle>
            <a:lvl1pPr defTabSz="345042">
              <a:defRPr sz="3500">
                <a:solidFill>
                  <a:srgbClr val="000000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r>
              <a:t>Title Text</a:t>
            </a:r>
          </a:p>
        </p:txBody>
      </p:sp>
      <p:sp>
        <p:nvSpPr>
          <p:cNvPr id="13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645294" y="3348632"/>
            <a:ext cx="2812853" cy="2884291"/>
          </a:xfrm>
          <a:prstGeom prst="rect">
            <a:avLst/>
          </a:prstGeom>
        </p:spPr>
        <p:txBody>
          <a:bodyPr lIns="30004" tIns="30004" rIns="30004" bIns="30004"/>
          <a:lstStyle>
            <a:lvl1pPr marL="0" indent="0" algn="ctr" defTabSz="345042">
              <a:spcBef>
                <a:spcPts val="0"/>
              </a:spcBef>
              <a:buSzTx/>
              <a:buNone/>
              <a:defRPr sz="1800">
                <a:latin typeface="Helvetica Light"/>
                <a:ea typeface="Helvetica Light"/>
                <a:cs typeface="Helvetica Light"/>
                <a:sym typeface="Helvetica Light"/>
              </a:defRPr>
            </a:lvl1pPr>
            <a:lvl2pPr marL="0" indent="0" algn="ctr" defTabSz="345042">
              <a:spcBef>
                <a:spcPts val="0"/>
              </a:spcBef>
              <a:buSzTx/>
              <a:buNone/>
              <a:defRPr sz="1800">
                <a:latin typeface="Helvetica Light"/>
                <a:ea typeface="Helvetica Light"/>
                <a:cs typeface="Helvetica Light"/>
                <a:sym typeface="Helvetica Light"/>
              </a:defRPr>
            </a:lvl2pPr>
            <a:lvl3pPr marL="0" indent="0" algn="ctr" defTabSz="345042">
              <a:spcBef>
                <a:spcPts val="0"/>
              </a:spcBef>
              <a:buSzTx/>
              <a:buNone/>
              <a:defRPr sz="1800">
                <a:latin typeface="Helvetica Light"/>
                <a:ea typeface="Helvetica Light"/>
                <a:cs typeface="Helvetica Light"/>
                <a:sym typeface="Helvetica Light"/>
              </a:defRPr>
            </a:lvl3pPr>
            <a:lvl4pPr marL="0" indent="0" algn="ctr" defTabSz="345042">
              <a:spcBef>
                <a:spcPts val="0"/>
              </a:spcBef>
              <a:buSzTx/>
              <a:buNone/>
              <a:defRPr sz="1800">
                <a:latin typeface="Helvetica Light"/>
                <a:ea typeface="Helvetica Light"/>
                <a:cs typeface="Helvetica Light"/>
                <a:sym typeface="Helvetica Light"/>
              </a:defRPr>
            </a:lvl4pPr>
            <a:lvl5pPr marL="0" indent="0" algn="ctr" defTabSz="345042">
              <a:spcBef>
                <a:spcPts val="0"/>
              </a:spcBef>
              <a:buSzTx/>
              <a:buNone/>
              <a:defRPr sz="1800">
                <a:latin typeface="Helvetica Light"/>
                <a:ea typeface="Helvetica Light"/>
                <a:cs typeface="Helvetica Light"/>
                <a:sym typeface="Helvetica Light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1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4452820" y="6505277"/>
            <a:ext cx="213933" cy="212409"/>
          </a:xfrm>
          <a:prstGeom prst="rect">
            <a:avLst/>
          </a:prstGeom>
        </p:spPr>
        <p:txBody>
          <a:bodyPr lIns="30004" tIns="30004" rIns="30004" bIns="30004"/>
          <a:lstStyle>
            <a:lvl1pPr>
              <a:defRPr sz="1000"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Title Text"/>
          <p:cNvSpPr txBox="1">
            <a:spLocks noGrp="1"/>
          </p:cNvSpPr>
          <p:nvPr>
            <p:ph type="title"/>
          </p:nvPr>
        </p:nvSpPr>
        <p:spPr>
          <a:xfrm>
            <a:off x="1645294" y="312538"/>
            <a:ext cx="5853412" cy="1518048"/>
          </a:xfrm>
          <a:prstGeom prst="rect">
            <a:avLst/>
          </a:prstGeom>
          <a:noFill/>
        </p:spPr>
        <p:txBody>
          <a:bodyPr lIns="30004" tIns="30004" rIns="30004" bIns="30004">
            <a:normAutofit/>
          </a:bodyPr>
          <a:lstStyle>
            <a:lvl1pPr defTabSz="345042">
              <a:defRPr sz="4700">
                <a:solidFill>
                  <a:srgbClr val="000000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r>
              <a:t>Title Text</a:t>
            </a:r>
          </a:p>
        </p:txBody>
      </p:sp>
      <p:sp>
        <p:nvSpPr>
          <p:cNvPr id="139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4452820" y="6505277"/>
            <a:ext cx="213933" cy="212409"/>
          </a:xfrm>
          <a:prstGeom prst="rect">
            <a:avLst/>
          </a:prstGeom>
        </p:spPr>
        <p:txBody>
          <a:bodyPr lIns="30004" tIns="30004" rIns="30004" bIns="30004"/>
          <a:lstStyle>
            <a:lvl1pPr>
              <a:defRPr sz="1000"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bg>
      <p:bgPr>
        <a:solidFill>
          <a:srgbClr val="A6AAA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Title Text"/>
          <p:cNvSpPr txBox="1">
            <a:spLocks noGrp="1"/>
          </p:cNvSpPr>
          <p:nvPr>
            <p:ph type="title"/>
          </p:nvPr>
        </p:nvSpPr>
        <p:spPr>
          <a:xfrm>
            <a:off x="1135115" y="62507"/>
            <a:ext cx="6873770" cy="744560"/>
          </a:xfrm>
          <a:prstGeom prst="rect">
            <a:avLst/>
          </a:prstGeom>
          <a:blipFill>
            <a:blip r:embed="rId2"/>
          </a:blipFill>
          <a:effectLst>
            <a:outerShdw blurRad="50800" dist="25400" dir="5400000" rotWithShape="0">
              <a:srgbClr val="000000">
                <a:alpha val="50000"/>
              </a:srgbClr>
            </a:outerShdw>
          </a:effectLst>
        </p:spPr>
        <p:txBody>
          <a:bodyPr lIns="30004" tIns="30004" rIns="30004" bIns="30004">
            <a:normAutofit/>
          </a:bodyPr>
          <a:lstStyle>
            <a:lvl1pPr defTabSz="345042">
              <a:defRPr sz="3300">
                <a:latin typeface="Chalkboard"/>
                <a:ea typeface="Chalkboard"/>
                <a:cs typeface="Chalkboard"/>
                <a:sym typeface="Chalkboard"/>
              </a:defRPr>
            </a:lvl1pPr>
          </a:lstStyle>
          <a:p>
            <a:r>
              <a:t>Title Text</a:t>
            </a:r>
          </a:p>
        </p:txBody>
      </p:sp>
      <p:sp>
        <p:nvSpPr>
          <p:cNvPr id="147" name="Body Level One…"/>
          <p:cNvSpPr txBox="1">
            <a:spLocks noGrp="1"/>
          </p:cNvSpPr>
          <p:nvPr>
            <p:ph type="body" idx="1"/>
          </p:nvPr>
        </p:nvSpPr>
        <p:spPr>
          <a:xfrm>
            <a:off x="1163091" y="889991"/>
            <a:ext cx="6740206" cy="5962615"/>
          </a:xfrm>
          <a:prstGeom prst="rect">
            <a:avLst/>
          </a:prstGeom>
        </p:spPr>
        <p:txBody>
          <a:bodyPr lIns="30004" tIns="30004" rIns="30004" bIns="30004"/>
          <a:lstStyle>
            <a:lvl1pPr marL="259291" indent="-259291" defTabSz="345042">
              <a:spcBef>
                <a:spcPts val="2400"/>
              </a:spcBef>
              <a:buSzPct val="45000"/>
              <a:buBlip>
                <a:blip r:embed="rId3"/>
              </a:buBlip>
              <a:defRPr sz="2100">
                <a:latin typeface="Candara"/>
                <a:ea typeface="Candara"/>
                <a:cs typeface="Candara"/>
                <a:sym typeface="Candara"/>
              </a:defRPr>
            </a:lvl1pPr>
            <a:lvl2pPr marL="474318" indent="-287628" defTabSz="345042">
              <a:spcBef>
                <a:spcPts val="2400"/>
              </a:spcBef>
              <a:buSzPct val="38000"/>
              <a:buBlip>
                <a:blip r:embed="rId3"/>
              </a:buBlip>
              <a:defRPr sz="2100">
                <a:latin typeface="Candara"/>
                <a:ea typeface="Candara"/>
                <a:cs typeface="Candara"/>
                <a:sym typeface="Candara"/>
              </a:defRPr>
            </a:lvl2pPr>
            <a:lvl3pPr marL="632671" indent="-259291" defTabSz="345042">
              <a:spcBef>
                <a:spcPts val="2400"/>
              </a:spcBef>
              <a:buSzPct val="45000"/>
              <a:buBlip>
                <a:blip r:embed="rId3"/>
              </a:buBlip>
              <a:defRPr sz="2100">
                <a:latin typeface="Candara"/>
                <a:ea typeface="Candara"/>
                <a:cs typeface="Candara"/>
                <a:sym typeface="Candara"/>
              </a:defRPr>
            </a:lvl3pPr>
            <a:lvl4pPr marL="819362" indent="-259292" defTabSz="345042">
              <a:spcBef>
                <a:spcPts val="2400"/>
              </a:spcBef>
              <a:buSzPct val="45000"/>
              <a:buBlip>
                <a:blip r:embed="rId3"/>
              </a:buBlip>
              <a:defRPr sz="2100">
                <a:latin typeface="Candara"/>
                <a:ea typeface="Candara"/>
                <a:cs typeface="Candara"/>
                <a:sym typeface="Candara"/>
              </a:defRPr>
            </a:lvl4pPr>
            <a:lvl5pPr marL="1006051" indent="-259292" defTabSz="345042">
              <a:spcBef>
                <a:spcPts val="2400"/>
              </a:spcBef>
              <a:buSzPct val="45000"/>
              <a:buBlip>
                <a:blip r:embed="rId3"/>
              </a:buBlip>
              <a:defRPr sz="2100">
                <a:latin typeface="Candara"/>
                <a:ea typeface="Candara"/>
                <a:cs typeface="Candara"/>
                <a:sym typeface="Candara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48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4452820" y="6505277"/>
            <a:ext cx="213933" cy="212409"/>
          </a:xfrm>
          <a:prstGeom prst="rect">
            <a:avLst/>
          </a:prstGeom>
        </p:spPr>
        <p:txBody>
          <a:bodyPr lIns="30004" tIns="30004" rIns="30004" bIns="30004"/>
          <a:lstStyle>
            <a:lvl1pPr>
              <a:defRPr sz="1000"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Image"/>
          <p:cNvSpPr>
            <a:spLocks noGrp="1"/>
          </p:cNvSpPr>
          <p:nvPr>
            <p:ph type="pic" sz="quarter" idx="13"/>
          </p:nvPr>
        </p:nvSpPr>
        <p:spPr>
          <a:xfrm>
            <a:off x="4685853" y="1830585"/>
            <a:ext cx="2812853" cy="4420198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56" name="Title Text"/>
          <p:cNvSpPr txBox="1">
            <a:spLocks noGrp="1"/>
          </p:cNvSpPr>
          <p:nvPr>
            <p:ph type="title"/>
          </p:nvPr>
        </p:nvSpPr>
        <p:spPr>
          <a:xfrm>
            <a:off x="1645294" y="312538"/>
            <a:ext cx="5853412" cy="1518048"/>
          </a:xfrm>
          <a:prstGeom prst="rect">
            <a:avLst/>
          </a:prstGeom>
          <a:noFill/>
        </p:spPr>
        <p:txBody>
          <a:bodyPr lIns="30004" tIns="30004" rIns="30004" bIns="30004">
            <a:normAutofit/>
          </a:bodyPr>
          <a:lstStyle>
            <a:lvl1pPr defTabSz="345042">
              <a:defRPr sz="4700">
                <a:solidFill>
                  <a:srgbClr val="000000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r>
              <a:t>Title Text</a:t>
            </a:r>
          </a:p>
        </p:txBody>
      </p:sp>
      <p:sp>
        <p:nvSpPr>
          <p:cNvPr id="157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645294" y="1830585"/>
            <a:ext cx="2812853" cy="4420198"/>
          </a:xfrm>
          <a:prstGeom prst="rect">
            <a:avLst/>
          </a:prstGeom>
        </p:spPr>
        <p:txBody>
          <a:bodyPr lIns="30004" tIns="30004" rIns="30004" bIns="30004" anchor="ctr"/>
          <a:lstStyle>
            <a:lvl1pPr marL="195453" indent="-195453" defTabSz="345042">
              <a:spcBef>
                <a:spcPts val="1800"/>
              </a:spcBef>
              <a:buSzPct val="75000"/>
              <a:buChar char="•"/>
              <a:defRPr sz="1600">
                <a:latin typeface="Helvetica Light"/>
                <a:ea typeface="Helvetica Light"/>
                <a:cs typeface="Helvetica Light"/>
                <a:sym typeface="Helvetica Light"/>
              </a:defRPr>
            </a:lvl1pPr>
            <a:lvl2pPr marL="339470" indent="-195453" defTabSz="345042">
              <a:spcBef>
                <a:spcPts val="1800"/>
              </a:spcBef>
              <a:buSzPct val="75000"/>
              <a:buChar char="•"/>
              <a:defRPr sz="1600">
                <a:latin typeface="Helvetica Light"/>
                <a:ea typeface="Helvetica Light"/>
                <a:cs typeface="Helvetica Light"/>
                <a:sym typeface="Helvetica Light"/>
              </a:defRPr>
            </a:lvl2pPr>
            <a:lvl3pPr marL="483488" indent="-195452" defTabSz="345042">
              <a:spcBef>
                <a:spcPts val="1800"/>
              </a:spcBef>
              <a:buSzPct val="75000"/>
              <a:defRPr sz="1600">
                <a:latin typeface="Helvetica Light"/>
                <a:ea typeface="Helvetica Light"/>
                <a:cs typeface="Helvetica Light"/>
                <a:sym typeface="Helvetica Light"/>
              </a:defRPr>
            </a:lvl3pPr>
            <a:lvl4pPr marL="627506" indent="-195452" defTabSz="345042">
              <a:spcBef>
                <a:spcPts val="1800"/>
              </a:spcBef>
              <a:buSzPct val="75000"/>
              <a:buChar char="•"/>
              <a:defRPr sz="1600">
                <a:latin typeface="Helvetica Light"/>
                <a:ea typeface="Helvetica Light"/>
                <a:cs typeface="Helvetica Light"/>
                <a:sym typeface="Helvetica Light"/>
              </a:defRPr>
            </a:lvl4pPr>
            <a:lvl5pPr marL="771525" indent="-195452" defTabSz="345042">
              <a:spcBef>
                <a:spcPts val="1800"/>
              </a:spcBef>
              <a:buSzPct val="75000"/>
              <a:buChar char="•"/>
              <a:defRPr sz="1600">
                <a:latin typeface="Helvetica Light"/>
                <a:ea typeface="Helvetica Light"/>
                <a:cs typeface="Helvetica Light"/>
                <a:sym typeface="Helvetica Light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58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4452820" y="6505277"/>
            <a:ext cx="213933" cy="212409"/>
          </a:xfrm>
          <a:prstGeom prst="rect">
            <a:avLst/>
          </a:prstGeom>
        </p:spPr>
        <p:txBody>
          <a:bodyPr lIns="30004" tIns="30004" rIns="30004" bIns="30004"/>
          <a:lstStyle>
            <a:lvl1pPr>
              <a:defRPr sz="1000"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Body Level One…"/>
          <p:cNvSpPr txBox="1">
            <a:spLocks noGrp="1"/>
          </p:cNvSpPr>
          <p:nvPr>
            <p:ph type="body" idx="1"/>
          </p:nvPr>
        </p:nvSpPr>
        <p:spPr>
          <a:xfrm>
            <a:off x="1645294" y="892969"/>
            <a:ext cx="5853412" cy="5072063"/>
          </a:xfrm>
          <a:prstGeom prst="rect">
            <a:avLst/>
          </a:prstGeom>
        </p:spPr>
        <p:txBody>
          <a:bodyPr lIns="30004" tIns="30004" rIns="30004" bIns="30004" anchor="ctr"/>
          <a:lstStyle>
            <a:lvl1pPr marL="259291" indent="-259291" defTabSz="345042">
              <a:spcBef>
                <a:spcPts val="2400"/>
              </a:spcBef>
              <a:buSzPct val="75000"/>
              <a:buChar char="•"/>
              <a:defRPr sz="2100">
                <a:latin typeface="Helvetica Light"/>
                <a:ea typeface="Helvetica Light"/>
                <a:cs typeface="Helvetica Light"/>
                <a:sym typeface="Helvetica Light"/>
              </a:defRPr>
            </a:lvl1pPr>
            <a:lvl2pPr marL="445981" indent="-259291" defTabSz="345042">
              <a:spcBef>
                <a:spcPts val="2400"/>
              </a:spcBef>
              <a:buSzPct val="75000"/>
              <a:buChar char="•"/>
              <a:defRPr sz="2100">
                <a:latin typeface="Helvetica Light"/>
                <a:ea typeface="Helvetica Light"/>
                <a:cs typeface="Helvetica Light"/>
                <a:sym typeface="Helvetica Light"/>
              </a:defRPr>
            </a:lvl2pPr>
            <a:lvl3pPr marL="632671" indent="-259291" defTabSz="345042">
              <a:spcBef>
                <a:spcPts val="2400"/>
              </a:spcBef>
              <a:buSzPct val="75000"/>
              <a:defRPr sz="2100">
                <a:latin typeface="Helvetica Light"/>
                <a:ea typeface="Helvetica Light"/>
                <a:cs typeface="Helvetica Light"/>
                <a:sym typeface="Helvetica Light"/>
              </a:defRPr>
            </a:lvl3pPr>
            <a:lvl4pPr marL="819362" indent="-259292" defTabSz="345042">
              <a:spcBef>
                <a:spcPts val="2400"/>
              </a:spcBef>
              <a:buSzPct val="75000"/>
              <a:buChar char="•"/>
              <a:defRPr sz="2100">
                <a:latin typeface="Helvetica Light"/>
                <a:ea typeface="Helvetica Light"/>
                <a:cs typeface="Helvetica Light"/>
                <a:sym typeface="Helvetica Light"/>
              </a:defRPr>
            </a:lvl4pPr>
            <a:lvl5pPr marL="1006051" indent="-259292" defTabSz="345042">
              <a:spcBef>
                <a:spcPts val="2400"/>
              </a:spcBef>
              <a:buSzPct val="75000"/>
              <a:buChar char="•"/>
              <a:defRPr sz="2100">
                <a:latin typeface="Helvetica Light"/>
                <a:ea typeface="Helvetica Light"/>
                <a:cs typeface="Helvetica Light"/>
                <a:sym typeface="Helvetica Light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66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4452820" y="6505277"/>
            <a:ext cx="213933" cy="212409"/>
          </a:xfrm>
          <a:prstGeom prst="rect">
            <a:avLst/>
          </a:prstGeom>
        </p:spPr>
        <p:txBody>
          <a:bodyPr lIns="30004" tIns="30004" rIns="30004" bIns="30004"/>
          <a:lstStyle>
            <a:lvl1pPr>
              <a:defRPr sz="1000"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3 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Image"/>
          <p:cNvSpPr>
            <a:spLocks noGrp="1"/>
          </p:cNvSpPr>
          <p:nvPr>
            <p:ph type="pic" sz="quarter" idx="13"/>
          </p:nvPr>
        </p:nvSpPr>
        <p:spPr>
          <a:xfrm>
            <a:off x="4685853" y="3580805"/>
            <a:ext cx="2812853" cy="2652119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74" name="Image"/>
          <p:cNvSpPr>
            <a:spLocks noGrp="1"/>
          </p:cNvSpPr>
          <p:nvPr>
            <p:ph type="pic" sz="quarter" idx="14"/>
          </p:nvPr>
        </p:nvSpPr>
        <p:spPr>
          <a:xfrm>
            <a:off x="4689133" y="625077"/>
            <a:ext cx="2812853" cy="2652119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75" name="Image"/>
          <p:cNvSpPr>
            <a:spLocks noGrp="1"/>
          </p:cNvSpPr>
          <p:nvPr>
            <p:ph type="pic" sz="half" idx="15"/>
          </p:nvPr>
        </p:nvSpPr>
        <p:spPr>
          <a:xfrm>
            <a:off x="1645294" y="625077"/>
            <a:ext cx="2812853" cy="5607846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76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4452820" y="6505277"/>
            <a:ext cx="213933" cy="212409"/>
          </a:xfrm>
          <a:prstGeom prst="rect">
            <a:avLst/>
          </a:prstGeom>
        </p:spPr>
        <p:txBody>
          <a:bodyPr lIns="30004" tIns="30004" rIns="30004" bIns="30004"/>
          <a:lstStyle>
            <a:lvl1pPr>
              <a:defRPr sz="1000"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Text"/>
          <p:cNvSpPr txBox="1">
            <a:spLocks noGrp="1"/>
          </p:cNvSpPr>
          <p:nvPr>
            <p:ph type="title"/>
          </p:nvPr>
        </p:nvSpPr>
        <p:spPr>
          <a:xfrm>
            <a:off x="0" y="42332"/>
            <a:ext cx="9144000" cy="702539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Title Text</a:t>
            </a:r>
          </a:p>
        </p:txBody>
      </p:sp>
      <p:sp>
        <p:nvSpPr>
          <p:cNvPr id="21" name="Body Level One…"/>
          <p:cNvSpPr txBox="1">
            <a:spLocks noGrp="1"/>
          </p:cNvSpPr>
          <p:nvPr>
            <p:ph type="body" idx="1"/>
          </p:nvPr>
        </p:nvSpPr>
        <p:spPr>
          <a:xfrm>
            <a:off x="144087" y="835936"/>
            <a:ext cx="8893056" cy="5782423"/>
          </a:xfrm>
          <a:prstGeom prst="rect">
            <a:avLst/>
          </a:prstGeom>
        </p:spPr>
        <p:txBody>
          <a:bodyPr/>
          <a:lstStyle/>
          <a:p>
            <a:r>
              <a:rPr dirty="0"/>
              <a:t>Body Level One</a:t>
            </a:r>
          </a:p>
          <a:p>
            <a:pPr lvl="1"/>
            <a:r>
              <a:rPr dirty="0"/>
              <a:t>Body Level Two</a:t>
            </a:r>
          </a:p>
          <a:p>
            <a:pPr lvl="2"/>
            <a:r>
              <a:rPr dirty="0"/>
              <a:t>Body Level Three</a:t>
            </a:r>
          </a:p>
          <a:p>
            <a:pPr lvl="3"/>
            <a:r>
              <a:rPr dirty="0"/>
              <a:t>Body Level Four</a:t>
            </a:r>
          </a:p>
          <a:p>
            <a:pPr lvl="4"/>
            <a:r>
              <a:rPr dirty="0"/>
              <a:t>Body Level Five</a:t>
            </a:r>
          </a:p>
        </p:txBody>
      </p:sp>
      <p:sp>
        <p:nvSpPr>
          <p:cNvPr id="22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812726" y="4473773"/>
            <a:ext cx="5518548" cy="260650"/>
          </a:xfrm>
          <a:prstGeom prst="rect">
            <a:avLst/>
          </a:prstGeom>
        </p:spPr>
        <p:txBody>
          <a:bodyPr lIns="30004" tIns="30004" rIns="30004" bIns="30004"/>
          <a:lstStyle>
            <a:lvl1pPr marL="0" indent="0" algn="ctr" defTabSz="345042">
              <a:spcBef>
                <a:spcPts val="0"/>
              </a:spcBef>
              <a:buSzTx/>
              <a:buNone/>
              <a:defRPr sz="1300">
                <a:latin typeface="+mn-lt"/>
                <a:ea typeface="+mn-ea"/>
                <a:cs typeface="+mn-cs"/>
                <a:sym typeface="Helvetica"/>
              </a:defRPr>
            </a:lvl1pPr>
            <a:lvl2pPr marL="347204" indent="-160514" algn="ctr" defTabSz="345042">
              <a:spcBef>
                <a:spcPts val="0"/>
              </a:spcBef>
              <a:buSzPct val="75000"/>
              <a:buChar char="•"/>
              <a:defRPr sz="1300">
                <a:latin typeface="+mn-lt"/>
                <a:ea typeface="+mn-ea"/>
                <a:cs typeface="+mn-cs"/>
                <a:sym typeface="Helvetica"/>
              </a:defRPr>
            </a:lvl2pPr>
            <a:lvl3pPr marL="533894" indent="-160514" algn="ctr" defTabSz="345042">
              <a:spcBef>
                <a:spcPts val="0"/>
              </a:spcBef>
              <a:buSzPct val="75000"/>
              <a:defRPr sz="1300">
                <a:latin typeface="+mn-lt"/>
                <a:ea typeface="+mn-ea"/>
                <a:cs typeface="+mn-cs"/>
                <a:sym typeface="Helvetica"/>
              </a:defRPr>
            </a:lvl3pPr>
            <a:lvl4pPr marL="720584" indent="-160514" algn="ctr" defTabSz="345042">
              <a:spcBef>
                <a:spcPts val="0"/>
              </a:spcBef>
              <a:buSzPct val="75000"/>
              <a:buChar char="•"/>
              <a:defRPr sz="1300">
                <a:latin typeface="+mn-lt"/>
                <a:ea typeface="+mn-ea"/>
                <a:cs typeface="+mn-cs"/>
                <a:sym typeface="Helvetica"/>
              </a:defRPr>
            </a:lvl4pPr>
            <a:lvl5pPr marL="907274" indent="-160514" algn="ctr" defTabSz="345042">
              <a:spcBef>
                <a:spcPts val="0"/>
              </a:spcBef>
              <a:buSzPct val="75000"/>
              <a:buChar char="•"/>
              <a:defRPr sz="1300">
                <a:latin typeface="+mn-lt"/>
                <a:ea typeface="+mn-ea"/>
                <a:cs typeface="+mn-cs"/>
                <a:sym typeface="Helvetica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84" name="“Type a quote here.”"/>
          <p:cNvSpPr txBox="1">
            <a:spLocks noGrp="1"/>
          </p:cNvSpPr>
          <p:nvPr>
            <p:ph type="body" sz="quarter" idx="13"/>
          </p:nvPr>
        </p:nvSpPr>
        <p:spPr>
          <a:xfrm>
            <a:off x="1812726" y="3041903"/>
            <a:ext cx="5518549" cy="399149"/>
          </a:xfrm>
          <a:prstGeom prst="rect">
            <a:avLst/>
          </a:prstGeom>
        </p:spPr>
        <p:txBody>
          <a:bodyPr lIns="30004" tIns="30004" rIns="30004" bIns="30004" anchor="ctr"/>
          <a:lstStyle/>
          <a:p>
            <a:pPr marL="0" indent="0" algn="ctr" defTabSz="345042">
              <a:spcBef>
                <a:spcPts val="0"/>
              </a:spcBef>
              <a:buSzTx/>
              <a:buNone/>
              <a:defRPr sz="2200"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/>
          </a:p>
        </p:txBody>
      </p:sp>
      <p:sp>
        <p:nvSpPr>
          <p:cNvPr id="18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4452820" y="6505277"/>
            <a:ext cx="213933" cy="212409"/>
          </a:xfrm>
          <a:prstGeom prst="rect">
            <a:avLst/>
          </a:prstGeom>
        </p:spPr>
        <p:txBody>
          <a:bodyPr lIns="30004" tIns="30004" rIns="30004" bIns="30004"/>
          <a:lstStyle>
            <a:lvl1pPr>
              <a:defRPr sz="1000"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Image"/>
          <p:cNvSpPr>
            <a:spLocks noGrp="1"/>
          </p:cNvSpPr>
          <p:nvPr>
            <p:ph type="pic" idx="13"/>
          </p:nvPr>
        </p:nvSpPr>
        <p:spPr>
          <a:xfrm>
            <a:off x="1143000" y="0"/>
            <a:ext cx="6858000" cy="6858000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93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4452820" y="6505277"/>
            <a:ext cx="213933" cy="212409"/>
          </a:xfrm>
          <a:prstGeom prst="rect">
            <a:avLst/>
          </a:prstGeom>
        </p:spPr>
        <p:txBody>
          <a:bodyPr lIns="30004" tIns="30004" rIns="30004" bIns="30004"/>
          <a:lstStyle>
            <a:lvl1pPr>
              <a:defRPr sz="1000"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4452820" y="6505277"/>
            <a:ext cx="213933" cy="212409"/>
          </a:xfrm>
          <a:prstGeom prst="rect">
            <a:avLst/>
          </a:prstGeom>
        </p:spPr>
        <p:txBody>
          <a:bodyPr lIns="30004" tIns="30004" rIns="30004" bIns="30004"/>
          <a:lstStyle>
            <a:lvl1pPr>
              <a:defRPr sz="1000"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1_Blank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4458058" y="6536531"/>
            <a:ext cx="188919" cy="250509"/>
          </a:xfrm>
          <a:prstGeom prst="rect">
            <a:avLst/>
          </a:prstGeom>
        </p:spPr>
        <p:txBody>
          <a:bodyPr lIns="30004" tIns="30004" rIns="30004" bIns="30004"/>
          <a:lstStyle>
            <a:lvl1pPr>
              <a:defRPr sz="1000">
                <a:solidFill>
                  <a:srgbClr val="3E231A"/>
                </a:solidFill>
                <a:latin typeface="Papyrus"/>
                <a:ea typeface="Papyrus"/>
                <a:cs typeface="Papyrus"/>
                <a:sym typeface="Papyrus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1_Title &amp; Bullets">
    <p:bg>
      <p:bgPr>
        <a:solidFill>
          <a:srgbClr val="A6AAA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Title Text"/>
          <p:cNvSpPr txBox="1">
            <a:spLocks noGrp="1"/>
          </p:cNvSpPr>
          <p:nvPr>
            <p:ph type="title"/>
          </p:nvPr>
        </p:nvSpPr>
        <p:spPr>
          <a:xfrm>
            <a:off x="1135115" y="62507"/>
            <a:ext cx="6873770" cy="744560"/>
          </a:xfrm>
          <a:prstGeom prst="rect">
            <a:avLst/>
          </a:prstGeom>
          <a:blipFill>
            <a:blip r:embed="rId2"/>
          </a:blipFill>
          <a:effectLst>
            <a:outerShdw blurRad="50800" dist="25400" dir="5400000" rotWithShape="0">
              <a:srgbClr val="000000">
                <a:alpha val="50000"/>
              </a:srgbClr>
            </a:outerShdw>
          </a:effectLst>
        </p:spPr>
        <p:txBody>
          <a:bodyPr lIns="30004" tIns="30004" rIns="30004" bIns="30004">
            <a:normAutofit/>
          </a:bodyPr>
          <a:lstStyle>
            <a:lvl1pPr defTabSz="345042">
              <a:defRPr sz="3300">
                <a:latin typeface="Chalkboard"/>
                <a:ea typeface="Chalkboard"/>
                <a:cs typeface="Chalkboard"/>
                <a:sym typeface="Chalkboard"/>
              </a:defRPr>
            </a:lvl1pPr>
          </a:lstStyle>
          <a:p>
            <a:r>
              <a:t>Title Text</a:t>
            </a:r>
          </a:p>
        </p:txBody>
      </p:sp>
      <p:sp>
        <p:nvSpPr>
          <p:cNvPr id="215" name="Body Level One…"/>
          <p:cNvSpPr txBox="1">
            <a:spLocks noGrp="1"/>
          </p:cNvSpPr>
          <p:nvPr>
            <p:ph type="body" idx="1"/>
          </p:nvPr>
        </p:nvSpPr>
        <p:spPr>
          <a:xfrm>
            <a:off x="1163091" y="889991"/>
            <a:ext cx="6740206" cy="5962615"/>
          </a:xfrm>
          <a:prstGeom prst="rect">
            <a:avLst/>
          </a:prstGeom>
        </p:spPr>
        <p:txBody>
          <a:bodyPr lIns="30004" tIns="30004" rIns="30004" bIns="30004"/>
          <a:lstStyle>
            <a:lvl1pPr marL="259291" indent="-259291" defTabSz="345042">
              <a:lnSpc>
                <a:spcPct val="50000"/>
              </a:lnSpc>
              <a:spcBef>
                <a:spcPts val="2400"/>
              </a:spcBef>
              <a:buSzPct val="45000"/>
              <a:buBlip>
                <a:blip r:embed="rId3"/>
              </a:buBlip>
              <a:defRPr sz="2100">
                <a:latin typeface="Candara"/>
                <a:ea typeface="Candara"/>
                <a:cs typeface="Candara"/>
                <a:sym typeface="Candara"/>
              </a:defRPr>
            </a:lvl1pPr>
            <a:lvl2pPr marL="474318" indent="-287628" defTabSz="345042">
              <a:lnSpc>
                <a:spcPct val="50000"/>
              </a:lnSpc>
              <a:spcBef>
                <a:spcPts val="2400"/>
              </a:spcBef>
              <a:buSzPct val="38000"/>
              <a:buBlip>
                <a:blip r:embed="rId3"/>
              </a:buBlip>
              <a:defRPr sz="2100">
                <a:latin typeface="Candara"/>
                <a:ea typeface="Candara"/>
                <a:cs typeface="Candara"/>
                <a:sym typeface="Candara"/>
              </a:defRPr>
            </a:lvl2pPr>
            <a:lvl3pPr marL="632671" indent="-259291" defTabSz="345042">
              <a:lnSpc>
                <a:spcPct val="50000"/>
              </a:lnSpc>
              <a:spcBef>
                <a:spcPts val="2400"/>
              </a:spcBef>
              <a:buSzPct val="45000"/>
              <a:buBlip>
                <a:blip r:embed="rId3"/>
              </a:buBlip>
              <a:defRPr sz="2100">
                <a:latin typeface="Candara"/>
                <a:ea typeface="Candara"/>
                <a:cs typeface="Candara"/>
                <a:sym typeface="Candara"/>
              </a:defRPr>
            </a:lvl3pPr>
            <a:lvl4pPr marL="819362" indent="-259292" defTabSz="345042">
              <a:lnSpc>
                <a:spcPct val="50000"/>
              </a:lnSpc>
              <a:spcBef>
                <a:spcPts val="2400"/>
              </a:spcBef>
              <a:buSzPct val="45000"/>
              <a:buBlip>
                <a:blip r:embed="rId3"/>
              </a:buBlip>
              <a:defRPr sz="2100">
                <a:latin typeface="Candara"/>
                <a:ea typeface="Candara"/>
                <a:cs typeface="Candara"/>
                <a:sym typeface="Candara"/>
              </a:defRPr>
            </a:lvl4pPr>
            <a:lvl5pPr marL="1006051" indent="-259292" defTabSz="345042">
              <a:lnSpc>
                <a:spcPct val="50000"/>
              </a:lnSpc>
              <a:spcBef>
                <a:spcPts val="2400"/>
              </a:spcBef>
              <a:buSzPct val="45000"/>
              <a:buBlip>
                <a:blip r:embed="rId3"/>
              </a:buBlip>
              <a:defRPr sz="2100">
                <a:latin typeface="Candara"/>
                <a:ea typeface="Candara"/>
                <a:cs typeface="Candara"/>
                <a:sym typeface="Candara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16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4452820" y="6505277"/>
            <a:ext cx="213933" cy="212409"/>
          </a:xfrm>
          <a:prstGeom prst="rect">
            <a:avLst/>
          </a:prstGeom>
        </p:spPr>
        <p:txBody>
          <a:bodyPr lIns="30004" tIns="30004" rIns="30004" bIns="30004"/>
          <a:lstStyle>
            <a:lvl1pPr>
              <a:defRPr sz="1000"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Title Text"/>
          <p:cNvSpPr txBox="1">
            <a:spLocks noGrp="1"/>
          </p:cNvSpPr>
          <p:nvPr>
            <p:ph type="title"/>
          </p:nvPr>
        </p:nvSpPr>
        <p:spPr>
          <a:xfrm>
            <a:off x="21454" y="-1955"/>
            <a:ext cx="9101092" cy="751683"/>
          </a:xfrm>
          <a:prstGeom prst="rect">
            <a:avLst/>
          </a:prstGeom>
          <a:solidFill>
            <a:srgbClr val="D9D9D9"/>
          </a:solidFill>
          <a:effectLst>
            <a:outerShdw blurRad="127000" dir="5400000" rotWithShape="0">
              <a:srgbClr val="000000"/>
            </a:outerShdw>
          </a:effectLst>
        </p:spPr>
        <p:txBody>
          <a:bodyPr lIns="28802" tIns="28802" rIns="28802" bIns="28802" anchor="b">
            <a:normAutofit/>
          </a:bodyPr>
          <a:lstStyle>
            <a:lvl1pPr defTabSz="768095">
              <a:defRPr sz="290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r>
              <a:t>Title Text</a:t>
            </a:r>
          </a:p>
        </p:txBody>
      </p:sp>
      <p:sp>
        <p:nvSpPr>
          <p:cNvPr id="224" name="Body Level One…"/>
          <p:cNvSpPr txBox="1">
            <a:spLocks noGrp="1"/>
          </p:cNvSpPr>
          <p:nvPr>
            <p:ph type="body" idx="1"/>
          </p:nvPr>
        </p:nvSpPr>
        <p:spPr>
          <a:xfrm>
            <a:off x="104934" y="850713"/>
            <a:ext cx="9011992" cy="5855279"/>
          </a:xfrm>
          <a:prstGeom prst="rect">
            <a:avLst/>
          </a:prstGeom>
        </p:spPr>
        <p:txBody>
          <a:bodyPr lIns="28802" tIns="28802" rIns="28802" bIns="28802"/>
          <a:lstStyle>
            <a:lvl1pPr marL="202129" indent="-202129" defTabSz="768095">
              <a:spcBef>
                <a:spcPts val="400"/>
              </a:spcBef>
              <a:buSzPct val="60000"/>
              <a:buBlip>
                <a:blip r:embed="rId2"/>
              </a:buBlip>
              <a:defRPr sz="2000">
                <a:latin typeface="Verdana"/>
                <a:ea typeface="Verdana"/>
                <a:cs typeface="Verdana"/>
                <a:sym typeface="Verdana"/>
              </a:defRPr>
            </a:lvl1pPr>
            <a:lvl2pPr marL="362150" indent="-202129" defTabSz="768095">
              <a:spcBef>
                <a:spcPts val="400"/>
              </a:spcBef>
              <a:buSzPct val="60000"/>
              <a:buBlip>
                <a:blip r:embed="rId2"/>
              </a:buBlip>
              <a:defRPr sz="2000">
                <a:latin typeface="Verdana"/>
                <a:ea typeface="Verdana"/>
                <a:cs typeface="Verdana"/>
                <a:sym typeface="Verdana"/>
              </a:defRPr>
            </a:lvl2pPr>
            <a:lvl3pPr marL="522170" indent="-202130" defTabSz="768095">
              <a:spcBef>
                <a:spcPts val="400"/>
              </a:spcBef>
              <a:buSzPct val="60000"/>
              <a:buBlip>
                <a:blip r:embed="rId2"/>
              </a:buBlip>
              <a:defRPr sz="2000">
                <a:latin typeface="Verdana"/>
                <a:ea typeface="Verdana"/>
                <a:cs typeface="Verdana"/>
                <a:sym typeface="Verdana"/>
              </a:defRPr>
            </a:lvl3pPr>
            <a:lvl4pPr marL="682189" indent="-202130" defTabSz="768095">
              <a:spcBef>
                <a:spcPts val="400"/>
              </a:spcBef>
              <a:buSzPct val="60000"/>
              <a:buBlip>
                <a:blip r:embed="rId2"/>
              </a:buBlip>
              <a:defRPr sz="2000">
                <a:latin typeface="Verdana"/>
                <a:ea typeface="Verdana"/>
                <a:cs typeface="Verdana"/>
                <a:sym typeface="Verdana"/>
              </a:defRPr>
            </a:lvl4pPr>
            <a:lvl5pPr marL="842210" indent="-202130" defTabSz="768095">
              <a:spcBef>
                <a:spcPts val="400"/>
              </a:spcBef>
              <a:buSzPct val="60000"/>
              <a:buBlip>
                <a:blip r:embed="rId2"/>
              </a:buBlip>
              <a:defRPr sz="2000">
                <a:latin typeface="Verdana"/>
                <a:ea typeface="Verdana"/>
                <a:cs typeface="Verdana"/>
                <a:sym typeface="Verdana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2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758920" y="5701844"/>
            <a:ext cx="181234" cy="184607"/>
          </a:xfrm>
          <a:prstGeom prst="rect">
            <a:avLst/>
          </a:prstGeom>
        </p:spPr>
        <p:txBody>
          <a:bodyPr lIns="28802" tIns="28802" rIns="28802" bIns="28802" anchor="b"/>
          <a:lstStyle>
            <a:lvl1pPr algn="r" defTabSz="384047">
              <a:defRPr sz="800">
                <a:solidFill>
                  <a:srgbClr val="40458C"/>
                </a:solidFill>
                <a:latin typeface="Tahoma"/>
                <a:ea typeface="Tahoma"/>
                <a:cs typeface="Tahoma"/>
                <a:sym typeface="Tahoma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65D15C-B167-6F9A-B151-53B3DC93D2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9DEC853-71D6-69CC-539E-840C0C30FAB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5E69A25-1349-2C90-0655-082B02AE997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AADE099-94C6-35F5-9ACF-9F084FB9F6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8C2912-C8BC-6B4F-8EB8-1EC10182F751}" type="datetimeFigureOut">
              <a:rPr lang="en-US" smtClean="0"/>
              <a:t>2/18/24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1F02F80-2A35-7D6F-2135-FCF3117E3A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DB165D1-408C-E548-57AD-4B3957E103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364841" cy="369332"/>
          </a:xfrm>
        </p:spPr>
        <p:txBody>
          <a:bodyPr/>
          <a:lstStyle/>
          <a:p>
            <a:fld id="{37DB5020-92E4-664B-8B32-F23808C2D9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7357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Text"/>
          <p:cNvSpPr txBox="1">
            <a:spLocks noGrp="1"/>
          </p:cNvSpPr>
          <p:nvPr>
            <p:ph type="title"/>
          </p:nvPr>
        </p:nvSpPr>
        <p:spPr>
          <a:xfrm>
            <a:off x="722312" y="4406900"/>
            <a:ext cx="7772401" cy="1362075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>
              <a:defRPr cap="all">
                <a:latin typeface="Avenir Heavy"/>
                <a:ea typeface="Avenir Heavy"/>
                <a:cs typeface="Avenir Heavy"/>
                <a:sym typeface="Avenir Heavy"/>
              </a:defRPr>
            </a:lvl1pPr>
          </a:lstStyle>
          <a:p>
            <a:r>
              <a:t>Title Text</a:t>
            </a:r>
          </a:p>
        </p:txBody>
      </p:sp>
      <p:sp>
        <p:nvSpPr>
          <p:cNvPr id="3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722312" y="2906713"/>
            <a:ext cx="7772401" cy="1500188"/>
          </a:xfrm>
          <a:prstGeom prst="rect">
            <a:avLst/>
          </a:prstGeom>
        </p:spPr>
        <p:txBody>
          <a:bodyPr anchor="b"/>
          <a:lstStyle>
            <a:lvl1pPr marL="0" indent="0">
              <a:spcBef>
                <a:spcPts val="400"/>
              </a:spcBef>
              <a:buSzTx/>
              <a:buNone/>
              <a:defRPr sz="2000">
                <a:solidFill>
                  <a:srgbClr val="888888"/>
                </a:solidFill>
              </a:defRPr>
            </a:lvl1pPr>
            <a:lvl2pPr marL="0" indent="457200">
              <a:spcBef>
                <a:spcPts val="400"/>
              </a:spcBef>
              <a:buSzTx/>
              <a:buNone/>
              <a:defRPr sz="2000">
                <a:solidFill>
                  <a:srgbClr val="888888"/>
                </a:solidFill>
              </a:defRPr>
            </a:lvl2pPr>
            <a:lvl3pPr marL="0" indent="914400">
              <a:spcBef>
                <a:spcPts val="400"/>
              </a:spcBef>
              <a:buSzTx/>
              <a:buNone/>
              <a:defRPr sz="2000">
                <a:solidFill>
                  <a:srgbClr val="888888"/>
                </a:solidFill>
              </a:defRPr>
            </a:lvl3pPr>
            <a:lvl4pPr marL="0" indent="1371600">
              <a:spcBef>
                <a:spcPts val="400"/>
              </a:spcBef>
              <a:buSzTx/>
              <a:buNone/>
              <a:defRPr sz="2000">
                <a:solidFill>
                  <a:srgbClr val="888888"/>
                </a:solidFill>
              </a:defRPr>
            </a:lvl4pPr>
            <a:lvl5pPr marL="0" indent="1828800">
              <a:spcBef>
                <a:spcPts val="400"/>
              </a:spcBef>
              <a:buSzTx/>
              <a:buNone/>
              <a:defRPr sz="2000">
                <a:solidFill>
                  <a:srgbClr val="888888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Title Text"/>
          <p:cNvSpPr txBox="1">
            <a:spLocks noGrp="1"/>
          </p:cNvSpPr>
          <p:nvPr>
            <p:ph type="title"/>
          </p:nvPr>
        </p:nvSpPr>
        <p:spPr>
          <a:xfrm>
            <a:off x="0" y="42332"/>
            <a:ext cx="9144000" cy="702539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Title Text</a:t>
            </a:r>
          </a:p>
        </p:txBody>
      </p:sp>
      <p:sp>
        <p:nvSpPr>
          <p:cNvPr id="39" name="Body Level One…"/>
          <p:cNvSpPr txBox="1">
            <a:spLocks noGrp="1"/>
          </p:cNvSpPr>
          <p:nvPr>
            <p:ph type="body" sz="half" idx="1" hasCustomPrompt="1"/>
          </p:nvPr>
        </p:nvSpPr>
        <p:spPr>
          <a:xfrm>
            <a:off x="533400" y="876300"/>
            <a:ext cx="8407400" cy="5778500"/>
          </a:xfrm>
          <a:prstGeom prst="rect">
            <a:avLst/>
          </a:prstGeom>
        </p:spPr>
        <p:txBody>
          <a:bodyPr/>
          <a:lstStyle>
            <a:lvl1pPr>
              <a:spcBef>
                <a:spcPts val="600"/>
              </a:spcBef>
              <a:defRPr sz="2800"/>
            </a:lvl1pPr>
            <a:lvl2pPr marL="457200" indent="0">
              <a:spcBef>
                <a:spcPts val="600"/>
              </a:spcBef>
              <a:buNone/>
              <a:defRPr sz="2800"/>
            </a:lvl2pPr>
            <a:lvl3pPr marL="1234439" indent="-320039">
              <a:spcBef>
                <a:spcPts val="600"/>
              </a:spcBef>
              <a:defRPr sz="2800"/>
            </a:lvl3pPr>
            <a:lvl4pPr marL="1727200" indent="-355600">
              <a:spcBef>
                <a:spcPts val="600"/>
              </a:spcBef>
              <a:defRPr sz="2800"/>
            </a:lvl4pPr>
            <a:lvl5pPr marL="2184400" indent="-355600">
              <a:spcBef>
                <a:spcPts val="600"/>
              </a:spcBef>
              <a:defRPr sz="2800"/>
            </a:lvl5pPr>
          </a:lstStyle>
          <a:p>
            <a:r>
              <a:rPr dirty="0"/>
              <a:t>Body Level One</a:t>
            </a:r>
          </a:p>
          <a:p>
            <a:pPr lvl="2"/>
            <a:r>
              <a:rPr dirty="0"/>
              <a:t>Body Level Three</a:t>
            </a:r>
          </a:p>
          <a:p>
            <a:pPr lvl="3"/>
            <a:r>
              <a:rPr dirty="0"/>
              <a:t>Body Level Four</a:t>
            </a:r>
          </a:p>
          <a:p>
            <a:pPr lvl="4"/>
            <a:r>
              <a:rPr dirty="0"/>
              <a:t>Body Level Five</a:t>
            </a:r>
          </a:p>
        </p:txBody>
      </p:sp>
      <p:sp>
        <p:nvSpPr>
          <p:cNvPr id="40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483600" y="6444828"/>
            <a:ext cx="335866" cy="370840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Title Text"/>
          <p:cNvSpPr txBox="1">
            <a:spLocks noGrp="1"/>
          </p:cNvSpPr>
          <p:nvPr>
            <p:ph type="title"/>
          </p:nvPr>
        </p:nvSpPr>
        <p:spPr>
          <a:xfrm>
            <a:off x="0" y="42332"/>
            <a:ext cx="9144000" cy="702539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Title Text</a:t>
            </a:r>
          </a:p>
        </p:txBody>
      </p:sp>
      <p:sp>
        <p:nvSpPr>
          <p:cNvPr id="48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57200" y="1535112"/>
            <a:ext cx="4040188" cy="639763"/>
          </a:xfrm>
          <a:prstGeom prst="rect">
            <a:avLst/>
          </a:prstGeom>
        </p:spPr>
        <p:txBody>
          <a:bodyPr anchor="b"/>
          <a:lstStyle>
            <a:lvl1pPr marL="0" indent="0">
              <a:spcBef>
                <a:spcPts val="500"/>
              </a:spcBef>
              <a:buSzTx/>
              <a:buNone/>
              <a:defRPr sz="2400">
                <a:latin typeface="Avenir Heavy"/>
                <a:ea typeface="Avenir Heavy"/>
                <a:cs typeface="Avenir Heavy"/>
                <a:sym typeface="Avenir Heavy"/>
              </a:defRPr>
            </a:lvl1pPr>
            <a:lvl2pPr marL="0" indent="457200">
              <a:spcBef>
                <a:spcPts val="500"/>
              </a:spcBef>
              <a:buSzTx/>
              <a:buNone/>
              <a:defRPr sz="2400">
                <a:latin typeface="Avenir Heavy"/>
                <a:ea typeface="Avenir Heavy"/>
                <a:cs typeface="Avenir Heavy"/>
                <a:sym typeface="Avenir Heavy"/>
              </a:defRPr>
            </a:lvl2pPr>
            <a:lvl3pPr marL="0" indent="914400">
              <a:spcBef>
                <a:spcPts val="500"/>
              </a:spcBef>
              <a:buSzTx/>
              <a:buNone/>
              <a:defRPr sz="2400">
                <a:latin typeface="Avenir Heavy"/>
                <a:ea typeface="Avenir Heavy"/>
                <a:cs typeface="Avenir Heavy"/>
                <a:sym typeface="Avenir Heavy"/>
              </a:defRPr>
            </a:lvl3pPr>
            <a:lvl4pPr marL="0" indent="1371600">
              <a:spcBef>
                <a:spcPts val="500"/>
              </a:spcBef>
              <a:buSzTx/>
              <a:buNone/>
              <a:defRPr sz="2400">
                <a:latin typeface="Avenir Heavy"/>
                <a:ea typeface="Avenir Heavy"/>
                <a:cs typeface="Avenir Heavy"/>
                <a:sym typeface="Avenir Heavy"/>
              </a:defRPr>
            </a:lvl4pPr>
            <a:lvl5pPr marL="0" indent="1828800">
              <a:spcBef>
                <a:spcPts val="500"/>
              </a:spcBef>
              <a:buSzTx/>
              <a:buNone/>
              <a:defRPr sz="2400">
                <a:latin typeface="Avenir Heavy"/>
                <a:ea typeface="Avenir Heavy"/>
                <a:cs typeface="Avenir Heavy"/>
                <a:sym typeface="Avenir Heavy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9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4645025" y="1535112"/>
            <a:ext cx="4041775" cy="639763"/>
          </a:xfrm>
          <a:prstGeom prst="rect">
            <a:avLst/>
          </a:prstGeom>
        </p:spPr>
        <p:txBody>
          <a:bodyPr anchor="b"/>
          <a:lstStyle/>
          <a:p>
            <a:pPr marL="0" indent="0">
              <a:spcBef>
                <a:spcPts val="500"/>
              </a:spcBef>
              <a:buSzTx/>
              <a:buNone/>
              <a:defRPr sz="2400">
                <a:latin typeface="Avenir Heavy"/>
                <a:ea typeface="Avenir Heavy"/>
                <a:cs typeface="Avenir Heavy"/>
                <a:sym typeface="Avenir Heavy"/>
              </a:defRPr>
            </a:pPr>
            <a:endParaRPr/>
          </a:p>
        </p:txBody>
      </p:sp>
      <p:sp>
        <p:nvSpPr>
          <p:cNvPr id="50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Title Text"/>
          <p:cNvSpPr txBox="1">
            <a:spLocks noGrp="1"/>
          </p:cNvSpPr>
          <p:nvPr>
            <p:ph type="title"/>
          </p:nvPr>
        </p:nvSpPr>
        <p:spPr>
          <a:xfrm>
            <a:off x="0" y="42332"/>
            <a:ext cx="9144000" cy="702539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Title Text</a:t>
            </a:r>
          </a:p>
        </p:txBody>
      </p:sp>
      <p:sp>
        <p:nvSpPr>
          <p:cNvPr id="58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496300" y="6254750"/>
            <a:ext cx="335866" cy="370840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Title Text"/>
          <p:cNvSpPr txBox="1">
            <a:spLocks noGrp="1"/>
          </p:cNvSpPr>
          <p:nvPr>
            <p:ph type="title"/>
          </p:nvPr>
        </p:nvSpPr>
        <p:spPr>
          <a:xfrm>
            <a:off x="457200" y="273050"/>
            <a:ext cx="3008314" cy="1162050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2000">
                <a:latin typeface="Avenir Heavy"/>
                <a:ea typeface="Avenir Heavy"/>
                <a:cs typeface="Avenir Heavy"/>
                <a:sym typeface="Avenir Heavy"/>
              </a:defRPr>
            </a:lvl1pPr>
          </a:lstStyle>
          <a:p>
            <a:r>
              <a:t>Title Text</a:t>
            </a:r>
          </a:p>
        </p:txBody>
      </p:sp>
      <p:sp>
        <p:nvSpPr>
          <p:cNvPr id="73" name="Body Level One…"/>
          <p:cNvSpPr txBox="1">
            <a:spLocks noGrp="1"/>
          </p:cNvSpPr>
          <p:nvPr>
            <p:ph type="body"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4" name="Text Placeholder 3"/>
          <p:cNvSpPr>
            <a:spLocks noGrp="1"/>
          </p:cNvSpPr>
          <p:nvPr>
            <p:ph type="body" sz="half" idx="13"/>
          </p:nvPr>
        </p:nvSpPr>
        <p:spPr>
          <a:xfrm>
            <a:off x="457199" y="1435100"/>
            <a:ext cx="3008315" cy="4691063"/>
          </a:xfrm>
          <a:prstGeom prst="rect">
            <a:avLst/>
          </a:prstGeom>
        </p:spPr>
        <p:txBody>
          <a:bodyPr/>
          <a:lstStyle/>
          <a:p>
            <a:pPr marL="0" indent="0">
              <a:spcBef>
                <a:spcPts val="300"/>
              </a:spcBef>
              <a:buSzTx/>
              <a:buNone/>
              <a:defRPr sz="1400"/>
            </a:pPr>
            <a:endParaRPr/>
          </a:p>
        </p:txBody>
      </p:sp>
      <p:sp>
        <p:nvSpPr>
          <p:cNvPr id="7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Title Text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401" cy="566738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2000">
                <a:latin typeface="Avenir Heavy"/>
                <a:ea typeface="Avenir Heavy"/>
                <a:cs typeface="Avenir Heavy"/>
                <a:sym typeface="Avenir Heavy"/>
              </a:defRPr>
            </a:lvl1pPr>
          </a:lstStyle>
          <a:p>
            <a:r>
              <a:t>Title Text</a:t>
            </a:r>
          </a:p>
        </p:txBody>
      </p:sp>
      <p:sp>
        <p:nvSpPr>
          <p:cNvPr id="83" name="Picture Placeholder 2"/>
          <p:cNvSpPr>
            <a:spLocks noGrp="1"/>
          </p:cNvSpPr>
          <p:nvPr>
            <p:ph type="pic" sz="half" idx="13"/>
          </p:nvPr>
        </p:nvSpPr>
        <p:spPr>
          <a:xfrm>
            <a:off x="1792288" y="612775"/>
            <a:ext cx="5486401" cy="4114800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84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792288" y="5367337"/>
            <a:ext cx="5486401" cy="804863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300"/>
              </a:spcBef>
              <a:buSzTx/>
              <a:buNone/>
              <a:defRPr sz="1400"/>
            </a:lvl1pPr>
            <a:lvl2pPr marL="0" indent="457200">
              <a:spcBef>
                <a:spcPts val="300"/>
              </a:spcBef>
              <a:buSzTx/>
              <a:buNone/>
              <a:defRPr sz="1400"/>
            </a:lvl2pPr>
            <a:lvl3pPr marL="0" indent="914400">
              <a:spcBef>
                <a:spcPts val="300"/>
              </a:spcBef>
              <a:buSzTx/>
              <a:buNone/>
              <a:defRPr sz="1400"/>
            </a:lvl3pPr>
            <a:lvl4pPr marL="0" indent="1371600">
              <a:spcBef>
                <a:spcPts val="300"/>
              </a:spcBef>
              <a:buSzTx/>
              <a:buNone/>
              <a:defRPr sz="1400"/>
            </a:lvl4pPr>
            <a:lvl5pPr marL="0" indent="1828800">
              <a:spcBef>
                <a:spcPts val="300"/>
              </a:spcBef>
              <a:buSzTx/>
              <a:buNone/>
              <a:defRPr sz="1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8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Text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1"/>
          </a:xfrm>
          <a:prstGeom prst="rect">
            <a:avLst/>
          </a:prstGeom>
          <a:solidFill>
            <a:srgbClr val="4A452A"/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anchor="ctr"/>
          <a:lstStyle/>
          <a:p>
            <a:r>
              <a:t>Title Text</a:t>
            </a:r>
          </a:p>
        </p:txBody>
      </p:sp>
      <p:sp>
        <p:nvSpPr>
          <p:cNvPr id="3" name="Body Level One…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5257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553200" y="6356350"/>
            <a:ext cx="335866" cy="370840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>
            <a:spAutoFit/>
          </a:bodyPr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  <p:sldLayoutId id="2147483671" r:id="rId23"/>
    <p:sldLayoutId id="2147483672" r:id="rId24"/>
    <p:sldLayoutId id="2147483673" r:id="rId25"/>
    <p:sldLayoutId id="2147483675" r:id="rId26"/>
  </p:sldLayoutIdLst>
  <p:transition spd="med"/>
  <p:txStyles>
    <p:titleStyle>
      <a:lvl1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000" b="0" i="0" u="none" strike="noStrike" cap="none" spc="0" baseline="0">
          <a:solidFill>
            <a:srgbClr val="FFFFFF"/>
          </a:solidFill>
          <a:uFillTx/>
          <a:latin typeface="Avenir Book"/>
          <a:ea typeface="Avenir Book"/>
          <a:cs typeface="Avenir Book"/>
          <a:sym typeface="Avenir Book"/>
        </a:defRPr>
      </a:lvl1pPr>
      <a:lvl2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000" b="0" i="0" u="none" strike="noStrike" cap="none" spc="0" baseline="0">
          <a:solidFill>
            <a:srgbClr val="FFFFFF"/>
          </a:solidFill>
          <a:uFillTx/>
          <a:latin typeface="Avenir Book"/>
          <a:ea typeface="Avenir Book"/>
          <a:cs typeface="Avenir Book"/>
          <a:sym typeface="Avenir Book"/>
        </a:defRPr>
      </a:lvl2pPr>
      <a:lvl3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000" b="0" i="0" u="none" strike="noStrike" cap="none" spc="0" baseline="0">
          <a:solidFill>
            <a:srgbClr val="FFFFFF"/>
          </a:solidFill>
          <a:uFillTx/>
          <a:latin typeface="Avenir Book"/>
          <a:ea typeface="Avenir Book"/>
          <a:cs typeface="Avenir Book"/>
          <a:sym typeface="Avenir Book"/>
        </a:defRPr>
      </a:lvl3pPr>
      <a:lvl4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000" b="0" i="0" u="none" strike="noStrike" cap="none" spc="0" baseline="0">
          <a:solidFill>
            <a:srgbClr val="FFFFFF"/>
          </a:solidFill>
          <a:uFillTx/>
          <a:latin typeface="Avenir Book"/>
          <a:ea typeface="Avenir Book"/>
          <a:cs typeface="Avenir Book"/>
          <a:sym typeface="Avenir Book"/>
        </a:defRPr>
      </a:lvl4pPr>
      <a:lvl5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000" b="0" i="0" u="none" strike="noStrike" cap="none" spc="0" baseline="0">
          <a:solidFill>
            <a:srgbClr val="FFFFFF"/>
          </a:solidFill>
          <a:uFillTx/>
          <a:latin typeface="Avenir Book"/>
          <a:ea typeface="Avenir Book"/>
          <a:cs typeface="Avenir Book"/>
          <a:sym typeface="Avenir Book"/>
        </a:defRPr>
      </a:lvl5pPr>
      <a:lvl6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000" b="0" i="0" u="none" strike="noStrike" cap="none" spc="0" baseline="0">
          <a:solidFill>
            <a:srgbClr val="FFFFFF"/>
          </a:solidFill>
          <a:uFillTx/>
          <a:latin typeface="Avenir Book"/>
          <a:ea typeface="Avenir Book"/>
          <a:cs typeface="Avenir Book"/>
          <a:sym typeface="Avenir Book"/>
        </a:defRPr>
      </a:lvl6pPr>
      <a:lvl7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000" b="0" i="0" u="none" strike="noStrike" cap="none" spc="0" baseline="0">
          <a:solidFill>
            <a:srgbClr val="FFFFFF"/>
          </a:solidFill>
          <a:uFillTx/>
          <a:latin typeface="Avenir Book"/>
          <a:ea typeface="Avenir Book"/>
          <a:cs typeface="Avenir Book"/>
          <a:sym typeface="Avenir Book"/>
        </a:defRPr>
      </a:lvl7pPr>
      <a:lvl8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000" b="0" i="0" u="none" strike="noStrike" cap="none" spc="0" baseline="0">
          <a:solidFill>
            <a:srgbClr val="FFFFFF"/>
          </a:solidFill>
          <a:uFillTx/>
          <a:latin typeface="Avenir Book"/>
          <a:ea typeface="Avenir Book"/>
          <a:cs typeface="Avenir Book"/>
          <a:sym typeface="Avenir Book"/>
        </a:defRPr>
      </a:lvl8pPr>
      <a:lvl9pPr marL="0" marR="0" indent="0" algn="ct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000" b="0" i="0" u="none" strike="noStrike" cap="none" spc="0" baseline="0">
          <a:solidFill>
            <a:srgbClr val="FFFFFF"/>
          </a:solidFill>
          <a:uFillTx/>
          <a:latin typeface="Avenir Book"/>
          <a:ea typeface="Avenir Book"/>
          <a:cs typeface="Avenir Book"/>
          <a:sym typeface="Avenir Book"/>
        </a:defRPr>
      </a:lvl9pPr>
    </p:titleStyle>
    <p:bodyStyle>
      <a:lvl1pPr marL="342900" marR="0" indent="-342900" algn="l" defTabSz="4572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Tx/>
        <a:buChar char="▪"/>
        <a:tabLst/>
        <a:defRPr sz="3200" b="0" i="0" u="none" strike="noStrike" cap="none" spc="0" baseline="0">
          <a:solidFill>
            <a:srgbClr val="000000"/>
          </a:solidFill>
          <a:uFillTx/>
          <a:latin typeface="Avenir Book"/>
          <a:ea typeface="Avenir Book"/>
          <a:cs typeface="Avenir Book"/>
          <a:sym typeface="Avenir Book"/>
        </a:defRPr>
      </a:lvl1pPr>
      <a:lvl2pPr marL="783771" marR="0" indent="-326571" algn="l" defTabSz="4572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Tx/>
        <a:buChar char="▪"/>
        <a:tabLst/>
        <a:defRPr sz="3200" b="0" i="0" u="none" strike="noStrike" cap="none" spc="0" baseline="0">
          <a:solidFill>
            <a:srgbClr val="000000"/>
          </a:solidFill>
          <a:uFillTx/>
          <a:latin typeface="Avenir Book"/>
          <a:ea typeface="Avenir Book"/>
          <a:cs typeface="Avenir Book"/>
          <a:sym typeface="Avenir Book"/>
        </a:defRPr>
      </a:lvl2pPr>
      <a:lvl3pPr marL="1219200" marR="0" indent="-304800" algn="l" defTabSz="4572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Tx/>
        <a:buChar char="•"/>
        <a:tabLst/>
        <a:defRPr sz="3200" b="0" i="0" u="none" strike="noStrike" cap="none" spc="0" baseline="0">
          <a:solidFill>
            <a:srgbClr val="000000"/>
          </a:solidFill>
          <a:uFillTx/>
          <a:latin typeface="Avenir Book"/>
          <a:ea typeface="Avenir Book"/>
          <a:cs typeface="Avenir Book"/>
          <a:sym typeface="Avenir Book"/>
        </a:defRPr>
      </a:lvl3pPr>
      <a:lvl4pPr marL="1737360" marR="0" indent="-365760" algn="l" defTabSz="4572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Tx/>
        <a:buChar char="–"/>
        <a:tabLst/>
        <a:defRPr sz="3200" b="0" i="0" u="none" strike="noStrike" cap="none" spc="0" baseline="0">
          <a:solidFill>
            <a:srgbClr val="000000"/>
          </a:solidFill>
          <a:uFillTx/>
          <a:latin typeface="Avenir Book"/>
          <a:ea typeface="Avenir Book"/>
          <a:cs typeface="Avenir Book"/>
          <a:sym typeface="Avenir Book"/>
        </a:defRPr>
      </a:lvl4pPr>
      <a:lvl5pPr marL="2194560" marR="0" indent="-365760" algn="l" defTabSz="4572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Tx/>
        <a:buChar char="»"/>
        <a:tabLst/>
        <a:defRPr sz="3200" b="0" i="0" u="none" strike="noStrike" cap="none" spc="0" baseline="0">
          <a:solidFill>
            <a:srgbClr val="000000"/>
          </a:solidFill>
          <a:uFillTx/>
          <a:latin typeface="Avenir Book"/>
          <a:ea typeface="Avenir Book"/>
          <a:cs typeface="Avenir Book"/>
          <a:sym typeface="Avenir Book"/>
        </a:defRPr>
      </a:lvl5pPr>
      <a:lvl6pPr marL="2651760" marR="0" indent="-365760" algn="l" defTabSz="4572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Tx/>
        <a:buChar char="•"/>
        <a:tabLst/>
        <a:defRPr sz="3200" b="0" i="0" u="none" strike="noStrike" cap="none" spc="0" baseline="0">
          <a:solidFill>
            <a:srgbClr val="000000"/>
          </a:solidFill>
          <a:uFillTx/>
          <a:latin typeface="Avenir Book"/>
          <a:ea typeface="Avenir Book"/>
          <a:cs typeface="Avenir Book"/>
          <a:sym typeface="Avenir Book"/>
        </a:defRPr>
      </a:lvl6pPr>
      <a:lvl7pPr marL="3108960" marR="0" indent="-365760" algn="l" defTabSz="4572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Tx/>
        <a:buChar char="•"/>
        <a:tabLst/>
        <a:defRPr sz="3200" b="0" i="0" u="none" strike="noStrike" cap="none" spc="0" baseline="0">
          <a:solidFill>
            <a:srgbClr val="000000"/>
          </a:solidFill>
          <a:uFillTx/>
          <a:latin typeface="Avenir Book"/>
          <a:ea typeface="Avenir Book"/>
          <a:cs typeface="Avenir Book"/>
          <a:sym typeface="Avenir Book"/>
        </a:defRPr>
      </a:lvl7pPr>
      <a:lvl8pPr marL="3566159" marR="0" indent="-365759" algn="l" defTabSz="4572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Tx/>
        <a:buChar char="•"/>
        <a:tabLst/>
        <a:defRPr sz="3200" b="0" i="0" u="none" strike="noStrike" cap="none" spc="0" baseline="0">
          <a:solidFill>
            <a:srgbClr val="000000"/>
          </a:solidFill>
          <a:uFillTx/>
          <a:latin typeface="Avenir Book"/>
          <a:ea typeface="Avenir Book"/>
          <a:cs typeface="Avenir Book"/>
          <a:sym typeface="Avenir Book"/>
        </a:defRPr>
      </a:lvl8pPr>
      <a:lvl9pPr marL="4023359" marR="0" indent="-365759" algn="l" defTabSz="4572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Tx/>
        <a:buChar char="•"/>
        <a:tabLst/>
        <a:defRPr sz="3200" b="0" i="0" u="none" strike="noStrike" cap="none" spc="0" baseline="0">
          <a:solidFill>
            <a:srgbClr val="000000"/>
          </a:solidFill>
          <a:uFillTx/>
          <a:latin typeface="Avenir Book"/>
          <a:ea typeface="Avenir Book"/>
          <a:cs typeface="Avenir Book"/>
          <a:sym typeface="Avenir Book"/>
        </a:defRPr>
      </a:lvl9pPr>
    </p:bodyStyle>
    <p:otherStyle>
      <a:lvl1pPr marL="0" marR="0" indent="0" algn="l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1pPr>
      <a:lvl2pPr marL="0" marR="0" indent="457200" algn="l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2pPr>
      <a:lvl3pPr marL="0" marR="0" indent="914400" algn="l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3pPr>
      <a:lvl4pPr marL="0" marR="0" indent="1371600" algn="l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4pPr>
      <a:lvl5pPr marL="0" marR="0" indent="1828800" algn="l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5pPr>
      <a:lvl6pPr marL="0" marR="0" indent="2286000" algn="l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6pPr>
      <a:lvl7pPr marL="0" marR="0" indent="2743200" algn="l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7pPr>
      <a:lvl8pPr marL="0" marR="0" indent="3200400" algn="l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8pPr>
      <a:lvl9pPr marL="0" marR="0" indent="3657600" algn="l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t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jpeg"/><Relationship Id="rId5" Type="http://schemas.openxmlformats.org/officeDocument/2006/relationships/image" Target="../media/image8.png"/><Relationship Id="rId4" Type="http://schemas.openxmlformats.org/officeDocument/2006/relationships/image" Target="../media/image7.tif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tif"/><Relationship Id="rId2" Type="http://schemas.openxmlformats.org/officeDocument/2006/relationships/image" Target="../media/image19.tif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customXml" Target="../ink/ink1.xml"/><Relationship Id="rId7" Type="http://schemas.openxmlformats.org/officeDocument/2006/relationships/customXml" Target="../ink/ink3.xml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5.png"/><Relationship Id="rId5" Type="http://schemas.openxmlformats.org/officeDocument/2006/relationships/customXml" Target="../ink/ink2.xml"/><Relationship Id="rId10" Type="http://schemas.openxmlformats.org/officeDocument/2006/relationships/image" Target="../media/image27.png"/><Relationship Id="rId4" Type="http://schemas.openxmlformats.org/officeDocument/2006/relationships/image" Target="../media/image24.png"/><Relationship Id="rId9" Type="http://schemas.openxmlformats.org/officeDocument/2006/relationships/customXml" Target="../ink/ink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17" Type="http://schemas.openxmlformats.org/officeDocument/2006/relationships/customXml" Target="../ink/ink62.xml"/><Relationship Id="rId21" Type="http://schemas.openxmlformats.org/officeDocument/2006/relationships/customXml" Target="../ink/ink14.xml"/><Relationship Id="rId42" Type="http://schemas.openxmlformats.org/officeDocument/2006/relationships/image" Target="../media/image52.png"/><Relationship Id="rId63" Type="http://schemas.openxmlformats.org/officeDocument/2006/relationships/customXml" Target="../ink/ink35.xml"/><Relationship Id="rId84" Type="http://schemas.openxmlformats.org/officeDocument/2006/relationships/image" Target="../media/image270.png"/><Relationship Id="rId138" Type="http://schemas.openxmlformats.org/officeDocument/2006/relationships/image" Target="../media/image72.png"/><Relationship Id="rId107" Type="http://schemas.openxmlformats.org/officeDocument/2006/relationships/customXml" Target="../ink/ink57.xml"/><Relationship Id="rId11" Type="http://schemas.openxmlformats.org/officeDocument/2006/relationships/customXml" Target="../ink/ink9.xml"/><Relationship Id="rId32" Type="http://schemas.openxmlformats.org/officeDocument/2006/relationships/image" Target="../media/image47.png"/><Relationship Id="rId53" Type="http://schemas.openxmlformats.org/officeDocument/2006/relationships/customXml" Target="../ink/ink30.xml"/><Relationship Id="rId74" Type="http://schemas.openxmlformats.org/officeDocument/2006/relationships/image" Target="../media/image220.png"/><Relationship Id="rId128" Type="http://schemas.openxmlformats.org/officeDocument/2006/relationships/customXml" Target="../ink/ink68.xml"/><Relationship Id="rId149" Type="http://schemas.openxmlformats.org/officeDocument/2006/relationships/customXml" Target="../ink/ink78.xml"/><Relationship Id="rId5" Type="http://schemas.openxmlformats.org/officeDocument/2006/relationships/customXml" Target="../ink/ink6.xml"/><Relationship Id="rId95" Type="http://schemas.openxmlformats.org/officeDocument/2006/relationships/customXml" Target="../ink/ink51.xml"/><Relationship Id="rId22" Type="http://schemas.openxmlformats.org/officeDocument/2006/relationships/image" Target="../media/image42.png"/><Relationship Id="rId43" Type="http://schemas.openxmlformats.org/officeDocument/2006/relationships/customXml" Target="../ink/ink25.xml"/><Relationship Id="rId64" Type="http://schemas.openxmlformats.org/officeDocument/2006/relationships/image" Target="../media/image170.png"/><Relationship Id="rId118" Type="http://schemas.openxmlformats.org/officeDocument/2006/relationships/image" Target="../media/image62.png"/><Relationship Id="rId139" Type="http://schemas.openxmlformats.org/officeDocument/2006/relationships/customXml" Target="../ink/ink73.xml"/><Relationship Id="rId80" Type="http://schemas.openxmlformats.org/officeDocument/2006/relationships/image" Target="../media/image250.png"/><Relationship Id="rId85" Type="http://schemas.openxmlformats.org/officeDocument/2006/relationships/customXml" Target="../ink/ink46.xml"/><Relationship Id="rId150" Type="http://schemas.openxmlformats.org/officeDocument/2006/relationships/image" Target="../media/image78.png"/><Relationship Id="rId155" Type="http://schemas.openxmlformats.org/officeDocument/2006/relationships/customXml" Target="../ink/ink81.xml"/><Relationship Id="rId12" Type="http://schemas.openxmlformats.org/officeDocument/2006/relationships/image" Target="../media/image37.png"/><Relationship Id="rId17" Type="http://schemas.openxmlformats.org/officeDocument/2006/relationships/customXml" Target="../ink/ink12.xml"/><Relationship Id="rId33" Type="http://schemas.openxmlformats.org/officeDocument/2006/relationships/customXml" Target="../ink/ink20.xml"/><Relationship Id="rId38" Type="http://schemas.openxmlformats.org/officeDocument/2006/relationships/image" Target="../media/image50.png"/><Relationship Id="rId59" Type="http://schemas.openxmlformats.org/officeDocument/2006/relationships/customXml" Target="../ink/ink33.xml"/><Relationship Id="rId103" Type="http://schemas.openxmlformats.org/officeDocument/2006/relationships/customXml" Target="../ink/ink55.xml"/><Relationship Id="rId108" Type="http://schemas.openxmlformats.org/officeDocument/2006/relationships/image" Target="../media/image390.png"/><Relationship Id="rId124" Type="http://schemas.openxmlformats.org/officeDocument/2006/relationships/customXml" Target="../ink/ink66.xml"/><Relationship Id="rId129" Type="http://schemas.openxmlformats.org/officeDocument/2006/relationships/image" Target="../media/image67.png"/><Relationship Id="rId54" Type="http://schemas.openxmlformats.org/officeDocument/2006/relationships/image" Target="../media/image12.png"/><Relationship Id="rId70" Type="http://schemas.openxmlformats.org/officeDocument/2006/relationships/image" Target="../media/image20.png"/><Relationship Id="rId75" Type="http://schemas.openxmlformats.org/officeDocument/2006/relationships/customXml" Target="../ink/ink41.xml"/><Relationship Id="rId91" Type="http://schemas.openxmlformats.org/officeDocument/2006/relationships/customXml" Target="../ink/ink49.xml"/><Relationship Id="rId96" Type="http://schemas.openxmlformats.org/officeDocument/2006/relationships/image" Target="../media/image330.png"/><Relationship Id="rId140" Type="http://schemas.openxmlformats.org/officeDocument/2006/relationships/image" Target="../media/image73.png"/><Relationship Id="rId145" Type="http://schemas.openxmlformats.org/officeDocument/2006/relationships/customXml" Target="../ink/ink76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4.png"/><Relationship Id="rId23" Type="http://schemas.openxmlformats.org/officeDocument/2006/relationships/customXml" Target="../ink/ink15.xml"/><Relationship Id="rId28" Type="http://schemas.openxmlformats.org/officeDocument/2006/relationships/image" Target="../media/image45.png"/><Relationship Id="rId49" Type="http://schemas.openxmlformats.org/officeDocument/2006/relationships/customXml" Target="../ink/ink28.xml"/><Relationship Id="rId114" Type="http://schemas.openxmlformats.org/officeDocument/2006/relationships/image" Target="../media/image60.png"/><Relationship Id="rId119" Type="http://schemas.openxmlformats.org/officeDocument/2006/relationships/customXml" Target="../ink/ink63.xml"/><Relationship Id="rId44" Type="http://schemas.openxmlformats.org/officeDocument/2006/relationships/image" Target="../media/image53.png"/><Relationship Id="rId60" Type="http://schemas.openxmlformats.org/officeDocument/2006/relationships/image" Target="../media/image150.png"/><Relationship Id="rId65" Type="http://schemas.openxmlformats.org/officeDocument/2006/relationships/customXml" Target="../ink/ink36.xml"/><Relationship Id="rId81" Type="http://schemas.openxmlformats.org/officeDocument/2006/relationships/customXml" Target="../ink/ink44.xml"/><Relationship Id="rId86" Type="http://schemas.openxmlformats.org/officeDocument/2006/relationships/image" Target="../media/image280.png"/><Relationship Id="rId130" Type="http://schemas.openxmlformats.org/officeDocument/2006/relationships/customXml" Target="../ink/ink69.xml"/><Relationship Id="rId135" Type="http://schemas.openxmlformats.org/officeDocument/2006/relationships/image" Target="../media/image70.png"/><Relationship Id="rId151" Type="http://schemas.openxmlformats.org/officeDocument/2006/relationships/customXml" Target="../ink/ink79.xml"/><Relationship Id="rId156" Type="http://schemas.openxmlformats.org/officeDocument/2006/relationships/image" Target="../media/image81.png"/><Relationship Id="rId13" Type="http://schemas.openxmlformats.org/officeDocument/2006/relationships/customXml" Target="../ink/ink10.xml"/><Relationship Id="rId18" Type="http://schemas.openxmlformats.org/officeDocument/2006/relationships/image" Target="../media/image40.png"/><Relationship Id="rId39" Type="http://schemas.openxmlformats.org/officeDocument/2006/relationships/customXml" Target="../ink/ink23.xml"/><Relationship Id="rId109" Type="http://schemas.openxmlformats.org/officeDocument/2006/relationships/customXml" Target="../ink/ink58.xml"/><Relationship Id="rId34" Type="http://schemas.openxmlformats.org/officeDocument/2006/relationships/image" Target="../media/image48.png"/><Relationship Id="rId50" Type="http://schemas.openxmlformats.org/officeDocument/2006/relationships/image" Target="../media/image56.png"/><Relationship Id="rId55" Type="http://schemas.openxmlformats.org/officeDocument/2006/relationships/customXml" Target="../ink/ink31.xml"/><Relationship Id="rId76" Type="http://schemas.openxmlformats.org/officeDocument/2006/relationships/image" Target="../media/image230.png"/><Relationship Id="rId97" Type="http://schemas.openxmlformats.org/officeDocument/2006/relationships/customXml" Target="../ink/ink52.xml"/><Relationship Id="rId104" Type="http://schemas.openxmlformats.org/officeDocument/2006/relationships/image" Target="../media/image370.png"/><Relationship Id="rId120" Type="http://schemas.openxmlformats.org/officeDocument/2006/relationships/customXml" Target="../ink/ink64.xml"/><Relationship Id="rId125" Type="http://schemas.openxmlformats.org/officeDocument/2006/relationships/image" Target="../media/image65.png"/><Relationship Id="rId141" Type="http://schemas.openxmlformats.org/officeDocument/2006/relationships/customXml" Target="../ink/ink74.xml"/><Relationship Id="rId146" Type="http://schemas.openxmlformats.org/officeDocument/2006/relationships/image" Target="../media/image76.png"/><Relationship Id="rId7" Type="http://schemas.openxmlformats.org/officeDocument/2006/relationships/customXml" Target="../ink/ink7.xml"/><Relationship Id="rId71" Type="http://schemas.openxmlformats.org/officeDocument/2006/relationships/customXml" Target="../ink/ink39.xml"/><Relationship Id="rId92" Type="http://schemas.openxmlformats.org/officeDocument/2006/relationships/image" Target="../media/image310.png"/><Relationship Id="rId2" Type="http://schemas.openxmlformats.org/officeDocument/2006/relationships/image" Target="../media/image32.png"/><Relationship Id="rId29" Type="http://schemas.openxmlformats.org/officeDocument/2006/relationships/customXml" Target="../ink/ink18.xml"/><Relationship Id="rId24" Type="http://schemas.openxmlformats.org/officeDocument/2006/relationships/image" Target="../media/image43.png"/><Relationship Id="rId40" Type="http://schemas.openxmlformats.org/officeDocument/2006/relationships/image" Target="../media/image51.png"/><Relationship Id="rId45" Type="http://schemas.openxmlformats.org/officeDocument/2006/relationships/customXml" Target="../ink/ink26.xml"/><Relationship Id="rId66" Type="http://schemas.openxmlformats.org/officeDocument/2006/relationships/image" Target="../media/image180.png"/><Relationship Id="rId87" Type="http://schemas.openxmlformats.org/officeDocument/2006/relationships/customXml" Target="../ink/ink47.xml"/><Relationship Id="rId110" Type="http://schemas.openxmlformats.org/officeDocument/2006/relationships/image" Target="../media/image58.png"/><Relationship Id="rId115" Type="http://schemas.openxmlformats.org/officeDocument/2006/relationships/customXml" Target="../ink/ink61.xml"/><Relationship Id="rId131" Type="http://schemas.openxmlformats.org/officeDocument/2006/relationships/image" Target="../media/image68.png"/><Relationship Id="rId136" Type="http://schemas.openxmlformats.org/officeDocument/2006/relationships/customXml" Target="../ink/ink72.xml"/><Relationship Id="rId157" Type="http://schemas.openxmlformats.org/officeDocument/2006/relationships/customXml" Target="../ink/ink82.xml"/><Relationship Id="rId61" Type="http://schemas.openxmlformats.org/officeDocument/2006/relationships/customXml" Target="../ink/ink34.xml"/><Relationship Id="rId82" Type="http://schemas.openxmlformats.org/officeDocument/2006/relationships/image" Target="../media/image260.png"/><Relationship Id="rId152" Type="http://schemas.openxmlformats.org/officeDocument/2006/relationships/image" Target="../media/image79.png"/><Relationship Id="rId19" Type="http://schemas.openxmlformats.org/officeDocument/2006/relationships/customXml" Target="../ink/ink13.xml"/><Relationship Id="rId14" Type="http://schemas.openxmlformats.org/officeDocument/2006/relationships/image" Target="../media/image38.png"/><Relationship Id="rId30" Type="http://schemas.openxmlformats.org/officeDocument/2006/relationships/image" Target="../media/image46.png"/><Relationship Id="rId35" Type="http://schemas.openxmlformats.org/officeDocument/2006/relationships/customXml" Target="../ink/ink21.xml"/><Relationship Id="rId56" Type="http://schemas.openxmlformats.org/officeDocument/2006/relationships/image" Target="../media/image13.png"/><Relationship Id="rId77" Type="http://schemas.openxmlformats.org/officeDocument/2006/relationships/customXml" Target="../ink/ink42.xml"/><Relationship Id="rId100" Type="http://schemas.openxmlformats.org/officeDocument/2006/relationships/image" Target="../media/image350.png"/><Relationship Id="rId105" Type="http://schemas.openxmlformats.org/officeDocument/2006/relationships/customXml" Target="../ink/ink56.xml"/><Relationship Id="rId126" Type="http://schemas.openxmlformats.org/officeDocument/2006/relationships/customXml" Target="../ink/ink67.xml"/><Relationship Id="rId147" Type="http://schemas.openxmlformats.org/officeDocument/2006/relationships/customXml" Target="../ink/ink77.xml"/><Relationship Id="rId8" Type="http://schemas.openxmlformats.org/officeDocument/2006/relationships/image" Target="../media/image35.png"/><Relationship Id="rId51" Type="http://schemas.openxmlformats.org/officeDocument/2006/relationships/customXml" Target="../ink/ink29.xml"/><Relationship Id="rId72" Type="http://schemas.openxmlformats.org/officeDocument/2006/relationships/image" Target="../media/image210.png"/><Relationship Id="rId93" Type="http://schemas.openxmlformats.org/officeDocument/2006/relationships/customXml" Target="../ink/ink50.xml"/><Relationship Id="rId98" Type="http://schemas.openxmlformats.org/officeDocument/2006/relationships/image" Target="../media/image340.png"/><Relationship Id="rId121" Type="http://schemas.openxmlformats.org/officeDocument/2006/relationships/image" Target="../media/image63.png"/><Relationship Id="rId142" Type="http://schemas.openxmlformats.org/officeDocument/2006/relationships/image" Target="../media/image74.png"/><Relationship Id="rId3" Type="http://schemas.openxmlformats.org/officeDocument/2006/relationships/customXml" Target="../ink/ink5.xml"/><Relationship Id="rId25" Type="http://schemas.openxmlformats.org/officeDocument/2006/relationships/customXml" Target="../ink/ink16.xml"/><Relationship Id="rId46" Type="http://schemas.openxmlformats.org/officeDocument/2006/relationships/image" Target="../media/image54.png"/><Relationship Id="rId67" Type="http://schemas.openxmlformats.org/officeDocument/2006/relationships/customXml" Target="../ink/ink37.xml"/><Relationship Id="rId116" Type="http://schemas.openxmlformats.org/officeDocument/2006/relationships/image" Target="../media/image61.png"/><Relationship Id="rId137" Type="http://schemas.openxmlformats.org/officeDocument/2006/relationships/image" Target="../media/image71.png"/><Relationship Id="rId158" Type="http://schemas.openxmlformats.org/officeDocument/2006/relationships/image" Target="../media/image82.png"/><Relationship Id="rId20" Type="http://schemas.openxmlformats.org/officeDocument/2006/relationships/image" Target="../media/image41.png"/><Relationship Id="rId41" Type="http://schemas.openxmlformats.org/officeDocument/2006/relationships/customXml" Target="../ink/ink24.xml"/><Relationship Id="rId62" Type="http://schemas.openxmlformats.org/officeDocument/2006/relationships/image" Target="../media/image16.png"/><Relationship Id="rId83" Type="http://schemas.openxmlformats.org/officeDocument/2006/relationships/customXml" Target="../ink/ink45.xml"/><Relationship Id="rId88" Type="http://schemas.openxmlformats.org/officeDocument/2006/relationships/image" Target="../media/image290.png"/><Relationship Id="rId111" Type="http://schemas.openxmlformats.org/officeDocument/2006/relationships/customXml" Target="../ink/ink59.xml"/><Relationship Id="rId132" Type="http://schemas.openxmlformats.org/officeDocument/2006/relationships/customXml" Target="../ink/ink70.xml"/><Relationship Id="rId153" Type="http://schemas.openxmlformats.org/officeDocument/2006/relationships/customXml" Target="../ink/ink80.xml"/><Relationship Id="rId15" Type="http://schemas.openxmlformats.org/officeDocument/2006/relationships/customXml" Target="../ink/ink11.xml"/><Relationship Id="rId36" Type="http://schemas.openxmlformats.org/officeDocument/2006/relationships/image" Target="../media/image49.png"/><Relationship Id="rId57" Type="http://schemas.openxmlformats.org/officeDocument/2006/relationships/customXml" Target="../ink/ink32.xml"/><Relationship Id="rId106" Type="http://schemas.openxmlformats.org/officeDocument/2006/relationships/image" Target="../media/image380.png"/><Relationship Id="rId127" Type="http://schemas.openxmlformats.org/officeDocument/2006/relationships/image" Target="../media/image66.png"/><Relationship Id="rId10" Type="http://schemas.openxmlformats.org/officeDocument/2006/relationships/image" Target="../media/image36.png"/><Relationship Id="rId31" Type="http://schemas.openxmlformats.org/officeDocument/2006/relationships/customXml" Target="../ink/ink19.xml"/><Relationship Id="rId52" Type="http://schemas.openxmlformats.org/officeDocument/2006/relationships/image" Target="../media/image57.png"/><Relationship Id="rId73" Type="http://schemas.openxmlformats.org/officeDocument/2006/relationships/customXml" Target="../ink/ink40.xml"/><Relationship Id="rId78" Type="http://schemas.openxmlformats.org/officeDocument/2006/relationships/image" Target="../media/image240.png"/><Relationship Id="rId94" Type="http://schemas.openxmlformats.org/officeDocument/2006/relationships/image" Target="../media/image320.png"/><Relationship Id="rId99" Type="http://schemas.openxmlformats.org/officeDocument/2006/relationships/customXml" Target="../ink/ink53.xml"/><Relationship Id="rId101" Type="http://schemas.openxmlformats.org/officeDocument/2006/relationships/customXml" Target="../ink/ink54.xml"/><Relationship Id="rId122" Type="http://schemas.openxmlformats.org/officeDocument/2006/relationships/customXml" Target="../ink/ink65.xml"/><Relationship Id="rId143" Type="http://schemas.openxmlformats.org/officeDocument/2006/relationships/customXml" Target="../ink/ink75.xml"/><Relationship Id="rId148" Type="http://schemas.openxmlformats.org/officeDocument/2006/relationships/image" Target="../media/image77.png"/><Relationship Id="rId4" Type="http://schemas.openxmlformats.org/officeDocument/2006/relationships/image" Target="../media/image33.png"/><Relationship Id="rId9" Type="http://schemas.openxmlformats.org/officeDocument/2006/relationships/customXml" Target="../ink/ink8.xml"/><Relationship Id="rId26" Type="http://schemas.openxmlformats.org/officeDocument/2006/relationships/image" Target="../media/image44.png"/><Relationship Id="rId47" Type="http://schemas.openxmlformats.org/officeDocument/2006/relationships/customXml" Target="../ink/ink27.xml"/><Relationship Id="rId68" Type="http://schemas.openxmlformats.org/officeDocument/2006/relationships/image" Target="../media/image19.png"/><Relationship Id="rId89" Type="http://schemas.openxmlformats.org/officeDocument/2006/relationships/customXml" Target="../ink/ink48.xml"/><Relationship Id="rId112" Type="http://schemas.openxmlformats.org/officeDocument/2006/relationships/image" Target="../media/image59.png"/><Relationship Id="rId133" Type="http://schemas.openxmlformats.org/officeDocument/2006/relationships/image" Target="../media/image69.png"/><Relationship Id="rId154" Type="http://schemas.openxmlformats.org/officeDocument/2006/relationships/image" Target="../media/image80.png"/><Relationship Id="rId16" Type="http://schemas.openxmlformats.org/officeDocument/2006/relationships/image" Target="../media/image39.png"/><Relationship Id="rId37" Type="http://schemas.openxmlformats.org/officeDocument/2006/relationships/customXml" Target="../ink/ink22.xml"/><Relationship Id="rId58" Type="http://schemas.openxmlformats.org/officeDocument/2006/relationships/image" Target="../media/image140.png"/><Relationship Id="rId79" Type="http://schemas.openxmlformats.org/officeDocument/2006/relationships/customXml" Target="../ink/ink43.xml"/><Relationship Id="rId102" Type="http://schemas.openxmlformats.org/officeDocument/2006/relationships/image" Target="../media/image360.png"/><Relationship Id="rId123" Type="http://schemas.openxmlformats.org/officeDocument/2006/relationships/image" Target="../media/image64.png"/><Relationship Id="rId144" Type="http://schemas.openxmlformats.org/officeDocument/2006/relationships/image" Target="../media/image75.png"/><Relationship Id="rId90" Type="http://schemas.openxmlformats.org/officeDocument/2006/relationships/image" Target="../media/image300.png"/><Relationship Id="rId27" Type="http://schemas.openxmlformats.org/officeDocument/2006/relationships/customXml" Target="../ink/ink17.xml"/><Relationship Id="rId48" Type="http://schemas.openxmlformats.org/officeDocument/2006/relationships/image" Target="../media/image55.png"/><Relationship Id="rId69" Type="http://schemas.openxmlformats.org/officeDocument/2006/relationships/customXml" Target="../ink/ink38.xml"/><Relationship Id="rId113" Type="http://schemas.openxmlformats.org/officeDocument/2006/relationships/customXml" Target="../ink/ink60.xml"/><Relationship Id="rId134" Type="http://schemas.openxmlformats.org/officeDocument/2006/relationships/customXml" Target="../ink/ink71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86.png"/><Relationship Id="rId13" Type="http://schemas.openxmlformats.org/officeDocument/2006/relationships/customXml" Target="../ink/ink88.xml"/><Relationship Id="rId3" Type="http://schemas.openxmlformats.org/officeDocument/2006/relationships/customXml" Target="../ink/ink83.xml"/><Relationship Id="rId7" Type="http://schemas.openxmlformats.org/officeDocument/2006/relationships/customXml" Target="../ink/ink85.xml"/><Relationship Id="rId12" Type="http://schemas.openxmlformats.org/officeDocument/2006/relationships/image" Target="../media/image88.png"/><Relationship Id="rId2" Type="http://schemas.openxmlformats.org/officeDocument/2006/relationships/image" Target="../media/image83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85.png"/><Relationship Id="rId11" Type="http://schemas.openxmlformats.org/officeDocument/2006/relationships/customXml" Target="../ink/ink87.xml"/><Relationship Id="rId5" Type="http://schemas.openxmlformats.org/officeDocument/2006/relationships/customXml" Target="../ink/ink84.xml"/><Relationship Id="rId10" Type="http://schemas.openxmlformats.org/officeDocument/2006/relationships/image" Target="../media/image87.png"/><Relationship Id="rId4" Type="http://schemas.openxmlformats.org/officeDocument/2006/relationships/image" Target="../media/image84.png"/><Relationship Id="rId9" Type="http://schemas.openxmlformats.org/officeDocument/2006/relationships/customXml" Target="../ink/ink86.xml"/><Relationship Id="rId14" Type="http://schemas.openxmlformats.org/officeDocument/2006/relationships/image" Target="../media/image89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customXml" Target="../ink/ink89.xml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0.emf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1.pn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://modtran.spectral.com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6.xml"/><Relationship Id="rId4" Type="http://schemas.openxmlformats.org/officeDocument/2006/relationships/image" Target="../media/image92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3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6.xml"/><Relationship Id="rId4" Type="http://schemas.openxmlformats.org/officeDocument/2006/relationships/image" Target="../media/image94.em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5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6.png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8.png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0.png"/><Relationship Id="rId2" Type="http://schemas.openxmlformats.org/officeDocument/2006/relationships/image" Target="../media/image99.png"/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2.png"/><Relationship Id="rId2" Type="http://schemas.openxmlformats.org/officeDocument/2006/relationships/image" Target="../media/image101.emf"/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3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tif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hyperlink" Target="http://tevcat.uchicago.edu/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tif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hyperlink" Target="https://www.cta-observatory.org/" TargetMode="Externa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" name="Title 1"/>
          <p:cNvSpPr txBox="1">
            <a:spLocks noGrp="1"/>
          </p:cNvSpPr>
          <p:nvPr>
            <p:ph type="ctrTitle"/>
          </p:nvPr>
        </p:nvSpPr>
        <p:spPr>
          <a:xfrm>
            <a:off x="685799" y="2215102"/>
            <a:ext cx="7772401" cy="1171091"/>
          </a:xfrm>
          <a:prstGeom prst="rect">
            <a:avLst/>
          </a:prstGeom>
          <a:noFill/>
        </p:spPr>
        <p:txBody>
          <a:bodyPr/>
          <a:lstStyle>
            <a:lvl1pPr defTabSz="374904">
              <a:defRPr sz="3116">
                <a:solidFill>
                  <a:srgbClr val="000000"/>
                </a:solidFill>
                <a:latin typeface="Avenir Heavy"/>
                <a:ea typeface="Avenir Heavy"/>
                <a:cs typeface="Avenir Heavy"/>
                <a:sym typeface="Avenir Heavy"/>
              </a:defRPr>
            </a:lvl1pPr>
          </a:lstStyle>
          <a:p>
            <a:r>
              <a:t>Cherenkov Telescope Array (CTA) Activities in Croatia</a:t>
            </a:r>
          </a:p>
        </p:txBody>
      </p:sp>
      <p:sp>
        <p:nvSpPr>
          <p:cNvPr id="244" name="Subtitle 2"/>
          <p:cNvSpPr txBox="1">
            <a:spLocks noGrp="1"/>
          </p:cNvSpPr>
          <p:nvPr>
            <p:ph type="subTitle" sz="quarter" idx="1"/>
          </p:nvPr>
        </p:nvSpPr>
        <p:spPr>
          <a:xfrm>
            <a:off x="1219200" y="4033070"/>
            <a:ext cx="6400800" cy="825501"/>
          </a:xfrm>
          <a:prstGeom prst="rect">
            <a:avLst/>
          </a:prstGeom>
        </p:spPr>
        <p:txBody>
          <a:bodyPr/>
          <a:lstStyle/>
          <a:p>
            <a:pPr defTabSz="274320">
              <a:lnSpc>
                <a:spcPct val="80000"/>
              </a:lnSpc>
              <a:spcBef>
                <a:spcPts val="300"/>
              </a:spcBef>
              <a:defRPr sz="1440">
                <a:solidFill>
                  <a:srgbClr val="000000"/>
                </a:solidFill>
                <a:latin typeface="Avenir Heavy"/>
                <a:ea typeface="Avenir Heavy"/>
                <a:cs typeface="Avenir Heavy"/>
                <a:sym typeface="Avenir Heavy"/>
              </a:defRPr>
            </a:pPr>
            <a:r>
              <a:rPr dirty="0"/>
              <a:t>On behalf of the Croatian CTA</a:t>
            </a:r>
            <a:r>
              <a:rPr lang="hr-HR" dirty="0"/>
              <a:t> Group</a:t>
            </a:r>
            <a:endParaRPr dirty="0"/>
          </a:p>
          <a:p>
            <a:pPr defTabSz="274320">
              <a:lnSpc>
                <a:spcPct val="80000"/>
              </a:lnSpc>
              <a:spcBef>
                <a:spcPts val="300"/>
              </a:spcBef>
              <a:defRPr sz="1440">
                <a:solidFill>
                  <a:srgbClr val="000000"/>
                </a:solidFill>
                <a:latin typeface="Avenir Heavy"/>
                <a:ea typeface="Avenir Heavy"/>
                <a:cs typeface="Avenir Heavy"/>
                <a:sym typeface="Avenir Heavy"/>
              </a:defRPr>
            </a:pPr>
            <a:r>
              <a:rPr dirty="0"/>
              <a:t>Nikola Godinović</a:t>
            </a:r>
          </a:p>
          <a:p>
            <a:pPr defTabSz="274320">
              <a:lnSpc>
                <a:spcPct val="80000"/>
              </a:lnSpc>
              <a:spcBef>
                <a:spcPts val="300"/>
              </a:spcBef>
              <a:defRPr sz="1440">
                <a:solidFill>
                  <a:srgbClr val="000000"/>
                </a:solidFill>
                <a:latin typeface="Avenir Heavy"/>
                <a:ea typeface="Avenir Heavy"/>
                <a:cs typeface="Avenir Heavy"/>
                <a:sym typeface="Avenir Heavy"/>
              </a:defRPr>
            </a:pPr>
            <a:r>
              <a:rPr dirty="0"/>
              <a:t>University of Split - FESB</a:t>
            </a:r>
          </a:p>
        </p:txBody>
      </p:sp>
      <p:pic>
        <p:nvPicPr>
          <p:cNvPr id="245" name="Image" descr="Imag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6850" y="6207694"/>
            <a:ext cx="1017548" cy="440756"/>
          </a:xfrm>
          <a:prstGeom prst="rect">
            <a:avLst/>
          </a:prstGeom>
          <a:ln w="12700">
            <a:miter lim="400000"/>
          </a:ln>
        </p:spPr>
      </p:pic>
      <p:pic>
        <p:nvPicPr>
          <p:cNvPr id="246" name="Screenshot 2019-12-08 19.47.04.png" descr="Screenshot 2019-12-08 19.47.04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70336" y="6169396"/>
            <a:ext cx="1912992" cy="517351"/>
          </a:xfrm>
          <a:prstGeom prst="rect">
            <a:avLst/>
          </a:prstGeom>
          <a:ln w="12700">
            <a:miter lim="400000"/>
          </a:ln>
        </p:spPr>
      </p:pic>
      <p:pic>
        <p:nvPicPr>
          <p:cNvPr id="248" name="Image" descr="Image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5250" y="155783"/>
            <a:ext cx="1840681" cy="721836"/>
          </a:xfrm>
          <a:prstGeom prst="rect">
            <a:avLst/>
          </a:prstGeom>
          <a:ln w="12700">
            <a:miter lim="400000"/>
          </a:ln>
        </p:spPr>
      </p:pic>
      <p:pic>
        <p:nvPicPr>
          <p:cNvPr id="249" name="Image" descr="Image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95369" y="155783"/>
            <a:ext cx="1840681" cy="721836"/>
          </a:xfrm>
          <a:prstGeom prst="rect">
            <a:avLst/>
          </a:prstGeom>
          <a:ln w="12700">
            <a:miter lim="400000"/>
          </a:ln>
        </p:spPr>
      </p:pic>
      <p:sp>
        <p:nvSpPr>
          <p:cNvPr id="250" name="CROHEP Meeting, Decmber 2019, IRB - Zagreb"/>
          <p:cNvSpPr txBox="1"/>
          <p:nvPr/>
        </p:nvSpPr>
        <p:spPr>
          <a:xfrm>
            <a:off x="2373567" y="144780"/>
            <a:ext cx="4596769" cy="3693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b="1"/>
            </a:lvl1pPr>
          </a:lstStyle>
          <a:p>
            <a:r>
              <a:rPr lang="en-GB"/>
              <a:t>CROHEP Meeting, February 2024, PMF - Zagreb</a:t>
            </a:r>
          </a:p>
        </p:txBody>
      </p:sp>
      <p:pic>
        <p:nvPicPr>
          <p:cNvPr id="2" name="Google Shape;252;p38">
            <a:extLst>
              <a:ext uri="{FF2B5EF4-FFF2-40B4-BE49-F238E27FC236}">
                <a16:creationId xmlns:a16="http://schemas.microsoft.com/office/drawing/2014/main" id="{C0B2C737-70FD-1475-24AC-5EC6649DB01F}"/>
              </a:ext>
            </a:extLst>
          </p:cNvPr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977719" y="6207694"/>
            <a:ext cx="720061" cy="510335"/>
          </a:xfrm>
          <a:prstGeom prst="rect">
            <a:avLst/>
          </a:prstGeom>
          <a:noFill/>
          <a:ln>
            <a:noFill/>
          </a:ln>
        </p:spPr>
      </p:pic>
      <p:pic>
        <p:nvPicPr>
          <p:cNvPr id="4098" name="Picture 2">
            <a:extLst>
              <a:ext uri="{FF2B5EF4-FFF2-40B4-BE49-F238E27FC236}">
                <a16:creationId xmlns:a16="http://schemas.microsoft.com/office/drawing/2014/main" id="{A04C3D13-733D-E4EF-71AA-9CADE6A25C6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9949" y="6069403"/>
            <a:ext cx="2259475" cy="6173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" name="CTA sites and offices"/>
          <p:cNvSpPr txBox="1">
            <a:spLocks noGrp="1"/>
          </p:cNvSpPr>
          <p:nvPr>
            <p:ph type="title"/>
          </p:nvPr>
        </p:nvSpPr>
        <p:spPr>
          <a:xfrm>
            <a:off x="0" y="-8468"/>
            <a:ext cx="9144000" cy="702539"/>
          </a:xfrm>
          <a:prstGeom prst="rect">
            <a:avLst/>
          </a:prstGeom>
        </p:spPr>
        <p:txBody>
          <a:bodyPr/>
          <a:lstStyle>
            <a:lvl1pPr defTabSz="402336">
              <a:defRPr sz="3520"/>
            </a:lvl1pPr>
          </a:lstStyle>
          <a:p>
            <a:r>
              <a:t>CTA sites and offices </a:t>
            </a:r>
          </a:p>
        </p:txBody>
      </p:sp>
      <p:pic>
        <p:nvPicPr>
          <p:cNvPr id="5122" name="Picture 2" descr="CTAO Locations Map">
            <a:extLst>
              <a:ext uri="{FF2B5EF4-FFF2-40B4-BE49-F238E27FC236}">
                <a16:creationId xmlns:a16="http://schemas.microsoft.com/office/drawing/2014/main" id="{B246C9B5-BB3A-4FE8-F697-E513B928C32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94071"/>
            <a:ext cx="9144000" cy="5911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" name="CTA South - how it will look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402336">
              <a:defRPr sz="3520"/>
            </a:lvl1pPr>
          </a:lstStyle>
          <a:p>
            <a:r>
              <a:rPr lang="hr-HR" dirty="0"/>
              <a:t>North &amp; </a:t>
            </a:r>
            <a:r>
              <a:rPr dirty="0"/>
              <a:t>South </a:t>
            </a:r>
            <a:r>
              <a:rPr lang="hr-HR" dirty="0"/>
              <a:t>CTAO </a:t>
            </a:r>
            <a:r>
              <a:rPr dirty="0"/>
              <a:t>- how it will look</a:t>
            </a:r>
          </a:p>
        </p:txBody>
      </p:sp>
      <p:pic>
        <p:nvPicPr>
          <p:cNvPr id="296" name="Image" descr="Imag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956900"/>
            <a:ext cx="9144000" cy="3858768"/>
          </a:xfrm>
          <a:prstGeom prst="rect">
            <a:avLst/>
          </a:prstGeom>
          <a:ln w="12700">
            <a:miter lim="400000"/>
          </a:ln>
        </p:spPr>
      </p:pic>
      <p:pic>
        <p:nvPicPr>
          <p:cNvPr id="2" name="Image" descr="Image">
            <a:extLst>
              <a:ext uri="{FF2B5EF4-FFF2-40B4-BE49-F238E27FC236}">
                <a16:creationId xmlns:a16="http://schemas.microsoft.com/office/drawing/2014/main" id="{52B0E66A-846A-9AA1-0CD2-719E1C88A37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593586"/>
            <a:ext cx="9144000" cy="2514600"/>
          </a:xfrm>
          <a:prstGeom prst="rect">
            <a:avLst/>
          </a:prstGeom>
          <a:ln w="12700">
            <a:miter lim="400000"/>
          </a:ln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025D6215-E5E2-D76A-B237-6399B1EE391B}"/>
              </a:ext>
            </a:extLst>
          </p:cNvPr>
          <p:cNvSpPr txBox="1"/>
          <p:nvPr/>
        </p:nvSpPr>
        <p:spPr>
          <a:xfrm>
            <a:off x="317500" y="3108186"/>
            <a:ext cx="4380364" cy="120032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GB" sz="1800" b="1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Three type of telescopes  (20 GeV -300 </a:t>
            </a:r>
            <a:r>
              <a:rPr kumimoji="0" lang="en-GB" sz="1800" b="1" i="0" u="none" strike="noStrike" cap="none" spc="0" normalizeH="0" baseline="0" dirty="0" err="1">
                <a:ln>
                  <a:noFill/>
                </a:ln>
                <a:solidFill>
                  <a:schemeClr val="bg1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TeV</a:t>
            </a:r>
            <a:r>
              <a:rPr kumimoji="0" lang="en-GB" sz="1800" b="1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): </a:t>
            </a:r>
          </a:p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GB" sz="1800" b="1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LST (20 GeV – 150 GeV)</a:t>
            </a:r>
          </a:p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GB" sz="1800" b="1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MST (150 GeV – 5 </a:t>
            </a:r>
            <a:r>
              <a:rPr kumimoji="0" lang="en-GB" sz="1800" b="1" i="0" u="none" strike="noStrike" cap="none" spc="0" normalizeH="0" baseline="0" dirty="0" err="1">
                <a:ln>
                  <a:noFill/>
                </a:ln>
                <a:solidFill>
                  <a:schemeClr val="bg1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TeV</a:t>
            </a:r>
            <a:r>
              <a:rPr kumimoji="0" lang="en-GB" sz="1800" b="1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)</a:t>
            </a:r>
          </a:p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GB" sz="1800" b="1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SST</a:t>
            </a:r>
            <a:r>
              <a:rPr lang="en-GB" b="1" dirty="0">
                <a:solidFill>
                  <a:schemeClr val="bg1"/>
                </a:solidFill>
              </a:rPr>
              <a:t>  (5 </a:t>
            </a:r>
            <a:r>
              <a:rPr lang="en-GB" b="1" dirty="0" err="1">
                <a:solidFill>
                  <a:schemeClr val="bg1"/>
                </a:solidFill>
              </a:rPr>
              <a:t>TeV</a:t>
            </a:r>
            <a:r>
              <a:rPr lang="en-GB" b="1" dirty="0">
                <a:solidFill>
                  <a:schemeClr val="bg1"/>
                </a:solidFill>
              </a:rPr>
              <a:t> – 300 </a:t>
            </a:r>
            <a:r>
              <a:rPr lang="en-GB" b="1" dirty="0" err="1">
                <a:solidFill>
                  <a:schemeClr val="bg1"/>
                </a:solidFill>
              </a:rPr>
              <a:t>TeV</a:t>
            </a:r>
            <a:r>
              <a:rPr lang="en-GB" b="1" dirty="0">
                <a:solidFill>
                  <a:schemeClr val="bg1"/>
                </a:solidFill>
              </a:rPr>
              <a:t> </a:t>
            </a:r>
            <a:endParaRPr kumimoji="0" lang="en-GB" sz="1800" b="1" i="0" u="none" strike="noStrike" cap="none" spc="0" normalizeH="0" baseline="0" dirty="0">
              <a:ln>
                <a:noFill/>
              </a:ln>
              <a:solidFill>
                <a:schemeClr val="bg1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advAuto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3" name="CTA Sensitivity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402336">
              <a:defRPr sz="3520"/>
            </a:lvl1pPr>
          </a:lstStyle>
          <a:p>
            <a:r>
              <a:rPr dirty="0"/>
              <a:t>CTA Sensitivity</a:t>
            </a:r>
            <a:r>
              <a:rPr lang="hr-HR" dirty="0"/>
              <a:t> (20 </a:t>
            </a:r>
            <a:r>
              <a:rPr lang="hr-HR" dirty="0" err="1"/>
              <a:t>GeV</a:t>
            </a:r>
            <a:r>
              <a:rPr lang="hr-HR" dirty="0"/>
              <a:t> – 300mTeV)</a:t>
            </a:r>
            <a:r>
              <a:rPr dirty="0"/>
              <a:t> </a:t>
            </a:r>
          </a:p>
        </p:txBody>
      </p:sp>
      <p:pic>
        <p:nvPicPr>
          <p:cNvPr id="304" name="Image" descr="Imag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8089" y="911187"/>
            <a:ext cx="8607730" cy="5505633"/>
          </a:xfrm>
          <a:prstGeom prst="rect">
            <a:avLst/>
          </a:prstGeom>
          <a:ln w="12700">
            <a:miter lim="400000"/>
          </a:ln>
        </p:spPr>
      </p:pic>
      <p:pic>
        <p:nvPicPr>
          <p:cNvPr id="305" name="Image" descr="Image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9500" y="6261154"/>
            <a:ext cx="6985000" cy="40640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4" name="Croatian Contribution to CTA LST-1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402336">
              <a:defRPr sz="3520"/>
            </a:lvl1pPr>
          </a:lstStyle>
          <a:p>
            <a:r>
              <a:t>Croatian Contribution to CTA LST-1</a:t>
            </a:r>
          </a:p>
        </p:txBody>
      </p:sp>
      <p:pic>
        <p:nvPicPr>
          <p:cNvPr id="315" name="Image" descr="Imag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" y="745523"/>
            <a:ext cx="9030583" cy="6181184"/>
          </a:xfrm>
          <a:prstGeom prst="rect">
            <a:avLst/>
          </a:prstGeom>
          <a:ln w="12700">
            <a:miter lim="400000"/>
          </a:ln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9B522B46-A3DE-60D4-2293-9D6952FA43D4}"/>
              </a:ext>
            </a:extLst>
          </p:cNvPr>
          <p:cNvSpPr txBox="1"/>
          <p:nvPr/>
        </p:nvSpPr>
        <p:spPr>
          <a:xfrm>
            <a:off x="2919051" y="1844342"/>
            <a:ext cx="3040315" cy="92332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GB" sz="1800" b="0" i="0" u="none" strike="noStrike" cap="none" spc="0" normalizeH="0" baseline="0" dirty="0" err="1">
                <a:ln>
                  <a:noFill/>
                </a:ln>
                <a:solidFill>
                  <a:schemeClr val="bg1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Starguide</a:t>
            </a:r>
            <a:r>
              <a:rPr lang="en-GB" dirty="0" err="1">
                <a:solidFill>
                  <a:schemeClr val="bg1"/>
                </a:solidFill>
              </a:rPr>
              <a:t>r</a:t>
            </a:r>
            <a:r>
              <a:rPr lang="en-GB" dirty="0">
                <a:solidFill>
                  <a:schemeClr val="bg1"/>
                </a:solidFill>
              </a:rPr>
              <a:t> &amp; </a:t>
            </a:r>
            <a:r>
              <a:rPr kumimoji="0" lang="en-GB" sz="1800" b="0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CDM</a:t>
            </a:r>
          </a:p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GB" dirty="0">
                <a:solidFill>
                  <a:schemeClr val="bg1"/>
                </a:solidFill>
              </a:rPr>
              <a:t>System for precise pointing measurement and correction</a:t>
            </a:r>
            <a:endParaRPr kumimoji="0" lang="en-GB" sz="1800" b="0" i="0" u="none" strike="noStrike" cap="none" spc="0" normalizeH="0" baseline="0" dirty="0">
              <a:ln>
                <a:noFill/>
              </a:ln>
              <a:solidFill>
                <a:schemeClr val="bg1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82B8BED2-C921-0E59-8D33-1D2323B0258F}"/>
              </a:ext>
            </a:extLst>
          </p:cNvPr>
          <p:cNvGrpSpPr/>
          <p:nvPr/>
        </p:nvGrpSpPr>
        <p:grpSpPr>
          <a:xfrm>
            <a:off x="3873124" y="2953229"/>
            <a:ext cx="1059840" cy="1382040"/>
            <a:chOff x="3873124" y="2953229"/>
            <a:chExt cx="1059840" cy="1382040"/>
          </a:xfrm>
        </p:grpSpPr>
        <mc:AlternateContent xmlns:mc="http://schemas.openxmlformats.org/markup-compatibility/2006">
          <mc:Choice xmlns:p14="http://schemas.microsoft.com/office/powerpoint/2010/main" Requires="p14">
            <p:contentPart p14:bwMode="auto" r:id="rId3">
              <p14:nvContentPartPr>
                <p14:cNvPr id="3" name="Ink 2">
                  <a:extLst>
                    <a:ext uri="{FF2B5EF4-FFF2-40B4-BE49-F238E27FC236}">
                      <a16:creationId xmlns:a16="http://schemas.microsoft.com/office/drawing/2014/main" id="{9C681165-2D24-FB79-7935-BDA95C126417}"/>
                    </a:ext>
                  </a:extLst>
                </p14:cNvPr>
                <p14:cNvContentPartPr/>
                <p14:nvPr/>
              </p14:nvContentPartPr>
              <p14:xfrm>
                <a:off x="4486204" y="3986429"/>
                <a:ext cx="446760" cy="348840"/>
              </p14:xfrm>
            </p:contentPart>
          </mc:Choice>
          <mc:Fallback>
            <p:pic>
              <p:nvPicPr>
                <p:cNvPr id="3" name="Ink 2">
                  <a:extLst>
                    <a:ext uri="{FF2B5EF4-FFF2-40B4-BE49-F238E27FC236}">
                      <a16:creationId xmlns:a16="http://schemas.microsoft.com/office/drawing/2014/main" id="{9C681165-2D24-FB79-7935-BDA95C126417}"/>
                    </a:ext>
                  </a:extLst>
                </p:cNvPr>
                <p:cNvPicPr/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4477564" y="3977429"/>
                  <a:ext cx="464400" cy="3664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5">
              <p14:nvContentPartPr>
                <p14:cNvPr id="4" name="Ink 3">
                  <a:extLst>
                    <a:ext uri="{FF2B5EF4-FFF2-40B4-BE49-F238E27FC236}">
                      <a16:creationId xmlns:a16="http://schemas.microsoft.com/office/drawing/2014/main" id="{026FA77F-3A2B-E917-1D11-4B21680FD991}"/>
                    </a:ext>
                  </a:extLst>
                </p14:cNvPr>
                <p14:cNvContentPartPr/>
                <p14:nvPr/>
              </p14:nvContentPartPr>
              <p14:xfrm>
                <a:off x="3900844" y="2958269"/>
                <a:ext cx="740880" cy="916920"/>
              </p14:xfrm>
            </p:contentPart>
          </mc:Choice>
          <mc:Fallback>
            <p:pic>
              <p:nvPicPr>
                <p:cNvPr id="4" name="Ink 3">
                  <a:extLst>
                    <a:ext uri="{FF2B5EF4-FFF2-40B4-BE49-F238E27FC236}">
                      <a16:creationId xmlns:a16="http://schemas.microsoft.com/office/drawing/2014/main" id="{026FA77F-3A2B-E917-1D11-4B21680FD991}"/>
                    </a:ext>
                  </a:extLst>
                </p:cNvPr>
                <p:cNvPicPr/>
                <p:nvPr/>
              </p:nvPicPr>
              <p:blipFill>
                <a:blip r:embed="rId6"/>
                <a:stretch>
                  <a:fillRect/>
                </a:stretch>
              </p:blipFill>
              <p:spPr>
                <a:xfrm>
                  <a:off x="3891844" y="2949629"/>
                  <a:ext cx="758520" cy="9345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7">
              <p14:nvContentPartPr>
                <p14:cNvPr id="5" name="Ink 4">
                  <a:extLst>
                    <a:ext uri="{FF2B5EF4-FFF2-40B4-BE49-F238E27FC236}">
                      <a16:creationId xmlns:a16="http://schemas.microsoft.com/office/drawing/2014/main" id="{0DB7257E-4113-C6D7-97FF-BAAAFA06964A}"/>
                    </a:ext>
                  </a:extLst>
                </p14:cNvPr>
                <p14:cNvContentPartPr/>
                <p14:nvPr/>
              </p14:nvContentPartPr>
              <p14:xfrm>
                <a:off x="3878164" y="2953229"/>
                <a:ext cx="23040" cy="91440"/>
              </p14:xfrm>
            </p:contentPart>
          </mc:Choice>
          <mc:Fallback>
            <p:pic>
              <p:nvPicPr>
                <p:cNvPr id="5" name="Ink 4">
                  <a:extLst>
                    <a:ext uri="{FF2B5EF4-FFF2-40B4-BE49-F238E27FC236}">
                      <a16:creationId xmlns:a16="http://schemas.microsoft.com/office/drawing/2014/main" id="{0DB7257E-4113-C6D7-97FF-BAAAFA06964A}"/>
                    </a:ext>
                  </a:extLst>
                </p:cNvPr>
                <p:cNvPicPr/>
                <p:nvPr/>
              </p:nvPicPr>
              <p:blipFill>
                <a:blip r:embed="rId8"/>
                <a:stretch>
                  <a:fillRect/>
                </a:stretch>
              </p:blipFill>
              <p:spPr>
                <a:xfrm>
                  <a:off x="3869524" y="2944229"/>
                  <a:ext cx="40680" cy="1090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9">
              <p14:nvContentPartPr>
                <p14:cNvPr id="6" name="Ink 5">
                  <a:extLst>
                    <a:ext uri="{FF2B5EF4-FFF2-40B4-BE49-F238E27FC236}">
                      <a16:creationId xmlns:a16="http://schemas.microsoft.com/office/drawing/2014/main" id="{C38A9491-94B0-1E9C-E6A2-C593FC667031}"/>
                    </a:ext>
                  </a:extLst>
                </p14:cNvPr>
                <p14:cNvContentPartPr/>
                <p14:nvPr/>
              </p14:nvContentPartPr>
              <p14:xfrm>
                <a:off x="3873124" y="3012269"/>
                <a:ext cx="165600" cy="8280"/>
              </p14:xfrm>
            </p:contentPart>
          </mc:Choice>
          <mc:Fallback>
            <p:pic>
              <p:nvPicPr>
                <p:cNvPr id="6" name="Ink 5">
                  <a:extLst>
                    <a:ext uri="{FF2B5EF4-FFF2-40B4-BE49-F238E27FC236}">
                      <a16:creationId xmlns:a16="http://schemas.microsoft.com/office/drawing/2014/main" id="{C38A9491-94B0-1E9C-E6A2-C593FC667031}"/>
                    </a:ext>
                  </a:extLst>
                </p:cNvPr>
                <p:cNvPicPr/>
                <p:nvPr/>
              </p:nvPicPr>
              <p:blipFill>
                <a:blip r:embed="rId10"/>
                <a:stretch>
                  <a:fillRect/>
                </a:stretch>
              </p:blipFill>
              <p:spPr>
                <a:xfrm>
                  <a:off x="3864124" y="3003629"/>
                  <a:ext cx="183240" cy="25920"/>
                </a:xfrm>
                <a:prstGeom prst="rect">
                  <a:avLst/>
                </a:prstGeom>
              </p:spPr>
            </p:pic>
          </mc:Fallback>
        </mc:AlternateContent>
      </p:grpSp>
    </p:spTree>
  </p:cSld>
  <p:clrMapOvr>
    <a:masterClrMapping/>
  </p:clrMapOvr>
  <p:transition spd="med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0C4CD9-041E-F24B-A189-FBC0CA00FE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40739"/>
            <a:ext cx="9144000" cy="702539"/>
          </a:xfrm>
        </p:spPr>
        <p:txBody>
          <a:bodyPr>
            <a:noAutofit/>
          </a:bodyPr>
          <a:lstStyle/>
          <a:p>
            <a:r>
              <a:rPr lang="en-GB" sz="3600" dirty="0"/>
              <a:t>LST 1 – precise pointing system (14”)</a:t>
            </a:r>
          </a:p>
        </p:txBody>
      </p:sp>
      <p:pic>
        <p:nvPicPr>
          <p:cNvPr id="5" name="Google Shape;171;p32">
            <a:extLst>
              <a:ext uri="{FF2B5EF4-FFF2-40B4-BE49-F238E27FC236}">
                <a16:creationId xmlns:a16="http://schemas.microsoft.com/office/drawing/2014/main" id="{B3B7C4E5-D4DC-3745-855A-16F26FE8AC93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 l="8812" r="8373" b="49732"/>
          <a:stretch/>
        </p:blipFill>
        <p:spPr>
          <a:xfrm>
            <a:off x="220716" y="738304"/>
            <a:ext cx="8544910" cy="601138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Google Shape;172;p32">
            <a:extLst>
              <a:ext uri="{FF2B5EF4-FFF2-40B4-BE49-F238E27FC236}">
                <a16:creationId xmlns:a16="http://schemas.microsoft.com/office/drawing/2014/main" id="{D2AA372E-1FAF-A246-9327-633981A2DA93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367713" y="743278"/>
            <a:ext cx="3702715" cy="1368986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7" name="Google Shape;176;p32">
            <a:extLst>
              <a:ext uri="{FF2B5EF4-FFF2-40B4-BE49-F238E27FC236}">
                <a16:creationId xmlns:a16="http://schemas.microsoft.com/office/drawing/2014/main" id="{7AA3FAAE-40F5-7E45-8EFC-2112FF9DDED6}"/>
              </a:ext>
            </a:extLst>
          </p:cNvPr>
          <p:cNvCxnSpPr/>
          <p:nvPr/>
        </p:nvCxnSpPr>
        <p:spPr>
          <a:xfrm>
            <a:off x="1256523" y="2808903"/>
            <a:ext cx="0" cy="1981200"/>
          </a:xfrm>
          <a:prstGeom prst="straightConnector1">
            <a:avLst/>
          </a:prstGeom>
          <a:noFill/>
          <a:ln w="28575" cap="flat" cmpd="sng">
            <a:solidFill>
              <a:srgbClr val="BD4B48"/>
            </a:solidFill>
            <a:prstDash val="solid"/>
            <a:round/>
            <a:headEnd type="none" w="sm" len="sm"/>
            <a:tailEnd type="triangle" w="med" len="med"/>
          </a:ln>
        </p:spPr>
      </p:cxnSp>
      <p:sp>
        <p:nvSpPr>
          <p:cNvPr id="3" name="TextBox 2">
            <a:extLst>
              <a:ext uri="{FF2B5EF4-FFF2-40B4-BE49-F238E27FC236}">
                <a16:creationId xmlns:a16="http://schemas.microsoft.com/office/drawing/2014/main" id="{72C00C8C-585D-544E-8F3B-93C6F23EBB2C}"/>
              </a:ext>
            </a:extLst>
          </p:cNvPr>
          <p:cNvSpPr txBox="1"/>
          <p:nvPr/>
        </p:nvSpPr>
        <p:spPr>
          <a:xfrm>
            <a:off x="692758" y="4644912"/>
            <a:ext cx="453007" cy="30777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r>
              <a:rPr lang="hr-HR" sz="1400" dirty="0"/>
              <a:t>CDM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CC25CDE-1DFC-C448-BAD6-B5DA74F9308A}"/>
              </a:ext>
            </a:extLst>
          </p:cNvPr>
          <p:cNvSpPr txBox="1"/>
          <p:nvPr/>
        </p:nvSpPr>
        <p:spPr>
          <a:xfrm>
            <a:off x="1424609" y="5327210"/>
            <a:ext cx="287897" cy="30777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r>
              <a:rPr lang="hr-HR" sz="1400" dirty="0"/>
              <a:t>SG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40148795-DFD6-C525-249A-B9B9EE5FAF0D}"/>
              </a:ext>
            </a:extLst>
          </p:cNvPr>
          <p:cNvCxnSpPr>
            <a:cxnSpLocks/>
          </p:cNvCxnSpPr>
          <p:nvPr/>
        </p:nvCxnSpPr>
        <p:spPr>
          <a:xfrm>
            <a:off x="2606566" y="1387366"/>
            <a:ext cx="84082" cy="3939844"/>
          </a:xfrm>
          <a:prstGeom prst="straightConnector1">
            <a:avLst/>
          </a:prstGeom>
          <a:noFill/>
          <a:ln w="25400" cap="flat">
            <a:solidFill>
              <a:srgbClr val="FF0000"/>
            </a:solidFill>
            <a:prstDash val="solid"/>
            <a:round/>
            <a:headEnd type="triangle"/>
            <a:tailEnd type="triangle"/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5D9DADB3-A9E0-CA6D-1507-346D8214AB77}"/>
              </a:ext>
            </a:extLst>
          </p:cNvPr>
          <p:cNvSpPr txBox="1"/>
          <p:nvPr/>
        </p:nvSpPr>
        <p:spPr>
          <a:xfrm>
            <a:off x="2858814" y="1944414"/>
            <a:ext cx="563614" cy="369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GB" sz="1800" b="0" i="0" u="none" strike="noStrike" cap="none" spc="0" normalizeH="0" baseline="0" dirty="0">
                <a:ln>
                  <a:noFill/>
                </a:ln>
                <a:solidFill>
                  <a:srgbClr val="FF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23 m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578A1E5-8113-4BAA-623C-2AACF811CA06}"/>
              </a:ext>
            </a:extLst>
          </p:cNvPr>
          <p:cNvSpPr txBox="1"/>
          <p:nvPr/>
        </p:nvSpPr>
        <p:spPr>
          <a:xfrm>
            <a:off x="571561" y="1100914"/>
            <a:ext cx="906656" cy="369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GB" sz="1800" b="0" i="0" u="none" strike="noStrike" cap="none" spc="0" normalizeH="0" baseline="0" dirty="0">
                <a:ln>
                  <a:noFill/>
                </a:ln>
                <a:solidFill>
                  <a:srgbClr val="FF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100 tons</a:t>
            </a:r>
          </a:p>
        </p:txBody>
      </p:sp>
    </p:spTree>
    <p:extLst>
      <p:ext uri="{BB962C8B-B14F-4D97-AF65-F5344CB8AC3E}">
        <p14:creationId xmlns:p14="http://schemas.microsoft.com/office/powerpoint/2010/main" val="3643258339"/>
      </p:ext>
    </p:extLst>
  </p:cSld>
  <p:clrMapOvr>
    <a:masterClrMapping/>
  </p:clrMapOvr>
  <p:transition spd="med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AB37DF-4794-B61C-B13C-DBA1BCBFEA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CDM meets design requirement</a:t>
            </a:r>
          </a:p>
        </p:txBody>
      </p:sp>
      <p:pic>
        <p:nvPicPr>
          <p:cNvPr id="3" name="Google Shape;178;p32">
            <a:extLst>
              <a:ext uri="{FF2B5EF4-FFF2-40B4-BE49-F238E27FC236}">
                <a16:creationId xmlns:a16="http://schemas.microsoft.com/office/drawing/2014/main" id="{9300F61F-0AF7-4D7C-430C-23F117F0DAC4}"/>
              </a:ext>
            </a:extLst>
          </p:cNvPr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231566" y="1152508"/>
            <a:ext cx="8680868" cy="4552983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Screenshot 2019-12-08 12.49.03.png" descr="Screenshot 2019-12-08 12.49.03.png">
            <a:extLst>
              <a:ext uri="{FF2B5EF4-FFF2-40B4-BE49-F238E27FC236}">
                <a16:creationId xmlns:a16="http://schemas.microsoft.com/office/drawing/2014/main" id="{F44813BC-3A86-93EB-E534-845E5B994AF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94305" y="2970982"/>
            <a:ext cx="2116161" cy="2206370"/>
          </a:xfrm>
          <a:prstGeom prst="rect">
            <a:avLst/>
          </a:prstGeom>
          <a:ln w="12700">
            <a:miter lim="400000"/>
          </a:ln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6B06315C-2EA6-9E11-9B94-614CFC1A2FDF}"/>
              </a:ext>
            </a:extLst>
          </p:cNvPr>
          <p:cNvSpPr txBox="1"/>
          <p:nvPr/>
        </p:nvSpPr>
        <p:spPr>
          <a:xfrm>
            <a:off x="2309087" y="4915744"/>
            <a:ext cx="1159327" cy="26160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r>
              <a:rPr lang="hr-HR" sz="1100" dirty="0"/>
              <a:t>Darko </a:t>
            </a:r>
            <a:r>
              <a:rPr lang="hr-HR" sz="1100" dirty="0" err="1"/>
              <a:t>Zarić</a:t>
            </a:r>
            <a:r>
              <a:rPr lang="hr-HR" sz="1100" dirty="0"/>
              <a:t> (</a:t>
            </a:r>
            <a:r>
              <a:rPr lang="hr-HR" sz="1100" dirty="0" err="1"/>
              <a:t>PhD</a:t>
            </a:r>
            <a:r>
              <a:rPr lang="hr-HR" sz="1100" dirty="0"/>
              <a:t>)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9D81AA7-7A09-8A31-BEDF-F946F22E4F70}"/>
              </a:ext>
            </a:extLst>
          </p:cNvPr>
          <p:cNvSpPr txBox="1"/>
          <p:nvPr/>
        </p:nvSpPr>
        <p:spPr>
          <a:xfrm>
            <a:off x="357013" y="5789963"/>
            <a:ext cx="8555421" cy="64632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GB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The CDM fully meets the prescribed CTAC design requirements: it measures with  accuracy of &lt; 5” the displacement of the Cherenkov camera with a rate of 10 Hz</a:t>
            </a:r>
          </a:p>
        </p:txBody>
      </p:sp>
    </p:spTree>
    <p:extLst>
      <p:ext uri="{BB962C8B-B14F-4D97-AF65-F5344CB8AC3E}">
        <p14:creationId xmlns:p14="http://schemas.microsoft.com/office/powerpoint/2010/main" val="714780596"/>
      </p:ext>
    </p:extLst>
  </p:cSld>
  <p:clrMapOvr>
    <a:masterClrMapping/>
  </p:clrMapOvr>
  <p:transition spd="med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E84016-8EB0-F539-5A36-4718DC95A5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9277" y="30673"/>
            <a:ext cx="9144000" cy="702539"/>
          </a:xfrm>
        </p:spPr>
        <p:txBody>
          <a:bodyPr/>
          <a:lstStyle/>
          <a:p>
            <a:r>
              <a:rPr lang="en-GB" dirty="0"/>
              <a:t>SG status &amp; design issue!?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4364D2C-6267-E3FE-1747-3B3001182BB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5880" y="1015140"/>
            <a:ext cx="4781439" cy="3683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795C5179-A8BA-C9CE-5CE2-0E43D4B7EFBE}"/>
              </a:ext>
            </a:extLst>
          </p:cNvPr>
          <p:cNvSpPr txBox="1"/>
          <p:nvPr/>
        </p:nvSpPr>
        <p:spPr>
          <a:xfrm>
            <a:off x="1416840" y="691671"/>
            <a:ext cx="1934182" cy="369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GB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LST-1SG  raw image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45FBBF5-BD84-20B8-38F5-43FC5CE47B3F}"/>
              </a:ext>
            </a:extLst>
          </p:cNvPr>
          <p:cNvSpPr txBox="1"/>
          <p:nvPr/>
        </p:nvSpPr>
        <p:spPr>
          <a:xfrm>
            <a:off x="115306" y="4912563"/>
            <a:ext cx="5485739" cy="175432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r>
              <a:rPr lang="en-GB" sz="1800" b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Obtained SG Precision:</a:t>
            </a:r>
            <a:endParaRPr lang="en-HR" sz="18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lvl="0">
              <a:buSzPts val="1000"/>
              <a:tabLst>
                <a:tab pos="457200" algn="l"/>
              </a:tabLst>
            </a:pPr>
            <a:r>
              <a:rPr lang="en-GB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SG </a:t>
            </a:r>
            <a:r>
              <a:rPr lang="en-GB" sz="1800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FoV</a:t>
            </a:r>
            <a:r>
              <a:rPr lang="en-GB" sz="18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centre measured with precision &lt; 5 arcsec.</a:t>
            </a:r>
            <a:endParaRPr lang="en-HR" sz="18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en-GB" sz="18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LEDs centre measured with precision of 10 arcsec</a:t>
            </a:r>
          </a:p>
          <a:p>
            <a:r>
              <a:rPr lang="en-GB" b="1" dirty="0">
                <a:latin typeface="Aptos" panose="020B0004020202020204" pitchFamily="34" charset="0"/>
                <a:cs typeface="Times New Roman" panose="02020603050405020304" pitchFamily="18" charset="0"/>
              </a:rPr>
              <a:t>Design requirements 14 arcsec</a:t>
            </a:r>
          </a:p>
          <a:p>
            <a:r>
              <a:rPr kumimoji="0" lang="en-HR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uFillTx/>
                <a:latin typeface="+mj-lt"/>
                <a:ea typeface="+mj-ea"/>
                <a:cs typeface="+mj-cs"/>
                <a:sym typeface="Calibri"/>
              </a:rPr>
              <a:t>How </a:t>
            </a:r>
            <a:r>
              <a:rPr lang="en-HR" dirty="0"/>
              <a:t>to estmate accurascy of SG ie. </a:t>
            </a:r>
            <a:r>
              <a:rPr lang="en-GB" dirty="0"/>
              <a:t>c</a:t>
            </a:r>
            <a:r>
              <a:rPr lang="en-HR" dirty="0"/>
              <a:t>alibrate it ?</a:t>
            </a:r>
          </a:p>
          <a:p>
            <a:r>
              <a:rPr lang="en-HR" dirty="0"/>
              <a:t>Propose new desing for LST2-4 </a:t>
            </a:r>
            <a:endParaRPr kumimoji="0" lang="en-GB" sz="1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grpSp>
        <p:nvGrpSpPr>
          <p:cNvPr id="80" name="Group 79">
            <a:extLst>
              <a:ext uri="{FF2B5EF4-FFF2-40B4-BE49-F238E27FC236}">
                <a16:creationId xmlns:a16="http://schemas.microsoft.com/office/drawing/2014/main" id="{EAC9348B-FA2F-386C-2BA6-866FF8FD3CD7}"/>
              </a:ext>
            </a:extLst>
          </p:cNvPr>
          <p:cNvGrpSpPr/>
          <p:nvPr/>
        </p:nvGrpSpPr>
        <p:grpSpPr>
          <a:xfrm>
            <a:off x="6580245" y="3191763"/>
            <a:ext cx="2134800" cy="2686680"/>
            <a:chOff x="6232060" y="3039140"/>
            <a:chExt cx="2134800" cy="2686680"/>
          </a:xfrm>
        </p:grpSpPr>
        <p:grpSp>
          <p:nvGrpSpPr>
            <p:cNvPr id="51" name="Group 50">
              <a:extLst>
                <a:ext uri="{FF2B5EF4-FFF2-40B4-BE49-F238E27FC236}">
                  <a16:creationId xmlns:a16="http://schemas.microsoft.com/office/drawing/2014/main" id="{5577F590-01E2-7EF0-6EDE-050133D8E412}"/>
                </a:ext>
              </a:extLst>
            </p:cNvPr>
            <p:cNvGrpSpPr/>
            <p:nvPr/>
          </p:nvGrpSpPr>
          <p:grpSpPr>
            <a:xfrm>
              <a:off x="6232060" y="4953620"/>
              <a:ext cx="901800" cy="772200"/>
              <a:chOff x="6232060" y="4953620"/>
              <a:chExt cx="901800" cy="772200"/>
            </a:xfrm>
          </p:grpSpPr>
          <mc:AlternateContent xmlns:mc="http://schemas.openxmlformats.org/markup-compatibility/2006">
            <mc:Choice xmlns:p14="http://schemas.microsoft.com/office/powerpoint/2010/main" Requires="p14">
              <p:contentPart p14:bwMode="auto" r:id="rId3">
                <p14:nvContentPartPr>
                  <p14:cNvPr id="43" name="Ink 42">
                    <a:extLst>
                      <a:ext uri="{FF2B5EF4-FFF2-40B4-BE49-F238E27FC236}">
                        <a16:creationId xmlns:a16="http://schemas.microsoft.com/office/drawing/2014/main" id="{3514E00D-4E08-6374-F65D-0EFCF8BFE3C9}"/>
                      </a:ext>
                    </a:extLst>
                  </p14:cNvPr>
                  <p14:cNvContentPartPr/>
                  <p14:nvPr/>
                </p14:nvContentPartPr>
                <p14:xfrm>
                  <a:off x="6463540" y="5489300"/>
                  <a:ext cx="116280" cy="236520"/>
                </p14:xfrm>
              </p:contentPart>
            </mc:Choice>
            <mc:Fallback>
              <p:pic>
                <p:nvPicPr>
                  <p:cNvPr id="43" name="Ink 42">
                    <a:extLst>
                      <a:ext uri="{FF2B5EF4-FFF2-40B4-BE49-F238E27FC236}">
                        <a16:creationId xmlns:a16="http://schemas.microsoft.com/office/drawing/2014/main" id="{3514E00D-4E08-6374-F65D-0EFCF8BFE3C9}"/>
                      </a:ext>
                    </a:extLst>
                  </p:cNvPr>
                  <p:cNvPicPr/>
                  <p:nvPr/>
                </p:nvPicPr>
                <p:blipFill>
                  <a:blip r:embed="rId4"/>
                  <a:stretch>
                    <a:fillRect/>
                  </a:stretch>
                </p:blipFill>
                <p:spPr>
                  <a:xfrm>
                    <a:off x="6454540" y="5480300"/>
                    <a:ext cx="133920" cy="25416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>
            <mc:Choice xmlns:p14="http://schemas.microsoft.com/office/powerpoint/2010/main" Requires="p14">
              <p:contentPart p14:bwMode="auto" r:id="rId5">
                <p14:nvContentPartPr>
                  <p14:cNvPr id="44" name="Ink 43">
                    <a:extLst>
                      <a:ext uri="{FF2B5EF4-FFF2-40B4-BE49-F238E27FC236}">
                        <a16:creationId xmlns:a16="http://schemas.microsoft.com/office/drawing/2014/main" id="{1EAB1253-85EB-5DD1-EE26-01B17D6A21E6}"/>
                      </a:ext>
                    </a:extLst>
                  </p14:cNvPr>
                  <p14:cNvContentPartPr/>
                  <p14:nvPr/>
                </p14:nvContentPartPr>
                <p14:xfrm>
                  <a:off x="6232060" y="5087180"/>
                  <a:ext cx="718200" cy="452160"/>
                </p14:xfrm>
              </p:contentPart>
            </mc:Choice>
            <mc:Fallback>
              <p:pic>
                <p:nvPicPr>
                  <p:cNvPr id="44" name="Ink 43">
                    <a:extLst>
                      <a:ext uri="{FF2B5EF4-FFF2-40B4-BE49-F238E27FC236}">
                        <a16:creationId xmlns:a16="http://schemas.microsoft.com/office/drawing/2014/main" id="{1EAB1253-85EB-5DD1-EE26-01B17D6A21E6}"/>
                      </a:ext>
                    </a:extLst>
                  </p:cNvPr>
                  <p:cNvPicPr/>
                  <p:nvPr/>
                </p:nvPicPr>
                <p:blipFill>
                  <a:blip r:embed="rId6"/>
                  <a:stretch>
                    <a:fillRect/>
                  </a:stretch>
                </p:blipFill>
                <p:spPr>
                  <a:xfrm>
                    <a:off x="6223060" y="5078180"/>
                    <a:ext cx="735840" cy="46980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>
            <mc:Choice xmlns:p14="http://schemas.microsoft.com/office/powerpoint/2010/main" Requires="p14">
              <p:contentPart p14:bwMode="auto" r:id="rId7">
                <p14:nvContentPartPr>
                  <p14:cNvPr id="46" name="Ink 45">
                    <a:extLst>
                      <a:ext uri="{FF2B5EF4-FFF2-40B4-BE49-F238E27FC236}">
                        <a16:creationId xmlns:a16="http://schemas.microsoft.com/office/drawing/2014/main" id="{702B95ED-724A-5159-B914-B128FF643981}"/>
                      </a:ext>
                    </a:extLst>
                  </p14:cNvPr>
                  <p14:cNvContentPartPr/>
                  <p14:nvPr/>
                </p14:nvContentPartPr>
                <p14:xfrm>
                  <a:off x="6265900" y="4953620"/>
                  <a:ext cx="669240" cy="170640"/>
                </p14:xfrm>
              </p:contentPart>
            </mc:Choice>
            <mc:Fallback>
              <p:pic>
                <p:nvPicPr>
                  <p:cNvPr id="46" name="Ink 45">
                    <a:extLst>
                      <a:ext uri="{FF2B5EF4-FFF2-40B4-BE49-F238E27FC236}">
                        <a16:creationId xmlns:a16="http://schemas.microsoft.com/office/drawing/2014/main" id="{702B95ED-724A-5159-B914-B128FF643981}"/>
                      </a:ext>
                    </a:extLst>
                  </p:cNvPr>
                  <p:cNvPicPr/>
                  <p:nvPr/>
                </p:nvPicPr>
                <p:blipFill>
                  <a:blip r:embed="rId8"/>
                  <a:stretch>
                    <a:fillRect/>
                  </a:stretch>
                </p:blipFill>
                <p:spPr>
                  <a:xfrm>
                    <a:off x="6257260" y="4944620"/>
                    <a:ext cx="686880" cy="18828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>
            <mc:Choice xmlns:p14="http://schemas.microsoft.com/office/powerpoint/2010/main" Requires="p14">
              <p:contentPart p14:bwMode="auto" r:id="rId9">
                <p14:nvContentPartPr>
                  <p14:cNvPr id="48" name="Ink 47">
                    <a:extLst>
                      <a:ext uri="{FF2B5EF4-FFF2-40B4-BE49-F238E27FC236}">
                        <a16:creationId xmlns:a16="http://schemas.microsoft.com/office/drawing/2014/main" id="{3E6AA974-552F-CE57-0565-35EF7DE6F35D}"/>
                      </a:ext>
                    </a:extLst>
                  </p14:cNvPr>
                  <p14:cNvContentPartPr/>
                  <p14:nvPr/>
                </p14:nvContentPartPr>
                <p14:xfrm>
                  <a:off x="7020100" y="5079260"/>
                  <a:ext cx="71640" cy="504360"/>
                </p14:xfrm>
              </p:contentPart>
            </mc:Choice>
            <mc:Fallback>
              <p:pic>
                <p:nvPicPr>
                  <p:cNvPr id="48" name="Ink 47">
                    <a:extLst>
                      <a:ext uri="{FF2B5EF4-FFF2-40B4-BE49-F238E27FC236}">
                        <a16:creationId xmlns:a16="http://schemas.microsoft.com/office/drawing/2014/main" id="{3E6AA974-552F-CE57-0565-35EF7DE6F35D}"/>
                      </a:ext>
                    </a:extLst>
                  </p:cNvPr>
                  <p:cNvPicPr/>
                  <p:nvPr/>
                </p:nvPicPr>
                <p:blipFill>
                  <a:blip r:embed="rId10"/>
                  <a:stretch>
                    <a:fillRect/>
                  </a:stretch>
                </p:blipFill>
                <p:spPr>
                  <a:xfrm>
                    <a:off x="7011100" y="5070260"/>
                    <a:ext cx="89280" cy="52200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>
            <mc:Choice xmlns:p14="http://schemas.microsoft.com/office/powerpoint/2010/main" Requires="p14">
              <p:contentPart p14:bwMode="auto" r:id="rId11">
                <p14:nvContentPartPr>
                  <p14:cNvPr id="50" name="Ink 49">
                    <a:extLst>
                      <a:ext uri="{FF2B5EF4-FFF2-40B4-BE49-F238E27FC236}">
                        <a16:creationId xmlns:a16="http://schemas.microsoft.com/office/drawing/2014/main" id="{957E1911-4E74-D6DF-ED49-11C86F8B6918}"/>
                      </a:ext>
                    </a:extLst>
                  </p14:cNvPr>
                  <p14:cNvContentPartPr/>
                  <p14:nvPr/>
                </p14:nvContentPartPr>
                <p14:xfrm>
                  <a:off x="6963940" y="4958660"/>
                  <a:ext cx="169920" cy="103320"/>
                </p14:xfrm>
              </p:contentPart>
            </mc:Choice>
            <mc:Fallback>
              <p:pic>
                <p:nvPicPr>
                  <p:cNvPr id="50" name="Ink 49">
                    <a:extLst>
                      <a:ext uri="{FF2B5EF4-FFF2-40B4-BE49-F238E27FC236}">
                        <a16:creationId xmlns:a16="http://schemas.microsoft.com/office/drawing/2014/main" id="{957E1911-4E74-D6DF-ED49-11C86F8B6918}"/>
                      </a:ext>
                    </a:extLst>
                  </p:cNvPr>
                  <p:cNvPicPr/>
                  <p:nvPr/>
                </p:nvPicPr>
                <p:blipFill>
                  <a:blip r:embed="rId12"/>
                  <a:stretch>
                    <a:fillRect/>
                  </a:stretch>
                </p:blipFill>
                <p:spPr>
                  <a:xfrm>
                    <a:off x="6954940" y="4950020"/>
                    <a:ext cx="187560" cy="120960"/>
                  </a:xfrm>
                  <a:prstGeom prst="rect">
                    <a:avLst/>
                  </a:prstGeom>
                </p:spPr>
              </p:pic>
            </mc:Fallback>
          </mc:AlternateContent>
        </p:grpSp>
        <p:grpSp>
          <p:nvGrpSpPr>
            <p:cNvPr id="56" name="Group 55">
              <a:extLst>
                <a:ext uri="{FF2B5EF4-FFF2-40B4-BE49-F238E27FC236}">
                  <a16:creationId xmlns:a16="http://schemas.microsoft.com/office/drawing/2014/main" id="{2480E4ED-734A-BAE9-0925-1A78E4E36600}"/>
                </a:ext>
              </a:extLst>
            </p:cNvPr>
            <p:cNvGrpSpPr/>
            <p:nvPr/>
          </p:nvGrpSpPr>
          <p:grpSpPr>
            <a:xfrm>
              <a:off x="6809500" y="4590020"/>
              <a:ext cx="615960" cy="743040"/>
              <a:chOff x="6809500" y="4590020"/>
              <a:chExt cx="615960" cy="743040"/>
            </a:xfrm>
          </p:grpSpPr>
          <mc:AlternateContent xmlns:mc="http://schemas.openxmlformats.org/markup-compatibility/2006">
            <mc:Choice xmlns:p14="http://schemas.microsoft.com/office/powerpoint/2010/main" Requires="p14">
              <p:contentPart p14:bwMode="auto" r:id="rId13">
                <p14:nvContentPartPr>
                  <p14:cNvPr id="52" name="Ink 51">
                    <a:extLst>
                      <a:ext uri="{FF2B5EF4-FFF2-40B4-BE49-F238E27FC236}">
                        <a16:creationId xmlns:a16="http://schemas.microsoft.com/office/drawing/2014/main" id="{C04648AD-6A74-E005-8D30-748BB6E75C1C}"/>
                      </a:ext>
                    </a:extLst>
                  </p14:cNvPr>
                  <p14:cNvContentPartPr/>
                  <p14:nvPr/>
                </p14:nvContentPartPr>
                <p14:xfrm>
                  <a:off x="6809500" y="5191940"/>
                  <a:ext cx="66600" cy="141120"/>
                </p14:xfrm>
              </p:contentPart>
            </mc:Choice>
            <mc:Fallback>
              <p:pic>
                <p:nvPicPr>
                  <p:cNvPr id="52" name="Ink 51">
                    <a:extLst>
                      <a:ext uri="{FF2B5EF4-FFF2-40B4-BE49-F238E27FC236}">
                        <a16:creationId xmlns:a16="http://schemas.microsoft.com/office/drawing/2014/main" id="{C04648AD-6A74-E005-8D30-748BB6E75C1C}"/>
                      </a:ext>
                    </a:extLst>
                  </p:cNvPr>
                  <p:cNvPicPr/>
                  <p:nvPr/>
                </p:nvPicPr>
                <p:blipFill>
                  <a:blip r:embed="rId14"/>
                  <a:stretch>
                    <a:fillRect/>
                  </a:stretch>
                </p:blipFill>
                <p:spPr>
                  <a:xfrm>
                    <a:off x="6800860" y="5182940"/>
                    <a:ext cx="84240" cy="15876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>
            <mc:Choice xmlns:p14="http://schemas.microsoft.com/office/powerpoint/2010/main" Requires="p14">
              <p:contentPart p14:bwMode="auto" r:id="rId15">
                <p14:nvContentPartPr>
                  <p14:cNvPr id="53" name="Ink 52">
                    <a:extLst>
                      <a:ext uri="{FF2B5EF4-FFF2-40B4-BE49-F238E27FC236}">
                        <a16:creationId xmlns:a16="http://schemas.microsoft.com/office/drawing/2014/main" id="{65D159C9-0C1F-231E-BEE5-F1D71B425857}"/>
                      </a:ext>
                    </a:extLst>
                  </p14:cNvPr>
                  <p14:cNvContentPartPr/>
                  <p14:nvPr/>
                </p14:nvContentPartPr>
                <p14:xfrm>
                  <a:off x="6937300" y="4914740"/>
                  <a:ext cx="171720" cy="271800"/>
                </p14:xfrm>
              </p:contentPart>
            </mc:Choice>
            <mc:Fallback>
              <p:pic>
                <p:nvPicPr>
                  <p:cNvPr id="53" name="Ink 52">
                    <a:extLst>
                      <a:ext uri="{FF2B5EF4-FFF2-40B4-BE49-F238E27FC236}">
                        <a16:creationId xmlns:a16="http://schemas.microsoft.com/office/drawing/2014/main" id="{65D159C9-0C1F-231E-BEE5-F1D71B425857}"/>
                      </a:ext>
                    </a:extLst>
                  </p:cNvPr>
                  <p:cNvPicPr/>
                  <p:nvPr/>
                </p:nvPicPr>
                <p:blipFill>
                  <a:blip r:embed="rId16"/>
                  <a:stretch>
                    <a:fillRect/>
                  </a:stretch>
                </p:blipFill>
                <p:spPr>
                  <a:xfrm>
                    <a:off x="6928660" y="4905740"/>
                    <a:ext cx="189360" cy="28944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>
            <mc:Choice xmlns:p14="http://schemas.microsoft.com/office/powerpoint/2010/main" Requires="p14">
              <p:contentPart p14:bwMode="auto" r:id="rId17">
                <p14:nvContentPartPr>
                  <p14:cNvPr id="55" name="Ink 54">
                    <a:extLst>
                      <a:ext uri="{FF2B5EF4-FFF2-40B4-BE49-F238E27FC236}">
                        <a16:creationId xmlns:a16="http://schemas.microsoft.com/office/drawing/2014/main" id="{033831D2-B1DC-B538-4485-91EC5B14B7CA}"/>
                      </a:ext>
                    </a:extLst>
                  </p14:cNvPr>
                  <p14:cNvContentPartPr/>
                  <p14:nvPr/>
                </p14:nvContentPartPr>
                <p14:xfrm>
                  <a:off x="7226740" y="4590020"/>
                  <a:ext cx="198720" cy="197640"/>
                </p14:xfrm>
              </p:contentPart>
            </mc:Choice>
            <mc:Fallback>
              <p:pic>
                <p:nvPicPr>
                  <p:cNvPr id="55" name="Ink 54">
                    <a:extLst>
                      <a:ext uri="{FF2B5EF4-FFF2-40B4-BE49-F238E27FC236}">
                        <a16:creationId xmlns:a16="http://schemas.microsoft.com/office/drawing/2014/main" id="{033831D2-B1DC-B538-4485-91EC5B14B7CA}"/>
                      </a:ext>
                    </a:extLst>
                  </p:cNvPr>
                  <p:cNvPicPr/>
                  <p:nvPr/>
                </p:nvPicPr>
                <p:blipFill>
                  <a:blip r:embed="rId18"/>
                  <a:stretch>
                    <a:fillRect/>
                  </a:stretch>
                </p:blipFill>
                <p:spPr>
                  <a:xfrm>
                    <a:off x="7217740" y="4581380"/>
                    <a:ext cx="216360" cy="215280"/>
                  </a:xfrm>
                  <a:prstGeom prst="rect">
                    <a:avLst/>
                  </a:prstGeom>
                </p:spPr>
              </p:pic>
            </mc:Fallback>
          </mc:AlternateContent>
        </p:grpSp>
        <mc:AlternateContent xmlns:mc="http://schemas.openxmlformats.org/markup-compatibility/2006">
          <mc:Choice xmlns:p14="http://schemas.microsoft.com/office/powerpoint/2010/main" Requires="p14">
            <p:contentPart p14:bwMode="auto" r:id="rId19">
              <p14:nvContentPartPr>
                <p14:cNvPr id="57" name="Ink 56">
                  <a:extLst>
                    <a:ext uri="{FF2B5EF4-FFF2-40B4-BE49-F238E27FC236}">
                      <a16:creationId xmlns:a16="http://schemas.microsoft.com/office/drawing/2014/main" id="{638690E6-94C3-EE69-3CFA-0C8776B6F033}"/>
                    </a:ext>
                  </a:extLst>
                </p14:cNvPr>
                <p14:cNvContentPartPr/>
                <p14:nvPr/>
              </p14:nvContentPartPr>
              <p14:xfrm>
                <a:off x="7475500" y="4274660"/>
                <a:ext cx="120960" cy="137160"/>
              </p14:xfrm>
            </p:contentPart>
          </mc:Choice>
          <mc:Fallback>
            <p:pic>
              <p:nvPicPr>
                <p:cNvPr id="57" name="Ink 56">
                  <a:extLst>
                    <a:ext uri="{FF2B5EF4-FFF2-40B4-BE49-F238E27FC236}">
                      <a16:creationId xmlns:a16="http://schemas.microsoft.com/office/drawing/2014/main" id="{638690E6-94C3-EE69-3CFA-0C8776B6F033}"/>
                    </a:ext>
                  </a:extLst>
                </p:cNvPr>
                <p:cNvPicPr/>
                <p:nvPr/>
              </p:nvPicPr>
              <p:blipFill>
                <a:blip r:embed="rId20"/>
                <a:stretch>
                  <a:fillRect/>
                </a:stretch>
              </p:blipFill>
              <p:spPr>
                <a:xfrm>
                  <a:off x="7466500" y="4266020"/>
                  <a:ext cx="138600" cy="1548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1">
              <p14:nvContentPartPr>
                <p14:cNvPr id="58" name="Ink 57">
                  <a:extLst>
                    <a:ext uri="{FF2B5EF4-FFF2-40B4-BE49-F238E27FC236}">
                      <a16:creationId xmlns:a16="http://schemas.microsoft.com/office/drawing/2014/main" id="{E3D16BB6-BD16-80BE-4B04-6A629F36BECA}"/>
                    </a:ext>
                  </a:extLst>
                </p14:cNvPr>
                <p14:cNvContentPartPr/>
                <p14:nvPr/>
              </p14:nvContentPartPr>
              <p14:xfrm>
                <a:off x="7695100" y="3850580"/>
                <a:ext cx="169920" cy="260640"/>
              </p14:xfrm>
            </p:contentPart>
          </mc:Choice>
          <mc:Fallback>
            <p:pic>
              <p:nvPicPr>
                <p:cNvPr id="58" name="Ink 57">
                  <a:extLst>
                    <a:ext uri="{FF2B5EF4-FFF2-40B4-BE49-F238E27FC236}">
                      <a16:creationId xmlns:a16="http://schemas.microsoft.com/office/drawing/2014/main" id="{E3D16BB6-BD16-80BE-4B04-6A629F36BECA}"/>
                    </a:ext>
                  </a:extLst>
                </p:cNvPr>
                <p:cNvPicPr/>
                <p:nvPr/>
              </p:nvPicPr>
              <p:blipFill>
                <a:blip r:embed="rId22"/>
                <a:stretch>
                  <a:fillRect/>
                </a:stretch>
              </p:blipFill>
              <p:spPr>
                <a:xfrm>
                  <a:off x="7686100" y="3841940"/>
                  <a:ext cx="187560" cy="2782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3">
              <p14:nvContentPartPr>
                <p14:cNvPr id="59" name="Ink 58">
                  <a:extLst>
                    <a:ext uri="{FF2B5EF4-FFF2-40B4-BE49-F238E27FC236}">
                      <a16:creationId xmlns:a16="http://schemas.microsoft.com/office/drawing/2014/main" id="{EAA399BF-FC28-65C8-C58A-3B94AB47BDFC}"/>
                    </a:ext>
                  </a:extLst>
                </p14:cNvPr>
                <p14:cNvContentPartPr/>
                <p14:nvPr/>
              </p14:nvContentPartPr>
              <p14:xfrm>
                <a:off x="7952140" y="3328940"/>
                <a:ext cx="242280" cy="395280"/>
              </p14:xfrm>
            </p:contentPart>
          </mc:Choice>
          <mc:Fallback>
            <p:pic>
              <p:nvPicPr>
                <p:cNvPr id="59" name="Ink 58">
                  <a:extLst>
                    <a:ext uri="{FF2B5EF4-FFF2-40B4-BE49-F238E27FC236}">
                      <a16:creationId xmlns:a16="http://schemas.microsoft.com/office/drawing/2014/main" id="{EAA399BF-FC28-65C8-C58A-3B94AB47BDFC}"/>
                    </a:ext>
                  </a:extLst>
                </p:cNvPr>
                <p:cNvPicPr/>
                <p:nvPr/>
              </p:nvPicPr>
              <p:blipFill>
                <a:blip r:embed="rId24"/>
                <a:stretch>
                  <a:fillRect/>
                </a:stretch>
              </p:blipFill>
              <p:spPr>
                <a:xfrm>
                  <a:off x="7943500" y="3320300"/>
                  <a:ext cx="259920" cy="4129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5">
              <p14:nvContentPartPr>
                <p14:cNvPr id="62" name="Ink 61">
                  <a:extLst>
                    <a:ext uri="{FF2B5EF4-FFF2-40B4-BE49-F238E27FC236}">
                      <a16:creationId xmlns:a16="http://schemas.microsoft.com/office/drawing/2014/main" id="{0D0CDF4F-1B5E-DC60-FA12-7A2FEB2CBCEB}"/>
                    </a:ext>
                  </a:extLst>
                </p14:cNvPr>
                <p14:cNvContentPartPr/>
                <p14:nvPr/>
              </p14:nvContentPartPr>
              <p14:xfrm>
                <a:off x="7580980" y="3818540"/>
                <a:ext cx="92160" cy="208440"/>
              </p14:xfrm>
            </p:contentPart>
          </mc:Choice>
          <mc:Fallback>
            <p:pic>
              <p:nvPicPr>
                <p:cNvPr id="62" name="Ink 61">
                  <a:extLst>
                    <a:ext uri="{FF2B5EF4-FFF2-40B4-BE49-F238E27FC236}">
                      <a16:creationId xmlns:a16="http://schemas.microsoft.com/office/drawing/2014/main" id="{0D0CDF4F-1B5E-DC60-FA12-7A2FEB2CBCEB}"/>
                    </a:ext>
                  </a:extLst>
                </p:cNvPr>
                <p:cNvPicPr/>
                <p:nvPr/>
              </p:nvPicPr>
              <p:blipFill>
                <a:blip r:embed="rId26"/>
                <a:stretch>
                  <a:fillRect/>
                </a:stretch>
              </p:blipFill>
              <p:spPr>
                <a:xfrm>
                  <a:off x="7571980" y="3809900"/>
                  <a:ext cx="109800" cy="2260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7">
              <p14:nvContentPartPr>
                <p14:cNvPr id="63" name="Ink 62">
                  <a:extLst>
                    <a:ext uri="{FF2B5EF4-FFF2-40B4-BE49-F238E27FC236}">
                      <a16:creationId xmlns:a16="http://schemas.microsoft.com/office/drawing/2014/main" id="{E4C59BA0-969F-B0E9-756B-6FD4272314EA}"/>
                    </a:ext>
                  </a:extLst>
                </p14:cNvPr>
                <p14:cNvContentPartPr/>
                <p14:nvPr/>
              </p14:nvContentPartPr>
              <p14:xfrm>
                <a:off x="7873660" y="3310940"/>
                <a:ext cx="128520" cy="186120"/>
              </p14:xfrm>
            </p:contentPart>
          </mc:Choice>
          <mc:Fallback>
            <p:pic>
              <p:nvPicPr>
                <p:cNvPr id="63" name="Ink 62">
                  <a:extLst>
                    <a:ext uri="{FF2B5EF4-FFF2-40B4-BE49-F238E27FC236}">
                      <a16:creationId xmlns:a16="http://schemas.microsoft.com/office/drawing/2014/main" id="{E4C59BA0-969F-B0E9-756B-6FD4272314EA}"/>
                    </a:ext>
                  </a:extLst>
                </p:cNvPr>
                <p:cNvPicPr/>
                <p:nvPr/>
              </p:nvPicPr>
              <p:blipFill>
                <a:blip r:embed="rId28"/>
                <a:stretch>
                  <a:fillRect/>
                </a:stretch>
              </p:blipFill>
              <p:spPr>
                <a:xfrm>
                  <a:off x="7865020" y="3302300"/>
                  <a:ext cx="146160" cy="2037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9">
              <p14:nvContentPartPr>
                <p14:cNvPr id="64" name="Ink 63">
                  <a:extLst>
                    <a:ext uri="{FF2B5EF4-FFF2-40B4-BE49-F238E27FC236}">
                      <a16:creationId xmlns:a16="http://schemas.microsoft.com/office/drawing/2014/main" id="{57D423C5-A1BF-5EE7-38EA-0ADE12B51EC3}"/>
                    </a:ext>
                  </a:extLst>
                </p14:cNvPr>
                <p14:cNvContentPartPr/>
                <p14:nvPr/>
              </p14:nvContentPartPr>
              <p14:xfrm>
                <a:off x="8108380" y="3039140"/>
                <a:ext cx="208440" cy="207720"/>
              </p14:xfrm>
            </p:contentPart>
          </mc:Choice>
          <mc:Fallback>
            <p:pic>
              <p:nvPicPr>
                <p:cNvPr id="64" name="Ink 63">
                  <a:extLst>
                    <a:ext uri="{FF2B5EF4-FFF2-40B4-BE49-F238E27FC236}">
                      <a16:creationId xmlns:a16="http://schemas.microsoft.com/office/drawing/2014/main" id="{57D423C5-A1BF-5EE7-38EA-0ADE12B51EC3}"/>
                    </a:ext>
                  </a:extLst>
                </p:cNvPr>
                <p:cNvPicPr/>
                <p:nvPr/>
              </p:nvPicPr>
              <p:blipFill>
                <a:blip r:embed="rId30"/>
                <a:stretch>
                  <a:fillRect/>
                </a:stretch>
              </p:blipFill>
              <p:spPr>
                <a:xfrm>
                  <a:off x="8104060" y="3034820"/>
                  <a:ext cx="217080" cy="2163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31">
              <p14:nvContentPartPr>
                <p14:cNvPr id="65" name="Ink 64">
                  <a:extLst>
                    <a:ext uri="{FF2B5EF4-FFF2-40B4-BE49-F238E27FC236}">
                      <a16:creationId xmlns:a16="http://schemas.microsoft.com/office/drawing/2014/main" id="{5310450D-4D83-4E80-2D10-65FDEB5475D0}"/>
                    </a:ext>
                  </a:extLst>
                </p14:cNvPr>
                <p14:cNvContentPartPr/>
                <p14:nvPr/>
              </p14:nvContentPartPr>
              <p14:xfrm>
                <a:off x="6684220" y="4383380"/>
                <a:ext cx="204480" cy="218880"/>
              </p14:xfrm>
            </p:contentPart>
          </mc:Choice>
          <mc:Fallback>
            <p:pic>
              <p:nvPicPr>
                <p:cNvPr id="65" name="Ink 64">
                  <a:extLst>
                    <a:ext uri="{FF2B5EF4-FFF2-40B4-BE49-F238E27FC236}">
                      <a16:creationId xmlns:a16="http://schemas.microsoft.com/office/drawing/2014/main" id="{5310450D-4D83-4E80-2D10-65FDEB5475D0}"/>
                    </a:ext>
                  </a:extLst>
                </p:cNvPr>
                <p:cNvPicPr/>
                <p:nvPr/>
              </p:nvPicPr>
              <p:blipFill>
                <a:blip r:embed="rId32"/>
                <a:stretch>
                  <a:fillRect/>
                </a:stretch>
              </p:blipFill>
              <p:spPr>
                <a:xfrm>
                  <a:off x="6675220" y="4374380"/>
                  <a:ext cx="222120" cy="236520"/>
                </a:xfrm>
                <a:prstGeom prst="rect">
                  <a:avLst/>
                </a:prstGeom>
              </p:spPr>
            </p:pic>
          </mc:Fallback>
        </mc:AlternateContent>
        <p:grpSp>
          <p:nvGrpSpPr>
            <p:cNvPr id="67" name="Group 66">
              <a:extLst>
                <a:ext uri="{FF2B5EF4-FFF2-40B4-BE49-F238E27FC236}">
                  <a16:creationId xmlns:a16="http://schemas.microsoft.com/office/drawing/2014/main" id="{614DB065-AA5B-5FC3-16F0-4F1E22E58C88}"/>
                </a:ext>
              </a:extLst>
            </p:cNvPr>
            <p:cNvGrpSpPr/>
            <p:nvPr/>
          </p:nvGrpSpPr>
          <p:grpSpPr>
            <a:xfrm>
              <a:off x="6765580" y="4331180"/>
              <a:ext cx="637200" cy="820080"/>
              <a:chOff x="6765580" y="4331180"/>
              <a:chExt cx="637200" cy="820080"/>
            </a:xfrm>
          </p:grpSpPr>
          <mc:AlternateContent xmlns:mc="http://schemas.openxmlformats.org/markup-compatibility/2006">
            <mc:Choice xmlns:p14="http://schemas.microsoft.com/office/powerpoint/2010/main" Requires="p14">
              <p:contentPart p14:bwMode="auto" r:id="rId33">
                <p14:nvContentPartPr>
                  <p14:cNvPr id="60" name="Ink 59">
                    <a:extLst>
                      <a:ext uri="{FF2B5EF4-FFF2-40B4-BE49-F238E27FC236}">
                        <a16:creationId xmlns:a16="http://schemas.microsoft.com/office/drawing/2014/main" id="{AFE3CA0F-4891-7F04-9CED-646F64D8CC45}"/>
                      </a:ext>
                    </a:extLst>
                  </p14:cNvPr>
                  <p14:cNvContentPartPr/>
                  <p14:nvPr/>
                </p14:nvContentPartPr>
                <p14:xfrm>
                  <a:off x="6765580" y="4679660"/>
                  <a:ext cx="391680" cy="471600"/>
                </p14:xfrm>
              </p:contentPart>
            </mc:Choice>
            <mc:Fallback>
              <p:pic>
                <p:nvPicPr>
                  <p:cNvPr id="60" name="Ink 59">
                    <a:extLst>
                      <a:ext uri="{FF2B5EF4-FFF2-40B4-BE49-F238E27FC236}">
                        <a16:creationId xmlns:a16="http://schemas.microsoft.com/office/drawing/2014/main" id="{AFE3CA0F-4891-7F04-9CED-646F64D8CC45}"/>
                      </a:ext>
                    </a:extLst>
                  </p:cNvPr>
                  <p:cNvPicPr/>
                  <p:nvPr/>
                </p:nvPicPr>
                <p:blipFill>
                  <a:blip r:embed="rId34"/>
                  <a:stretch>
                    <a:fillRect/>
                  </a:stretch>
                </p:blipFill>
                <p:spPr>
                  <a:xfrm>
                    <a:off x="6756940" y="4670660"/>
                    <a:ext cx="409320" cy="48924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>
            <mc:Choice xmlns:p14="http://schemas.microsoft.com/office/powerpoint/2010/main" Requires="p14">
              <p:contentPart p14:bwMode="auto" r:id="rId35">
                <p14:nvContentPartPr>
                  <p14:cNvPr id="61" name="Ink 60">
                    <a:extLst>
                      <a:ext uri="{FF2B5EF4-FFF2-40B4-BE49-F238E27FC236}">
                        <a16:creationId xmlns:a16="http://schemas.microsoft.com/office/drawing/2014/main" id="{05AA3F8D-3BC7-23AE-628A-035D2C966873}"/>
                      </a:ext>
                    </a:extLst>
                  </p14:cNvPr>
                  <p14:cNvContentPartPr/>
                  <p14:nvPr/>
                </p14:nvContentPartPr>
                <p14:xfrm>
                  <a:off x="7254100" y="4331180"/>
                  <a:ext cx="148680" cy="151200"/>
                </p14:xfrm>
              </p:contentPart>
            </mc:Choice>
            <mc:Fallback>
              <p:pic>
                <p:nvPicPr>
                  <p:cNvPr id="61" name="Ink 60">
                    <a:extLst>
                      <a:ext uri="{FF2B5EF4-FFF2-40B4-BE49-F238E27FC236}">
                        <a16:creationId xmlns:a16="http://schemas.microsoft.com/office/drawing/2014/main" id="{05AA3F8D-3BC7-23AE-628A-035D2C966873}"/>
                      </a:ext>
                    </a:extLst>
                  </p:cNvPr>
                  <p:cNvPicPr/>
                  <p:nvPr/>
                </p:nvPicPr>
                <p:blipFill>
                  <a:blip r:embed="rId36"/>
                  <a:stretch>
                    <a:fillRect/>
                  </a:stretch>
                </p:blipFill>
                <p:spPr>
                  <a:xfrm>
                    <a:off x="7245100" y="4322180"/>
                    <a:ext cx="166320" cy="16884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>
            <mc:Choice xmlns:p14="http://schemas.microsoft.com/office/powerpoint/2010/main" Requires="p14">
              <p:contentPart p14:bwMode="auto" r:id="rId37">
                <p14:nvContentPartPr>
                  <p14:cNvPr id="66" name="Ink 65">
                    <a:extLst>
                      <a:ext uri="{FF2B5EF4-FFF2-40B4-BE49-F238E27FC236}">
                        <a16:creationId xmlns:a16="http://schemas.microsoft.com/office/drawing/2014/main" id="{47F09EE1-77AA-20F2-AC60-05310537FDD2}"/>
                      </a:ext>
                    </a:extLst>
                  </p14:cNvPr>
                  <p14:cNvContentPartPr/>
                  <p14:nvPr/>
                </p14:nvContentPartPr>
                <p14:xfrm>
                  <a:off x="6899140" y="4436300"/>
                  <a:ext cx="160560" cy="172440"/>
                </p14:xfrm>
              </p:contentPart>
            </mc:Choice>
            <mc:Fallback>
              <p:pic>
                <p:nvPicPr>
                  <p:cNvPr id="66" name="Ink 65">
                    <a:extLst>
                      <a:ext uri="{FF2B5EF4-FFF2-40B4-BE49-F238E27FC236}">
                        <a16:creationId xmlns:a16="http://schemas.microsoft.com/office/drawing/2014/main" id="{47F09EE1-77AA-20F2-AC60-05310537FDD2}"/>
                      </a:ext>
                    </a:extLst>
                  </p:cNvPr>
                  <p:cNvPicPr/>
                  <p:nvPr/>
                </p:nvPicPr>
                <p:blipFill>
                  <a:blip r:embed="rId38"/>
                  <a:stretch>
                    <a:fillRect/>
                  </a:stretch>
                </p:blipFill>
                <p:spPr>
                  <a:xfrm>
                    <a:off x="6890500" y="4427300"/>
                    <a:ext cx="178200" cy="190080"/>
                  </a:xfrm>
                  <a:prstGeom prst="rect">
                    <a:avLst/>
                  </a:prstGeom>
                </p:spPr>
              </p:pic>
            </mc:Fallback>
          </mc:AlternateContent>
        </p:grpSp>
        <p:grpSp>
          <p:nvGrpSpPr>
            <p:cNvPr id="79" name="Group 78">
              <a:extLst>
                <a:ext uri="{FF2B5EF4-FFF2-40B4-BE49-F238E27FC236}">
                  <a16:creationId xmlns:a16="http://schemas.microsoft.com/office/drawing/2014/main" id="{0DB5E240-E678-1E71-11CA-452B1A222632}"/>
                </a:ext>
              </a:extLst>
            </p:cNvPr>
            <p:cNvGrpSpPr/>
            <p:nvPr/>
          </p:nvGrpSpPr>
          <p:grpSpPr>
            <a:xfrm>
              <a:off x="7571980" y="4646180"/>
              <a:ext cx="794880" cy="237960"/>
              <a:chOff x="7571980" y="4646180"/>
              <a:chExt cx="794880" cy="237960"/>
            </a:xfrm>
          </p:grpSpPr>
          <mc:AlternateContent xmlns:mc="http://schemas.openxmlformats.org/markup-compatibility/2006">
            <mc:Choice xmlns:p14="http://schemas.microsoft.com/office/powerpoint/2010/main" Requires="p14">
              <p:contentPart p14:bwMode="auto" r:id="rId39">
                <p14:nvContentPartPr>
                  <p14:cNvPr id="68" name="Ink 67">
                    <a:extLst>
                      <a:ext uri="{FF2B5EF4-FFF2-40B4-BE49-F238E27FC236}">
                        <a16:creationId xmlns:a16="http://schemas.microsoft.com/office/drawing/2014/main" id="{89B8D7F1-3F87-7B73-A2C2-0FF6B805BC65}"/>
                      </a:ext>
                    </a:extLst>
                  </p14:cNvPr>
                  <p14:cNvContentPartPr/>
                  <p14:nvPr/>
                </p14:nvContentPartPr>
                <p14:xfrm>
                  <a:off x="7599340" y="4652300"/>
                  <a:ext cx="40320" cy="139680"/>
                </p14:xfrm>
              </p:contentPart>
            </mc:Choice>
            <mc:Fallback>
              <p:pic>
                <p:nvPicPr>
                  <p:cNvPr id="68" name="Ink 67">
                    <a:extLst>
                      <a:ext uri="{FF2B5EF4-FFF2-40B4-BE49-F238E27FC236}">
                        <a16:creationId xmlns:a16="http://schemas.microsoft.com/office/drawing/2014/main" id="{89B8D7F1-3F87-7B73-A2C2-0FF6B805BC65}"/>
                      </a:ext>
                    </a:extLst>
                  </p:cNvPr>
                  <p:cNvPicPr/>
                  <p:nvPr/>
                </p:nvPicPr>
                <p:blipFill>
                  <a:blip r:embed="rId40"/>
                  <a:stretch>
                    <a:fillRect/>
                  </a:stretch>
                </p:blipFill>
                <p:spPr>
                  <a:xfrm>
                    <a:off x="7590340" y="4643300"/>
                    <a:ext cx="57960" cy="15732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>
            <mc:Choice xmlns:p14="http://schemas.microsoft.com/office/powerpoint/2010/main" Requires="p14">
              <p:contentPart p14:bwMode="auto" r:id="rId41">
                <p14:nvContentPartPr>
                  <p14:cNvPr id="69" name="Ink 68">
                    <a:extLst>
                      <a:ext uri="{FF2B5EF4-FFF2-40B4-BE49-F238E27FC236}">
                        <a16:creationId xmlns:a16="http://schemas.microsoft.com/office/drawing/2014/main" id="{96CB543B-B4A3-1E23-0E11-04E2BBBEEFC6}"/>
                      </a:ext>
                    </a:extLst>
                  </p14:cNvPr>
                  <p14:cNvContentPartPr/>
                  <p14:nvPr/>
                </p14:nvContentPartPr>
                <p14:xfrm>
                  <a:off x="7571980" y="4669220"/>
                  <a:ext cx="140760" cy="210240"/>
                </p14:xfrm>
              </p:contentPart>
            </mc:Choice>
            <mc:Fallback>
              <p:pic>
                <p:nvPicPr>
                  <p:cNvPr id="69" name="Ink 68">
                    <a:extLst>
                      <a:ext uri="{FF2B5EF4-FFF2-40B4-BE49-F238E27FC236}">
                        <a16:creationId xmlns:a16="http://schemas.microsoft.com/office/drawing/2014/main" id="{96CB543B-B4A3-1E23-0E11-04E2BBBEEFC6}"/>
                      </a:ext>
                    </a:extLst>
                  </p:cNvPr>
                  <p:cNvPicPr/>
                  <p:nvPr/>
                </p:nvPicPr>
                <p:blipFill>
                  <a:blip r:embed="rId42"/>
                  <a:stretch>
                    <a:fillRect/>
                  </a:stretch>
                </p:blipFill>
                <p:spPr>
                  <a:xfrm>
                    <a:off x="7562980" y="4660580"/>
                    <a:ext cx="158400" cy="22788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>
            <mc:Choice xmlns:p14="http://schemas.microsoft.com/office/powerpoint/2010/main" Requires="p14">
              <p:contentPart p14:bwMode="auto" r:id="rId43">
                <p14:nvContentPartPr>
                  <p14:cNvPr id="71" name="Ink 70">
                    <a:extLst>
                      <a:ext uri="{FF2B5EF4-FFF2-40B4-BE49-F238E27FC236}">
                        <a16:creationId xmlns:a16="http://schemas.microsoft.com/office/drawing/2014/main" id="{D35CF0C5-2004-71A5-4A6D-06C154DA2470}"/>
                      </a:ext>
                    </a:extLst>
                  </p14:cNvPr>
                  <p14:cNvContentPartPr/>
                  <p14:nvPr/>
                </p14:nvContentPartPr>
                <p14:xfrm>
                  <a:off x="7790500" y="4759940"/>
                  <a:ext cx="101520" cy="113040"/>
                </p14:xfrm>
              </p:contentPart>
            </mc:Choice>
            <mc:Fallback>
              <p:pic>
                <p:nvPicPr>
                  <p:cNvPr id="71" name="Ink 70">
                    <a:extLst>
                      <a:ext uri="{FF2B5EF4-FFF2-40B4-BE49-F238E27FC236}">
                        <a16:creationId xmlns:a16="http://schemas.microsoft.com/office/drawing/2014/main" id="{D35CF0C5-2004-71A5-4A6D-06C154DA2470}"/>
                      </a:ext>
                    </a:extLst>
                  </p:cNvPr>
                  <p:cNvPicPr/>
                  <p:nvPr/>
                </p:nvPicPr>
                <p:blipFill>
                  <a:blip r:embed="rId44"/>
                  <a:stretch>
                    <a:fillRect/>
                  </a:stretch>
                </p:blipFill>
                <p:spPr>
                  <a:xfrm>
                    <a:off x="7781860" y="4750940"/>
                    <a:ext cx="119160" cy="13068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>
            <mc:Choice xmlns:p14="http://schemas.microsoft.com/office/powerpoint/2010/main" Requires="p14">
              <p:contentPart p14:bwMode="auto" r:id="rId45">
                <p14:nvContentPartPr>
                  <p14:cNvPr id="72" name="Ink 71">
                    <a:extLst>
                      <a:ext uri="{FF2B5EF4-FFF2-40B4-BE49-F238E27FC236}">
                        <a16:creationId xmlns:a16="http://schemas.microsoft.com/office/drawing/2014/main" id="{A60F71EF-CC8E-70C1-0F62-40343698EF29}"/>
                      </a:ext>
                    </a:extLst>
                  </p14:cNvPr>
                  <p14:cNvContentPartPr/>
                  <p14:nvPr/>
                </p14:nvContentPartPr>
                <p14:xfrm>
                  <a:off x="7915060" y="4740860"/>
                  <a:ext cx="35640" cy="92520"/>
                </p14:xfrm>
              </p:contentPart>
            </mc:Choice>
            <mc:Fallback>
              <p:pic>
                <p:nvPicPr>
                  <p:cNvPr id="72" name="Ink 71">
                    <a:extLst>
                      <a:ext uri="{FF2B5EF4-FFF2-40B4-BE49-F238E27FC236}">
                        <a16:creationId xmlns:a16="http://schemas.microsoft.com/office/drawing/2014/main" id="{A60F71EF-CC8E-70C1-0F62-40343698EF29}"/>
                      </a:ext>
                    </a:extLst>
                  </p:cNvPr>
                  <p:cNvPicPr/>
                  <p:nvPr/>
                </p:nvPicPr>
                <p:blipFill>
                  <a:blip r:embed="rId46"/>
                  <a:stretch>
                    <a:fillRect/>
                  </a:stretch>
                </p:blipFill>
                <p:spPr>
                  <a:xfrm>
                    <a:off x="7906420" y="4731860"/>
                    <a:ext cx="53280" cy="11016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>
            <mc:Choice xmlns:p14="http://schemas.microsoft.com/office/powerpoint/2010/main" Requires="p14">
              <p:contentPart p14:bwMode="auto" r:id="rId47">
                <p14:nvContentPartPr>
                  <p14:cNvPr id="74" name="Ink 73">
                    <a:extLst>
                      <a:ext uri="{FF2B5EF4-FFF2-40B4-BE49-F238E27FC236}">
                        <a16:creationId xmlns:a16="http://schemas.microsoft.com/office/drawing/2014/main" id="{94CB8C4F-6ACD-71F2-88D9-EBDDCB2D598D}"/>
                      </a:ext>
                    </a:extLst>
                  </p14:cNvPr>
                  <p14:cNvContentPartPr/>
                  <p14:nvPr/>
                </p14:nvContentPartPr>
                <p14:xfrm>
                  <a:off x="7930540" y="4646180"/>
                  <a:ext cx="360" cy="360"/>
                </p14:xfrm>
              </p:contentPart>
            </mc:Choice>
            <mc:Fallback>
              <p:pic>
                <p:nvPicPr>
                  <p:cNvPr id="74" name="Ink 73">
                    <a:extLst>
                      <a:ext uri="{FF2B5EF4-FFF2-40B4-BE49-F238E27FC236}">
                        <a16:creationId xmlns:a16="http://schemas.microsoft.com/office/drawing/2014/main" id="{94CB8C4F-6ACD-71F2-88D9-EBDDCB2D598D}"/>
                      </a:ext>
                    </a:extLst>
                  </p:cNvPr>
                  <p:cNvPicPr/>
                  <p:nvPr/>
                </p:nvPicPr>
                <p:blipFill>
                  <a:blip r:embed="rId48"/>
                  <a:stretch>
                    <a:fillRect/>
                  </a:stretch>
                </p:blipFill>
                <p:spPr>
                  <a:xfrm>
                    <a:off x="7921900" y="4637180"/>
                    <a:ext cx="18000" cy="1800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>
            <mc:Choice xmlns:p14="http://schemas.microsoft.com/office/powerpoint/2010/main" Requires="p14">
              <p:contentPart p14:bwMode="auto" r:id="rId49">
                <p14:nvContentPartPr>
                  <p14:cNvPr id="76" name="Ink 75">
                    <a:extLst>
                      <a:ext uri="{FF2B5EF4-FFF2-40B4-BE49-F238E27FC236}">
                        <a16:creationId xmlns:a16="http://schemas.microsoft.com/office/drawing/2014/main" id="{39359676-CF65-84D3-E4A4-DF4450C214CB}"/>
                      </a:ext>
                    </a:extLst>
                  </p14:cNvPr>
                  <p14:cNvContentPartPr/>
                  <p14:nvPr/>
                </p14:nvContentPartPr>
                <p14:xfrm>
                  <a:off x="8007940" y="4683260"/>
                  <a:ext cx="82800" cy="98640"/>
                </p14:xfrm>
              </p:contentPart>
            </mc:Choice>
            <mc:Fallback>
              <p:pic>
                <p:nvPicPr>
                  <p:cNvPr id="76" name="Ink 75">
                    <a:extLst>
                      <a:ext uri="{FF2B5EF4-FFF2-40B4-BE49-F238E27FC236}">
                        <a16:creationId xmlns:a16="http://schemas.microsoft.com/office/drawing/2014/main" id="{39359676-CF65-84D3-E4A4-DF4450C214CB}"/>
                      </a:ext>
                    </a:extLst>
                  </p:cNvPr>
                  <p:cNvPicPr/>
                  <p:nvPr/>
                </p:nvPicPr>
                <p:blipFill>
                  <a:blip r:embed="rId50"/>
                  <a:stretch>
                    <a:fillRect/>
                  </a:stretch>
                </p:blipFill>
                <p:spPr>
                  <a:xfrm>
                    <a:off x="7999300" y="4674620"/>
                    <a:ext cx="100440" cy="11628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>
            <mc:Choice xmlns:p14="http://schemas.microsoft.com/office/powerpoint/2010/main" Requires="p14">
              <p:contentPart p14:bwMode="auto" r:id="rId51">
                <p14:nvContentPartPr>
                  <p14:cNvPr id="78" name="Ink 77">
                    <a:extLst>
                      <a:ext uri="{FF2B5EF4-FFF2-40B4-BE49-F238E27FC236}">
                        <a16:creationId xmlns:a16="http://schemas.microsoft.com/office/drawing/2014/main" id="{FAE4B029-CE59-6476-4A6E-743DA9749796}"/>
                      </a:ext>
                    </a:extLst>
                  </p14:cNvPr>
                  <p14:cNvContentPartPr/>
                  <p14:nvPr/>
                </p14:nvContentPartPr>
                <p14:xfrm>
                  <a:off x="8136460" y="4677500"/>
                  <a:ext cx="230400" cy="206640"/>
                </p14:xfrm>
              </p:contentPart>
            </mc:Choice>
            <mc:Fallback>
              <p:pic>
                <p:nvPicPr>
                  <p:cNvPr id="78" name="Ink 77">
                    <a:extLst>
                      <a:ext uri="{FF2B5EF4-FFF2-40B4-BE49-F238E27FC236}">
                        <a16:creationId xmlns:a16="http://schemas.microsoft.com/office/drawing/2014/main" id="{FAE4B029-CE59-6476-4A6E-743DA9749796}"/>
                      </a:ext>
                    </a:extLst>
                  </p:cNvPr>
                  <p:cNvPicPr/>
                  <p:nvPr/>
                </p:nvPicPr>
                <p:blipFill>
                  <a:blip r:embed="rId52"/>
                  <a:stretch>
                    <a:fillRect/>
                  </a:stretch>
                </p:blipFill>
                <p:spPr>
                  <a:xfrm>
                    <a:off x="8127460" y="4668500"/>
                    <a:ext cx="248040" cy="224280"/>
                  </a:xfrm>
                  <a:prstGeom prst="rect">
                    <a:avLst/>
                  </a:prstGeom>
                </p:spPr>
              </p:pic>
            </mc:Fallback>
          </mc:AlternateContent>
        </p:grpSp>
      </p:grpSp>
      <p:grpSp>
        <p:nvGrpSpPr>
          <p:cNvPr id="103" name="Group 102">
            <a:extLst>
              <a:ext uri="{FF2B5EF4-FFF2-40B4-BE49-F238E27FC236}">
                <a16:creationId xmlns:a16="http://schemas.microsoft.com/office/drawing/2014/main" id="{0A23838E-F7B1-EE8A-57A4-3581B04BD253}"/>
              </a:ext>
            </a:extLst>
          </p:cNvPr>
          <p:cNvGrpSpPr/>
          <p:nvPr/>
        </p:nvGrpSpPr>
        <p:grpSpPr>
          <a:xfrm>
            <a:off x="6291947" y="846429"/>
            <a:ext cx="2504302" cy="2527980"/>
            <a:chOff x="5939598" y="925220"/>
            <a:chExt cx="2504302" cy="2527980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05AE738F-A6CD-FAAE-F596-6623B4295876}"/>
                </a:ext>
              </a:extLst>
            </p:cNvPr>
            <p:cNvGrpSpPr/>
            <p:nvPr/>
          </p:nvGrpSpPr>
          <p:grpSpPr>
            <a:xfrm>
              <a:off x="5939598" y="1367052"/>
              <a:ext cx="2187857" cy="2086148"/>
              <a:chOff x="3090823" y="1893669"/>
              <a:chExt cx="1805400" cy="1864440"/>
            </a:xfrm>
          </p:grpSpPr>
          <p:grpSp>
            <p:nvGrpSpPr>
              <p:cNvPr id="9" name="Group 8">
                <a:extLst>
                  <a:ext uri="{FF2B5EF4-FFF2-40B4-BE49-F238E27FC236}">
                    <a16:creationId xmlns:a16="http://schemas.microsoft.com/office/drawing/2014/main" id="{E16C4E31-09D1-17AD-3C1B-C8A7DE474F48}"/>
                  </a:ext>
                </a:extLst>
              </p:cNvPr>
              <p:cNvGrpSpPr/>
              <p:nvPr/>
            </p:nvGrpSpPr>
            <p:grpSpPr>
              <a:xfrm>
                <a:off x="3090823" y="1893669"/>
                <a:ext cx="1805400" cy="1721880"/>
                <a:chOff x="3090823" y="1893669"/>
                <a:chExt cx="1805400" cy="1721880"/>
              </a:xfrm>
            </p:grpSpPr>
            <mc:AlternateContent xmlns:mc="http://schemas.openxmlformats.org/markup-compatibility/2006" xmlns:p14="http://schemas.microsoft.com/office/powerpoint/2010/main">
              <mc:Choice Requires="p14">
                <p:contentPart p14:bwMode="auto" r:id="rId53">
                  <p14:nvContentPartPr>
                    <p14:cNvPr id="11" name="Ink 10">
                      <a:extLst>
                        <a:ext uri="{FF2B5EF4-FFF2-40B4-BE49-F238E27FC236}">
                          <a16:creationId xmlns:a16="http://schemas.microsoft.com/office/drawing/2014/main" id="{7631BB35-B760-9351-C31F-72A120146C41}"/>
                        </a:ext>
                      </a:extLst>
                    </p14:cNvPr>
                    <p14:cNvContentPartPr/>
                    <p14:nvPr/>
                  </p14:nvContentPartPr>
                  <p14:xfrm>
                    <a:off x="3105943" y="3238629"/>
                    <a:ext cx="846720" cy="376920"/>
                  </p14:xfrm>
                </p:contentPart>
              </mc:Choice>
              <mc:Fallback xmlns="">
                <p:pic>
                  <p:nvPicPr>
                    <p:cNvPr id="5" name="Ink 4">
                      <a:extLst>
                        <a:ext uri="{FF2B5EF4-FFF2-40B4-BE49-F238E27FC236}">
                          <a16:creationId xmlns:a16="http://schemas.microsoft.com/office/drawing/2014/main" id="{075459FD-EC79-444F-87C4-6C8A52B506A8}"/>
                        </a:ext>
                      </a:extLst>
                    </p:cNvPr>
                    <p:cNvPicPr/>
                    <p:nvPr/>
                  </p:nvPicPr>
                  <p:blipFill>
                    <a:blip r:embed="rId54"/>
                    <a:stretch>
                      <a:fillRect/>
                    </a:stretch>
                  </p:blipFill>
                  <p:spPr>
                    <a:xfrm>
                      <a:off x="3098813" y="3230904"/>
                      <a:ext cx="861278" cy="392692"/>
                    </a:xfrm>
                    <a:prstGeom prst="rect">
                      <a:avLst/>
                    </a:prstGeom>
                  </p:spPr>
                </p:pic>
              </mc:Fallback>
            </mc:AlternateContent>
            <p:grpSp>
              <p:nvGrpSpPr>
                <p:cNvPr id="12" name="Group 11">
                  <a:extLst>
                    <a:ext uri="{FF2B5EF4-FFF2-40B4-BE49-F238E27FC236}">
                      <a16:creationId xmlns:a16="http://schemas.microsoft.com/office/drawing/2014/main" id="{0998DCBE-85AF-1CDD-06F7-EDAD65DD991D}"/>
                    </a:ext>
                  </a:extLst>
                </p:cNvPr>
                <p:cNvGrpSpPr/>
                <p:nvPr/>
              </p:nvGrpSpPr>
              <p:grpSpPr>
                <a:xfrm>
                  <a:off x="3143743" y="2969349"/>
                  <a:ext cx="756360" cy="645840"/>
                  <a:chOff x="3143743" y="2969349"/>
                  <a:chExt cx="756360" cy="645840"/>
                </a:xfrm>
              </p:grpSpPr>
              <mc:AlternateContent xmlns:mc="http://schemas.openxmlformats.org/markup-compatibility/2006" xmlns:p14="http://schemas.microsoft.com/office/powerpoint/2010/main">
                <mc:Choice Requires="p14">
                  <p:contentPart p14:bwMode="auto" r:id="rId55">
                    <p14:nvContentPartPr>
                      <p14:cNvPr id="39" name="Ink 38">
                        <a:extLst>
                          <a:ext uri="{FF2B5EF4-FFF2-40B4-BE49-F238E27FC236}">
                            <a16:creationId xmlns:a16="http://schemas.microsoft.com/office/drawing/2014/main" id="{66E791C5-A2BD-2C40-3A2E-231DED87AE4B}"/>
                          </a:ext>
                        </a:extLst>
                      </p14:cNvPr>
                      <p14:cNvContentPartPr/>
                      <p14:nvPr/>
                    </p14:nvContentPartPr>
                    <p14:xfrm>
                      <a:off x="3143743" y="2969349"/>
                      <a:ext cx="513000" cy="259560"/>
                    </p14:xfrm>
                  </p:contentPart>
                </mc:Choice>
                <mc:Fallback xmlns="">
                  <p:pic>
                    <p:nvPicPr>
                      <p:cNvPr id="6" name="Ink 5">
                        <a:extLst>
                          <a:ext uri="{FF2B5EF4-FFF2-40B4-BE49-F238E27FC236}">
                            <a16:creationId xmlns:a16="http://schemas.microsoft.com/office/drawing/2014/main" id="{3148CDC8-D83C-9AA0-A364-230DA2DAB885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6"/>
                      <a:stretch>
                        <a:fillRect/>
                      </a:stretch>
                    </p:blipFill>
                    <p:spPr>
                      <a:xfrm>
                        <a:off x="3136313" y="2961308"/>
                        <a:ext cx="527564" cy="275320"/>
                      </a:xfrm>
                      <a:prstGeom prst="rect">
                        <a:avLst/>
                      </a:prstGeom>
                    </p:spPr>
                  </p:pic>
                </mc:Fallback>
              </mc:AlternateContent>
              <mc:AlternateContent xmlns:mc="http://schemas.openxmlformats.org/markup-compatibility/2006" xmlns:p14="http://schemas.microsoft.com/office/powerpoint/2010/main">
                <mc:Choice Requires="p14">
                  <p:contentPart p14:bwMode="auto" r:id="rId57">
                    <p14:nvContentPartPr>
                      <p14:cNvPr id="40" name="Ink 39">
                        <a:extLst>
                          <a:ext uri="{FF2B5EF4-FFF2-40B4-BE49-F238E27FC236}">
                            <a16:creationId xmlns:a16="http://schemas.microsoft.com/office/drawing/2014/main" id="{D848DB2C-7759-AE03-B31F-84771E33D476}"/>
                          </a:ext>
                        </a:extLst>
                      </p14:cNvPr>
                      <p14:cNvContentPartPr/>
                      <p14:nvPr/>
                    </p14:nvContentPartPr>
                    <p14:xfrm>
                      <a:off x="3656383" y="2969349"/>
                      <a:ext cx="197280" cy="106560"/>
                    </p14:xfrm>
                  </p:contentPart>
                </mc:Choice>
                <mc:Fallback xmlns="">
                  <p:pic>
                    <p:nvPicPr>
                      <p:cNvPr id="7" name="Ink 6">
                        <a:extLst>
                          <a:ext uri="{FF2B5EF4-FFF2-40B4-BE49-F238E27FC236}">
                            <a16:creationId xmlns:a16="http://schemas.microsoft.com/office/drawing/2014/main" id="{F58C3976-46F0-C64F-F443-C8E802C61625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8"/>
                      <a:stretch>
                        <a:fillRect/>
                      </a:stretch>
                    </p:blipFill>
                    <p:spPr>
                      <a:xfrm>
                        <a:off x="3649252" y="2961301"/>
                        <a:ext cx="211838" cy="122335"/>
                      </a:xfrm>
                      <a:prstGeom prst="rect">
                        <a:avLst/>
                      </a:prstGeom>
                    </p:spPr>
                  </p:pic>
                </mc:Fallback>
              </mc:AlternateContent>
              <mc:AlternateContent xmlns:mc="http://schemas.openxmlformats.org/markup-compatibility/2006" xmlns:p14="http://schemas.microsoft.com/office/powerpoint/2010/main">
                <mc:Choice Requires="p14">
                  <p:contentPart p14:bwMode="auto" r:id="rId59">
                    <p14:nvContentPartPr>
                      <p14:cNvPr id="41" name="Ink 40">
                        <a:extLst>
                          <a:ext uri="{FF2B5EF4-FFF2-40B4-BE49-F238E27FC236}">
                            <a16:creationId xmlns:a16="http://schemas.microsoft.com/office/drawing/2014/main" id="{F74BA893-990F-7E95-AF25-80241A681F04}"/>
                          </a:ext>
                        </a:extLst>
                      </p14:cNvPr>
                      <p14:cNvContentPartPr/>
                      <p14:nvPr/>
                    </p14:nvContentPartPr>
                    <p14:xfrm>
                      <a:off x="3878143" y="3097149"/>
                      <a:ext cx="21960" cy="518040"/>
                    </p14:xfrm>
                  </p:contentPart>
                </mc:Choice>
                <mc:Fallback xmlns="">
                  <p:pic>
                    <p:nvPicPr>
                      <p:cNvPr id="9" name="Ink 8">
                        <a:extLst>
                          <a:ext uri="{FF2B5EF4-FFF2-40B4-BE49-F238E27FC236}">
                            <a16:creationId xmlns:a16="http://schemas.microsoft.com/office/drawing/2014/main" id="{E33FE659-34CA-D182-D9A8-BCAA8D1FAF8D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0"/>
                      <a:stretch>
                        <a:fillRect/>
                      </a:stretch>
                    </p:blipFill>
                    <p:spPr>
                      <a:xfrm>
                        <a:off x="3870622" y="3089105"/>
                        <a:ext cx="36700" cy="533806"/>
                      </a:xfrm>
                      <a:prstGeom prst="rect">
                        <a:avLst/>
                      </a:prstGeom>
                    </p:spPr>
                  </p:pic>
                </mc:Fallback>
              </mc:AlternateContent>
              <mc:AlternateContent xmlns:mc="http://schemas.openxmlformats.org/markup-compatibility/2006" xmlns:p14="http://schemas.microsoft.com/office/powerpoint/2010/main">
                <mc:Choice Requires="p14">
                  <p:contentPart p14:bwMode="auto" r:id="rId61">
                    <p14:nvContentPartPr>
                      <p14:cNvPr id="42" name="Ink 41">
                        <a:extLst>
                          <a:ext uri="{FF2B5EF4-FFF2-40B4-BE49-F238E27FC236}">
                            <a16:creationId xmlns:a16="http://schemas.microsoft.com/office/drawing/2014/main" id="{EBDC9110-8863-BE18-F5D7-F94166D552EC}"/>
                          </a:ext>
                        </a:extLst>
                      </p14:cNvPr>
                      <p14:cNvContentPartPr/>
                      <p14:nvPr/>
                    </p14:nvContentPartPr>
                    <p14:xfrm>
                      <a:off x="3616423" y="2980149"/>
                      <a:ext cx="257400" cy="134640"/>
                    </p14:xfrm>
                  </p:contentPart>
                </mc:Choice>
                <mc:Fallback xmlns="">
                  <p:pic>
                    <p:nvPicPr>
                      <p:cNvPr id="11" name="Ink 10">
                        <a:extLst>
                          <a:ext uri="{FF2B5EF4-FFF2-40B4-BE49-F238E27FC236}">
                            <a16:creationId xmlns:a16="http://schemas.microsoft.com/office/drawing/2014/main" id="{49011E4B-75B8-EA52-C21D-C051EB44F96E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2"/>
                      <a:stretch>
                        <a:fillRect/>
                      </a:stretch>
                    </p:blipFill>
                    <p:spPr>
                      <a:xfrm>
                        <a:off x="3608992" y="2972116"/>
                        <a:ext cx="271964" cy="150385"/>
                      </a:xfrm>
                      <a:prstGeom prst="rect">
                        <a:avLst/>
                      </a:prstGeom>
                    </p:spPr>
                  </p:pic>
                </mc:Fallback>
              </mc:AlternateContent>
            </p:grpSp>
            <p:grpSp>
              <p:nvGrpSpPr>
                <p:cNvPr id="13" name="Group 12">
                  <a:extLst>
                    <a:ext uri="{FF2B5EF4-FFF2-40B4-BE49-F238E27FC236}">
                      <a16:creationId xmlns:a16="http://schemas.microsoft.com/office/drawing/2014/main" id="{4F4277C1-7D2F-68AB-EFEC-9CE5CF99CEDC}"/>
                    </a:ext>
                  </a:extLst>
                </p:cNvPr>
                <p:cNvGrpSpPr/>
                <p:nvPr/>
              </p:nvGrpSpPr>
              <p:grpSpPr>
                <a:xfrm>
                  <a:off x="3451903" y="3224949"/>
                  <a:ext cx="204840" cy="295920"/>
                  <a:chOff x="3451903" y="3224949"/>
                  <a:chExt cx="204840" cy="295920"/>
                </a:xfrm>
              </p:grpSpPr>
              <mc:AlternateContent xmlns:mc="http://schemas.openxmlformats.org/markup-compatibility/2006" xmlns:p14="http://schemas.microsoft.com/office/powerpoint/2010/main">
                <mc:Choice Requires="p14">
                  <p:contentPart p14:bwMode="auto" r:id="rId63">
                    <p14:nvContentPartPr>
                      <p14:cNvPr id="37" name="Ink 36">
                        <a:extLst>
                          <a:ext uri="{FF2B5EF4-FFF2-40B4-BE49-F238E27FC236}">
                            <a16:creationId xmlns:a16="http://schemas.microsoft.com/office/drawing/2014/main" id="{48740D6A-1CAC-23DD-F201-9EA3C43997AF}"/>
                          </a:ext>
                        </a:extLst>
                      </p14:cNvPr>
                      <p14:cNvContentPartPr/>
                      <p14:nvPr/>
                    </p14:nvContentPartPr>
                    <p14:xfrm>
                      <a:off x="3451903" y="3441309"/>
                      <a:ext cx="68040" cy="79560"/>
                    </p14:xfrm>
                  </p:contentPart>
                </mc:Choice>
                <mc:Fallback xmlns="">
                  <p:pic>
                    <p:nvPicPr>
                      <p:cNvPr id="16" name="Ink 15">
                        <a:extLst>
                          <a:ext uri="{FF2B5EF4-FFF2-40B4-BE49-F238E27FC236}">
                            <a16:creationId xmlns:a16="http://schemas.microsoft.com/office/drawing/2014/main" id="{E467B6B2-1F87-B15A-8271-A262703E17D1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4"/>
                      <a:stretch>
                        <a:fillRect/>
                      </a:stretch>
                    </p:blipFill>
                    <p:spPr>
                      <a:xfrm>
                        <a:off x="3444772" y="3433256"/>
                        <a:ext cx="82599" cy="95343"/>
                      </a:xfrm>
                      <a:prstGeom prst="rect">
                        <a:avLst/>
                      </a:prstGeom>
                    </p:spPr>
                  </p:pic>
                </mc:Fallback>
              </mc:AlternateContent>
              <mc:AlternateContent xmlns:mc="http://schemas.openxmlformats.org/markup-compatibility/2006" xmlns:p14="http://schemas.microsoft.com/office/powerpoint/2010/main">
                <mc:Choice Requires="p14">
                  <p:contentPart p14:bwMode="auto" r:id="rId65">
                    <p14:nvContentPartPr>
                      <p14:cNvPr id="38" name="Ink 37">
                        <a:extLst>
                          <a:ext uri="{FF2B5EF4-FFF2-40B4-BE49-F238E27FC236}">
                            <a16:creationId xmlns:a16="http://schemas.microsoft.com/office/drawing/2014/main" id="{9DEC5E1D-A64F-AC60-601C-4773118710C2}"/>
                          </a:ext>
                        </a:extLst>
                      </p14:cNvPr>
                      <p14:cNvContentPartPr/>
                      <p14:nvPr/>
                    </p14:nvContentPartPr>
                    <p14:xfrm>
                      <a:off x="3596263" y="3224949"/>
                      <a:ext cx="60480" cy="103680"/>
                    </p14:xfrm>
                  </p:contentPart>
                </mc:Choice>
                <mc:Fallback xmlns="">
                  <p:pic>
                    <p:nvPicPr>
                      <p:cNvPr id="17" name="Ink 16">
                        <a:extLst>
                          <a:ext uri="{FF2B5EF4-FFF2-40B4-BE49-F238E27FC236}">
                            <a16:creationId xmlns:a16="http://schemas.microsoft.com/office/drawing/2014/main" id="{52A6245C-7EFC-3F55-F194-408156B76EAD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6"/>
                      <a:stretch>
                        <a:fillRect/>
                      </a:stretch>
                    </p:blipFill>
                    <p:spPr>
                      <a:xfrm>
                        <a:off x="3588815" y="3216899"/>
                        <a:ext cx="75079" cy="119457"/>
                      </a:xfrm>
                      <a:prstGeom prst="rect">
                        <a:avLst/>
                      </a:prstGeom>
                    </p:spPr>
                  </p:pic>
                </mc:Fallback>
              </mc:AlternateContent>
            </p:grpSp>
            <mc:AlternateContent xmlns:mc="http://schemas.openxmlformats.org/markup-compatibility/2006" xmlns:p14="http://schemas.microsoft.com/office/powerpoint/2010/main">
              <mc:Choice Requires="p14">
                <p:contentPart p14:bwMode="auto" r:id="rId67">
                  <p14:nvContentPartPr>
                    <p14:cNvPr id="14" name="Ink 13">
                      <a:extLst>
                        <a:ext uri="{FF2B5EF4-FFF2-40B4-BE49-F238E27FC236}">
                          <a16:creationId xmlns:a16="http://schemas.microsoft.com/office/drawing/2014/main" id="{5E228338-13E1-C4E3-477C-6A20354824A2}"/>
                        </a:ext>
                      </a:extLst>
                    </p14:cNvPr>
                    <p14:cNvContentPartPr/>
                    <p14:nvPr/>
                  </p14:nvContentPartPr>
                  <p14:xfrm>
                    <a:off x="3827023" y="2954589"/>
                    <a:ext cx="19800" cy="27000"/>
                  </p14:xfrm>
                </p:contentPart>
              </mc:Choice>
              <mc:Fallback xmlns="">
                <p:pic>
                  <p:nvPicPr>
                    <p:cNvPr id="19" name="Ink 18">
                      <a:extLst>
                        <a:ext uri="{FF2B5EF4-FFF2-40B4-BE49-F238E27FC236}">
                          <a16:creationId xmlns:a16="http://schemas.microsoft.com/office/drawing/2014/main" id="{B82DA442-F042-326D-C07D-2DC8BAEDD467}"/>
                        </a:ext>
                      </a:extLst>
                    </p:cNvPr>
                    <p:cNvPicPr/>
                    <p:nvPr/>
                  </p:nvPicPr>
                  <p:blipFill>
                    <a:blip r:embed="rId68"/>
                    <a:stretch>
                      <a:fillRect/>
                    </a:stretch>
                  </p:blipFill>
                  <p:spPr>
                    <a:xfrm>
                      <a:off x="3819823" y="2946875"/>
                      <a:ext cx="34500" cy="42750"/>
                    </a:xfrm>
                    <a:prstGeom prst="rect">
                      <a:avLst/>
                    </a:prstGeom>
                  </p:spPr>
                </p:pic>
              </mc:Fallback>
            </mc:AlternateContent>
            <p:grpSp>
              <p:nvGrpSpPr>
                <p:cNvPr id="15" name="Group 14">
                  <a:extLst>
                    <a:ext uri="{FF2B5EF4-FFF2-40B4-BE49-F238E27FC236}">
                      <a16:creationId xmlns:a16="http://schemas.microsoft.com/office/drawing/2014/main" id="{1021BD3B-66B3-8A04-D0DB-BE7F727A879E}"/>
                    </a:ext>
                  </a:extLst>
                </p:cNvPr>
                <p:cNvGrpSpPr/>
                <p:nvPr/>
              </p:nvGrpSpPr>
              <p:grpSpPr>
                <a:xfrm>
                  <a:off x="3905863" y="2292189"/>
                  <a:ext cx="540000" cy="599040"/>
                  <a:chOff x="3905863" y="2292189"/>
                  <a:chExt cx="540000" cy="599040"/>
                </a:xfrm>
              </p:grpSpPr>
              <mc:AlternateContent xmlns:mc="http://schemas.openxmlformats.org/markup-compatibility/2006" xmlns:p14="http://schemas.microsoft.com/office/powerpoint/2010/main">
                <mc:Choice Requires="p14">
                  <p:contentPart p14:bwMode="auto" r:id="rId69">
                    <p14:nvContentPartPr>
                      <p14:cNvPr id="31" name="Ink 30">
                        <a:extLst>
                          <a:ext uri="{FF2B5EF4-FFF2-40B4-BE49-F238E27FC236}">
                            <a16:creationId xmlns:a16="http://schemas.microsoft.com/office/drawing/2014/main" id="{216CD997-7578-262D-6305-2D87DA79D4A2}"/>
                          </a:ext>
                        </a:extLst>
                      </p14:cNvPr>
                      <p14:cNvContentPartPr/>
                      <p14:nvPr/>
                    </p14:nvContentPartPr>
                    <p14:xfrm>
                      <a:off x="3905863" y="2845509"/>
                      <a:ext cx="63720" cy="45720"/>
                    </p14:xfrm>
                  </p:contentPart>
                </mc:Choice>
                <mc:Fallback xmlns="">
                  <p:pic>
                    <p:nvPicPr>
                      <p:cNvPr id="20" name="Ink 19">
                        <a:extLst>
                          <a:ext uri="{FF2B5EF4-FFF2-40B4-BE49-F238E27FC236}">
                            <a16:creationId xmlns:a16="http://schemas.microsoft.com/office/drawing/2014/main" id="{B462FBF0-FDDC-62D1-0C56-B0B0BC3C479F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0"/>
                      <a:stretch>
                        <a:fillRect/>
                      </a:stretch>
                    </p:blipFill>
                    <p:spPr>
                      <a:xfrm>
                        <a:off x="3898717" y="2837460"/>
                        <a:ext cx="78310" cy="61497"/>
                      </a:xfrm>
                      <a:prstGeom prst="rect">
                        <a:avLst/>
                      </a:prstGeom>
                    </p:spPr>
                  </p:pic>
                </mc:Fallback>
              </mc:AlternateContent>
              <mc:AlternateContent xmlns:mc="http://schemas.openxmlformats.org/markup-compatibility/2006" xmlns:p14="http://schemas.microsoft.com/office/powerpoint/2010/main">
                <mc:Choice Requires="p14">
                  <p:contentPart p14:bwMode="auto" r:id="rId71">
                    <p14:nvContentPartPr>
                      <p14:cNvPr id="32" name="Ink 31">
                        <a:extLst>
                          <a:ext uri="{FF2B5EF4-FFF2-40B4-BE49-F238E27FC236}">
                            <a16:creationId xmlns:a16="http://schemas.microsoft.com/office/drawing/2014/main" id="{EB9D3D58-D0BF-769B-713D-4E47D6A0D0A4}"/>
                          </a:ext>
                        </a:extLst>
                      </p14:cNvPr>
                      <p14:cNvContentPartPr/>
                      <p14:nvPr/>
                    </p14:nvContentPartPr>
                    <p14:xfrm>
                      <a:off x="4009903" y="2773869"/>
                      <a:ext cx="14040" cy="23040"/>
                    </p14:xfrm>
                  </p:contentPart>
                </mc:Choice>
                <mc:Fallback xmlns="">
                  <p:pic>
                    <p:nvPicPr>
                      <p:cNvPr id="21" name="Ink 20">
                        <a:extLst>
                          <a:ext uri="{FF2B5EF4-FFF2-40B4-BE49-F238E27FC236}">
                            <a16:creationId xmlns:a16="http://schemas.microsoft.com/office/drawing/2014/main" id="{5211E89C-F8AB-C8BA-6A03-D115318C0A2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2"/>
                      <a:stretch>
                        <a:fillRect/>
                      </a:stretch>
                    </p:blipFill>
                    <p:spPr>
                      <a:xfrm>
                        <a:off x="4002435" y="2765756"/>
                        <a:ext cx="28677" cy="38941"/>
                      </a:xfrm>
                      <a:prstGeom prst="rect">
                        <a:avLst/>
                      </a:prstGeom>
                    </p:spPr>
                  </p:pic>
                </mc:Fallback>
              </mc:AlternateContent>
              <mc:AlternateContent xmlns:mc="http://schemas.openxmlformats.org/markup-compatibility/2006" xmlns:p14="http://schemas.microsoft.com/office/powerpoint/2010/main">
                <mc:Choice Requires="p14">
                  <p:contentPart p14:bwMode="auto" r:id="rId73">
                    <p14:nvContentPartPr>
                      <p14:cNvPr id="33" name="Ink 32">
                        <a:extLst>
                          <a:ext uri="{FF2B5EF4-FFF2-40B4-BE49-F238E27FC236}">
                            <a16:creationId xmlns:a16="http://schemas.microsoft.com/office/drawing/2014/main" id="{1F0E26D3-32AF-5E26-1B99-5386DF24C8B3}"/>
                          </a:ext>
                        </a:extLst>
                      </p14:cNvPr>
                      <p14:cNvContentPartPr/>
                      <p14:nvPr/>
                    </p14:nvContentPartPr>
                    <p14:xfrm>
                      <a:off x="4078303" y="2644629"/>
                      <a:ext cx="54000" cy="73440"/>
                    </p14:xfrm>
                  </p:contentPart>
                </mc:Choice>
                <mc:Fallback xmlns="">
                  <p:pic>
                    <p:nvPicPr>
                      <p:cNvPr id="23" name="Ink 22">
                        <a:extLst>
                          <a:ext uri="{FF2B5EF4-FFF2-40B4-BE49-F238E27FC236}">
                            <a16:creationId xmlns:a16="http://schemas.microsoft.com/office/drawing/2014/main" id="{C0A8DDD4-59D1-55B0-B9D2-6B16ACE64F62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4"/>
                      <a:stretch>
                        <a:fillRect/>
                      </a:stretch>
                    </p:blipFill>
                    <p:spPr>
                      <a:xfrm>
                        <a:off x="4070844" y="2636576"/>
                        <a:ext cx="68619" cy="89223"/>
                      </a:xfrm>
                      <a:prstGeom prst="rect">
                        <a:avLst/>
                      </a:prstGeom>
                    </p:spPr>
                  </p:pic>
                </mc:Fallback>
              </mc:AlternateContent>
              <mc:AlternateContent xmlns:mc="http://schemas.openxmlformats.org/markup-compatibility/2006" xmlns:p14="http://schemas.microsoft.com/office/powerpoint/2010/main">
                <mc:Choice Requires="p14">
                  <p:contentPart p14:bwMode="auto" r:id="rId75">
                    <p14:nvContentPartPr>
                      <p14:cNvPr id="34" name="Ink 33">
                        <a:extLst>
                          <a:ext uri="{FF2B5EF4-FFF2-40B4-BE49-F238E27FC236}">
                            <a16:creationId xmlns:a16="http://schemas.microsoft.com/office/drawing/2014/main" id="{C878A416-DD44-9B09-F49B-4FA26996F732}"/>
                          </a:ext>
                        </a:extLst>
                      </p14:cNvPr>
                      <p14:cNvContentPartPr/>
                      <p14:nvPr/>
                    </p14:nvContentPartPr>
                    <p14:xfrm>
                      <a:off x="4182703" y="2513949"/>
                      <a:ext cx="86400" cy="86760"/>
                    </p14:xfrm>
                  </p:contentPart>
                </mc:Choice>
                <mc:Fallback xmlns="">
                  <p:pic>
                    <p:nvPicPr>
                      <p:cNvPr id="25" name="Ink 24">
                        <a:extLst>
                          <a:ext uri="{FF2B5EF4-FFF2-40B4-BE49-F238E27FC236}">
                            <a16:creationId xmlns:a16="http://schemas.microsoft.com/office/drawing/2014/main" id="{E2674041-2CCC-0D97-F3BD-CFE4ADABA528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6"/>
                      <a:stretch>
                        <a:fillRect/>
                      </a:stretch>
                    </p:blipFill>
                    <p:spPr>
                      <a:xfrm>
                        <a:off x="4175255" y="2505886"/>
                        <a:ext cx="100999" cy="102564"/>
                      </a:xfrm>
                      <a:prstGeom prst="rect">
                        <a:avLst/>
                      </a:prstGeom>
                    </p:spPr>
                  </p:pic>
                </mc:Fallback>
              </mc:AlternateContent>
              <mc:AlternateContent xmlns:mc="http://schemas.openxmlformats.org/markup-compatibility/2006" xmlns:p14="http://schemas.microsoft.com/office/powerpoint/2010/main">
                <mc:Choice Requires="p14">
                  <p:contentPart p14:bwMode="auto" r:id="rId77">
                    <p14:nvContentPartPr>
                      <p14:cNvPr id="35" name="Ink 34">
                        <a:extLst>
                          <a:ext uri="{FF2B5EF4-FFF2-40B4-BE49-F238E27FC236}">
                            <a16:creationId xmlns:a16="http://schemas.microsoft.com/office/drawing/2014/main" id="{3272FBC6-6301-DD1F-38AC-2BABCA054B8C}"/>
                          </a:ext>
                        </a:extLst>
                      </p14:cNvPr>
                      <p14:cNvContentPartPr/>
                      <p14:nvPr/>
                    </p14:nvContentPartPr>
                    <p14:xfrm>
                      <a:off x="4339663" y="2388309"/>
                      <a:ext cx="28800" cy="37440"/>
                    </p14:xfrm>
                  </p:contentPart>
                </mc:Choice>
                <mc:Fallback xmlns="">
                  <p:pic>
                    <p:nvPicPr>
                      <p:cNvPr id="27" name="Ink 26">
                        <a:extLst>
                          <a:ext uri="{FF2B5EF4-FFF2-40B4-BE49-F238E27FC236}">
                            <a16:creationId xmlns:a16="http://schemas.microsoft.com/office/drawing/2014/main" id="{E92BEC3E-9893-733A-4DF6-627F2A4BB7E6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8"/>
                      <a:stretch>
                        <a:fillRect/>
                      </a:stretch>
                    </p:blipFill>
                    <p:spPr>
                      <a:xfrm>
                        <a:off x="4332463" y="2380240"/>
                        <a:ext cx="43500" cy="53255"/>
                      </a:xfrm>
                      <a:prstGeom prst="rect">
                        <a:avLst/>
                      </a:prstGeom>
                    </p:spPr>
                  </p:pic>
                </mc:Fallback>
              </mc:AlternateContent>
              <mc:AlternateContent xmlns:mc="http://schemas.openxmlformats.org/markup-compatibility/2006" xmlns:p14="http://schemas.microsoft.com/office/powerpoint/2010/main">
                <mc:Choice Requires="p14">
                  <p:contentPart p14:bwMode="auto" r:id="rId79">
                    <p14:nvContentPartPr>
                      <p14:cNvPr id="36" name="Ink 35">
                        <a:extLst>
                          <a:ext uri="{FF2B5EF4-FFF2-40B4-BE49-F238E27FC236}">
                            <a16:creationId xmlns:a16="http://schemas.microsoft.com/office/drawing/2014/main" id="{0E078471-DEB8-899D-5D67-886376B8596C}"/>
                          </a:ext>
                        </a:extLst>
                      </p14:cNvPr>
                      <p14:cNvContentPartPr/>
                      <p14:nvPr/>
                    </p14:nvContentPartPr>
                    <p14:xfrm>
                      <a:off x="4394023" y="2292189"/>
                      <a:ext cx="51840" cy="59040"/>
                    </p14:xfrm>
                  </p:contentPart>
                </mc:Choice>
                <mc:Fallback xmlns="">
                  <p:pic>
                    <p:nvPicPr>
                      <p:cNvPr id="29" name="Ink 28">
                        <a:extLst>
                          <a:ext uri="{FF2B5EF4-FFF2-40B4-BE49-F238E27FC236}">
                            <a16:creationId xmlns:a16="http://schemas.microsoft.com/office/drawing/2014/main" id="{5C1919D4-2F0E-5B6A-78B1-77819F317C92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80"/>
                      <a:stretch>
                        <a:fillRect/>
                      </a:stretch>
                    </p:blipFill>
                    <p:spPr>
                      <a:xfrm>
                        <a:off x="4386617" y="2284446"/>
                        <a:ext cx="66355" cy="74849"/>
                      </a:xfrm>
                      <a:prstGeom prst="rect">
                        <a:avLst/>
                      </a:prstGeom>
                    </p:spPr>
                  </p:pic>
                </mc:Fallback>
              </mc:AlternateContent>
            </p:grpSp>
            <mc:AlternateContent xmlns:mc="http://schemas.openxmlformats.org/markup-compatibility/2006" xmlns:p14="http://schemas.microsoft.com/office/powerpoint/2010/main">
              <mc:Choice Requires="p14">
                <p:contentPart p14:bwMode="auto" r:id="rId81">
                  <p14:nvContentPartPr>
                    <p14:cNvPr id="16" name="Ink 15">
                      <a:extLst>
                        <a:ext uri="{FF2B5EF4-FFF2-40B4-BE49-F238E27FC236}">
                          <a16:creationId xmlns:a16="http://schemas.microsoft.com/office/drawing/2014/main" id="{E6BF14F2-09BF-1920-26C9-784A5132A5ED}"/>
                        </a:ext>
                      </a:extLst>
                    </p14:cNvPr>
                    <p14:cNvContentPartPr/>
                    <p14:nvPr/>
                  </p14:nvContentPartPr>
                  <p14:xfrm>
                    <a:off x="4493023" y="2233509"/>
                    <a:ext cx="24480" cy="18720"/>
                  </p14:xfrm>
                </p:contentPart>
              </mc:Choice>
              <mc:Fallback xmlns="">
                <p:pic>
                  <p:nvPicPr>
                    <p:cNvPr id="31" name="Ink 30">
                      <a:extLst>
                        <a:ext uri="{FF2B5EF4-FFF2-40B4-BE49-F238E27FC236}">
                          <a16:creationId xmlns:a16="http://schemas.microsoft.com/office/drawing/2014/main" id="{C5F2B497-09F5-FC44-8592-CCA15DDFD34E}"/>
                        </a:ext>
                      </a:extLst>
                    </p:cNvPr>
                    <p:cNvPicPr/>
                    <p:nvPr/>
                  </p:nvPicPr>
                  <p:blipFill>
                    <a:blip r:embed="rId82"/>
                    <a:stretch>
                      <a:fillRect/>
                    </a:stretch>
                  </p:blipFill>
                  <p:spPr>
                    <a:xfrm>
                      <a:off x="4485560" y="2225763"/>
                      <a:ext cx="39108" cy="34535"/>
                    </a:xfrm>
                    <a:prstGeom prst="rect">
                      <a:avLst/>
                    </a:prstGeom>
                  </p:spPr>
                </p:pic>
              </mc:Fallback>
            </mc:AlternateContent>
            <mc:AlternateContent xmlns:mc="http://schemas.openxmlformats.org/markup-compatibility/2006" xmlns:p14="http://schemas.microsoft.com/office/powerpoint/2010/main">
              <mc:Choice Requires="p14">
                <p:contentPart p14:bwMode="auto" r:id="rId83">
                  <p14:nvContentPartPr>
                    <p14:cNvPr id="17" name="Ink 16">
                      <a:extLst>
                        <a:ext uri="{FF2B5EF4-FFF2-40B4-BE49-F238E27FC236}">
                          <a16:creationId xmlns:a16="http://schemas.microsoft.com/office/drawing/2014/main" id="{4DBB7E4E-72FA-102B-E115-AF86CFB2CD74}"/>
                        </a:ext>
                      </a:extLst>
                    </p14:cNvPr>
                    <p14:cNvContentPartPr/>
                    <p14:nvPr/>
                  </p14:nvContentPartPr>
                  <p14:xfrm>
                    <a:off x="4532983" y="2067549"/>
                    <a:ext cx="140040" cy="158400"/>
                  </p14:xfrm>
                </p:contentPart>
              </mc:Choice>
              <mc:Fallback xmlns="">
                <p:pic>
                  <p:nvPicPr>
                    <p:cNvPr id="36" name="Ink 35">
                      <a:extLst>
                        <a:ext uri="{FF2B5EF4-FFF2-40B4-BE49-F238E27FC236}">
                          <a16:creationId xmlns:a16="http://schemas.microsoft.com/office/drawing/2014/main" id="{DABAA65C-B913-D984-9A1F-E4928095CEFF}"/>
                        </a:ext>
                      </a:extLst>
                    </p:cNvPr>
                    <p:cNvPicPr/>
                    <p:nvPr/>
                  </p:nvPicPr>
                  <p:blipFill>
                    <a:blip r:embed="rId84"/>
                    <a:stretch>
                      <a:fillRect/>
                    </a:stretch>
                  </p:blipFill>
                  <p:spPr>
                    <a:xfrm>
                      <a:off x="4529423" y="2063686"/>
                      <a:ext cx="147161" cy="166127"/>
                    </a:xfrm>
                    <a:prstGeom prst="rect">
                      <a:avLst/>
                    </a:prstGeom>
                  </p:spPr>
                </p:pic>
              </mc:Fallback>
            </mc:AlternateContent>
            <mc:AlternateContent xmlns:mc="http://schemas.openxmlformats.org/markup-compatibility/2006" xmlns:p14="http://schemas.microsoft.com/office/powerpoint/2010/main">
              <mc:Choice Requires="p14">
                <p:contentPart p14:bwMode="auto" r:id="rId85">
                  <p14:nvContentPartPr>
                    <p14:cNvPr id="18" name="Ink 17">
                      <a:extLst>
                        <a:ext uri="{FF2B5EF4-FFF2-40B4-BE49-F238E27FC236}">
                          <a16:creationId xmlns:a16="http://schemas.microsoft.com/office/drawing/2014/main" id="{B7EC4108-020C-9418-D568-E3A4DE21740B}"/>
                        </a:ext>
                      </a:extLst>
                    </p14:cNvPr>
                    <p14:cNvContentPartPr/>
                    <p14:nvPr/>
                  </p14:nvContentPartPr>
                  <p14:xfrm>
                    <a:off x="4599583" y="2126229"/>
                    <a:ext cx="36000" cy="97200"/>
                  </p14:xfrm>
                </p:contentPart>
              </mc:Choice>
              <mc:Fallback xmlns="">
                <p:pic>
                  <p:nvPicPr>
                    <p:cNvPr id="37" name="Ink 36">
                      <a:extLst>
                        <a:ext uri="{FF2B5EF4-FFF2-40B4-BE49-F238E27FC236}">
                          <a16:creationId xmlns:a16="http://schemas.microsoft.com/office/drawing/2014/main" id="{29EEFC3D-C4DA-9246-B16C-1175DD59043E}"/>
                        </a:ext>
                      </a:extLst>
                    </p:cNvPr>
                    <p:cNvPicPr/>
                    <p:nvPr/>
                  </p:nvPicPr>
                  <p:blipFill>
                    <a:blip r:embed="rId86"/>
                    <a:stretch>
                      <a:fillRect/>
                    </a:stretch>
                  </p:blipFill>
                  <p:spPr>
                    <a:xfrm>
                      <a:off x="4596013" y="2122367"/>
                      <a:ext cx="43140" cy="104925"/>
                    </a:xfrm>
                    <a:prstGeom prst="rect">
                      <a:avLst/>
                    </a:prstGeom>
                  </p:spPr>
                </p:pic>
              </mc:Fallback>
            </mc:AlternateContent>
            <p:grpSp>
              <p:nvGrpSpPr>
                <p:cNvPr id="19" name="Group 18">
                  <a:extLst>
                    <a:ext uri="{FF2B5EF4-FFF2-40B4-BE49-F238E27FC236}">
                      <a16:creationId xmlns:a16="http://schemas.microsoft.com/office/drawing/2014/main" id="{5F5D916A-58BC-13AB-8934-14CEA5A711C8}"/>
                    </a:ext>
                  </a:extLst>
                </p:cNvPr>
                <p:cNvGrpSpPr/>
                <p:nvPr/>
              </p:nvGrpSpPr>
              <p:grpSpPr>
                <a:xfrm>
                  <a:off x="3832063" y="2409549"/>
                  <a:ext cx="337320" cy="557640"/>
                  <a:chOff x="3832063" y="2409549"/>
                  <a:chExt cx="337320" cy="557640"/>
                </a:xfrm>
              </p:grpSpPr>
              <mc:AlternateContent xmlns:mc="http://schemas.openxmlformats.org/markup-compatibility/2006" xmlns:p14="http://schemas.microsoft.com/office/powerpoint/2010/main">
                <mc:Choice Requires="p14">
                  <p:contentPart p14:bwMode="auto" r:id="rId87">
                    <p14:nvContentPartPr>
                      <p14:cNvPr id="28" name="Ink 27">
                        <a:extLst>
                          <a:ext uri="{FF2B5EF4-FFF2-40B4-BE49-F238E27FC236}">
                            <a16:creationId xmlns:a16="http://schemas.microsoft.com/office/drawing/2014/main" id="{DE64F9A8-F0A2-0F77-74D3-EB5061B1694F}"/>
                          </a:ext>
                        </a:extLst>
                      </p14:cNvPr>
                      <p14:cNvContentPartPr/>
                      <p14:nvPr/>
                    </p14:nvContentPartPr>
                    <p14:xfrm>
                      <a:off x="3832063" y="2854509"/>
                      <a:ext cx="38880" cy="112680"/>
                    </p14:xfrm>
                  </p:contentPart>
                </mc:Choice>
                <mc:Fallback xmlns="">
                  <p:pic>
                    <p:nvPicPr>
                      <p:cNvPr id="38" name="Ink 37">
                        <a:extLst>
                          <a:ext uri="{FF2B5EF4-FFF2-40B4-BE49-F238E27FC236}">
                            <a16:creationId xmlns:a16="http://schemas.microsoft.com/office/drawing/2014/main" id="{89BA8697-0910-D63C-0DEE-36547B73C0BF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88"/>
                      <a:stretch>
                        <a:fillRect/>
                      </a:stretch>
                    </p:blipFill>
                    <p:spPr>
                      <a:xfrm>
                        <a:off x="3824885" y="2846460"/>
                        <a:ext cx="53535" cy="128455"/>
                      </a:xfrm>
                      <a:prstGeom prst="rect">
                        <a:avLst/>
                      </a:prstGeom>
                    </p:spPr>
                  </p:pic>
                </mc:Fallback>
              </mc:AlternateContent>
              <mc:AlternateContent xmlns:mc="http://schemas.openxmlformats.org/markup-compatibility/2006" xmlns:p14="http://schemas.microsoft.com/office/powerpoint/2010/main">
                <mc:Choice Requires="p14">
                  <p:contentPart p14:bwMode="auto" r:id="rId89">
                    <p14:nvContentPartPr>
                      <p14:cNvPr id="29" name="Ink 28">
                        <a:extLst>
                          <a:ext uri="{FF2B5EF4-FFF2-40B4-BE49-F238E27FC236}">
                            <a16:creationId xmlns:a16="http://schemas.microsoft.com/office/drawing/2014/main" id="{4D18A303-37C3-88D2-0EF6-CC8B453F9363}"/>
                          </a:ext>
                        </a:extLst>
                      </p14:cNvPr>
                      <p14:cNvContentPartPr/>
                      <p14:nvPr/>
                    </p14:nvContentPartPr>
                    <p14:xfrm>
                      <a:off x="3904783" y="2646429"/>
                      <a:ext cx="119520" cy="171000"/>
                    </p14:xfrm>
                  </p:contentPart>
                </mc:Choice>
                <mc:Fallback xmlns="">
                  <p:pic>
                    <p:nvPicPr>
                      <p:cNvPr id="39" name="Ink 38">
                        <a:extLst>
                          <a:ext uri="{FF2B5EF4-FFF2-40B4-BE49-F238E27FC236}">
                            <a16:creationId xmlns:a16="http://schemas.microsoft.com/office/drawing/2014/main" id="{2B5881E1-0D00-BB20-6568-2BC2D601F818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90"/>
                      <a:stretch>
                        <a:fillRect/>
                      </a:stretch>
                    </p:blipFill>
                    <p:spPr>
                      <a:xfrm>
                        <a:off x="3897350" y="2638700"/>
                        <a:ext cx="134088" cy="186780"/>
                      </a:xfrm>
                      <a:prstGeom prst="rect">
                        <a:avLst/>
                      </a:prstGeom>
                    </p:spPr>
                  </p:pic>
                </mc:Fallback>
              </mc:AlternateContent>
              <mc:AlternateContent xmlns:mc="http://schemas.openxmlformats.org/markup-compatibility/2006" xmlns:p14="http://schemas.microsoft.com/office/powerpoint/2010/main">
                <mc:Choice Requires="p14">
                  <p:contentPart p14:bwMode="auto" r:id="rId91">
                    <p14:nvContentPartPr>
                      <p14:cNvPr id="30" name="Ink 29">
                        <a:extLst>
                          <a:ext uri="{FF2B5EF4-FFF2-40B4-BE49-F238E27FC236}">
                            <a16:creationId xmlns:a16="http://schemas.microsoft.com/office/drawing/2014/main" id="{ED70F4B4-8097-AA91-26AE-91FE1143221B}"/>
                          </a:ext>
                        </a:extLst>
                      </p14:cNvPr>
                      <p14:cNvContentPartPr/>
                      <p14:nvPr/>
                    </p14:nvContentPartPr>
                    <p14:xfrm>
                      <a:off x="4036183" y="2409549"/>
                      <a:ext cx="133200" cy="165600"/>
                    </p14:xfrm>
                  </p:contentPart>
                </mc:Choice>
                <mc:Fallback xmlns="">
                  <p:pic>
                    <p:nvPicPr>
                      <p:cNvPr id="41" name="Ink 40">
                        <a:extLst>
                          <a:ext uri="{FF2B5EF4-FFF2-40B4-BE49-F238E27FC236}">
                            <a16:creationId xmlns:a16="http://schemas.microsoft.com/office/drawing/2014/main" id="{41D9D3E0-9A14-306B-250D-8D7603580763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92"/>
                      <a:stretch>
                        <a:fillRect/>
                      </a:stretch>
                    </p:blipFill>
                    <p:spPr>
                      <a:xfrm>
                        <a:off x="4028750" y="2401510"/>
                        <a:ext cx="147769" cy="181356"/>
                      </a:xfrm>
                      <a:prstGeom prst="rect">
                        <a:avLst/>
                      </a:prstGeom>
                    </p:spPr>
                  </p:pic>
                </mc:Fallback>
              </mc:AlternateContent>
            </p:grpSp>
            <mc:AlternateContent xmlns:mc="http://schemas.openxmlformats.org/markup-compatibility/2006" xmlns:p14="http://schemas.microsoft.com/office/powerpoint/2010/main">
              <mc:Choice Requires="p14">
                <p:contentPart p14:bwMode="auto" r:id="rId93">
                  <p14:nvContentPartPr>
                    <p14:cNvPr id="20" name="Ink 19">
                      <a:extLst>
                        <a:ext uri="{FF2B5EF4-FFF2-40B4-BE49-F238E27FC236}">
                          <a16:creationId xmlns:a16="http://schemas.microsoft.com/office/drawing/2014/main" id="{94665ED1-4E36-B83C-F1FF-04396F56391F}"/>
                        </a:ext>
                      </a:extLst>
                    </p14:cNvPr>
                    <p14:cNvContentPartPr/>
                    <p14:nvPr/>
                  </p14:nvContentPartPr>
                  <p14:xfrm>
                    <a:off x="4230943" y="2165469"/>
                    <a:ext cx="98640" cy="131400"/>
                  </p14:xfrm>
                </p:contentPart>
              </mc:Choice>
              <mc:Fallback xmlns="">
                <p:pic>
                  <p:nvPicPr>
                    <p:cNvPr id="43" name="Ink 42">
                      <a:extLst>
                        <a:ext uri="{FF2B5EF4-FFF2-40B4-BE49-F238E27FC236}">
                          <a16:creationId xmlns:a16="http://schemas.microsoft.com/office/drawing/2014/main" id="{AED6EE61-2B96-20BD-0367-3BF0C03FF5E7}"/>
                        </a:ext>
                      </a:extLst>
                    </p:cNvPr>
                    <p:cNvPicPr/>
                    <p:nvPr/>
                  </p:nvPicPr>
                  <p:blipFill>
                    <a:blip r:embed="rId94"/>
                    <a:stretch>
                      <a:fillRect/>
                    </a:stretch>
                  </p:blipFill>
                  <p:spPr>
                    <a:xfrm>
                      <a:off x="4223493" y="2157740"/>
                      <a:ext cx="113242" cy="147181"/>
                    </a:xfrm>
                    <a:prstGeom prst="rect">
                      <a:avLst/>
                    </a:prstGeom>
                  </p:spPr>
                </p:pic>
              </mc:Fallback>
            </mc:AlternateContent>
            <mc:AlternateContent xmlns:mc="http://schemas.openxmlformats.org/markup-compatibility/2006" xmlns:p14="http://schemas.microsoft.com/office/powerpoint/2010/main">
              <mc:Choice Requires="p14">
                <p:contentPart p14:bwMode="auto" r:id="rId95">
                  <p14:nvContentPartPr>
                    <p14:cNvPr id="21" name="Ink 20">
                      <a:extLst>
                        <a:ext uri="{FF2B5EF4-FFF2-40B4-BE49-F238E27FC236}">
                          <a16:creationId xmlns:a16="http://schemas.microsoft.com/office/drawing/2014/main" id="{0B45A235-5155-1DDA-6C97-4B34F226BA27}"/>
                        </a:ext>
                      </a:extLst>
                    </p14:cNvPr>
                    <p14:cNvContentPartPr/>
                    <p14:nvPr/>
                  </p14:nvContentPartPr>
                  <p14:xfrm>
                    <a:off x="4378543" y="1893669"/>
                    <a:ext cx="106560" cy="162000"/>
                  </p14:xfrm>
                </p:contentPart>
              </mc:Choice>
              <mc:Fallback xmlns="">
                <p:pic>
                  <p:nvPicPr>
                    <p:cNvPr id="44" name="Ink 43">
                      <a:extLst>
                        <a:ext uri="{FF2B5EF4-FFF2-40B4-BE49-F238E27FC236}">
                          <a16:creationId xmlns:a16="http://schemas.microsoft.com/office/drawing/2014/main" id="{D55CCF37-6501-3BCB-F7C1-6529607A61CA}"/>
                        </a:ext>
                      </a:extLst>
                    </p:cNvPr>
                    <p:cNvPicPr/>
                    <p:nvPr/>
                  </p:nvPicPr>
                  <p:blipFill>
                    <a:blip r:embed="rId96"/>
                    <a:stretch>
                      <a:fillRect/>
                    </a:stretch>
                  </p:blipFill>
                  <p:spPr>
                    <a:xfrm>
                      <a:off x="4371399" y="1885617"/>
                      <a:ext cx="121145" cy="177781"/>
                    </a:xfrm>
                    <a:prstGeom prst="rect">
                      <a:avLst/>
                    </a:prstGeom>
                  </p:spPr>
                </p:pic>
              </mc:Fallback>
            </mc:AlternateContent>
            <mc:AlternateContent xmlns:mc="http://schemas.openxmlformats.org/markup-compatibility/2006" xmlns:p14="http://schemas.microsoft.com/office/powerpoint/2010/main">
              <mc:Choice Requires="p14">
                <p:contentPart p14:bwMode="auto" r:id="rId97">
                  <p14:nvContentPartPr>
                    <p14:cNvPr id="22" name="Ink 21">
                      <a:extLst>
                        <a:ext uri="{FF2B5EF4-FFF2-40B4-BE49-F238E27FC236}">
                          <a16:creationId xmlns:a16="http://schemas.microsoft.com/office/drawing/2014/main" id="{924C3D82-E20E-A41C-B2E8-31AEEDC27E61}"/>
                        </a:ext>
                      </a:extLst>
                    </p14:cNvPr>
                    <p14:cNvContentPartPr/>
                    <p14:nvPr/>
                  </p14:nvContentPartPr>
                  <p14:xfrm>
                    <a:off x="3815503" y="2178429"/>
                    <a:ext cx="300960" cy="65880"/>
                  </p14:xfrm>
                </p:contentPart>
              </mc:Choice>
              <mc:Fallback xmlns="">
                <p:pic>
                  <p:nvPicPr>
                    <p:cNvPr id="45" name="Ink 44">
                      <a:extLst>
                        <a:ext uri="{FF2B5EF4-FFF2-40B4-BE49-F238E27FC236}">
                          <a16:creationId xmlns:a16="http://schemas.microsoft.com/office/drawing/2014/main" id="{B7416731-6113-602D-14EE-8958BF031213}"/>
                        </a:ext>
                      </a:extLst>
                    </p:cNvPr>
                    <p:cNvPicPr/>
                    <p:nvPr/>
                  </p:nvPicPr>
                  <p:blipFill>
                    <a:blip r:embed="rId98"/>
                    <a:stretch>
                      <a:fillRect/>
                    </a:stretch>
                  </p:blipFill>
                  <p:spPr>
                    <a:xfrm>
                      <a:off x="3808076" y="2170355"/>
                      <a:ext cx="315518" cy="81704"/>
                    </a:xfrm>
                    <a:prstGeom prst="rect">
                      <a:avLst/>
                    </a:prstGeom>
                  </p:spPr>
                </p:pic>
              </mc:Fallback>
            </mc:AlternateContent>
            <mc:AlternateContent xmlns:mc="http://schemas.openxmlformats.org/markup-compatibility/2006" xmlns:p14="http://schemas.microsoft.com/office/powerpoint/2010/main">
              <mc:Choice Requires="p14">
                <p:contentPart p14:bwMode="auto" r:id="rId99">
                  <p14:nvContentPartPr>
                    <p14:cNvPr id="23" name="Ink 22">
                      <a:extLst>
                        <a:ext uri="{FF2B5EF4-FFF2-40B4-BE49-F238E27FC236}">
                          <a16:creationId xmlns:a16="http://schemas.microsoft.com/office/drawing/2014/main" id="{931F727A-6953-BB33-E3F0-140668FBF2EE}"/>
                        </a:ext>
                      </a:extLst>
                    </p14:cNvPr>
                    <p14:cNvContentPartPr/>
                    <p14:nvPr/>
                  </p14:nvContentPartPr>
                  <p14:xfrm>
                    <a:off x="3090823" y="2090589"/>
                    <a:ext cx="188280" cy="193680"/>
                  </p14:xfrm>
                </p:contentPart>
              </mc:Choice>
              <mc:Fallback xmlns="">
                <p:pic>
                  <p:nvPicPr>
                    <p:cNvPr id="46" name="Ink 45">
                      <a:extLst>
                        <a:ext uri="{FF2B5EF4-FFF2-40B4-BE49-F238E27FC236}">
                          <a16:creationId xmlns:a16="http://schemas.microsoft.com/office/drawing/2014/main" id="{95AF8214-33DD-2D1D-AEF8-6D055F939144}"/>
                        </a:ext>
                      </a:extLst>
                    </p:cNvPr>
                    <p:cNvPicPr/>
                    <p:nvPr/>
                  </p:nvPicPr>
                  <p:blipFill>
                    <a:blip r:embed="rId100"/>
                    <a:stretch>
                      <a:fillRect/>
                    </a:stretch>
                  </p:blipFill>
                  <p:spPr>
                    <a:xfrm>
                      <a:off x="3083387" y="2082546"/>
                      <a:ext cx="202855" cy="209445"/>
                    </a:xfrm>
                    <a:prstGeom prst="rect">
                      <a:avLst/>
                    </a:prstGeom>
                  </p:spPr>
                </p:pic>
              </mc:Fallback>
            </mc:AlternateContent>
            <mc:AlternateContent xmlns:mc="http://schemas.openxmlformats.org/markup-compatibility/2006" xmlns:p14="http://schemas.microsoft.com/office/powerpoint/2010/main">
              <mc:Choice Requires="p14">
                <p:contentPart p14:bwMode="auto" r:id="rId101">
                  <p14:nvContentPartPr>
                    <p14:cNvPr id="24" name="Ink 23">
                      <a:extLst>
                        <a:ext uri="{FF2B5EF4-FFF2-40B4-BE49-F238E27FC236}">
                          <a16:creationId xmlns:a16="http://schemas.microsoft.com/office/drawing/2014/main" id="{463C3705-16F1-BD70-9388-E126C23625C7}"/>
                        </a:ext>
                      </a:extLst>
                    </p14:cNvPr>
                    <p14:cNvContentPartPr/>
                    <p14:nvPr/>
                  </p14:nvContentPartPr>
                  <p14:xfrm>
                    <a:off x="3326623" y="2142069"/>
                    <a:ext cx="158760" cy="129240"/>
                  </p14:xfrm>
                </p:contentPart>
              </mc:Choice>
              <mc:Fallback xmlns="">
                <p:pic>
                  <p:nvPicPr>
                    <p:cNvPr id="47" name="Ink 46">
                      <a:extLst>
                        <a:ext uri="{FF2B5EF4-FFF2-40B4-BE49-F238E27FC236}">
                          <a16:creationId xmlns:a16="http://schemas.microsoft.com/office/drawing/2014/main" id="{986D3D91-AAFB-889A-7C9C-C562681AC9A9}"/>
                        </a:ext>
                      </a:extLst>
                    </p:cNvPr>
                    <p:cNvPicPr/>
                    <p:nvPr/>
                  </p:nvPicPr>
                  <p:blipFill>
                    <a:blip r:embed="rId102"/>
                    <a:stretch>
                      <a:fillRect/>
                    </a:stretch>
                  </p:blipFill>
                  <p:spPr>
                    <a:xfrm>
                      <a:off x="3319190" y="2134032"/>
                      <a:ext cx="173328" cy="144993"/>
                    </a:xfrm>
                    <a:prstGeom prst="rect">
                      <a:avLst/>
                    </a:prstGeom>
                  </p:spPr>
                </p:pic>
              </mc:Fallback>
            </mc:AlternateContent>
            <p:grpSp>
              <p:nvGrpSpPr>
                <p:cNvPr id="25" name="Group 24">
                  <a:extLst>
                    <a:ext uri="{FF2B5EF4-FFF2-40B4-BE49-F238E27FC236}">
                      <a16:creationId xmlns:a16="http://schemas.microsoft.com/office/drawing/2014/main" id="{8B6AD0D2-8DAB-4EC7-5E43-EA2118A5599F}"/>
                    </a:ext>
                  </a:extLst>
                </p:cNvPr>
                <p:cNvGrpSpPr/>
                <p:nvPr/>
              </p:nvGrpSpPr>
              <p:grpSpPr>
                <a:xfrm>
                  <a:off x="4741783" y="1928949"/>
                  <a:ext cx="154440" cy="122040"/>
                  <a:chOff x="4741783" y="1928949"/>
                  <a:chExt cx="154440" cy="122040"/>
                </a:xfrm>
              </p:grpSpPr>
              <mc:AlternateContent xmlns:mc="http://schemas.openxmlformats.org/markup-compatibility/2006" xmlns:p14="http://schemas.microsoft.com/office/powerpoint/2010/main">
                <mc:Choice Requires="p14">
                  <p:contentPart p14:bwMode="auto" r:id="rId103">
                    <p14:nvContentPartPr>
                      <p14:cNvPr id="26" name="Ink 25">
                        <a:extLst>
                          <a:ext uri="{FF2B5EF4-FFF2-40B4-BE49-F238E27FC236}">
                            <a16:creationId xmlns:a16="http://schemas.microsoft.com/office/drawing/2014/main" id="{97511DCB-C42B-1121-BFAE-FC105BFF8F15}"/>
                          </a:ext>
                        </a:extLst>
                      </p14:cNvPr>
                      <p14:cNvContentPartPr/>
                      <p14:nvPr/>
                    </p14:nvContentPartPr>
                    <p14:xfrm>
                      <a:off x="4741783" y="2002749"/>
                      <a:ext cx="43200" cy="48240"/>
                    </p14:xfrm>
                  </p:contentPart>
                </mc:Choice>
                <mc:Fallback xmlns="">
                  <p:pic>
                    <p:nvPicPr>
                      <p:cNvPr id="48" name="Ink 47">
                        <a:extLst>
                          <a:ext uri="{FF2B5EF4-FFF2-40B4-BE49-F238E27FC236}">
                            <a16:creationId xmlns:a16="http://schemas.microsoft.com/office/drawing/2014/main" id="{971E64DB-92A6-7E69-5B67-0A1547A6D1EF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04"/>
                      <a:stretch>
                        <a:fillRect/>
                      </a:stretch>
                    </p:blipFill>
                    <p:spPr>
                      <a:xfrm>
                        <a:off x="4734335" y="1994709"/>
                        <a:ext cx="57799" cy="63998"/>
                      </a:xfrm>
                      <a:prstGeom prst="rect">
                        <a:avLst/>
                      </a:prstGeom>
                    </p:spPr>
                  </p:pic>
                </mc:Fallback>
              </mc:AlternateContent>
              <mc:AlternateContent xmlns:mc="http://schemas.openxmlformats.org/markup-compatibility/2006" xmlns:p14="http://schemas.microsoft.com/office/powerpoint/2010/main">
                <mc:Choice Requires="p14">
                  <p:contentPart p14:bwMode="auto" r:id="rId105">
                    <p14:nvContentPartPr>
                      <p14:cNvPr id="27" name="Ink 26">
                        <a:extLst>
                          <a:ext uri="{FF2B5EF4-FFF2-40B4-BE49-F238E27FC236}">
                            <a16:creationId xmlns:a16="http://schemas.microsoft.com/office/drawing/2014/main" id="{F650257A-6EB1-32E1-2DB6-FB1ECBABAA12}"/>
                          </a:ext>
                        </a:extLst>
                      </p14:cNvPr>
                      <p14:cNvContentPartPr/>
                      <p14:nvPr/>
                    </p14:nvContentPartPr>
                    <p14:xfrm>
                      <a:off x="4871023" y="1928949"/>
                      <a:ext cx="25200" cy="22680"/>
                    </p14:xfrm>
                  </p:contentPart>
                </mc:Choice>
                <mc:Fallback xmlns="">
                  <p:pic>
                    <p:nvPicPr>
                      <p:cNvPr id="49" name="Ink 48">
                        <a:extLst>
                          <a:ext uri="{FF2B5EF4-FFF2-40B4-BE49-F238E27FC236}">
                            <a16:creationId xmlns:a16="http://schemas.microsoft.com/office/drawing/2014/main" id="{A12E5727-33B2-6E80-756D-FC8AFBB0F573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06"/>
                      <a:stretch>
                        <a:fillRect/>
                      </a:stretch>
                    </p:blipFill>
                    <p:spPr>
                      <a:xfrm>
                        <a:off x="4863611" y="1920963"/>
                        <a:ext cx="39727" cy="38332"/>
                      </a:xfrm>
                      <a:prstGeom prst="rect">
                        <a:avLst/>
                      </a:prstGeom>
                    </p:spPr>
                  </p:pic>
                </mc:Fallback>
              </mc:AlternateContent>
            </p:grpSp>
          </p:grpSp>
          <mc:AlternateContent xmlns:mc="http://schemas.openxmlformats.org/markup-compatibility/2006" xmlns:p14="http://schemas.microsoft.com/office/powerpoint/2010/main">
            <mc:Choice Requires="p14">
              <p:contentPart p14:bwMode="auto" r:id="rId107">
                <p14:nvContentPartPr>
                  <p14:cNvPr id="10" name="Ink 9">
                    <a:extLst>
                      <a:ext uri="{FF2B5EF4-FFF2-40B4-BE49-F238E27FC236}">
                        <a16:creationId xmlns:a16="http://schemas.microsoft.com/office/drawing/2014/main" id="{17D78025-0482-44F6-45CF-096208938BC9}"/>
                      </a:ext>
                    </a:extLst>
                  </p14:cNvPr>
                  <p14:cNvContentPartPr/>
                  <p14:nvPr/>
                </p14:nvContentPartPr>
                <p14:xfrm>
                  <a:off x="3318343" y="3584949"/>
                  <a:ext cx="136440" cy="173160"/>
                </p14:xfrm>
              </p:contentPart>
            </mc:Choice>
            <mc:Fallback xmlns="">
              <p:pic>
                <p:nvPicPr>
                  <p:cNvPr id="86" name="Ink 85">
                    <a:extLst>
                      <a:ext uri="{FF2B5EF4-FFF2-40B4-BE49-F238E27FC236}">
                        <a16:creationId xmlns:a16="http://schemas.microsoft.com/office/drawing/2014/main" id="{C7AAA3F7-A7C9-562D-DC6F-9F25B2B5E415}"/>
                      </a:ext>
                    </a:extLst>
                  </p:cNvPr>
                  <p:cNvPicPr/>
                  <p:nvPr/>
                </p:nvPicPr>
                <p:blipFill>
                  <a:blip r:embed="rId108"/>
                  <a:stretch>
                    <a:fillRect/>
                  </a:stretch>
                </p:blipFill>
                <p:spPr>
                  <a:xfrm>
                    <a:off x="3310912" y="3576903"/>
                    <a:ext cx="151005" cy="188931"/>
                  </a:xfrm>
                  <a:prstGeom prst="rect">
                    <a:avLst/>
                  </a:prstGeom>
                </p:spPr>
              </p:pic>
            </mc:Fallback>
          </mc:AlternateContent>
        </p:grpSp>
        <mc:AlternateContent xmlns:mc="http://schemas.openxmlformats.org/markup-compatibility/2006">
          <mc:Choice xmlns:p14="http://schemas.microsoft.com/office/powerpoint/2010/main" Requires="p14">
            <p:contentPart p14:bwMode="auto" r:id="rId109">
              <p14:nvContentPartPr>
                <p14:cNvPr id="81" name="Ink 80">
                  <a:extLst>
                    <a:ext uri="{FF2B5EF4-FFF2-40B4-BE49-F238E27FC236}">
                      <a16:creationId xmlns:a16="http://schemas.microsoft.com/office/drawing/2014/main" id="{BA542A35-A95B-D51B-7C77-F4CE587C4C9E}"/>
                    </a:ext>
                  </a:extLst>
                </p14:cNvPr>
                <p14:cNvContentPartPr/>
                <p14:nvPr/>
              </p14:nvContentPartPr>
              <p14:xfrm>
                <a:off x="7420420" y="1733420"/>
                <a:ext cx="260280" cy="105480"/>
              </p14:xfrm>
            </p:contentPart>
          </mc:Choice>
          <mc:Fallback>
            <p:pic>
              <p:nvPicPr>
                <p:cNvPr id="81" name="Ink 80">
                  <a:extLst>
                    <a:ext uri="{FF2B5EF4-FFF2-40B4-BE49-F238E27FC236}">
                      <a16:creationId xmlns:a16="http://schemas.microsoft.com/office/drawing/2014/main" id="{BA542A35-A95B-D51B-7C77-F4CE587C4C9E}"/>
                    </a:ext>
                  </a:extLst>
                </p:cNvPr>
                <p:cNvPicPr/>
                <p:nvPr/>
              </p:nvPicPr>
              <p:blipFill>
                <a:blip r:embed="rId110"/>
                <a:stretch>
                  <a:fillRect/>
                </a:stretch>
              </p:blipFill>
              <p:spPr>
                <a:xfrm>
                  <a:off x="7411780" y="1724780"/>
                  <a:ext cx="277920" cy="123120"/>
                </a:xfrm>
                <a:prstGeom prst="rect">
                  <a:avLst/>
                </a:prstGeom>
              </p:spPr>
            </p:pic>
          </mc:Fallback>
        </mc:AlternateContent>
        <p:grpSp>
          <p:nvGrpSpPr>
            <p:cNvPr id="92" name="Group 91">
              <a:extLst>
                <a:ext uri="{FF2B5EF4-FFF2-40B4-BE49-F238E27FC236}">
                  <a16:creationId xmlns:a16="http://schemas.microsoft.com/office/drawing/2014/main" id="{C88A7871-0124-426A-42C8-9E5F4F15E0F3}"/>
                </a:ext>
              </a:extLst>
            </p:cNvPr>
            <p:cNvGrpSpPr/>
            <p:nvPr/>
          </p:nvGrpSpPr>
          <p:grpSpPr>
            <a:xfrm>
              <a:off x="7546060" y="2272340"/>
              <a:ext cx="897840" cy="367560"/>
              <a:chOff x="7546060" y="2272340"/>
              <a:chExt cx="897840" cy="367560"/>
            </a:xfrm>
          </p:grpSpPr>
          <mc:AlternateContent xmlns:mc="http://schemas.openxmlformats.org/markup-compatibility/2006">
            <mc:Choice xmlns:p14="http://schemas.microsoft.com/office/powerpoint/2010/main" Requires="p14">
              <p:contentPart p14:bwMode="auto" r:id="rId111">
                <p14:nvContentPartPr>
                  <p14:cNvPr id="82" name="Ink 81">
                    <a:extLst>
                      <a:ext uri="{FF2B5EF4-FFF2-40B4-BE49-F238E27FC236}">
                        <a16:creationId xmlns:a16="http://schemas.microsoft.com/office/drawing/2014/main" id="{6A02B964-7127-0A13-38CE-788D494F85FF}"/>
                      </a:ext>
                    </a:extLst>
                  </p14:cNvPr>
                  <p14:cNvContentPartPr/>
                  <p14:nvPr/>
                </p14:nvContentPartPr>
                <p14:xfrm>
                  <a:off x="7563340" y="2361260"/>
                  <a:ext cx="31320" cy="278640"/>
                </p14:xfrm>
              </p:contentPart>
            </mc:Choice>
            <mc:Fallback>
              <p:pic>
                <p:nvPicPr>
                  <p:cNvPr id="82" name="Ink 81">
                    <a:extLst>
                      <a:ext uri="{FF2B5EF4-FFF2-40B4-BE49-F238E27FC236}">
                        <a16:creationId xmlns:a16="http://schemas.microsoft.com/office/drawing/2014/main" id="{6A02B964-7127-0A13-38CE-788D494F85FF}"/>
                      </a:ext>
                    </a:extLst>
                  </p:cNvPr>
                  <p:cNvPicPr/>
                  <p:nvPr/>
                </p:nvPicPr>
                <p:blipFill>
                  <a:blip r:embed="rId112"/>
                  <a:stretch>
                    <a:fillRect/>
                  </a:stretch>
                </p:blipFill>
                <p:spPr>
                  <a:xfrm>
                    <a:off x="7554700" y="2352260"/>
                    <a:ext cx="48960" cy="29628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>
            <mc:Choice xmlns:p14="http://schemas.microsoft.com/office/powerpoint/2010/main" Requires="p14">
              <p:contentPart p14:bwMode="auto" r:id="rId113">
                <p14:nvContentPartPr>
                  <p14:cNvPr id="83" name="Ink 82">
                    <a:extLst>
                      <a:ext uri="{FF2B5EF4-FFF2-40B4-BE49-F238E27FC236}">
                        <a16:creationId xmlns:a16="http://schemas.microsoft.com/office/drawing/2014/main" id="{DB8B8A6F-6ECB-AD04-D8BD-9BD0B39C0217}"/>
                      </a:ext>
                    </a:extLst>
                  </p14:cNvPr>
                  <p14:cNvContentPartPr/>
                  <p14:nvPr/>
                </p14:nvContentPartPr>
                <p14:xfrm>
                  <a:off x="7546060" y="2338940"/>
                  <a:ext cx="218520" cy="300960"/>
                </p14:xfrm>
              </p:contentPart>
            </mc:Choice>
            <mc:Fallback>
              <p:pic>
                <p:nvPicPr>
                  <p:cNvPr id="83" name="Ink 82">
                    <a:extLst>
                      <a:ext uri="{FF2B5EF4-FFF2-40B4-BE49-F238E27FC236}">
                        <a16:creationId xmlns:a16="http://schemas.microsoft.com/office/drawing/2014/main" id="{DB8B8A6F-6ECB-AD04-D8BD-9BD0B39C0217}"/>
                      </a:ext>
                    </a:extLst>
                  </p:cNvPr>
                  <p:cNvPicPr/>
                  <p:nvPr/>
                </p:nvPicPr>
                <p:blipFill>
                  <a:blip r:embed="rId114"/>
                  <a:stretch>
                    <a:fillRect/>
                  </a:stretch>
                </p:blipFill>
                <p:spPr>
                  <a:xfrm>
                    <a:off x="7537060" y="2330300"/>
                    <a:ext cx="236160" cy="31860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>
            <mc:Choice xmlns:p14="http://schemas.microsoft.com/office/powerpoint/2010/main" Requires="p14">
              <p:contentPart p14:bwMode="auto" r:id="rId115">
                <p14:nvContentPartPr>
                  <p14:cNvPr id="85" name="Ink 84">
                    <a:extLst>
                      <a:ext uri="{FF2B5EF4-FFF2-40B4-BE49-F238E27FC236}">
                        <a16:creationId xmlns:a16="http://schemas.microsoft.com/office/drawing/2014/main" id="{A3E9210F-08E0-51F0-8A6C-339EB182C3F0}"/>
                      </a:ext>
                    </a:extLst>
                  </p14:cNvPr>
                  <p14:cNvContentPartPr/>
                  <p14:nvPr/>
                </p14:nvContentPartPr>
                <p14:xfrm>
                  <a:off x="7825420" y="2379980"/>
                  <a:ext cx="116280" cy="174240"/>
                </p14:xfrm>
              </p:contentPart>
            </mc:Choice>
            <mc:Fallback>
              <p:pic>
                <p:nvPicPr>
                  <p:cNvPr id="85" name="Ink 84">
                    <a:extLst>
                      <a:ext uri="{FF2B5EF4-FFF2-40B4-BE49-F238E27FC236}">
                        <a16:creationId xmlns:a16="http://schemas.microsoft.com/office/drawing/2014/main" id="{A3E9210F-08E0-51F0-8A6C-339EB182C3F0}"/>
                      </a:ext>
                    </a:extLst>
                  </p:cNvPr>
                  <p:cNvPicPr/>
                  <p:nvPr/>
                </p:nvPicPr>
                <p:blipFill>
                  <a:blip r:embed="rId116"/>
                  <a:stretch>
                    <a:fillRect/>
                  </a:stretch>
                </p:blipFill>
                <p:spPr>
                  <a:xfrm>
                    <a:off x="7816420" y="2370980"/>
                    <a:ext cx="133920" cy="19188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>
            <mc:Choice xmlns:p14="http://schemas.microsoft.com/office/powerpoint/2010/main" Requires="p14">
              <p:contentPart p14:bwMode="auto" r:id="rId117">
                <p14:nvContentPartPr>
                  <p14:cNvPr id="86" name="Ink 85">
                    <a:extLst>
                      <a:ext uri="{FF2B5EF4-FFF2-40B4-BE49-F238E27FC236}">
                        <a16:creationId xmlns:a16="http://schemas.microsoft.com/office/drawing/2014/main" id="{15AD6946-F862-3660-8ED9-3FC3B5D29741}"/>
                      </a:ext>
                    </a:extLst>
                  </p14:cNvPr>
                  <p14:cNvContentPartPr/>
                  <p14:nvPr/>
                </p14:nvContentPartPr>
                <p14:xfrm>
                  <a:off x="7941340" y="2393660"/>
                  <a:ext cx="62280" cy="216000"/>
                </p14:xfrm>
              </p:contentPart>
            </mc:Choice>
            <mc:Fallback>
              <p:pic>
                <p:nvPicPr>
                  <p:cNvPr id="86" name="Ink 85">
                    <a:extLst>
                      <a:ext uri="{FF2B5EF4-FFF2-40B4-BE49-F238E27FC236}">
                        <a16:creationId xmlns:a16="http://schemas.microsoft.com/office/drawing/2014/main" id="{15AD6946-F862-3660-8ED9-3FC3B5D29741}"/>
                      </a:ext>
                    </a:extLst>
                  </p:cNvPr>
                  <p:cNvPicPr/>
                  <p:nvPr/>
                </p:nvPicPr>
                <p:blipFill>
                  <a:blip r:embed="rId118"/>
                  <a:stretch>
                    <a:fillRect/>
                  </a:stretch>
                </p:blipFill>
                <p:spPr>
                  <a:xfrm>
                    <a:off x="7932340" y="2385020"/>
                    <a:ext cx="79920" cy="23364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>
            <mc:Choice xmlns:p14="http://schemas.microsoft.com/office/powerpoint/2010/main" Requires="p14">
              <p:contentPart p14:bwMode="auto" r:id="rId119">
                <p14:nvContentPartPr>
                  <p14:cNvPr id="87" name="Ink 86">
                    <a:extLst>
                      <a:ext uri="{FF2B5EF4-FFF2-40B4-BE49-F238E27FC236}">
                        <a16:creationId xmlns:a16="http://schemas.microsoft.com/office/drawing/2014/main" id="{DC45DE80-D4FD-5966-00FF-3B38D9572FDB}"/>
                      </a:ext>
                    </a:extLst>
                  </p14:cNvPr>
                  <p14:cNvContentPartPr/>
                  <p14:nvPr/>
                </p14:nvContentPartPr>
                <p14:xfrm>
                  <a:off x="8000020" y="2272340"/>
                  <a:ext cx="360" cy="360"/>
                </p14:xfrm>
              </p:contentPart>
            </mc:Choice>
            <mc:Fallback>
              <p:pic>
                <p:nvPicPr>
                  <p:cNvPr id="87" name="Ink 86">
                    <a:extLst>
                      <a:ext uri="{FF2B5EF4-FFF2-40B4-BE49-F238E27FC236}">
                        <a16:creationId xmlns:a16="http://schemas.microsoft.com/office/drawing/2014/main" id="{DC45DE80-D4FD-5966-00FF-3B38D9572FDB}"/>
                      </a:ext>
                    </a:extLst>
                  </p:cNvPr>
                  <p:cNvPicPr/>
                  <p:nvPr/>
                </p:nvPicPr>
                <p:blipFill>
                  <a:blip r:embed="rId48"/>
                  <a:stretch>
                    <a:fillRect/>
                  </a:stretch>
                </p:blipFill>
                <p:spPr>
                  <a:xfrm>
                    <a:off x="7991380" y="2263700"/>
                    <a:ext cx="18000" cy="1800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>
            <mc:Choice xmlns:p14="http://schemas.microsoft.com/office/powerpoint/2010/main" Requires="p14">
              <p:contentPart p14:bwMode="auto" r:id="rId120">
                <p14:nvContentPartPr>
                  <p14:cNvPr id="89" name="Ink 88">
                    <a:extLst>
                      <a:ext uri="{FF2B5EF4-FFF2-40B4-BE49-F238E27FC236}">
                        <a16:creationId xmlns:a16="http://schemas.microsoft.com/office/drawing/2014/main" id="{2EE32ECF-1158-D7AC-02E5-F118B47C1D90}"/>
                      </a:ext>
                    </a:extLst>
                  </p14:cNvPr>
                  <p14:cNvContentPartPr/>
                  <p14:nvPr/>
                </p14:nvContentPartPr>
                <p14:xfrm>
                  <a:off x="8028820" y="2375300"/>
                  <a:ext cx="171360" cy="212760"/>
                </p14:xfrm>
              </p:contentPart>
            </mc:Choice>
            <mc:Fallback>
              <p:pic>
                <p:nvPicPr>
                  <p:cNvPr id="89" name="Ink 88">
                    <a:extLst>
                      <a:ext uri="{FF2B5EF4-FFF2-40B4-BE49-F238E27FC236}">
                        <a16:creationId xmlns:a16="http://schemas.microsoft.com/office/drawing/2014/main" id="{2EE32ECF-1158-D7AC-02E5-F118B47C1D90}"/>
                      </a:ext>
                    </a:extLst>
                  </p:cNvPr>
                  <p:cNvPicPr/>
                  <p:nvPr/>
                </p:nvPicPr>
                <p:blipFill>
                  <a:blip r:embed="rId121"/>
                  <a:stretch>
                    <a:fillRect/>
                  </a:stretch>
                </p:blipFill>
                <p:spPr>
                  <a:xfrm>
                    <a:off x="8020180" y="2366300"/>
                    <a:ext cx="189000" cy="23040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>
            <mc:Choice xmlns:p14="http://schemas.microsoft.com/office/powerpoint/2010/main" Requires="p14">
              <p:contentPart p14:bwMode="auto" r:id="rId122">
                <p14:nvContentPartPr>
                  <p14:cNvPr id="91" name="Ink 90">
                    <a:extLst>
                      <a:ext uri="{FF2B5EF4-FFF2-40B4-BE49-F238E27FC236}">
                        <a16:creationId xmlns:a16="http://schemas.microsoft.com/office/drawing/2014/main" id="{A0EFF181-CFED-C252-37B6-5D1EDA60ED50}"/>
                      </a:ext>
                    </a:extLst>
                  </p14:cNvPr>
                  <p14:cNvContentPartPr/>
                  <p14:nvPr/>
                </p14:nvContentPartPr>
                <p14:xfrm>
                  <a:off x="8220340" y="2390780"/>
                  <a:ext cx="223560" cy="223200"/>
                </p14:xfrm>
              </p:contentPart>
            </mc:Choice>
            <mc:Fallback>
              <p:pic>
                <p:nvPicPr>
                  <p:cNvPr id="91" name="Ink 90">
                    <a:extLst>
                      <a:ext uri="{FF2B5EF4-FFF2-40B4-BE49-F238E27FC236}">
                        <a16:creationId xmlns:a16="http://schemas.microsoft.com/office/drawing/2014/main" id="{A0EFF181-CFED-C252-37B6-5D1EDA60ED50}"/>
                      </a:ext>
                    </a:extLst>
                  </p:cNvPr>
                  <p:cNvPicPr/>
                  <p:nvPr/>
                </p:nvPicPr>
                <p:blipFill>
                  <a:blip r:embed="rId123"/>
                  <a:stretch>
                    <a:fillRect/>
                  </a:stretch>
                </p:blipFill>
                <p:spPr>
                  <a:xfrm>
                    <a:off x="8211340" y="2381780"/>
                    <a:ext cx="241200" cy="240840"/>
                  </a:xfrm>
                  <a:prstGeom prst="rect">
                    <a:avLst/>
                  </a:prstGeom>
                </p:spPr>
              </p:pic>
            </mc:Fallback>
          </mc:AlternateContent>
        </p:grpSp>
        <p:grpSp>
          <p:nvGrpSpPr>
            <p:cNvPr id="100" name="Group 99">
              <a:extLst>
                <a:ext uri="{FF2B5EF4-FFF2-40B4-BE49-F238E27FC236}">
                  <a16:creationId xmlns:a16="http://schemas.microsoft.com/office/drawing/2014/main" id="{EF0771AD-72B6-C29F-91F8-E3899FECE955}"/>
                </a:ext>
              </a:extLst>
            </p:cNvPr>
            <p:cNvGrpSpPr/>
            <p:nvPr/>
          </p:nvGrpSpPr>
          <p:grpSpPr>
            <a:xfrm>
              <a:off x="6427900" y="981020"/>
              <a:ext cx="683640" cy="318960"/>
              <a:chOff x="6427900" y="981020"/>
              <a:chExt cx="683640" cy="318960"/>
            </a:xfrm>
          </p:grpSpPr>
          <mc:AlternateContent xmlns:mc="http://schemas.openxmlformats.org/markup-compatibility/2006">
            <mc:Choice xmlns:p14="http://schemas.microsoft.com/office/powerpoint/2010/main" Requires="p14">
              <p:contentPart p14:bwMode="auto" r:id="rId124">
                <p14:nvContentPartPr>
                  <p14:cNvPr id="93" name="Ink 92">
                    <a:extLst>
                      <a:ext uri="{FF2B5EF4-FFF2-40B4-BE49-F238E27FC236}">
                        <a16:creationId xmlns:a16="http://schemas.microsoft.com/office/drawing/2014/main" id="{22E97246-4ED8-CE45-A5E4-E1A5CB797E70}"/>
                      </a:ext>
                    </a:extLst>
                  </p14:cNvPr>
                  <p14:cNvContentPartPr/>
                  <p14:nvPr/>
                </p14:nvContentPartPr>
                <p14:xfrm>
                  <a:off x="6427900" y="984620"/>
                  <a:ext cx="185040" cy="315360"/>
                </p14:xfrm>
              </p:contentPart>
            </mc:Choice>
            <mc:Fallback>
              <p:pic>
                <p:nvPicPr>
                  <p:cNvPr id="93" name="Ink 92">
                    <a:extLst>
                      <a:ext uri="{FF2B5EF4-FFF2-40B4-BE49-F238E27FC236}">
                        <a16:creationId xmlns:a16="http://schemas.microsoft.com/office/drawing/2014/main" id="{22E97246-4ED8-CE45-A5E4-E1A5CB797E70}"/>
                      </a:ext>
                    </a:extLst>
                  </p:cNvPr>
                  <p:cNvPicPr/>
                  <p:nvPr/>
                </p:nvPicPr>
                <p:blipFill>
                  <a:blip r:embed="rId125"/>
                  <a:stretch>
                    <a:fillRect/>
                  </a:stretch>
                </p:blipFill>
                <p:spPr>
                  <a:xfrm>
                    <a:off x="6418900" y="975620"/>
                    <a:ext cx="202680" cy="33300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>
            <mc:Choice xmlns:p14="http://schemas.microsoft.com/office/powerpoint/2010/main" Requires="p14">
              <p:contentPart p14:bwMode="auto" r:id="rId126">
                <p14:nvContentPartPr>
                  <p14:cNvPr id="94" name="Ink 93">
                    <a:extLst>
                      <a:ext uri="{FF2B5EF4-FFF2-40B4-BE49-F238E27FC236}">
                        <a16:creationId xmlns:a16="http://schemas.microsoft.com/office/drawing/2014/main" id="{1F30E681-5BC8-A6F9-8B62-FCB970FD4019}"/>
                      </a:ext>
                    </a:extLst>
                  </p14:cNvPr>
                  <p14:cNvContentPartPr/>
                  <p14:nvPr/>
                </p14:nvContentPartPr>
                <p14:xfrm>
                  <a:off x="6931540" y="984260"/>
                  <a:ext cx="360" cy="360"/>
                </p14:xfrm>
              </p:contentPart>
            </mc:Choice>
            <mc:Fallback>
              <p:pic>
                <p:nvPicPr>
                  <p:cNvPr id="94" name="Ink 93">
                    <a:extLst>
                      <a:ext uri="{FF2B5EF4-FFF2-40B4-BE49-F238E27FC236}">
                        <a16:creationId xmlns:a16="http://schemas.microsoft.com/office/drawing/2014/main" id="{1F30E681-5BC8-A6F9-8B62-FCB970FD4019}"/>
                      </a:ext>
                    </a:extLst>
                  </p:cNvPr>
                  <p:cNvPicPr/>
                  <p:nvPr/>
                </p:nvPicPr>
                <p:blipFill>
                  <a:blip r:embed="rId127"/>
                  <a:stretch>
                    <a:fillRect/>
                  </a:stretch>
                </p:blipFill>
                <p:spPr>
                  <a:xfrm>
                    <a:off x="6922540" y="975620"/>
                    <a:ext cx="18000" cy="1800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>
            <mc:Choice xmlns:p14="http://schemas.microsoft.com/office/powerpoint/2010/main" Requires="p14">
              <p:contentPart p14:bwMode="auto" r:id="rId128">
                <p14:nvContentPartPr>
                  <p14:cNvPr id="95" name="Ink 94">
                    <a:extLst>
                      <a:ext uri="{FF2B5EF4-FFF2-40B4-BE49-F238E27FC236}">
                        <a16:creationId xmlns:a16="http://schemas.microsoft.com/office/drawing/2014/main" id="{7C412E7F-023B-7860-E31D-2A2BF03A2617}"/>
                      </a:ext>
                    </a:extLst>
                  </p14:cNvPr>
                  <p14:cNvContentPartPr/>
                  <p14:nvPr/>
                </p14:nvContentPartPr>
                <p14:xfrm>
                  <a:off x="6761260" y="981020"/>
                  <a:ext cx="170640" cy="299160"/>
                </p14:xfrm>
              </p:contentPart>
            </mc:Choice>
            <mc:Fallback>
              <p:pic>
                <p:nvPicPr>
                  <p:cNvPr id="95" name="Ink 94">
                    <a:extLst>
                      <a:ext uri="{FF2B5EF4-FFF2-40B4-BE49-F238E27FC236}">
                        <a16:creationId xmlns:a16="http://schemas.microsoft.com/office/drawing/2014/main" id="{7C412E7F-023B-7860-E31D-2A2BF03A2617}"/>
                      </a:ext>
                    </a:extLst>
                  </p:cNvPr>
                  <p:cNvPicPr/>
                  <p:nvPr/>
                </p:nvPicPr>
                <p:blipFill>
                  <a:blip r:embed="rId129"/>
                  <a:stretch>
                    <a:fillRect/>
                  </a:stretch>
                </p:blipFill>
                <p:spPr>
                  <a:xfrm>
                    <a:off x="6752260" y="972380"/>
                    <a:ext cx="188280" cy="31680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>
            <mc:Choice xmlns:p14="http://schemas.microsoft.com/office/powerpoint/2010/main" Requires="p14">
              <p:contentPart p14:bwMode="auto" r:id="rId130">
                <p14:nvContentPartPr>
                  <p14:cNvPr id="97" name="Ink 96">
                    <a:extLst>
                      <a:ext uri="{FF2B5EF4-FFF2-40B4-BE49-F238E27FC236}">
                        <a16:creationId xmlns:a16="http://schemas.microsoft.com/office/drawing/2014/main" id="{DC6A4869-B098-8487-CB54-A4318B444B89}"/>
                      </a:ext>
                    </a:extLst>
                  </p14:cNvPr>
                  <p14:cNvContentPartPr/>
                  <p14:nvPr/>
                </p14:nvContentPartPr>
                <p14:xfrm>
                  <a:off x="7057900" y="1020980"/>
                  <a:ext cx="27720" cy="232920"/>
                </p14:xfrm>
              </p:contentPart>
            </mc:Choice>
            <mc:Fallback>
              <p:pic>
                <p:nvPicPr>
                  <p:cNvPr id="97" name="Ink 96">
                    <a:extLst>
                      <a:ext uri="{FF2B5EF4-FFF2-40B4-BE49-F238E27FC236}">
                        <a16:creationId xmlns:a16="http://schemas.microsoft.com/office/drawing/2014/main" id="{DC6A4869-B098-8487-CB54-A4318B444B89}"/>
                      </a:ext>
                    </a:extLst>
                  </p:cNvPr>
                  <p:cNvPicPr/>
                  <p:nvPr/>
                </p:nvPicPr>
                <p:blipFill>
                  <a:blip r:embed="rId131"/>
                  <a:stretch>
                    <a:fillRect/>
                  </a:stretch>
                </p:blipFill>
                <p:spPr>
                  <a:xfrm>
                    <a:off x="7048900" y="1012340"/>
                    <a:ext cx="45360" cy="25056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>
            <mc:Choice xmlns:p14="http://schemas.microsoft.com/office/powerpoint/2010/main" Requires="p14">
              <p:contentPart p14:bwMode="auto" r:id="rId132">
                <p14:nvContentPartPr>
                  <p14:cNvPr id="99" name="Ink 98">
                    <a:extLst>
                      <a:ext uri="{FF2B5EF4-FFF2-40B4-BE49-F238E27FC236}">
                        <a16:creationId xmlns:a16="http://schemas.microsoft.com/office/drawing/2014/main" id="{50AED3D4-C467-14C9-B73E-BC076BA28BB1}"/>
                      </a:ext>
                    </a:extLst>
                  </p14:cNvPr>
                  <p14:cNvContentPartPr/>
                  <p14:nvPr/>
                </p14:nvContentPartPr>
                <p14:xfrm>
                  <a:off x="6957460" y="1041140"/>
                  <a:ext cx="154080" cy="26640"/>
                </p14:xfrm>
              </p:contentPart>
            </mc:Choice>
            <mc:Fallback>
              <p:pic>
                <p:nvPicPr>
                  <p:cNvPr id="99" name="Ink 98">
                    <a:extLst>
                      <a:ext uri="{FF2B5EF4-FFF2-40B4-BE49-F238E27FC236}">
                        <a16:creationId xmlns:a16="http://schemas.microsoft.com/office/drawing/2014/main" id="{50AED3D4-C467-14C9-B73E-BC076BA28BB1}"/>
                      </a:ext>
                    </a:extLst>
                  </p:cNvPr>
                  <p:cNvPicPr/>
                  <p:nvPr/>
                </p:nvPicPr>
                <p:blipFill>
                  <a:blip r:embed="rId133"/>
                  <a:stretch>
                    <a:fillRect/>
                  </a:stretch>
                </p:blipFill>
                <p:spPr>
                  <a:xfrm>
                    <a:off x="6948460" y="1032500"/>
                    <a:ext cx="171720" cy="44280"/>
                  </a:xfrm>
                  <a:prstGeom prst="rect">
                    <a:avLst/>
                  </a:prstGeom>
                </p:spPr>
              </p:pic>
            </mc:Fallback>
          </mc:AlternateContent>
        </p:grpSp>
        <mc:AlternateContent xmlns:mc="http://schemas.openxmlformats.org/markup-compatibility/2006">
          <mc:Choice xmlns:p14="http://schemas.microsoft.com/office/powerpoint/2010/main" Requires="p14">
            <p:contentPart p14:bwMode="auto" r:id="rId134">
              <p14:nvContentPartPr>
                <p14:cNvPr id="101" name="Ink 100">
                  <a:extLst>
                    <a:ext uri="{FF2B5EF4-FFF2-40B4-BE49-F238E27FC236}">
                      <a16:creationId xmlns:a16="http://schemas.microsoft.com/office/drawing/2014/main" id="{F0FD5C8C-7EDD-9807-E50F-F9F041C607C2}"/>
                    </a:ext>
                  </a:extLst>
                </p14:cNvPr>
                <p14:cNvContentPartPr/>
                <p14:nvPr/>
              </p14:nvContentPartPr>
              <p14:xfrm>
                <a:off x="7279300" y="1179380"/>
                <a:ext cx="196200" cy="12240"/>
              </p14:xfrm>
            </p:contentPart>
          </mc:Choice>
          <mc:Fallback>
            <p:pic>
              <p:nvPicPr>
                <p:cNvPr id="101" name="Ink 100">
                  <a:extLst>
                    <a:ext uri="{FF2B5EF4-FFF2-40B4-BE49-F238E27FC236}">
                      <a16:creationId xmlns:a16="http://schemas.microsoft.com/office/drawing/2014/main" id="{F0FD5C8C-7EDD-9807-E50F-F9F041C607C2}"/>
                    </a:ext>
                  </a:extLst>
                </p:cNvPr>
                <p:cNvPicPr/>
                <p:nvPr/>
              </p:nvPicPr>
              <p:blipFill>
                <a:blip r:embed="rId135"/>
                <a:stretch>
                  <a:fillRect/>
                </a:stretch>
              </p:blipFill>
              <p:spPr>
                <a:xfrm>
                  <a:off x="7270660" y="1170740"/>
                  <a:ext cx="213840" cy="298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36">
              <p14:nvContentPartPr>
                <p14:cNvPr id="102" name="Ink 101">
                  <a:extLst>
                    <a:ext uri="{FF2B5EF4-FFF2-40B4-BE49-F238E27FC236}">
                      <a16:creationId xmlns:a16="http://schemas.microsoft.com/office/drawing/2014/main" id="{C3C4999A-C0FE-35B6-FE6C-AD79CB6FCCA6}"/>
                    </a:ext>
                  </a:extLst>
                </p14:cNvPr>
                <p14:cNvContentPartPr/>
                <p14:nvPr/>
              </p14:nvContentPartPr>
              <p14:xfrm>
                <a:off x="7586380" y="925220"/>
                <a:ext cx="168480" cy="397800"/>
              </p14:xfrm>
            </p:contentPart>
          </mc:Choice>
          <mc:Fallback>
            <p:pic>
              <p:nvPicPr>
                <p:cNvPr id="102" name="Ink 101">
                  <a:extLst>
                    <a:ext uri="{FF2B5EF4-FFF2-40B4-BE49-F238E27FC236}">
                      <a16:creationId xmlns:a16="http://schemas.microsoft.com/office/drawing/2014/main" id="{C3C4999A-C0FE-35B6-FE6C-AD79CB6FCCA6}"/>
                    </a:ext>
                  </a:extLst>
                </p:cNvPr>
                <p:cNvPicPr/>
                <p:nvPr/>
              </p:nvPicPr>
              <p:blipFill>
                <a:blip r:embed="rId137"/>
                <a:stretch>
                  <a:fillRect/>
                </a:stretch>
              </p:blipFill>
              <p:spPr>
                <a:xfrm>
                  <a:off x="7577380" y="916220"/>
                  <a:ext cx="186120" cy="415440"/>
                </a:xfrm>
                <a:prstGeom prst="rect">
                  <a:avLst/>
                </a:prstGeom>
              </p:spPr>
            </p:pic>
          </mc:Fallback>
        </mc:AlternateContent>
      </p:grpSp>
      <p:pic>
        <p:nvPicPr>
          <p:cNvPr id="8194" name="Picture 2" descr="Precision VS Accuracy in Machining: Understanding the Difference and  Importance - CNC Machining Service, Rapid prototyping">
            <a:extLst>
              <a:ext uri="{FF2B5EF4-FFF2-40B4-BE49-F238E27FC236}">
                <a16:creationId xmlns:a16="http://schemas.microsoft.com/office/drawing/2014/main" id="{2B777B75-AC34-F45D-22F8-3EF6E9A07C4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3518" y="5717899"/>
            <a:ext cx="2060579" cy="10733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11" name="Group 110">
            <a:extLst>
              <a:ext uri="{FF2B5EF4-FFF2-40B4-BE49-F238E27FC236}">
                <a16:creationId xmlns:a16="http://schemas.microsoft.com/office/drawing/2014/main" id="{BA1A08B4-D6A9-1708-E7AF-1A472B72B069}"/>
              </a:ext>
            </a:extLst>
          </p:cNvPr>
          <p:cNvGrpSpPr/>
          <p:nvPr/>
        </p:nvGrpSpPr>
        <p:grpSpPr>
          <a:xfrm>
            <a:off x="4987684" y="2909694"/>
            <a:ext cx="229320" cy="208800"/>
            <a:chOff x="4987684" y="2909694"/>
            <a:chExt cx="229320" cy="208800"/>
          </a:xfrm>
        </p:grpSpPr>
        <mc:AlternateContent xmlns:mc="http://schemas.openxmlformats.org/markup-compatibility/2006">
          <mc:Choice xmlns:p14="http://schemas.microsoft.com/office/powerpoint/2010/main" Requires="p14">
            <p:contentPart p14:bwMode="auto" r:id="rId139">
              <p14:nvContentPartPr>
                <p14:cNvPr id="107" name="Ink 106">
                  <a:extLst>
                    <a:ext uri="{FF2B5EF4-FFF2-40B4-BE49-F238E27FC236}">
                      <a16:creationId xmlns:a16="http://schemas.microsoft.com/office/drawing/2014/main" id="{D5EEC096-1B6D-86DE-E9FB-C343719D202E}"/>
                    </a:ext>
                  </a:extLst>
                </p14:cNvPr>
                <p14:cNvContentPartPr/>
                <p14:nvPr/>
              </p14:nvContentPartPr>
              <p14:xfrm>
                <a:off x="5048524" y="2963694"/>
                <a:ext cx="70560" cy="65520"/>
              </p14:xfrm>
            </p:contentPart>
          </mc:Choice>
          <mc:Fallback>
            <p:pic>
              <p:nvPicPr>
                <p:cNvPr id="107" name="Ink 106">
                  <a:extLst>
                    <a:ext uri="{FF2B5EF4-FFF2-40B4-BE49-F238E27FC236}">
                      <a16:creationId xmlns:a16="http://schemas.microsoft.com/office/drawing/2014/main" id="{D5EEC096-1B6D-86DE-E9FB-C343719D202E}"/>
                    </a:ext>
                  </a:extLst>
                </p:cNvPr>
                <p:cNvPicPr/>
                <p:nvPr/>
              </p:nvPicPr>
              <p:blipFill>
                <a:blip r:embed="rId140"/>
                <a:stretch>
                  <a:fillRect/>
                </a:stretch>
              </p:blipFill>
              <p:spPr>
                <a:xfrm>
                  <a:off x="5039524" y="2954694"/>
                  <a:ext cx="88200" cy="831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41">
              <p14:nvContentPartPr>
                <p14:cNvPr id="108" name="Ink 107">
                  <a:extLst>
                    <a:ext uri="{FF2B5EF4-FFF2-40B4-BE49-F238E27FC236}">
                      <a16:creationId xmlns:a16="http://schemas.microsoft.com/office/drawing/2014/main" id="{8BBE223C-963B-D504-4EF9-1E1D1750213D}"/>
                    </a:ext>
                  </a:extLst>
                </p14:cNvPr>
                <p14:cNvContentPartPr/>
                <p14:nvPr/>
              </p14:nvContentPartPr>
              <p14:xfrm>
                <a:off x="5059324" y="2966214"/>
                <a:ext cx="64080" cy="80640"/>
              </p14:xfrm>
            </p:contentPart>
          </mc:Choice>
          <mc:Fallback>
            <p:pic>
              <p:nvPicPr>
                <p:cNvPr id="108" name="Ink 107">
                  <a:extLst>
                    <a:ext uri="{FF2B5EF4-FFF2-40B4-BE49-F238E27FC236}">
                      <a16:creationId xmlns:a16="http://schemas.microsoft.com/office/drawing/2014/main" id="{8BBE223C-963B-D504-4EF9-1E1D1750213D}"/>
                    </a:ext>
                  </a:extLst>
                </p:cNvPr>
                <p:cNvPicPr/>
                <p:nvPr/>
              </p:nvPicPr>
              <p:blipFill>
                <a:blip r:embed="rId142"/>
                <a:stretch>
                  <a:fillRect/>
                </a:stretch>
              </p:blipFill>
              <p:spPr>
                <a:xfrm>
                  <a:off x="5050324" y="2957214"/>
                  <a:ext cx="81720" cy="982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43">
              <p14:nvContentPartPr>
                <p14:cNvPr id="110" name="Ink 109">
                  <a:extLst>
                    <a:ext uri="{FF2B5EF4-FFF2-40B4-BE49-F238E27FC236}">
                      <a16:creationId xmlns:a16="http://schemas.microsoft.com/office/drawing/2014/main" id="{CED4E3E4-45F3-E5A0-7291-2F471AE7F012}"/>
                    </a:ext>
                  </a:extLst>
                </p14:cNvPr>
                <p14:cNvContentPartPr/>
                <p14:nvPr/>
              </p14:nvContentPartPr>
              <p14:xfrm>
                <a:off x="4987684" y="2909694"/>
                <a:ext cx="229320" cy="208800"/>
              </p14:xfrm>
            </p:contentPart>
          </mc:Choice>
          <mc:Fallback>
            <p:pic>
              <p:nvPicPr>
                <p:cNvPr id="110" name="Ink 109">
                  <a:extLst>
                    <a:ext uri="{FF2B5EF4-FFF2-40B4-BE49-F238E27FC236}">
                      <a16:creationId xmlns:a16="http://schemas.microsoft.com/office/drawing/2014/main" id="{CED4E3E4-45F3-E5A0-7291-2F471AE7F012}"/>
                    </a:ext>
                  </a:extLst>
                </p:cNvPr>
                <p:cNvPicPr/>
                <p:nvPr/>
              </p:nvPicPr>
              <p:blipFill>
                <a:blip r:embed="rId144"/>
                <a:stretch>
                  <a:fillRect/>
                </a:stretch>
              </p:blipFill>
              <p:spPr>
                <a:xfrm>
                  <a:off x="4978684" y="2900694"/>
                  <a:ext cx="246960" cy="226440"/>
                </a:xfrm>
                <a:prstGeom prst="rect">
                  <a:avLst/>
                </a:prstGeom>
              </p:spPr>
            </p:pic>
          </mc:Fallback>
        </mc:AlternateContent>
      </p:grpSp>
      <p:sp>
        <p:nvSpPr>
          <p:cNvPr id="112" name="TextBox 111">
            <a:extLst>
              <a:ext uri="{FF2B5EF4-FFF2-40B4-BE49-F238E27FC236}">
                <a16:creationId xmlns:a16="http://schemas.microsoft.com/office/drawing/2014/main" id="{5EBA72D0-1796-BDBE-8B8A-A2D2ED735911}"/>
              </a:ext>
            </a:extLst>
          </p:cNvPr>
          <p:cNvSpPr txBox="1"/>
          <p:nvPr/>
        </p:nvSpPr>
        <p:spPr>
          <a:xfrm>
            <a:off x="5119083" y="3481563"/>
            <a:ext cx="2190725" cy="92332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GB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Sky coordinates of</a:t>
            </a:r>
          </a:p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GB" dirty="0"/>
              <a:t>Cherenkov camera </a:t>
            </a:r>
          </a:p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GB" sz="1800" b="0" i="0" u="none" strike="noStrike" cap="none" spc="0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center</a:t>
            </a:r>
            <a:r>
              <a:rPr kumimoji="0" lang="en-GB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  =&gt; pointing </a:t>
            </a:r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145">
            <p14:nvContentPartPr>
              <p14:cNvPr id="113" name="Ink 112">
                <a:extLst>
                  <a:ext uri="{FF2B5EF4-FFF2-40B4-BE49-F238E27FC236}">
                    <a16:creationId xmlns:a16="http://schemas.microsoft.com/office/drawing/2014/main" id="{8A617248-4358-7A0A-7E8D-797979BC0FBA}"/>
                  </a:ext>
                </a:extLst>
              </p14:cNvPr>
              <p14:cNvContentPartPr/>
              <p14:nvPr/>
            </p14:nvContentPartPr>
            <p14:xfrm>
              <a:off x="5292604" y="3236214"/>
              <a:ext cx="218520" cy="294840"/>
            </p14:xfrm>
          </p:contentPart>
        </mc:Choice>
        <mc:Fallback>
          <p:pic>
            <p:nvPicPr>
              <p:cNvPr id="113" name="Ink 112">
                <a:extLst>
                  <a:ext uri="{FF2B5EF4-FFF2-40B4-BE49-F238E27FC236}">
                    <a16:creationId xmlns:a16="http://schemas.microsoft.com/office/drawing/2014/main" id="{8A617248-4358-7A0A-7E8D-797979BC0FBA}"/>
                  </a:ext>
                </a:extLst>
              </p:cNvPr>
              <p:cNvPicPr/>
              <p:nvPr/>
            </p:nvPicPr>
            <p:blipFill>
              <a:blip r:embed="rId146"/>
              <a:stretch>
                <a:fillRect/>
              </a:stretch>
            </p:blipFill>
            <p:spPr>
              <a:xfrm>
                <a:off x="5283604" y="3227214"/>
                <a:ext cx="236160" cy="312480"/>
              </a:xfrm>
              <a:prstGeom prst="rect">
                <a:avLst/>
              </a:prstGeom>
            </p:spPr>
          </p:pic>
        </mc:Fallback>
      </mc:AlternateContent>
      <p:grpSp>
        <p:nvGrpSpPr>
          <p:cNvPr id="116" name="Group 115">
            <a:extLst>
              <a:ext uri="{FF2B5EF4-FFF2-40B4-BE49-F238E27FC236}">
                <a16:creationId xmlns:a16="http://schemas.microsoft.com/office/drawing/2014/main" id="{8CB93FF8-9609-8066-AF20-AC366C31A560}"/>
              </a:ext>
            </a:extLst>
          </p:cNvPr>
          <p:cNvGrpSpPr/>
          <p:nvPr/>
        </p:nvGrpSpPr>
        <p:grpSpPr>
          <a:xfrm>
            <a:off x="5256244" y="3257454"/>
            <a:ext cx="186840" cy="84960"/>
            <a:chOff x="5256244" y="3257454"/>
            <a:chExt cx="186840" cy="84960"/>
          </a:xfrm>
        </p:grpSpPr>
        <mc:AlternateContent xmlns:mc="http://schemas.openxmlformats.org/markup-compatibility/2006">
          <mc:Choice xmlns:p14="http://schemas.microsoft.com/office/powerpoint/2010/main" Requires="p14">
            <p:contentPart p14:bwMode="auto" r:id="rId147">
              <p14:nvContentPartPr>
                <p14:cNvPr id="114" name="Ink 113">
                  <a:extLst>
                    <a:ext uri="{FF2B5EF4-FFF2-40B4-BE49-F238E27FC236}">
                      <a16:creationId xmlns:a16="http://schemas.microsoft.com/office/drawing/2014/main" id="{96E313EC-59FA-5B99-F4FF-2301CD353547}"/>
                    </a:ext>
                  </a:extLst>
                </p14:cNvPr>
                <p14:cNvContentPartPr/>
                <p14:nvPr/>
              </p14:nvContentPartPr>
              <p14:xfrm>
                <a:off x="5256244" y="3261774"/>
                <a:ext cx="31320" cy="80640"/>
              </p14:xfrm>
            </p:contentPart>
          </mc:Choice>
          <mc:Fallback>
            <p:pic>
              <p:nvPicPr>
                <p:cNvPr id="114" name="Ink 113">
                  <a:extLst>
                    <a:ext uri="{FF2B5EF4-FFF2-40B4-BE49-F238E27FC236}">
                      <a16:creationId xmlns:a16="http://schemas.microsoft.com/office/drawing/2014/main" id="{96E313EC-59FA-5B99-F4FF-2301CD353547}"/>
                    </a:ext>
                  </a:extLst>
                </p:cNvPr>
                <p:cNvPicPr/>
                <p:nvPr/>
              </p:nvPicPr>
              <p:blipFill>
                <a:blip r:embed="rId148"/>
                <a:stretch>
                  <a:fillRect/>
                </a:stretch>
              </p:blipFill>
              <p:spPr>
                <a:xfrm>
                  <a:off x="5247244" y="3253134"/>
                  <a:ext cx="48960" cy="982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49">
              <p14:nvContentPartPr>
                <p14:cNvPr id="115" name="Ink 114">
                  <a:extLst>
                    <a:ext uri="{FF2B5EF4-FFF2-40B4-BE49-F238E27FC236}">
                      <a16:creationId xmlns:a16="http://schemas.microsoft.com/office/drawing/2014/main" id="{BAE1B60A-DDE0-15E1-8B60-5449B3E3B356}"/>
                    </a:ext>
                  </a:extLst>
                </p14:cNvPr>
                <p14:cNvContentPartPr/>
                <p14:nvPr/>
              </p14:nvContentPartPr>
              <p14:xfrm>
                <a:off x="5291524" y="3257454"/>
                <a:ext cx="151560" cy="22680"/>
              </p14:xfrm>
            </p:contentPart>
          </mc:Choice>
          <mc:Fallback>
            <p:pic>
              <p:nvPicPr>
                <p:cNvPr id="115" name="Ink 114">
                  <a:extLst>
                    <a:ext uri="{FF2B5EF4-FFF2-40B4-BE49-F238E27FC236}">
                      <a16:creationId xmlns:a16="http://schemas.microsoft.com/office/drawing/2014/main" id="{BAE1B60A-DDE0-15E1-8B60-5449B3E3B356}"/>
                    </a:ext>
                  </a:extLst>
                </p:cNvPr>
                <p:cNvPicPr/>
                <p:nvPr/>
              </p:nvPicPr>
              <p:blipFill>
                <a:blip r:embed="rId150"/>
                <a:stretch>
                  <a:fillRect/>
                </a:stretch>
              </p:blipFill>
              <p:spPr>
                <a:xfrm>
                  <a:off x="5282524" y="3248814"/>
                  <a:ext cx="169200" cy="4032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119" name="Group 118">
            <a:extLst>
              <a:ext uri="{FF2B5EF4-FFF2-40B4-BE49-F238E27FC236}">
                <a16:creationId xmlns:a16="http://schemas.microsoft.com/office/drawing/2014/main" id="{450B2C80-6C16-CBBA-C9C7-BC33430DA96F}"/>
              </a:ext>
            </a:extLst>
          </p:cNvPr>
          <p:cNvGrpSpPr/>
          <p:nvPr/>
        </p:nvGrpSpPr>
        <p:grpSpPr>
          <a:xfrm>
            <a:off x="2401444" y="2817563"/>
            <a:ext cx="154440" cy="121320"/>
            <a:chOff x="2401444" y="2817563"/>
            <a:chExt cx="154440" cy="121320"/>
          </a:xfrm>
        </p:grpSpPr>
        <mc:AlternateContent xmlns:mc="http://schemas.openxmlformats.org/markup-compatibility/2006">
          <mc:Choice xmlns:p14="http://schemas.microsoft.com/office/powerpoint/2010/main" Requires="p14">
            <p:contentPart p14:bwMode="auto" r:id="rId151">
              <p14:nvContentPartPr>
                <p14:cNvPr id="117" name="Ink 116">
                  <a:extLst>
                    <a:ext uri="{FF2B5EF4-FFF2-40B4-BE49-F238E27FC236}">
                      <a16:creationId xmlns:a16="http://schemas.microsoft.com/office/drawing/2014/main" id="{81AFD5EA-38E1-8A4F-C699-8ABE5703B41E}"/>
                    </a:ext>
                  </a:extLst>
                </p14:cNvPr>
                <p14:cNvContentPartPr/>
                <p14:nvPr/>
              </p14:nvContentPartPr>
              <p14:xfrm>
                <a:off x="2401444" y="2839523"/>
                <a:ext cx="154440" cy="45720"/>
              </p14:xfrm>
            </p:contentPart>
          </mc:Choice>
          <mc:Fallback>
            <p:pic>
              <p:nvPicPr>
                <p:cNvPr id="117" name="Ink 116">
                  <a:extLst>
                    <a:ext uri="{FF2B5EF4-FFF2-40B4-BE49-F238E27FC236}">
                      <a16:creationId xmlns:a16="http://schemas.microsoft.com/office/drawing/2014/main" id="{81AFD5EA-38E1-8A4F-C699-8ABE5703B41E}"/>
                    </a:ext>
                  </a:extLst>
                </p:cNvPr>
                <p:cNvPicPr/>
                <p:nvPr/>
              </p:nvPicPr>
              <p:blipFill>
                <a:blip r:embed="rId152"/>
                <a:stretch>
                  <a:fillRect/>
                </a:stretch>
              </p:blipFill>
              <p:spPr>
                <a:xfrm>
                  <a:off x="2392804" y="2830523"/>
                  <a:ext cx="172080" cy="633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53">
              <p14:nvContentPartPr>
                <p14:cNvPr id="118" name="Ink 117">
                  <a:extLst>
                    <a:ext uri="{FF2B5EF4-FFF2-40B4-BE49-F238E27FC236}">
                      <a16:creationId xmlns:a16="http://schemas.microsoft.com/office/drawing/2014/main" id="{A98B3CCB-A96D-1C65-3633-CB41CC44DD8B}"/>
                    </a:ext>
                  </a:extLst>
                </p14:cNvPr>
                <p14:cNvContentPartPr/>
                <p14:nvPr/>
              </p14:nvContentPartPr>
              <p14:xfrm>
                <a:off x="2435644" y="2817563"/>
                <a:ext cx="64440" cy="121320"/>
              </p14:xfrm>
            </p:contentPart>
          </mc:Choice>
          <mc:Fallback>
            <p:pic>
              <p:nvPicPr>
                <p:cNvPr id="118" name="Ink 117">
                  <a:extLst>
                    <a:ext uri="{FF2B5EF4-FFF2-40B4-BE49-F238E27FC236}">
                      <a16:creationId xmlns:a16="http://schemas.microsoft.com/office/drawing/2014/main" id="{A98B3CCB-A96D-1C65-3633-CB41CC44DD8B}"/>
                    </a:ext>
                  </a:extLst>
                </p:cNvPr>
                <p:cNvPicPr/>
                <p:nvPr/>
              </p:nvPicPr>
              <p:blipFill>
                <a:blip r:embed="rId154"/>
                <a:stretch>
                  <a:fillRect/>
                </a:stretch>
              </p:blipFill>
              <p:spPr>
                <a:xfrm>
                  <a:off x="2426644" y="2808923"/>
                  <a:ext cx="82080" cy="13896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>
        <mc:Choice xmlns:p14="http://schemas.microsoft.com/office/powerpoint/2010/main" Requires="p14">
          <p:contentPart p14:bwMode="auto" r:id="rId155">
            <p14:nvContentPartPr>
              <p14:cNvPr id="120" name="Ink 119">
                <a:extLst>
                  <a:ext uri="{FF2B5EF4-FFF2-40B4-BE49-F238E27FC236}">
                    <a16:creationId xmlns:a16="http://schemas.microsoft.com/office/drawing/2014/main" id="{0F891BCD-5375-3A2D-68B7-FA5B558240D0}"/>
                  </a:ext>
                </a:extLst>
              </p14:cNvPr>
              <p14:cNvContentPartPr/>
              <p14:nvPr/>
            </p14:nvContentPartPr>
            <p14:xfrm>
              <a:off x="205444" y="5485523"/>
              <a:ext cx="596520" cy="9360"/>
            </p14:xfrm>
          </p:contentPart>
        </mc:Choice>
        <mc:Fallback>
          <p:pic>
            <p:nvPicPr>
              <p:cNvPr id="120" name="Ink 119">
                <a:extLst>
                  <a:ext uri="{FF2B5EF4-FFF2-40B4-BE49-F238E27FC236}">
                    <a16:creationId xmlns:a16="http://schemas.microsoft.com/office/drawing/2014/main" id="{0F891BCD-5375-3A2D-68B7-FA5B558240D0}"/>
                  </a:ext>
                </a:extLst>
              </p:cNvPr>
              <p:cNvPicPr/>
              <p:nvPr/>
            </p:nvPicPr>
            <p:blipFill>
              <a:blip r:embed="rId156"/>
              <a:stretch>
                <a:fillRect/>
              </a:stretch>
            </p:blipFill>
            <p:spPr>
              <a:xfrm>
                <a:off x="196444" y="5476883"/>
                <a:ext cx="614160" cy="27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57">
            <p14:nvContentPartPr>
              <p14:cNvPr id="122" name="Ink 121">
                <a:extLst>
                  <a:ext uri="{FF2B5EF4-FFF2-40B4-BE49-F238E27FC236}">
                    <a16:creationId xmlns:a16="http://schemas.microsoft.com/office/drawing/2014/main" id="{9520183B-1AE8-12A9-1F63-07372C2D74D5}"/>
                  </a:ext>
                </a:extLst>
              </p14:cNvPr>
              <p14:cNvContentPartPr/>
              <p14:nvPr/>
            </p14:nvContentPartPr>
            <p14:xfrm>
              <a:off x="142804" y="5769563"/>
              <a:ext cx="1211040" cy="46800"/>
            </p14:xfrm>
          </p:contentPart>
        </mc:Choice>
        <mc:Fallback>
          <p:pic>
            <p:nvPicPr>
              <p:cNvPr id="122" name="Ink 121">
                <a:extLst>
                  <a:ext uri="{FF2B5EF4-FFF2-40B4-BE49-F238E27FC236}">
                    <a16:creationId xmlns:a16="http://schemas.microsoft.com/office/drawing/2014/main" id="{9520183B-1AE8-12A9-1F63-07372C2D74D5}"/>
                  </a:ext>
                </a:extLst>
              </p:cNvPr>
              <p:cNvPicPr/>
              <p:nvPr/>
            </p:nvPicPr>
            <p:blipFill>
              <a:blip r:embed="rId158"/>
              <a:stretch>
                <a:fillRect/>
              </a:stretch>
            </p:blipFill>
            <p:spPr>
              <a:xfrm>
                <a:off x="133804" y="5760923"/>
                <a:ext cx="1228680" cy="644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456789284"/>
      </p:ext>
    </p:extLst>
  </p:cSld>
  <p:clrMapOvr>
    <a:masterClrMapping/>
  </p:clrMapOvr>
  <p:transition spd="med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615D26-476C-7D52-3F81-0D66E6A2E1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3200" dirty="0"/>
              <a:t>SG precision for SG </a:t>
            </a:r>
            <a:r>
              <a:rPr lang="en-GB" sz="3200" dirty="0" err="1"/>
              <a:t>FoV</a:t>
            </a:r>
            <a:r>
              <a:rPr lang="en-GB" sz="3200" dirty="0"/>
              <a:t> centre and LED centre </a:t>
            </a:r>
          </a:p>
        </p:txBody>
      </p:sp>
      <p:pic>
        <p:nvPicPr>
          <p:cNvPr id="3" name="Google Shape;438;p56">
            <a:extLst>
              <a:ext uri="{FF2B5EF4-FFF2-40B4-BE49-F238E27FC236}">
                <a16:creationId xmlns:a16="http://schemas.microsoft.com/office/drawing/2014/main" id="{C8410024-7EDE-9892-F16E-052E74CB9B41}"/>
              </a:ext>
            </a:extLst>
          </p:cNvPr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495300" y="908050"/>
            <a:ext cx="8115299" cy="54991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4BACC89F-E417-2DBE-6302-7AB70C0B1F31}"/>
              </a:ext>
            </a:extLst>
          </p:cNvPr>
          <p:cNvCxnSpPr>
            <a:cxnSpLocks/>
          </p:cNvCxnSpPr>
          <p:nvPr/>
        </p:nvCxnSpPr>
        <p:spPr>
          <a:xfrm>
            <a:off x="1155700" y="4762500"/>
            <a:ext cx="7454899" cy="0"/>
          </a:xfrm>
          <a:prstGeom prst="line">
            <a:avLst/>
          </a:prstGeom>
          <a:noFill/>
          <a:ln w="25400" cap="flat">
            <a:solidFill>
              <a:srgbClr val="002060"/>
            </a:solidFill>
            <a:prstDash val="sysDash"/>
            <a:round/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657CA2FB-46BC-CD47-0CE7-4B105DFA8A16}"/>
              </a:ext>
            </a:extLst>
          </p:cNvPr>
          <p:cNvCxnSpPr>
            <a:cxnSpLocks/>
          </p:cNvCxnSpPr>
          <p:nvPr/>
        </p:nvCxnSpPr>
        <p:spPr>
          <a:xfrm>
            <a:off x="1155700" y="3759200"/>
            <a:ext cx="7454899" cy="0"/>
          </a:xfrm>
          <a:prstGeom prst="line">
            <a:avLst/>
          </a:prstGeom>
          <a:noFill/>
          <a:ln w="25400" cap="flat">
            <a:solidFill>
              <a:srgbClr val="002060"/>
            </a:solidFill>
            <a:prstDash val="sysDash"/>
            <a:round/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55EA5396-B850-F420-C2B4-DAA5A274B6E3}"/>
              </a:ext>
            </a:extLst>
          </p:cNvPr>
          <p:cNvSpPr txBox="1"/>
          <p:nvPr/>
        </p:nvSpPr>
        <p:spPr>
          <a:xfrm>
            <a:off x="4787900" y="2199690"/>
            <a:ext cx="1690525" cy="369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GB" dirty="0"/>
              <a:t> source of errors </a:t>
            </a:r>
            <a:endParaRPr kumimoji="0" lang="en-GB" sz="1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11" name="Ink 10">
                <a:extLst>
                  <a:ext uri="{FF2B5EF4-FFF2-40B4-BE49-F238E27FC236}">
                    <a16:creationId xmlns:a16="http://schemas.microsoft.com/office/drawing/2014/main" id="{2AD9C941-8F30-D34E-132E-49BCA74CDB1A}"/>
                  </a:ext>
                </a:extLst>
              </p14:cNvPr>
              <p14:cNvContentPartPr/>
              <p14:nvPr/>
            </p14:nvContentPartPr>
            <p14:xfrm>
              <a:off x="1374940" y="2171559"/>
              <a:ext cx="115200" cy="477360"/>
            </p14:xfrm>
          </p:contentPart>
        </mc:Choice>
        <mc:Fallback>
          <p:pic>
            <p:nvPicPr>
              <p:cNvPr id="11" name="Ink 10">
                <a:extLst>
                  <a:ext uri="{FF2B5EF4-FFF2-40B4-BE49-F238E27FC236}">
                    <a16:creationId xmlns:a16="http://schemas.microsoft.com/office/drawing/2014/main" id="{2AD9C941-8F30-D34E-132E-49BCA74CDB1A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366300" y="2162559"/>
                <a:ext cx="132840" cy="495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12" name="Ink 11">
                <a:extLst>
                  <a:ext uri="{FF2B5EF4-FFF2-40B4-BE49-F238E27FC236}">
                    <a16:creationId xmlns:a16="http://schemas.microsoft.com/office/drawing/2014/main" id="{D14AE784-179A-7CEF-ED34-88568EB34802}"/>
                  </a:ext>
                </a:extLst>
              </p14:cNvPr>
              <p14:cNvContentPartPr/>
              <p14:nvPr/>
            </p14:nvContentPartPr>
            <p14:xfrm>
              <a:off x="1430740" y="2152100"/>
              <a:ext cx="5359320" cy="719314"/>
            </p14:xfrm>
          </p:contentPart>
        </mc:Choice>
        <mc:Fallback>
          <p:pic>
            <p:nvPicPr>
              <p:cNvPr id="12" name="Ink 11">
                <a:extLst>
                  <a:ext uri="{FF2B5EF4-FFF2-40B4-BE49-F238E27FC236}">
                    <a16:creationId xmlns:a16="http://schemas.microsoft.com/office/drawing/2014/main" id="{D14AE784-179A-7CEF-ED34-88568EB34802}"/>
                  </a:ext>
                </a:extLst>
              </p:cNvPr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1422100" y="2143100"/>
                <a:ext cx="5376960" cy="736955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7">
            <p14:nvContentPartPr>
              <p14:cNvPr id="14" name="Ink 13">
                <a:extLst>
                  <a:ext uri="{FF2B5EF4-FFF2-40B4-BE49-F238E27FC236}">
                    <a16:creationId xmlns:a16="http://schemas.microsoft.com/office/drawing/2014/main" id="{B16DF893-AA67-22E1-24EE-E7A41BF83EB4}"/>
                  </a:ext>
                </a:extLst>
              </p14:cNvPr>
              <p14:cNvContentPartPr/>
              <p14:nvPr/>
            </p14:nvContentPartPr>
            <p14:xfrm flipV="1">
              <a:off x="1490140" y="2152100"/>
              <a:ext cx="5070960" cy="45719"/>
            </p14:xfrm>
          </p:contentPart>
        </mc:Choice>
        <mc:Fallback>
          <p:pic>
            <p:nvPicPr>
              <p:cNvPr id="14" name="Ink 13">
                <a:extLst>
                  <a:ext uri="{FF2B5EF4-FFF2-40B4-BE49-F238E27FC236}">
                    <a16:creationId xmlns:a16="http://schemas.microsoft.com/office/drawing/2014/main" id="{B16DF893-AA67-22E1-24EE-E7A41BF83EB4}"/>
                  </a:ext>
                </a:extLst>
              </p:cNvPr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 flipV="1">
                <a:off x="1481500" y="2143171"/>
                <a:ext cx="5088600" cy="63221"/>
              </a:xfrm>
              <a:prstGeom prst="rect">
                <a:avLst/>
              </a:prstGeom>
            </p:spPr>
          </p:pic>
        </mc:Fallback>
      </mc:AlternateContent>
      <p:grpSp>
        <p:nvGrpSpPr>
          <p:cNvPr id="18" name="Group 17">
            <a:extLst>
              <a:ext uri="{FF2B5EF4-FFF2-40B4-BE49-F238E27FC236}">
                <a16:creationId xmlns:a16="http://schemas.microsoft.com/office/drawing/2014/main" id="{DE2DCE23-0EE6-8726-3498-21D38D197280}"/>
              </a:ext>
            </a:extLst>
          </p:cNvPr>
          <p:cNvGrpSpPr/>
          <p:nvPr/>
        </p:nvGrpSpPr>
        <p:grpSpPr>
          <a:xfrm>
            <a:off x="3432700" y="1971740"/>
            <a:ext cx="236520" cy="266760"/>
            <a:chOff x="3432700" y="1971740"/>
            <a:chExt cx="236520" cy="266760"/>
          </a:xfrm>
        </p:grpSpPr>
        <mc:AlternateContent xmlns:mc="http://schemas.openxmlformats.org/markup-compatibility/2006">
          <mc:Choice xmlns:p14="http://schemas.microsoft.com/office/powerpoint/2010/main" Requires="p14">
            <p:contentPart p14:bwMode="auto" r:id="rId9">
              <p14:nvContentPartPr>
                <p14:cNvPr id="15" name="Ink 14">
                  <a:extLst>
                    <a:ext uri="{FF2B5EF4-FFF2-40B4-BE49-F238E27FC236}">
                      <a16:creationId xmlns:a16="http://schemas.microsoft.com/office/drawing/2014/main" id="{F45F0BCB-AF43-8432-54C4-E0D3DE716555}"/>
                    </a:ext>
                  </a:extLst>
                </p14:cNvPr>
                <p14:cNvContentPartPr/>
                <p14:nvPr/>
              </p14:nvContentPartPr>
              <p14:xfrm>
                <a:off x="3449620" y="1984340"/>
                <a:ext cx="151200" cy="254160"/>
              </p14:xfrm>
            </p:contentPart>
          </mc:Choice>
          <mc:Fallback>
            <p:pic>
              <p:nvPicPr>
                <p:cNvPr id="15" name="Ink 14">
                  <a:extLst>
                    <a:ext uri="{FF2B5EF4-FFF2-40B4-BE49-F238E27FC236}">
                      <a16:creationId xmlns:a16="http://schemas.microsoft.com/office/drawing/2014/main" id="{F45F0BCB-AF43-8432-54C4-E0D3DE716555}"/>
                    </a:ext>
                  </a:extLst>
                </p:cNvPr>
                <p:cNvPicPr/>
                <p:nvPr/>
              </p:nvPicPr>
              <p:blipFill>
                <a:blip r:embed="rId10"/>
                <a:stretch>
                  <a:fillRect/>
                </a:stretch>
              </p:blipFill>
              <p:spPr>
                <a:xfrm>
                  <a:off x="3440980" y="1975700"/>
                  <a:ext cx="168840" cy="2718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1">
              <p14:nvContentPartPr>
                <p14:cNvPr id="16" name="Ink 15">
                  <a:extLst>
                    <a:ext uri="{FF2B5EF4-FFF2-40B4-BE49-F238E27FC236}">
                      <a16:creationId xmlns:a16="http://schemas.microsoft.com/office/drawing/2014/main" id="{B1D66565-2B72-3C44-976C-04BF66FD7343}"/>
                    </a:ext>
                  </a:extLst>
                </p14:cNvPr>
                <p14:cNvContentPartPr/>
                <p14:nvPr/>
              </p14:nvContentPartPr>
              <p14:xfrm>
                <a:off x="3432700" y="1971740"/>
                <a:ext cx="10800" cy="96840"/>
              </p14:xfrm>
            </p:contentPart>
          </mc:Choice>
          <mc:Fallback>
            <p:pic>
              <p:nvPicPr>
                <p:cNvPr id="16" name="Ink 15">
                  <a:extLst>
                    <a:ext uri="{FF2B5EF4-FFF2-40B4-BE49-F238E27FC236}">
                      <a16:creationId xmlns:a16="http://schemas.microsoft.com/office/drawing/2014/main" id="{B1D66565-2B72-3C44-976C-04BF66FD7343}"/>
                    </a:ext>
                  </a:extLst>
                </p:cNvPr>
                <p:cNvPicPr/>
                <p:nvPr/>
              </p:nvPicPr>
              <p:blipFill>
                <a:blip r:embed="rId12"/>
                <a:stretch>
                  <a:fillRect/>
                </a:stretch>
              </p:blipFill>
              <p:spPr>
                <a:xfrm>
                  <a:off x="3424060" y="1963100"/>
                  <a:ext cx="28440" cy="1144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3">
              <p14:nvContentPartPr>
                <p14:cNvPr id="17" name="Ink 16">
                  <a:extLst>
                    <a:ext uri="{FF2B5EF4-FFF2-40B4-BE49-F238E27FC236}">
                      <a16:creationId xmlns:a16="http://schemas.microsoft.com/office/drawing/2014/main" id="{7989D104-4995-161C-A3BB-A935FC312637}"/>
                    </a:ext>
                  </a:extLst>
                </p14:cNvPr>
                <p14:cNvContentPartPr/>
                <p14:nvPr/>
              </p14:nvContentPartPr>
              <p14:xfrm>
                <a:off x="3484180" y="1997300"/>
                <a:ext cx="185040" cy="62280"/>
              </p14:xfrm>
            </p:contentPart>
          </mc:Choice>
          <mc:Fallback>
            <p:pic>
              <p:nvPicPr>
                <p:cNvPr id="17" name="Ink 16">
                  <a:extLst>
                    <a:ext uri="{FF2B5EF4-FFF2-40B4-BE49-F238E27FC236}">
                      <a16:creationId xmlns:a16="http://schemas.microsoft.com/office/drawing/2014/main" id="{7989D104-4995-161C-A3BB-A935FC312637}"/>
                    </a:ext>
                  </a:extLst>
                </p:cNvPr>
                <p:cNvPicPr/>
                <p:nvPr/>
              </p:nvPicPr>
              <p:blipFill>
                <a:blip r:embed="rId14"/>
                <a:stretch>
                  <a:fillRect/>
                </a:stretch>
              </p:blipFill>
              <p:spPr>
                <a:xfrm>
                  <a:off x="3475180" y="1988660"/>
                  <a:ext cx="202680" cy="79920"/>
                </a:xfrm>
                <a:prstGeom prst="rect">
                  <a:avLst/>
                </a:prstGeom>
              </p:spPr>
            </p:pic>
          </mc:Fallback>
        </mc:AlternateContent>
      </p:grpSp>
    </p:spTree>
    <p:extLst>
      <p:ext uri="{BB962C8B-B14F-4D97-AF65-F5344CB8AC3E}">
        <p14:creationId xmlns:p14="http://schemas.microsoft.com/office/powerpoint/2010/main" val="1296045023"/>
      </p:ext>
    </p:extLst>
  </p:cSld>
  <p:clrMapOvr>
    <a:masterClrMapping/>
  </p:clrMapOvr>
  <p:transition spd="med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44EEBE-55AB-4DA7-01F7-1690D8BE84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SG Calibration Issue</a:t>
            </a:r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2">
            <p14:nvContentPartPr>
              <p14:cNvPr id="3" name="Ink 2">
                <a:extLst>
                  <a:ext uri="{FF2B5EF4-FFF2-40B4-BE49-F238E27FC236}">
                    <a16:creationId xmlns:a16="http://schemas.microsoft.com/office/drawing/2014/main" id="{0F3FB70A-925D-0369-61E8-FF09F844A164}"/>
                  </a:ext>
                </a:extLst>
              </p14:cNvPr>
              <p14:cNvContentPartPr/>
              <p14:nvPr/>
            </p14:nvContentPartPr>
            <p14:xfrm>
              <a:off x="2765620" y="639380"/>
              <a:ext cx="360" cy="360"/>
            </p14:xfrm>
          </p:contentPart>
        </mc:Choice>
        <mc:Fallback>
          <p:pic>
            <p:nvPicPr>
              <p:cNvPr id="3" name="Ink 2">
                <a:extLst>
                  <a:ext uri="{FF2B5EF4-FFF2-40B4-BE49-F238E27FC236}">
                    <a16:creationId xmlns:a16="http://schemas.microsoft.com/office/drawing/2014/main" id="{0F3FB70A-925D-0369-61E8-FF09F844A164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2756980" y="630380"/>
                <a:ext cx="18000" cy="18000"/>
              </a:xfrm>
              <a:prstGeom prst="rect">
                <a:avLst/>
              </a:prstGeom>
            </p:spPr>
          </p:pic>
        </mc:Fallback>
      </mc:AlternateContent>
      <p:sp>
        <p:nvSpPr>
          <p:cNvPr id="4" name="TextBox 3">
            <a:extLst>
              <a:ext uri="{FF2B5EF4-FFF2-40B4-BE49-F238E27FC236}">
                <a16:creationId xmlns:a16="http://schemas.microsoft.com/office/drawing/2014/main" id="{A6E262EB-1155-88A4-6345-2FBBAF6CDDD0}"/>
              </a:ext>
            </a:extLst>
          </p:cNvPr>
          <p:cNvSpPr txBox="1"/>
          <p:nvPr/>
        </p:nvSpPr>
        <p:spPr>
          <a:xfrm>
            <a:off x="215900" y="744871"/>
            <a:ext cx="8712200" cy="313931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514350" indent="-285750">
              <a:buFont typeface="Wingdings" pitchFamily="2" charset="2"/>
              <a:buChar char="§"/>
            </a:pPr>
            <a:r>
              <a:rPr lang="en-GB" sz="1800" b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SG makes a tilt angle with respect to the LST  axis and the star to which telescope is pointing is not seen in SG </a:t>
            </a:r>
          </a:p>
          <a:p>
            <a:pPr marL="514350" indent="-285750">
              <a:buFont typeface="Wingdings" pitchFamily="2" charset="2"/>
              <a:buChar char="§"/>
            </a:pPr>
            <a:r>
              <a:rPr lang="en-GB" sz="1800" b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All current IACT telescope has  SG optical axis  parallel to the telescope optical axis and the star at which the telescope is pointing is visible in the SG </a:t>
            </a:r>
            <a:r>
              <a:rPr lang="en-GB" sz="1800" b="1" kern="1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FoV</a:t>
            </a:r>
            <a:r>
              <a:rPr lang="en-GB" b="1" kern="100" dirty="0"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,</a:t>
            </a:r>
            <a:r>
              <a:rPr lang="en-GB" sz="1800" b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making calibration method straightforward</a:t>
            </a:r>
          </a:p>
          <a:p>
            <a:pPr marL="514350" indent="-285750">
              <a:buFont typeface="Wingdings" pitchFamily="2" charset="2"/>
              <a:buChar char="§"/>
            </a:pPr>
            <a:r>
              <a:rPr lang="en-GB" b="1" kern="100" dirty="0"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Proposed method to calibrate LST-1 SG ( under discussion)</a:t>
            </a:r>
            <a:endParaRPr lang="en-HR" b="1" kern="100" dirty="0"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514350" lvl="8" indent="-285750">
              <a:buFont typeface="Wingdings" pitchFamily="2" charset="2"/>
              <a:buChar char="§"/>
            </a:pPr>
            <a:r>
              <a:rPr lang="en-GB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Measure the tilt angle between SG and telescope axis.</a:t>
            </a:r>
            <a:endParaRPr lang="en-HR" kern="100" dirty="0"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514350" lvl="4" indent="-285750">
              <a:buFont typeface="Wingdings" pitchFamily="2" charset="2"/>
              <a:buChar char="§"/>
            </a:pPr>
            <a:r>
              <a:rPr lang="en-HR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en-GB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Knowing the tilt angle, it should be possible to point SG to a star, perform zenith and azimuth scan to create SG pointing model which should account for systematics errors affecting accuracy.</a:t>
            </a:r>
          </a:p>
          <a:p>
            <a:r>
              <a:rPr lang="en-GB" sz="1800" b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Systematic Errors in Current Set-up:</a:t>
            </a:r>
            <a:endParaRPr lang="en-HR" sz="18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D6408722-E674-A81B-95C6-402F03966BE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71046432"/>
              </p:ext>
            </p:extLst>
          </p:nvPr>
        </p:nvGraphicFramePr>
        <p:xfrm>
          <a:off x="1219200" y="3930608"/>
          <a:ext cx="6502399" cy="2298702"/>
        </p:xfrm>
        <a:graphic>
          <a:graphicData uri="http://schemas.openxmlformats.org/drawingml/2006/table">
            <a:tbl>
              <a:tblPr firstRow="1" firstCol="1" bandRow="1">
                <a:tableStyleId>{3C2FFA5D-87B4-456A-9821-1D502468CF0F}</a:tableStyleId>
              </a:tblPr>
              <a:tblGrid>
                <a:gridCol w="3066379">
                  <a:extLst>
                    <a:ext uri="{9D8B030D-6E8A-4147-A177-3AD203B41FA5}">
                      <a16:colId xmlns:a16="http://schemas.microsoft.com/office/drawing/2014/main" val="426401521"/>
                    </a:ext>
                  </a:extLst>
                </a:gridCol>
                <a:gridCol w="1705246">
                  <a:extLst>
                    <a:ext uri="{9D8B030D-6E8A-4147-A177-3AD203B41FA5}">
                      <a16:colId xmlns:a16="http://schemas.microsoft.com/office/drawing/2014/main" val="1502628070"/>
                    </a:ext>
                  </a:extLst>
                </a:gridCol>
                <a:gridCol w="1730774">
                  <a:extLst>
                    <a:ext uri="{9D8B030D-6E8A-4147-A177-3AD203B41FA5}">
                      <a16:colId xmlns:a16="http://schemas.microsoft.com/office/drawing/2014/main" val="1665116914"/>
                    </a:ext>
                  </a:extLst>
                </a:gridCol>
              </a:tblGrid>
              <a:tr h="383117">
                <a:tc>
                  <a:txBody>
                    <a:bodyPr/>
                    <a:lstStyle/>
                    <a:p>
                      <a:r>
                        <a:rPr lang="en-GB" sz="1800" kern="100" dirty="0">
                          <a:effectLst/>
                        </a:rPr>
                        <a:t>LEDs systematic errors</a:t>
                      </a:r>
                      <a:endParaRPr lang="en-HR" sz="18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GB" sz="1800" kern="100">
                          <a:effectLst/>
                        </a:rPr>
                        <a:t>x-coordinate</a:t>
                      </a:r>
                      <a:endParaRPr lang="en-HR" sz="18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GB" sz="1800" kern="100">
                          <a:effectLst/>
                        </a:rPr>
                        <a:t>y-coordinate</a:t>
                      </a:r>
                      <a:endParaRPr lang="en-HR" sz="18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534817596"/>
                  </a:ext>
                </a:extLst>
              </a:tr>
              <a:tr h="383117">
                <a:tc>
                  <a:txBody>
                    <a:bodyPr/>
                    <a:lstStyle/>
                    <a:p>
                      <a:r>
                        <a:rPr lang="en-GB" sz="1800" kern="100" dirty="0">
                          <a:effectLst/>
                        </a:rPr>
                        <a:t>Displacement from centre</a:t>
                      </a:r>
                      <a:endParaRPr lang="en-HR" sz="18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kern="100">
                          <a:effectLst/>
                        </a:rPr>
                        <a:t>?</a:t>
                      </a:r>
                      <a:endParaRPr lang="en-HR" sz="18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kern="100">
                          <a:effectLst/>
                        </a:rPr>
                        <a:t>?</a:t>
                      </a:r>
                      <a:endParaRPr lang="en-HR" sz="18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496795869"/>
                  </a:ext>
                </a:extLst>
              </a:tr>
              <a:tr h="383117">
                <a:tc>
                  <a:txBody>
                    <a:bodyPr/>
                    <a:lstStyle/>
                    <a:p>
                      <a:r>
                        <a:rPr lang="en-GB" sz="1800" kern="100" dirty="0">
                          <a:effectLst/>
                        </a:rPr>
                        <a:t>Half LEDs</a:t>
                      </a:r>
                      <a:endParaRPr lang="en-HR" sz="18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kern="100">
                          <a:effectLst/>
                        </a:rPr>
                        <a:t>10’’</a:t>
                      </a:r>
                      <a:endParaRPr lang="en-HR" sz="18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kern="100">
                          <a:effectLst/>
                        </a:rPr>
                        <a:t>2’’</a:t>
                      </a:r>
                      <a:endParaRPr lang="en-HR" sz="18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484171650"/>
                  </a:ext>
                </a:extLst>
              </a:tr>
              <a:tr h="383117">
                <a:tc>
                  <a:txBody>
                    <a:bodyPr/>
                    <a:lstStyle/>
                    <a:p>
                      <a:r>
                        <a:rPr lang="en-GB" sz="1800" kern="100">
                          <a:effectLst/>
                        </a:rPr>
                        <a:t>LEDs saturation </a:t>
                      </a:r>
                      <a:endParaRPr lang="en-HR" sz="18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kern="100">
                          <a:effectLst/>
                        </a:rPr>
                        <a:t>110’’</a:t>
                      </a:r>
                      <a:endParaRPr lang="en-HR" sz="18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kern="100" dirty="0">
                          <a:effectLst/>
                        </a:rPr>
                        <a:t>15’’</a:t>
                      </a:r>
                      <a:endParaRPr lang="en-HR" sz="18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528537858"/>
                  </a:ext>
                </a:extLst>
              </a:tr>
              <a:tr h="383117">
                <a:tc>
                  <a:txBody>
                    <a:bodyPr/>
                    <a:lstStyle/>
                    <a:p>
                      <a:r>
                        <a:rPr lang="en-GB" sz="1800" kern="100" dirty="0">
                          <a:effectLst/>
                        </a:rPr>
                        <a:t>DM reflected light</a:t>
                      </a:r>
                      <a:endParaRPr lang="en-HR" sz="18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kern="100">
                          <a:effectLst/>
                        </a:rPr>
                        <a:t>3’’</a:t>
                      </a:r>
                      <a:endParaRPr lang="en-HR" sz="18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kern="100">
                          <a:effectLst/>
                        </a:rPr>
                        <a:t>6’’</a:t>
                      </a:r>
                      <a:endParaRPr lang="en-HR" sz="18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685672396"/>
                  </a:ext>
                </a:extLst>
              </a:tr>
              <a:tr h="383117">
                <a:tc>
                  <a:txBody>
                    <a:bodyPr/>
                    <a:lstStyle/>
                    <a:p>
                      <a:r>
                        <a:rPr lang="en-GB" sz="1800" kern="100">
                          <a:effectLst/>
                        </a:rPr>
                        <a:t>Total</a:t>
                      </a:r>
                      <a:endParaRPr lang="en-HR" sz="18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kern="100">
                          <a:effectLst/>
                        </a:rPr>
                        <a:t>110.5 ‘’</a:t>
                      </a:r>
                      <a:endParaRPr lang="en-HR" sz="18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kern="100" dirty="0">
                          <a:effectLst/>
                        </a:rPr>
                        <a:t>16.3’’</a:t>
                      </a:r>
                      <a:endParaRPr lang="en-HR" sz="18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668784969"/>
                  </a:ext>
                </a:extLst>
              </a:tr>
            </a:tbl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28F391FC-F30B-DB8C-A4D3-80A5F75903C2}"/>
              </a:ext>
            </a:extLst>
          </p:cNvPr>
          <p:cNvSpPr txBox="1"/>
          <p:nvPr/>
        </p:nvSpPr>
        <p:spPr>
          <a:xfrm>
            <a:off x="533400" y="6254348"/>
            <a:ext cx="8258028" cy="369330"/>
          </a:xfrm>
          <a:prstGeom prst="rect">
            <a:avLst/>
          </a:prstGeom>
          <a:ln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GB" sz="18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These systematic errors could be corrected by SG pointing model (SG calibration). </a:t>
            </a:r>
            <a:endParaRPr kumimoji="0" lang="en-GB" sz="1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653611525"/>
      </p:ext>
    </p:extLst>
  </p:cSld>
  <p:clrMapOvr>
    <a:masterClrMapping/>
  </p:clrMapOvr>
  <p:transition spd="med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FC0826-BD9E-5AF2-51B5-C2F9939795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LST-1performance paper (Crab nebula)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CB05103-2F94-CA1B-F088-1FD0233FD80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520" t="4955" r="2880"/>
          <a:stretch/>
        </p:blipFill>
        <p:spPr>
          <a:xfrm>
            <a:off x="1070516" y="905506"/>
            <a:ext cx="6382247" cy="4937734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00C742AB-CEF4-8493-A514-3D096D6B14CF}"/>
              </a:ext>
            </a:extLst>
          </p:cNvPr>
          <p:cNvSpPr txBox="1"/>
          <p:nvPr/>
        </p:nvSpPr>
        <p:spPr>
          <a:xfrm>
            <a:off x="265679" y="5863285"/>
            <a:ext cx="8612642" cy="92332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GB" dirty="0"/>
              <a:t>The obtained LST-1 Crab spectrum is very close (within 10% in flux) to the MAGIC</a:t>
            </a:r>
          </a:p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GB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Low energy</a:t>
            </a:r>
            <a:r>
              <a:rPr lang="en-GB" dirty="0"/>
              <a:t> threshold 30 GeV (design requirement 20 GeV) , angular resolution 40 - 60 arcsec  (design requirement 14 arcsec)</a:t>
            </a:r>
            <a:endParaRPr kumimoji="0" lang="en-GB" sz="1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EDDF49D-2743-64B0-F7B3-BE87DD3B6BD0}"/>
              </a:ext>
            </a:extLst>
          </p:cNvPr>
          <p:cNvSpPr txBox="1"/>
          <p:nvPr/>
        </p:nvSpPr>
        <p:spPr>
          <a:xfrm>
            <a:off x="4460487" y="1293541"/>
            <a:ext cx="1884488" cy="27699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GB" sz="1200" b="0" i="0" dirty="0">
                <a:solidFill>
                  <a:srgbClr val="333333"/>
                </a:solidFill>
                <a:effectLst/>
                <a:latin typeface="-apple-system"/>
              </a:rPr>
              <a:t>H. Abe </a:t>
            </a:r>
            <a:r>
              <a:rPr lang="en-GB" sz="1200" b="0" i="1" dirty="0">
                <a:solidFill>
                  <a:srgbClr val="333333"/>
                </a:solidFill>
                <a:effectLst/>
                <a:latin typeface="-apple-system"/>
              </a:rPr>
              <a:t>et al</a:t>
            </a:r>
            <a:r>
              <a:rPr lang="en-GB" sz="1200" b="0" i="0" dirty="0">
                <a:solidFill>
                  <a:srgbClr val="333333"/>
                </a:solidFill>
                <a:effectLst/>
                <a:latin typeface="-apple-system"/>
              </a:rPr>
              <a:t> 2023 </a:t>
            </a:r>
            <a:r>
              <a:rPr lang="en-GB" sz="1200" b="0" i="1" dirty="0" err="1">
                <a:solidFill>
                  <a:srgbClr val="333333"/>
                </a:solidFill>
                <a:effectLst/>
                <a:latin typeface="-apple-system"/>
              </a:rPr>
              <a:t>ApJ</a:t>
            </a:r>
            <a:r>
              <a:rPr lang="en-GB" sz="1200" b="0" i="0" dirty="0">
                <a:solidFill>
                  <a:srgbClr val="333333"/>
                </a:solidFill>
                <a:effectLst/>
                <a:latin typeface="-apple-system"/>
              </a:rPr>
              <a:t> </a:t>
            </a:r>
            <a:r>
              <a:rPr lang="en-GB" sz="1200" b="1" i="0" dirty="0">
                <a:solidFill>
                  <a:srgbClr val="333333"/>
                </a:solidFill>
                <a:effectLst/>
                <a:latin typeface="-apple-system"/>
              </a:rPr>
              <a:t>956</a:t>
            </a:r>
            <a:r>
              <a:rPr lang="en-GB" sz="1200" b="0" i="0" dirty="0">
                <a:solidFill>
                  <a:srgbClr val="333333"/>
                </a:solidFill>
                <a:effectLst/>
                <a:latin typeface="-apple-system"/>
              </a:rPr>
              <a:t> 80</a:t>
            </a:r>
            <a:endParaRPr kumimoji="0" lang="en-GB" sz="12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95452525"/>
      </p:ext>
    </p:extLst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Title 1"/>
          <p:cNvSpPr txBox="1">
            <a:spLocks noGrp="1"/>
          </p:cNvSpPr>
          <p:nvPr>
            <p:ph type="title"/>
          </p:nvPr>
        </p:nvSpPr>
        <p:spPr>
          <a:xfrm>
            <a:off x="-1" y="42332"/>
            <a:ext cx="9144001" cy="702540"/>
          </a:xfrm>
          <a:prstGeom prst="rect">
            <a:avLst/>
          </a:prstGeom>
        </p:spPr>
        <p:txBody>
          <a:bodyPr/>
          <a:lstStyle>
            <a:lvl1pPr defTabSz="402336">
              <a:defRPr sz="3520"/>
            </a:lvl1pPr>
          </a:lstStyle>
          <a:p>
            <a:r>
              <a:t>Messengers from the Universe – VHE gamma</a:t>
            </a:r>
          </a:p>
        </p:txBody>
      </p:sp>
      <p:sp>
        <p:nvSpPr>
          <p:cNvPr id="261" name="Oval 4"/>
          <p:cNvSpPr/>
          <p:nvPr/>
        </p:nvSpPr>
        <p:spPr>
          <a:xfrm rot="2346268">
            <a:off x="5300724" y="4666491"/>
            <a:ext cx="1630195" cy="799563"/>
          </a:xfrm>
          <a:prstGeom prst="ellipse">
            <a:avLst/>
          </a:prstGeom>
          <a:ln>
            <a:solidFill>
              <a:srgbClr val="FF0000"/>
            </a:solidFill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pic>
        <p:nvPicPr>
          <p:cNvPr id="262" name="Picture 3" descr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4320" y="856631"/>
            <a:ext cx="6682314" cy="5997422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1" grpId="1" animBg="1" advAuto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1CE72E-BF49-3D4C-049E-29E375BC0E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sz="2700" b="0" i="0" dirty="0">
                <a:solidFill>
                  <a:schemeClr val="bg1"/>
                </a:solidFill>
                <a:effectLst/>
                <a:latin typeface="Lucida Grande" panose="020B0600040502020204" pitchFamily="34" charset="0"/>
              </a:rPr>
              <a:t>LST-1 Discovers the Most Distant AGN at Very High Energies</a:t>
            </a:r>
            <a:endParaRPr lang="en-GB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5D27778-3DEE-BCB5-CD86-640D2524D20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3431" y="858389"/>
            <a:ext cx="5443667" cy="576284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9D85C20E-899C-3FEB-CB8E-513178731AE1}"/>
              </a:ext>
            </a:extLst>
          </p:cNvPr>
          <p:cNvSpPr txBox="1"/>
          <p:nvPr/>
        </p:nvSpPr>
        <p:spPr>
          <a:xfrm>
            <a:off x="5898994" y="1605776"/>
            <a:ext cx="3171434" cy="320087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GB" dirty="0">
                <a:solidFill>
                  <a:srgbClr val="333333"/>
                </a:solidFill>
                <a:latin typeface="Poppins" pitchFamily="2" charset="77"/>
              </a:rPr>
              <a:t>T</a:t>
            </a:r>
            <a:r>
              <a:rPr lang="en-GB" b="0" i="0" dirty="0">
                <a:solidFill>
                  <a:srgbClr val="333333"/>
                </a:solidFill>
                <a:effectLst/>
                <a:latin typeface="Poppins" pitchFamily="2" charset="77"/>
              </a:rPr>
              <a:t>he most distant Active Galactic Nuclei (AGN) ever detected by a Cherenkov telescope, further showcasing the LST prototype’s exceptional performance while it is being commissioned</a:t>
            </a:r>
          </a:p>
          <a:p>
            <a:pPr marL="0" marR="0" indent="0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GB" sz="1800" u="none" strike="noStrike" cap="none" spc="0" normalizeH="0" baseline="0" dirty="0">
              <a:ln>
                <a:noFill/>
              </a:ln>
              <a:solidFill>
                <a:srgbClr val="333333"/>
              </a:solidFill>
              <a:uFillTx/>
              <a:latin typeface="Poppins" pitchFamily="2" charset="77"/>
              <a:ea typeface="+mj-ea"/>
              <a:cs typeface="+mj-cs"/>
              <a:sym typeface="Calibri"/>
            </a:endParaRPr>
          </a:p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GB" sz="2000" dirty="0"/>
              <a:t>I</a:t>
            </a:r>
            <a:r>
              <a:rPr kumimoji="0" lang="en-GB" sz="20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 was worth spending</a:t>
            </a:r>
          </a:p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GB" sz="20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 10 </a:t>
            </a:r>
            <a:r>
              <a:rPr kumimoji="0" lang="en-GB" sz="2000" b="0" i="0" u="none" strike="noStrike" cap="none" spc="0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MEur</a:t>
            </a:r>
            <a:endParaRPr kumimoji="0" lang="en-GB" sz="20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68443351"/>
      </p:ext>
    </p:extLst>
  </p:cSld>
  <p:clrMapOvr>
    <a:masterClrMapping/>
  </p:clrMapOvr>
  <p:transition spd="med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32318"/>
            <a:ext cx="8953017" cy="639726"/>
          </a:xfrm>
        </p:spPr>
        <p:txBody>
          <a:bodyPr anchor="ctr">
            <a:normAutofit fontScale="90000"/>
          </a:bodyPr>
          <a:lstStyle/>
          <a:p>
            <a:r>
              <a:rPr lang="en-US" dirty="0"/>
              <a:t>Atmospheric studies in CTA</a:t>
            </a:r>
            <a:endParaRPr lang="hr-HR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8797291-849B-7A15-8E4C-40556C0AD6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anchor="ctr">
            <a:normAutofit/>
          </a:bodyPr>
          <a:lstStyle/>
          <a:p>
            <a:pPr>
              <a:spcAft>
                <a:spcPts val="450"/>
              </a:spcAft>
            </a:pPr>
            <a:fld id="{19A9FCDA-B809-C440-BD62-3E96D0DA3F33}" type="slidenum">
              <a:rPr lang="en-US" dirty="0" smtClean="0"/>
              <a:pPr>
                <a:spcAft>
                  <a:spcPts val="450"/>
                </a:spcAft>
              </a:pPr>
              <a:t>21</a:t>
            </a:fld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Content Placeholder 5">
                <a:extLst>
                  <a:ext uri="{FF2B5EF4-FFF2-40B4-BE49-F238E27FC236}">
                    <a16:creationId xmlns:a16="http://schemas.microsoft.com/office/drawing/2014/main" id="{3E825D06-9062-7957-9A89-E864F442DBE9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95490" y="1017028"/>
                <a:ext cx="8857527" cy="5708654"/>
              </a:xfrm>
              <a:prstGeom prst="rect">
                <a:avLst/>
              </a:prstGeom>
            </p:spPr>
            <p:txBody>
              <a:bodyPr vert="horz" lIns="68580" tIns="34290" rIns="68580" bIns="34290" rtlCol="0" anchor="t">
                <a:noAutofit/>
              </a:bodyPr>
              <a:lstStyle>
                <a:lvl1pPr marL="0" indent="0" algn="l" defTabSz="457189" rtl="0" eaLnBrk="1" latinLnBrk="0" hangingPunct="1">
                  <a:spcBef>
                    <a:spcPct val="20000"/>
                  </a:spcBef>
                  <a:buFont typeface="Arial"/>
                  <a:buNone/>
                  <a:defRPr sz="2000" b="1" kern="1200">
                    <a:solidFill>
                      <a:schemeClr val="tx1"/>
                    </a:solidFill>
                    <a:latin typeface="Fira Sans"/>
                    <a:ea typeface="+mn-ea"/>
                    <a:cs typeface="Fira Sans"/>
                  </a:defRPr>
                </a:lvl1pPr>
                <a:lvl2pPr marL="457189" indent="0" algn="l" defTabSz="457189" rtl="0" eaLnBrk="1" latinLnBrk="0" hangingPunct="1">
                  <a:spcBef>
                    <a:spcPct val="20000"/>
                  </a:spcBef>
                  <a:buFont typeface="Arial"/>
                  <a:buNone/>
                  <a:defRPr sz="2000" b="1" kern="1200">
                    <a:solidFill>
                      <a:srgbClr val="0098C3"/>
                    </a:solidFill>
                    <a:latin typeface="Fira Sans"/>
                    <a:ea typeface="+mn-ea"/>
                    <a:cs typeface="Fira Sans"/>
                  </a:defRPr>
                </a:lvl2pPr>
                <a:lvl3pPr marL="914377" indent="0" algn="l" defTabSz="457189" rtl="0" eaLnBrk="1" latinLnBrk="0" hangingPunct="1">
                  <a:spcBef>
                    <a:spcPct val="20000"/>
                  </a:spcBef>
                  <a:buFont typeface="Arial"/>
                  <a:buNone/>
                  <a:defRPr sz="1800" b="1" kern="1200">
                    <a:solidFill>
                      <a:schemeClr val="tx1"/>
                    </a:solidFill>
                    <a:latin typeface="Fira Sans"/>
                    <a:ea typeface="+mn-ea"/>
                    <a:cs typeface="Fira Sans"/>
                  </a:defRPr>
                </a:lvl3pPr>
                <a:lvl4pPr marL="1371566" indent="0" algn="l" defTabSz="457189" rtl="0" eaLnBrk="1" latinLnBrk="0" hangingPunct="1">
                  <a:spcBef>
                    <a:spcPct val="20000"/>
                  </a:spcBef>
                  <a:buFont typeface="Arial"/>
                  <a:buNone/>
                  <a:defRPr sz="1600" b="1" kern="1200">
                    <a:solidFill>
                      <a:schemeClr val="tx1"/>
                    </a:solidFill>
                    <a:latin typeface="Fira Sans"/>
                    <a:ea typeface="+mn-ea"/>
                    <a:cs typeface="Fira Sans"/>
                  </a:defRPr>
                </a:lvl4pPr>
                <a:lvl5pPr marL="1828754" indent="0" algn="l" defTabSz="457189" rtl="0" eaLnBrk="1" latinLnBrk="0" hangingPunct="1">
                  <a:spcBef>
                    <a:spcPct val="20000"/>
                  </a:spcBef>
                  <a:buFont typeface="Arial"/>
                  <a:buNone/>
                  <a:defRPr sz="1600" b="1" kern="1200">
                    <a:solidFill>
                      <a:schemeClr val="tx1"/>
                    </a:solidFill>
                    <a:latin typeface="Fira Sans"/>
                    <a:ea typeface="+mn-ea"/>
                    <a:cs typeface="Fira Sans"/>
                  </a:defRPr>
                </a:lvl5pPr>
                <a:lvl6pPr marL="2285943" indent="0" algn="l" defTabSz="457189" rtl="0" eaLnBrk="1" latinLnBrk="0" hangingPunct="1">
                  <a:spcBef>
                    <a:spcPct val="20000"/>
                  </a:spcBef>
                  <a:buFont typeface="Arial"/>
                  <a:buNone/>
                  <a:defRPr sz="16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131" indent="0" algn="l" defTabSz="457189" rtl="0" eaLnBrk="1" latinLnBrk="0" hangingPunct="1">
                  <a:spcBef>
                    <a:spcPct val="20000"/>
                  </a:spcBef>
                  <a:buFont typeface="Arial"/>
                  <a:buNone/>
                  <a:defRPr sz="16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320" indent="0" algn="l" defTabSz="457189" rtl="0" eaLnBrk="1" latinLnBrk="0" hangingPunct="1">
                  <a:spcBef>
                    <a:spcPct val="20000"/>
                  </a:spcBef>
                  <a:buFont typeface="Arial"/>
                  <a:buNone/>
                  <a:defRPr sz="16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509" indent="0" algn="l" defTabSz="457189" rtl="0" eaLnBrk="1" latinLnBrk="0" hangingPunct="1">
                  <a:spcBef>
                    <a:spcPct val="20000"/>
                  </a:spcBef>
                  <a:buFont typeface="Arial"/>
                  <a:buNone/>
                  <a:defRPr sz="16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285743" indent="-285743">
                  <a:buFont typeface="Arial" panose="020B0604020202020204" pitchFamily="34" charset="0"/>
                  <a:buChar char="•"/>
                </a:pPr>
                <a:r>
                  <a:rPr lang="en-GB" b="0" dirty="0">
                    <a:latin typeface="Fira Sans" panose="020B0503050000020004" pitchFamily="34" charset="0"/>
                  </a:rPr>
                  <a:t>The atmosphere is an integral part of the Cherenkov telescope: Any presence of aerosol and cloud layers introduce bias if not properly taken in care</a:t>
                </a:r>
              </a:p>
              <a:p>
                <a:pPr marL="742921" lvl="1" indent="-285743">
                  <a:buFont typeface="Courier New" panose="02070309020205020404" pitchFamily="49" charset="0"/>
                  <a:buChar char="o"/>
                </a:pPr>
                <a:r>
                  <a:rPr lang="en-GB" b="0" dirty="0">
                    <a:latin typeface="Fira Sans" panose="020B0503050000020004" pitchFamily="34" charset="0"/>
                  </a:rPr>
                  <a:t>The goal is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&lt;</m:t>
                    </m:r>
                  </m:oMath>
                </a14:m>
                <a:r>
                  <a:rPr lang="en-GB" b="0" dirty="0">
                    <a:latin typeface="Fira Sans" panose="020B0503050000020004" pitchFamily="34" charset="0"/>
                  </a:rPr>
                  <a:t> 10% uncertainty in the energy reconstruction</a:t>
                </a:r>
              </a:p>
              <a:p>
                <a:pPr marL="371462" indent="-257175">
                  <a:buFont typeface="Arial" panose="020B0604020202020204" pitchFamily="34" charset="0"/>
                  <a:buChar char="•"/>
                </a:pPr>
                <a:r>
                  <a:rPr lang="en-GB" b="0" dirty="0">
                    <a:latin typeface="Fira Sans" panose="020B0503050000020004" pitchFamily="34" charset="0"/>
                  </a:rPr>
                  <a:t>How to counteract undesirable atmospheric effects?</a:t>
                </a:r>
              </a:p>
              <a:p>
                <a:pPr marL="800078" lvl="1" indent="-342900">
                  <a:buFont typeface="+mj-lt"/>
                  <a:buAutoNum type="arabicPeriod"/>
                </a:pPr>
                <a:r>
                  <a:rPr lang="en-GB" b="0" dirty="0">
                    <a:latin typeface="Fira Sans" panose="020B0503050000020004" pitchFamily="34" charset="0"/>
                  </a:rPr>
                  <a:t>Atmospheric monitoring, adaptive scheduling, smart targeting</a:t>
                </a:r>
              </a:p>
              <a:p>
                <a:pPr marL="1057244" lvl="2" indent="-257175">
                  <a:buFont typeface="Arial" panose="020B0604020202020204" pitchFamily="34" charset="0"/>
                  <a:buChar char="•"/>
                </a:pPr>
                <a:r>
                  <a:rPr lang="en-GB" sz="2000" b="0" dirty="0">
                    <a:latin typeface="Fira Sans" panose="020B0503050000020004" pitchFamily="34" charset="0"/>
                  </a:rPr>
                  <a:t>Good quality data, but at the cost of duty cycle</a:t>
                </a:r>
              </a:p>
              <a:p>
                <a:pPr marL="800078" lvl="1" indent="-342900">
                  <a:buFont typeface="+mj-lt"/>
                  <a:buAutoNum type="arabicPeriod"/>
                </a:pPr>
                <a:r>
                  <a:rPr lang="en-GB" b="0" dirty="0">
                    <a:latin typeface="Fira Sans" panose="020B0503050000020004" pitchFamily="34" charset="0"/>
                  </a:rPr>
                  <a:t>Make a correction of the cloud effects</a:t>
                </a:r>
              </a:p>
              <a:p>
                <a:pPr marL="1057244" lvl="2" indent="-257175">
                  <a:buFont typeface="Arial" panose="020B0604020202020204" pitchFamily="34" charset="0"/>
                  <a:buChar char="•"/>
                </a:pPr>
                <a:r>
                  <a:rPr lang="en-GB" sz="2000" b="0" dirty="0">
                    <a:latin typeface="Fira Sans" panose="020B0503050000020004" pitchFamily="34" charset="0"/>
                  </a:rPr>
                  <a:t>Currently existing methods prioritize limiting systematic performances but do not improve the performance of the telescopes</a:t>
                </a:r>
              </a:p>
              <a:p>
                <a:pPr marL="800078" lvl="1" indent="-342900">
                  <a:buFont typeface="+mj-lt"/>
                  <a:buAutoNum type="arabicPeriod"/>
                </a:pPr>
                <a:r>
                  <a:rPr lang="en-GB" b="0" dirty="0">
                    <a:latin typeface="Fira Sans" panose="020B0503050000020004" pitchFamily="34" charset="0"/>
                  </a:rPr>
                  <a:t>Adaptive Monte Carlo simulations</a:t>
                </a:r>
              </a:p>
              <a:p>
                <a:pPr marL="1142969" lvl="2" indent="-342900">
                  <a:buFont typeface="Arial" panose="020B0604020202020204" pitchFamily="34" charset="0"/>
                  <a:buChar char="•"/>
                </a:pPr>
                <a:r>
                  <a:rPr lang="en-GB" sz="2000" b="0" dirty="0">
                    <a:latin typeface="Fira Sans" panose="020B0503050000020004" pitchFamily="34" charset="0"/>
                  </a:rPr>
                  <a:t>Take LIDAR measurements, model the atmosphere with </a:t>
                </a:r>
                <a:r>
                  <a:rPr lang="en-GB" sz="2000" b="0" dirty="0">
                    <a:latin typeface="Fira Sans" panose="020B0503050000020004" pitchFamily="34" charset="0"/>
                    <a:hlinkClick r:id="rId3"/>
                  </a:rPr>
                  <a:t>MODTRAN</a:t>
                </a:r>
                <a:r>
                  <a:rPr lang="en-GB" sz="2000" b="0" dirty="0">
                    <a:latin typeface="Fira Sans" panose="020B0503050000020004" pitchFamily="34" charset="0"/>
                  </a:rPr>
                  <a:t> and produce dedicate/special MC simulations </a:t>
                </a:r>
                <a14:m>
                  <m:oMath xmlns:m="http://schemas.openxmlformats.org/officeDocument/2006/math">
                    <m:r>
                      <a:rPr lang="en-GB" sz="2000" b="0" i="1" smtClean="0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GB" sz="2000" b="0" dirty="0">
                    <a:latin typeface="Fira Sans" panose="020B0503050000020004" pitchFamily="34" charset="0"/>
                  </a:rPr>
                  <a:t> very time and CPU consuming, but unavoidable for variable sources</a:t>
                </a:r>
              </a:p>
              <a:p>
                <a:pPr marL="742921" lvl="1" indent="-285743">
                  <a:buFont typeface="Courier New" panose="02070309020205020404" pitchFamily="49" charset="0"/>
                  <a:buChar char="o"/>
                </a:pPr>
                <a:endParaRPr lang="en-GB" b="0" dirty="0">
                  <a:latin typeface="Fira Sans" panose="020B0503050000020004" pitchFamily="34" charset="0"/>
                </a:endParaRPr>
              </a:p>
              <a:p>
                <a:pPr lvl="1"/>
                <a:endParaRPr lang="en-GB" b="0" dirty="0">
                  <a:latin typeface="Fira Sans" panose="020B0503050000020004" pitchFamily="34" charset="0"/>
                </a:endParaRPr>
              </a:p>
              <a:p>
                <a:pPr marL="285743" indent="-285743">
                  <a:buFont typeface="Arial" panose="020B0604020202020204" pitchFamily="34" charset="0"/>
                  <a:buChar char="•"/>
                </a:pPr>
                <a:endParaRPr lang="en-GB" b="0" dirty="0">
                  <a:latin typeface="Fira Sans" panose="020B0503050000020004" pitchFamily="34" charset="0"/>
                </a:endParaRPr>
              </a:p>
              <a:p>
                <a:pPr marL="285743" indent="-285743">
                  <a:buFont typeface="Arial" panose="020B0604020202020204" pitchFamily="34" charset="0"/>
                  <a:buChar char="•"/>
                </a:pPr>
                <a:endParaRPr lang="en-GB" b="0" dirty="0">
                  <a:latin typeface="Fira Sans" panose="020B0503050000020004" pitchFamily="34" charset="0"/>
                </a:endParaRPr>
              </a:p>
              <a:p>
                <a:pPr marL="285743" indent="-285743">
                  <a:buFont typeface="Arial" panose="020B0604020202020204" pitchFamily="34" charset="0"/>
                  <a:buChar char="•"/>
                </a:pPr>
                <a:endParaRPr lang="en-GB" b="0" dirty="0">
                  <a:latin typeface="Fira Sans" panose="020B0503050000020004" pitchFamily="34" charset="0"/>
                </a:endParaRPr>
              </a:p>
            </p:txBody>
          </p:sp>
        </mc:Choice>
        <mc:Fallback>
          <p:sp>
            <p:nvSpPr>
              <p:cNvPr id="7" name="Content Placeholder 5">
                <a:extLst>
                  <a:ext uri="{FF2B5EF4-FFF2-40B4-BE49-F238E27FC236}">
                    <a16:creationId xmlns:a16="http://schemas.microsoft.com/office/drawing/2014/main" id="{3E825D06-9062-7957-9A89-E864F442DBE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5490" y="1017028"/>
                <a:ext cx="8857527" cy="5708654"/>
              </a:xfrm>
              <a:prstGeom prst="rect">
                <a:avLst/>
              </a:prstGeom>
              <a:blipFill>
                <a:blip r:embed="rId4"/>
                <a:stretch>
                  <a:fillRect l="-858" t="-889" r="-1717"/>
                </a:stretch>
              </a:blipFill>
            </p:spPr>
            <p:txBody>
              <a:bodyPr/>
              <a:lstStyle/>
              <a:p>
                <a:r>
                  <a:rPr lang="hr-H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extBox 2">
            <a:extLst>
              <a:ext uri="{FF2B5EF4-FFF2-40B4-BE49-F238E27FC236}">
                <a16:creationId xmlns:a16="http://schemas.microsoft.com/office/drawing/2014/main" id="{C97F5A6A-93D0-886C-CBA6-CF48F8A756F5}"/>
              </a:ext>
            </a:extLst>
          </p:cNvPr>
          <p:cNvSpPr txBox="1"/>
          <p:nvPr/>
        </p:nvSpPr>
        <p:spPr>
          <a:xfrm>
            <a:off x="379149" y="6232339"/>
            <a:ext cx="4633639" cy="369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GB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Mario </a:t>
            </a:r>
            <a:r>
              <a:rPr kumimoji="0" lang="en-GB" sz="1800" b="0" i="0" u="none" strike="noStrike" cap="none" spc="0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Pecimotika</a:t>
            </a:r>
            <a:r>
              <a:rPr kumimoji="0" lang="en-GB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, </a:t>
            </a:r>
            <a:r>
              <a:rPr kumimoji="0" lang="en-GB" sz="1800" b="0" i="0" u="none" strike="noStrike" cap="none" spc="0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Saša</a:t>
            </a:r>
            <a:r>
              <a:rPr kumimoji="0" lang="en-GB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 </a:t>
            </a:r>
            <a:r>
              <a:rPr kumimoji="0" lang="en-GB" sz="1800" b="0" i="0" u="none" strike="noStrike" cap="none" spc="0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Mićanović</a:t>
            </a:r>
            <a:r>
              <a:rPr kumimoji="0" lang="en-GB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, Dario </a:t>
            </a:r>
            <a:r>
              <a:rPr kumimoji="0" lang="en-GB" sz="1800" b="0" i="0" u="none" strike="noStrike" cap="none" spc="0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Hrupec</a:t>
            </a:r>
            <a:endParaRPr kumimoji="0" lang="en-GB" sz="1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04945061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DAE51202-59A0-44EA-B8DE-D8DA4D8ACE63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385590" y="2710599"/>
            <a:ext cx="4121569" cy="3260346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DB3A2BB1-AA50-2DEE-82D3-A95678C1D609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4572000" y="2710599"/>
            <a:ext cx="4121569" cy="326034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" y="118061"/>
            <a:ext cx="9144000" cy="739189"/>
          </a:xfrm>
        </p:spPr>
        <p:txBody>
          <a:bodyPr anchor="ctr">
            <a:noAutofit/>
          </a:bodyPr>
          <a:lstStyle/>
          <a:p>
            <a:r>
              <a:rPr lang="en-US" sz="3200" dirty="0"/>
              <a:t>CTA-N flux sensitivity in the presence of clouds</a:t>
            </a:r>
            <a:endParaRPr lang="hr-HR" sz="32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8797291-849B-7A15-8E4C-40556C0AD6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anchor="ctr">
            <a:normAutofit/>
          </a:bodyPr>
          <a:lstStyle/>
          <a:p>
            <a:pPr>
              <a:spcAft>
                <a:spcPts val="450"/>
              </a:spcAft>
            </a:pPr>
            <a:fld id="{19A9FCDA-B809-C440-BD62-3E96D0DA3F33}" type="slidenum">
              <a:rPr lang="en-US" dirty="0" smtClean="0"/>
              <a:pPr>
                <a:spcAft>
                  <a:spcPts val="450"/>
                </a:spcAft>
              </a:pPr>
              <a:t>22</a:t>
            </a:fld>
            <a:endParaRPr lang="en-US" dirty="0"/>
          </a:p>
        </p:txBody>
      </p:sp>
      <p:sp>
        <p:nvSpPr>
          <p:cNvPr id="7" name="Content Placeholder 5">
            <a:extLst>
              <a:ext uri="{FF2B5EF4-FFF2-40B4-BE49-F238E27FC236}">
                <a16:creationId xmlns:a16="http://schemas.microsoft.com/office/drawing/2014/main" id="{3E825D06-9062-7957-9A89-E864F442DBE9}"/>
              </a:ext>
            </a:extLst>
          </p:cNvPr>
          <p:cNvSpPr txBox="1">
            <a:spLocks/>
          </p:cNvSpPr>
          <p:nvPr/>
        </p:nvSpPr>
        <p:spPr>
          <a:xfrm>
            <a:off x="440266" y="1052347"/>
            <a:ext cx="8392837" cy="1579341"/>
          </a:xfrm>
          <a:prstGeom prst="rect">
            <a:avLst/>
          </a:prstGeom>
        </p:spPr>
        <p:txBody>
          <a:bodyPr vert="horz" lIns="68580" tIns="34290" rIns="68580" bIns="34290" rtlCol="0" anchor="t">
            <a:noAutofit/>
          </a:bodyPr>
          <a:lstStyle>
            <a:lvl1pPr marL="0" indent="0" algn="l" defTabSz="457189" rtl="0" eaLnBrk="1" latinLnBrk="0" hangingPunct="1">
              <a:spcBef>
                <a:spcPct val="20000"/>
              </a:spcBef>
              <a:buFont typeface="Arial"/>
              <a:buNone/>
              <a:defRPr sz="2000" b="1" kern="1200">
                <a:solidFill>
                  <a:schemeClr val="tx1"/>
                </a:solidFill>
                <a:latin typeface="Fira Sans"/>
                <a:ea typeface="+mn-ea"/>
                <a:cs typeface="Fira Sans"/>
              </a:defRPr>
            </a:lvl1pPr>
            <a:lvl2pPr marL="457189" indent="0" algn="l" defTabSz="457189" rtl="0" eaLnBrk="1" latinLnBrk="0" hangingPunct="1">
              <a:spcBef>
                <a:spcPct val="20000"/>
              </a:spcBef>
              <a:buFont typeface="Arial"/>
              <a:buNone/>
              <a:defRPr sz="2000" b="1" kern="1200">
                <a:solidFill>
                  <a:srgbClr val="0098C3"/>
                </a:solidFill>
                <a:latin typeface="Fira Sans"/>
                <a:ea typeface="+mn-ea"/>
                <a:cs typeface="Fira Sans"/>
              </a:defRPr>
            </a:lvl2pPr>
            <a:lvl3pPr marL="914377" indent="0" algn="l" defTabSz="457189" rtl="0" eaLnBrk="1" latinLnBrk="0" hangingPunct="1">
              <a:spcBef>
                <a:spcPct val="20000"/>
              </a:spcBef>
              <a:buFont typeface="Arial"/>
              <a:buNone/>
              <a:defRPr sz="1800" b="1" kern="1200">
                <a:solidFill>
                  <a:schemeClr val="tx1"/>
                </a:solidFill>
                <a:latin typeface="Fira Sans"/>
                <a:ea typeface="+mn-ea"/>
                <a:cs typeface="Fira Sans"/>
              </a:defRPr>
            </a:lvl3pPr>
            <a:lvl4pPr marL="1371566" indent="0" algn="l" defTabSz="457189" rtl="0" eaLnBrk="1" latinLnBrk="0" hangingPunct="1">
              <a:spcBef>
                <a:spcPct val="200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Fira Sans"/>
                <a:ea typeface="+mn-ea"/>
                <a:cs typeface="Fira Sans"/>
              </a:defRPr>
            </a:lvl4pPr>
            <a:lvl5pPr marL="1828754" indent="0" algn="l" defTabSz="457189" rtl="0" eaLnBrk="1" latinLnBrk="0" hangingPunct="1">
              <a:spcBef>
                <a:spcPct val="200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Fira Sans"/>
                <a:ea typeface="+mn-ea"/>
                <a:cs typeface="Fira Sans"/>
              </a:defRPr>
            </a:lvl5pPr>
            <a:lvl6pPr marL="2285943" indent="0" algn="l" defTabSz="457189" rtl="0" eaLnBrk="1" latinLnBrk="0" hangingPunct="1">
              <a:spcBef>
                <a:spcPct val="200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131" indent="0" algn="l" defTabSz="457189" rtl="0" eaLnBrk="1" latinLnBrk="0" hangingPunct="1">
              <a:spcBef>
                <a:spcPct val="200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320" indent="0" algn="l" defTabSz="457189" rtl="0" eaLnBrk="1" latinLnBrk="0" hangingPunct="1">
              <a:spcBef>
                <a:spcPct val="200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509" indent="0" algn="l" defTabSz="457189" rtl="0" eaLnBrk="1" latinLnBrk="0" hangingPunct="1">
              <a:spcBef>
                <a:spcPct val="200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43" indent="-285743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800" b="0" dirty="0"/>
              <a:t>Standard MCs lead to a significant additional degradation of flux sensitivity:</a:t>
            </a:r>
          </a:p>
          <a:p>
            <a:pPr marL="742921" lvl="1" indent="-285743">
              <a:lnSpc>
                <a:spcPts val="2340"/>
              </a:lnSpc>
              <a:buFont typeface="Courier New" panose="02070309020205020404" pitchFamily="49" charset="0"/>
              <a:buChar char="o"/>
            </a:pPr>
            <a:r>
              <a:rPr lang="en-US" sz="1800" b="0" dirty="0"/>
              <a:t>by up to 30% at 100 GeV and up to 15% at 10 TeV compared to the case of adaptive MCs (depending on (</a:t>
            </a:r>
            <a:r>
              <a:rPr lang="en-US" sz="1800" b="0" i="1" dirty="0"/>
              <a:t>T</a:t>
            </a:r>
            <a:r>
              <a:rPr lang="en-US" sz="1800" b="0" dirty="0"/>
              <a:t>, </a:t>
            </a:r>
            <a:r>
              <a:rPr lang="en-US" sz="1800" b="0" i="1" dirty="0"/>
              <a:t>H</a:t>
            </a:r>
            <a:r>
              <a:rPr lang="en-US" sz="1800" b="0" dirty="0"/>
              <a:t>) of the cloud)</a:t>
            </a:r>
          </a:p>
          <a:p>
            <a:pPr marL="285743" indent="-285743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sz="1800" b="0" dirty="0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BCE3DA6C-586E-205B-E710-721132CD4A61}"/>
              </a:ext>
            </a:extLst>
          </p:cNvPr>
          <p:cNvSpPr txBox="1">
            <a:spLocks/>
          </p:cNvSpPr>
          <p:nvPr/>
        </p:nvSpPr>
        <p:spPr>
          <a:xfrm>
            <a:off x="1641869" y="4992920"/>
            <a:ext cx="2108200" cy="594021"/>
          </a:xfrm>
          <a:prstGeom prst="rect">
            <a:avLst/>
          </a:prstGeom>
        </p:spPr>
        <p:txBody>
          <a:bodyPr vert="horz" lIns="68580" tIns="34290" rIns="68580" bIns="34290" rtlCol="0" anchor="t">
            <a:normAutofit/>
          </a:bodyPr>
          <a:lstStyle>
            <a:lvl1pPr marL="257168" indent="-257168" algn="l" defTabSz="342892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Fira Sans"/>
                <a:ea typeface="+mn-ea"/>
                <a:cs typeface="Fira Sans"/>
              </a:defRPr>
            </a:lvl1pPr>
            <a:lvl2pPr marL="557199" indent="-214308" algn="l" defTabSz="342892" rtl="0" eaLnBrk="1" latinLnBrk="0" hangingPunct="1">
              <a:spcBef>
                <a:spcPct val="20000"/>
              </a:spcBef>
              <a:buFont typeface="Arial"/>
              <a:buChar char="–"/>
              <a:defRPr sz="1350" kern="1200">
                <a:solidFill>
                  <a:srgbClr val="0098C3"/>
                </a:solidFill>
                <a:latin typeface="Fira Sans"/>
                <a:ea typeface="+mn-ea"/>
                <a:cs typeface="Fira Sans"/>
              </a:defRPr>
            </a:lvl2pPr>
            <a:lvl3pPr marL="857228" indent="-171446" algn="l" defTabSz="342892" rtl="0" eaLnBrk="1" latinLnBrk="0" hangingPunct="1">
              <a:spcBef>
                <a:spcPct val="20000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Fira Sans"/>
                <a:ea typeface="+mn-ea"/>
                <a:cs typeface="Fira Sans"/>
              </a:defRPr>
            </a:lvl3pPr>
            <a:lvl4pPr marL="1200120" indent="-171446" algn="l" defTabSz="342892" rtl="0" eaLnBrk="1" latinLnBrk="0" hangingPunct="1">
              <a:spcBef>
                <a:spcPct val="20000"/>
              </a:spcBef>
              <a:buFont typeface="Arial"/>
              <a:buChar char="–"/>
              <a:defRPr sz="1200" kern="1200">
                <a:solidFill>
                  <a:schemeClr val="tx1"/>
                </a:solidFill>
                <a:latin typeface="Fira Sans"/>
                <a:ea typeface="+mn-ea"/>
                <a:cs typeface="Fira Sans"/>
              </a:defRPr>
            </a:lvl4pPr>
            <a:lvl5pPr marL="1543012" indent="-171446" algn="l" defTabSz="342892" rtl="0" eaLnBrk="1" latinLnBrk="0" hangingPunct="1">
              <a:spcBef>
                <a:spcPct val="20000"/>
              </a:spcBef>
              <a:buFont typeface="Arial"/>
              <a:buChar char="»"/>
              <a:defRPr sz="1200" kern="1200">
                <a:solidFill>
                  <a:schemeClr val="tx1"/>
                </a:solidFill>
                <a:latin typeface="Fira Sans"/>
                <a:ea typeface="+mn-ea"/>
                <a:cs typeface="Fira Sans"/>
              </a:defRPr>
            </a:lvl5pPr>
            <a:lvl6pPr marL="1885903" indent="-171446" algn="l" defTabSz="342892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795" indent="-171446" algn="l" defTabSz="342892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686" indent="-171446" algn="l" defTabSz="342892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577" indent="-171446" algn="l" defTabSz="342892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None/>
            </a:pPr>
            <a:r>
              <a:rPr lang="en-US" sz="1700" dirty="0">
                <a:solidFill>
                  <a:srgbClr val="0198C3"/>
                </a:solidFill>
              </a:rPr>
              <a:t>adaptive MCs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6C7D1A1B-72E5-EEE3-6A4B-647F32E115E8}"/>
              </a:ext>
            </a:extLst>
          </p:cNvPr>
          <p:cNvSpPr txBox="1">
            <a:spLocks/>
          </p:cNvSpPr>
          <p:nvPr/>
        </p:nvSpPr>
        <p:spPr>
          <a:xfrm>
            <a:off x="5768409" y="4992920"/>
            <a:ext cx="2108200" cy="594021"/>
          </a:xfrm>
          <a:prstGeom prst="rect">
            <a:avLst/>
          </a:prstGeom>
        </p:spPr>
        <p:txBody>
          <a:bodyPr vert="horz" lIns="68580" tIns="34290" rIns="68580" bIns="34290" rtlCol="0" anchor="t">
            <a:normAutofit/>
          </a:bodyPr>
          <a:lstStyle>
            <a:lvl1pPr marL="257168" indent="-257168" algn="l" defTabSz="342892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Fira Sans"/>
                <a:ea typeface="+mn-ea"/>
                <a:cs typeface="Fira Sans"/>
              </a:defRPr>
            </a:lvl1pPr>
            <a:lvl2pPr marL="557199" indent="-214308" algn="l" defTabSz="342892" rtl="0" eaLnBrk="1" latinLnBrk="0" hangingPunct="1">
              <a:spcBef>
                <a:spcPct val="20000"/>
              </a:spcBef>
              <a:buFont typeface="Arial"/>
              <a:buChar char="–"/>
              <a:defRPr sz="1350" kern="1200">
                <a:solidFill>
                  <a:srgbClr val="0098C3"/>
                </a:solidFill>
                <a:latin typeface="Fira Sans"/>
                <a:ea typeface="+mn-ea"/>
                <a:cs typeface="Fira Sans"/>
              </a:defRPr>
            </a:lvl2pPr>
            <a:lvl3pPr marL="857228" indent="-171446" algn="l" defTabSz="342892" rtl="0" eaLnBrk="1" latinLnBrk="0" hangingPunct="1">
              <a:spcBef>
                <a:spcPct val="20000"/>
              </a:spcBef>
              <a:buFont typeface="Arial"/>
              <a:buChar char="•"/>
              <a:defRPr sz="1350" kern="1200">
                <a:solidFill>
                  <a:schemeClr val="tx1"/>
                </a:solidFill>
                <a:latin typeface="Fira Sans"/>
                <a:ea typeface="+mn-ea"/>
                <a:cs typeface="Fira Sans"/>
              </a:defRPr>
            </a:lvl3pPr>
            <a:lvl4pPr marL="1200120" indent="-171446" algn="l" defTabSz="342892" rtl="0" eaLnBrk="1" latinLnBrk="0" hangingPunct="1">
              <a:spcBef>
                <a:spcPct val="20000"/>
              </a:spcBef>
              <a:buFont typeface="Arial"/>
              <a:buChar char="–"/>
              <a:defRPr sz="1200" kern="1200">
                <a:solidFill>
                  <a:schemeClr val="tx1"/>
                </a:solidFill>
                <a:latin typeface="Fira Sans"/>
                <a:ea typeface="+mn-ea"/>
                <a:cs typeface="Fira Sans"/>
              </a:defRPr>
            </a:lvl4pPr>
            <a:lvl5pPr marL="1543012" indent="-171446" algn="l" defTabSz="342892" rtl="0" eaLnBrk="1" latinLnBrk="0" hangingPunct="1">
              <a:spcBef>
                <a:spcPct val="20000"/>
              </a:spcBef>
              <a:buFont typeface="Arial"/>
              <a:buChar char="»"/>
              <a:defRPr sz="1200" kern="1200">
                <a:solidFill>
                  <a:schemeClr val="tx1"/>
                </a:solidFill>
                <a:latin typeface="Fira Sans"/>
                <a:ea typeface="+mn-ea"/>
                <a:cs typeface="Fira Sans"/>
              </a:defRPr>
            </a:lvl5pPr>
            <a:lvl6pPr marL="1885903" indent="-171446" algn="l" defTabSz="342892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795" indent="-171446" algn="l" defTabSz="342892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686" indent="-171446" algn="l" defTabSz="342892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577" indent="-171446" algn="l" defTabSz="342892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None/>
            </a:pPr>
            <a:r>
              <a:rPr lang="en-US" sz="1700" dirty="0">
                <a:solidFill>
                  <a:srgbClr val="0198C3"/>
                </a:solidFill>
              </a:rPr>
              <a:t>standard MCs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1072335-42E6-CC20-A846-753111893D0F}"/>
              </a:ext>
            </a:extLst>
          </p:cNvPr>
          <p:cNvSpPr txBox="1"/>
          <p:nvPr/>
        </p:nvSpPr>
        <p:spPr>
          <a:xfrm>
            <a:off x="379149" y="6232339"/>
            <a:ext cx="4633639" cy="369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GB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Mario </a:t>
            </a:r>
            <a:r>
              <a:rPr kumimoji="0" lang="en-GB" sz="1800" b="0" i="0" u="none" strike="noStrike" cap="none" spc="0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Pecimotika</a:t>
            </a:r>
            <a:r>
              <a:rPr kumimoji="0" lang="en-GB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, </a:t>
            </a:r>
            <a:r>
              <a:rPr kumimoji="0" lang="en-GB" sz="1800" b="0" i="0" u="none" strike="noStrike" cap="none" spc="0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Saša</a:t>
            </a:r>
            <a:r>
              <a:rPr kumimoji="0" lang="en-GB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 </a:t>
            </a:r>
            <a:r>
              <a:rPr kumimoji="0" lang="en-GB" sz="1800" b="0" i="0" u="none" strike="noStrike" cap="none" spc="0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Mićanović</a:t>
            </a:r>
            <a:r>
              <a:rPr kumimoji="0" lang="en-GB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, Dario </a:t>
            </a:r>
            <a:r>
              <a:rPr kumimoji="0" lang="en-GB" sz="1800" b="0" i="0" u="none" strike="noStrike" cap="none" spc="0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Hrupec</a:t>
            </a:r>
            <a:endParaRPr kumimoji="0" lang="en-GB" sz="1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69325350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7FD7956E-306A-13DB-66D2-279CE33A2890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4133480" y="1121234"/>
            <a:ext cx="4863678" cy="461553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674" y="0"/>
            <a:ext cx="9098325" cy="685800"/>
          </a:xfrm>
        </p:spPr>
        <p:txBody>
          <a:bodyPr anchor="ctr">
            <a:normAutofit fontScale="90000"/>
          </a:bodyPr>
          <a:lstStyle/>
          <a:p>
            <a:r>
              <a:rPr lang="en-US" dirty="0"/>
              <a:t>Crab Nebula SED – MAGIC + LST-1</a:t>
            </a:r>
            <a:endParaRPr lang="hr-HR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8797291-849B-7A15-8E4C-40556C0AD6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 flipH="1">
            <a:off x="8549199" y="6210300"/>
            <a:ext cx="447959" cy="489982"/>
          </a:xfrm>
        </p:spPr>
        <p:txBody>
          <a:bodyPr anchor="ctr">
            <a:normAutofit/>
          </a:bodyPr>
          <a:lstStyle/>
          <a:p>
            <a:pPr>
              <a:spcAft>
                <a:spcPts val="450"/>
              </a:spcAft>
            </a:pPr>
            <a:fld id="{19A9FCDA-B809-C440-BD62-3E96D0DA3F33}" type="slidenum">
              <a:rPr lang="en-US" dirty="0" smtClean="0"/>
              <a:pPr>
                <a:spcAft>
                  <a:spcPts val="450"/>
                </a:spcAft>
              </a:pPr>
              <a:t>23</a:t>
            </a:fld>
            <a:endParaRPr lang="en-US" dirty="0"/>
          </a:p>
        </p:txBody>
      </p:sp>
      <p:sp>
        <p:nvSpPr>
          <p:cNvPr id="7" name="Content Placeholder 5">
            <a:extLst>
              <a:ext uri="{FF2B5EF4-FFF2-40B4-BE49-F238E27FC236}">
                <a16:creationId xmlns:a16="http://schemas.microsoft.com/office/drawing/2014/main" id="{3E825D06-9062-7957-9A89-E864F442DBE9}"/>
              </a:ext>
            </a:extLst>
          </p:cNvPr>
          <p:cNvSpPr txBox="1">
            <a:spLocks/>
          </p:cNvSpPr>
          <p:nvPr/>
        </p:nvSpPr>
        <p:spPr>
          <a:xfrm>
            <a:off x="146842" y="1619672"/>
            <a:ext cx="3926281" cy="3618653"/>
          </a:xfrm>
          <a:prstGeom prst="rect">
            <a:avLst/>
          </a:prstGeom>
        </p:spPr>
        <p:txBody>
          <a:bodyPr vert="horz" lIns="68580" tIns="34290" rIns="68580" bIns="34290" rtlCol="0" anchor="t">
            <a:noAutofit/>
          </a:bodyPr>
          <a:lstStyle>
            <a:lvl1pPr marL="0" indent="0" algn="l" defTabSz="457189" rtl="0" eaLnBrk="1" latinLnBrk="0" hangingPunct="1">
              <a:spcBef>
                <a:spcPct val="20000"/>
              </a:spcBef>
              <a:buFont typeface="Arial"/>
              <a:buNone/>
              <a:defRPr sz="2000" b="1" kern="1200">
                <a:solidFill>
                  <a:schemeClr val="tx1"/>
                </a:solidFill>
                <a:latin typeface="Fira Sans"/>
                <a:ea typeface="+mn-ea"/>
                <a:cs typeface="Fira Sans"/>
              </a:defRPr>
            </a:lvl1pPr>
            <a:lvl2pPr marL="457189" indent="0" algn="l" defTabSz="457189" rtl="0" eaLnBrk="1" latinLnBrk="0" hangingPunct="1">
              <a:spcBef>
                <a:spcPct val="20000"/>
              </a:spcBef>
              <a:buFont typeface="Arial"/>
              <a:buNone/>
              <a:defRPr sz="2000" b="1" kern="1200">
                <a:solidFill>
                  <a:srgbClr val="0098C3"/>
                </a:solidFill>
                <a:latin typeface="Fira Sans"/>
                <a:ea typeface="+mn-ea"/>
                <a:cs typeface="Fira Sans"/>
              </a:defRPr>
            </a:lvl2pPr>
            <a:lvl3pPr marL="914377" indent="0" algn="l" defTabSz="457189" rtl="0" eaLnBrk="1" latinLnBrk="0" hangingPunct="1">
              <a:spcBef>
                <a:spcPct val="20000"/>
              </a:spcBef>
              <a:buFont typeface="Arial"/>
              <a:buNone/>
              <a:defRPr sz="1800" b="1" kern="1200">
                <a:solidFill>
                  <a:schemeClr val="tx1"/>
                </a:solidFill>
                <a:latin typeface="Fira Sans"/>
                <a:ea typeface="+mn-ea"/>
                <a:cs typeface="Fira Sans"/>
              </a:defRPr>
            </a:lvl3pPr>
            <a:lvl4pPr marL="1371566" indent="0" algn="l" defTabSz="457189" rtl="0" eaLnBrk="1" latinLnBrk="0" hangingPunct="1">
              <a:spcBef>
                <a:spcPct val="200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Fira Sans"/>
                <a:ea typeface="+mn-ea"/>
                <a:cs typeface="Fira Sans"/>
              </a:defRPr>
            </a:lvl4pPr>
            <a:lvl5pPr marL="1828754" indent="0" algn="l" defTabSz="457189" rtl="0" eaLnBrk="1" latinLnBrk="0" hangingPunct="1">
              <a:spcBef>
                <a:spcPct val="200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Fira Sans"/>
                <a:ea typeface="+mn-ea"/>
                <a:cs typeface="Fira Sans"/>
              </a:defRPr>
            </a:lvl5pPr>
            <a:lvl6pPr marL="2285943" indent="0" algn="l" defTabSz="457189" rtl="0" eaLnBrk="1" latinLnBrk="0" hangingPunct="1">
              <a:spcBef>
                <a:spcPct val="200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131" indent="0" algn="l" defTabSz="457189" rtl="0" eaLnBrk="1" latinLnBrk="0" hangingPunct="1">
              <a:spcBef>
                <a:spcPct val="200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320" indent="0" algn="l" defTabSz="457189" rtl="0" eaLnBrk="1" latinLnBrk="0" hangingPunct="1">
              <a:spcBef>
                <a:spcPct val="200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509" indent="0" algn="l" defTabSz="457189" rtl="0" eaLnBrk="1" latinLnBrk="0" hangingPunct="1">
              <a:spcBef>
                <a:spcPct val="200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lnSpc>
                <a:spcPct val="150000"/>
              </a:lnSpc>
              <a:buClr>
                <a:schemeClr val="accent6">
                  <a:lumMod val="50000"/>
                </a:schemeClr>
              </a:buClr>
              <a:buFont typeface="Wingdings" pitchFamily="2" charset="2"/>
              <a:buChar char="§"/>
            </a:pPr>
            <a:r>
              <a:rPr lang="en-US" sz="1700" b="0" dirty="0"/>
              <a:t>Joint </a:t>
            </a:r>
            <a:r>
              <a:rPr lang="en-US" sz="1700" b="0" dirty="0" err="1"/>
              <a:t>Poissonian</a:t>
            </a:r>
            <a:r>
              <a:rPr lang="en-US" sz="1700" b="0" dirty="0"/>
              <a:t> maximum likelihood fit to the log-parabola spectrum</a:t>
            </a:r>
          </a:p>
          <a:p>
            <a:pPr marL="285750" indent="-285750">
              <a:lnSpc>
                <a:spcPct val="150000"/>
              </a:lnSpc>
              <a:buClr>
                <a:schemeClr val="accent6">
                  <a:lumMod val="50000"/>
                </a:schemeClr>
              </a:buClr>
              <a:buFont typeface="Wingdings" pitchFamily="2" charset="2"/>
              <a:buChar char="§"/>
            </a:pPr>
            <a:r>
              <a:rPr lang="en-US" sz="1700" b="0" dirty="0">
                <a:solidFill>
                  <a:srgbClr val="0099C3"/>
                </a:solidFill>
              </a:rPr>
              <a:t>Standard MCs</a:t>
            </a:r>
            <a:r>
              <a:rPr lang="en-US" sz="1700" b="0" dirty="0"/>
              <a:t>: At 140 GeV spectrum is underestimated by ≈ 40% and by 20% at 8 TeV compared to the reference spectrum</a:t>
            </a:r>
          </a:p>
          <a:p>
            <a:pPr marL="285750" indent="-285750">
              <a:lnSpc>
                <a:spcPct val="150000"/>
              </a:lnSpc>
              <a:buClr>
                <a:schemeClr val="accent6">
                  <a:lumMod val="50000"/>
                </a:schemeClr>
              </a:buClr>
              <a:buFont typeface="Wingdings" pitchFamily="2" charset="2"/>
              <a:buChar char="§"/>
            </a:pPr>
            <a:r>
              <a:rPr lang="en-US" sz="1700" b="0" dirty="0">
                <a:solidFill>
                  <a:srgbClr val="0099C3"/>
                </a:solidFill>
              </a:rPr>
              <a:t>Adaptive MCs</a:t>
            </a:r>
            <a:r>
              <a:rPr lang="en-US" sz="1700" b="0" dirty="0"/>
              <a:t>: less than 10% compared to reference spectra</a:t>
            </a:r>
          </a:p>
          <a:p>
            <a:pPr marL="285743" indent="-285743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sz="1700" b="0" dirty="0"/>
          </a:p>
          <a:p>
            <a:pPr marL="285743" indent="-285743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sz="1700" b="0" dirty="0"/>
          </a:p>
          <a:p>
            <a:pPr marL="285743" indent="-285743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sz="1700" b="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E0DD59D-01D1-32F8-D847-7079A7D00A28}"/>
              </a:ext>
            </a:extLst>
          </p:cNvPr>
          <p:cNvSpPr txBox="1"/>
          <p:nvPr/>
        </p:nvSpPr>
        <p:spPr>
          <a:xfrm>
            <a:off x="379149" y="6232339"/>
            <a:ext cx="4633639" cy="369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GB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Mario </a:t>
            </a:r>
            <a:r>
              <a:rPr kumimoji="0" lang="en-GB" sz="1800" b="0" i="0" u="none" strike="noStrike" cap="none" spc="0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Pecimotika</a:t>
            </a:r>
            <a:r>
              <a:rPr kumimoji="0" lang="en-GB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, </a:t>
            </a:r>
            <a:r>
              <a:rPr kumimoji="0" lang="en-GB" sz="1800" b="0" i="0" u="none" strike="noStrike" cap="none" spc="0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Saša</a:t>
            </a:r>
            <a:r>
              <a:rPr kumimoji="0" lang="en-GB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 </a:t>
            </a:r>
            <a:r>
              <a:rPr kumimoji="0" lang="en-GB" sz="1800" b="0" i="0" u="none" strike="noStrike" cap="none" spc="0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Mićanović</a:t>
            </a:r>
            <a:r>
              <a:rPr kumimoji="0" lang="en-GB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, Dario </a:t>
            </a:r>
            <a:r>
              <a:rPr kumimoji="0" lang="en-GB" sz="1800" b="0" i="0" u="none" strike="noStrike" cap="none" spc="0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Hrupec</a:t>
            </a:r>
            <a:endParaRPr kumimoji="0" lang="en-GB" sz="1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38023016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1E2489-7BC6-3ADA-64BC-ADF0824C2A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2539"/>
          </a:xfrm>
        </p:spPr>
        <p:txBody>
          <a:bodyPr>
            <a:noAutofit/>
          </a:bodyPr>
          <a:lstStyle/>
          <a:p>
            <a:br>
              <a:rPr lang="en-GB" sz="2000" b="1" dirty="0">
                <a:solidFill>
                  <a:schemeClr val="bg1"/>
                </a:solidFill>
                <a:effectLst/>
                <a:latin typeface="Avenir" panose="02000503020000020003" pitchFamily="2" charset="0"/>
              </a:rPr>
            </a:br>
            <a:r>
              <a:rPr lang="en-GB" sz="2000" b="1" dirty="0">
                <a:solidFill>
                  <a:schemeClr val="bg1"/>
                </a:solidFill>
                <a:effectLst/>
                <a:latin typeface="Avenir" panose="02000503020000020003" pitchFamily="2" charset="0"/>
              </a:rPr>
              <a:t>Detection rates and studies of gamma-ray bursts</a:t>
            </a:r>
            <a:br>
              <a:rPr lang="en-GB" sz="2000" dirty="0">
                <a:solidFill>
                  <a:schemeClr val="bg1"/>
                </a:solidFill>
                <a:effectLst/>
                <a:latin typeface="Avenir" panose="02000503020000020003" pitchFamily="2" charset="0"/>
              </a:rPr>
            </a:br>
            <a:r>
              <a:rPr lang="en-GB" sz="2000" b="1" dirty="0">
                <a:solidFill>
                  <a:schemeClr val="bg1"/>
                </a:solidFill>
                <a:effectLst/>
                <a:latin typeface="Avenir" panose="02000503020000020003" pitchFamily="2" charset="0"/>
              </a:rPr>
              <a:t>with the Cherenkov Telescope Array (</a:t>
            </a:r>
            <a:r>
              <a:rPr lang="en-GB" sz="2000" b="1" dirty="0" err="1">
                <a:solidFill>
                  <a:schemeClr val="bg1"/>
                </a:solidFill>
                <a:effectLst/>
                <a:latin typeface="Avenir" panose="02000503020000020003" pitchFamily="2" charset="0"/>
              </a:rPr>
              <a:t>Ž</a:t>
            </a:r>
            <a:r>
              <a:rPr lang="en-GB" sz="2000" b="1" dirty="0">
                <a:solidFill>
                  <a:schemeClr val="bg1"/>
                </a:solidFill>
                <a:effectLst/>
                <a:latin typeface="Avenir" panose="02000503020000020003" pitchFamily="2" charset="0"/>
              </a:rPr>
              <a:t>. </a:t>
            </a:r>
            <a:r>
              <a:rPr lang="en-GB" sz="2000" b="1" dirty="0" err="1">
                <a:solidFill>
                  <a:schemeClr val="bg1"/>
                </a:solidFill>
                <a:effectLst/>
                <a:latin typeface="Avenir" panose="02000503020000020003" pitchFamily="2" charset="0"/>
              </a:rPr>
              <a:t>Bošnjak</a:t>
            </a:r>
            <a:r>
              <a:rPr lang="en-GB" sz="2000" b="1" dirty="0">
                <a:solidFill>
                  <a:schemeClr val="bg1"/>
                </a:solidFill>
                <a:effectLst/>
                <a:latin typeface="Avenir" panose="02000503020000020003" pitchFamily="2" charset="0"/>
              </a:rPr>
              <a:t>, FER)</a:t>
            </a:r>
            <a:br>
              <a:rPr lang="en-GB" sz="2000" dirty="0">
                <a:solidFill>
                  <a:schemeClr val="bg1"/>
                </a:solidFill>
                <a:effectLst/>
                <a:latin typeface="Avenir" panose="02000503020000020003" pitchFamily="2" charset="0"/>
              </a:rPr>
            </a:br>
            <a:endParaRPr lang="en-GB" sz="2000" dirty="0">
              <a:solidFill>
                <a:schemeClr val="bg1"/>
              </a:solidFill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C8C8235-928F-1A02-55B9-6431EBCC4B3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3205" y="914400"/>
            <a:ext cx="8666541" cy="57314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7856070"/>
      </p:ext>
    </p:extLst>
  </p:cSld>
  <p:clrMapOvr>
    <a:masterClrMapping/>
  </p:clrMapOvr>
  <p:transition spd="med"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7C0C42-900F-DC47-2E09-61C5E950B4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42332"/>
            <a:ext cx="9144000" cy="794009"/>
          </a:xfrm>
        </p:spPr>
        <p:txBody>
          <a:bodyPr>
            <a:noAutofit/>
          </a:bodyPr>
          <a:lstStyle/>
          <a:p>
            <a:r>
              <a:rPr lang="en-GB" sz="2400" dirty="0"/>
              <a:t>Detection rates and studies of gamma-ray bursts</a:t>
            </a:r>
            <a:br>
              <a:rPr lang="en-GB" sz="2400" dirty="0"/>
            </a:br>
            <a:r>
              <a:rPr lang="en-GB" sz="2400" dirty="0"/>
              <a:t>with the Cherenkov Telescope Array (</a:t>
            </a:r>
            <a:r>
              <a:rPr lang="en-GB" sz="2400" dirty="0" err="1"/>
              <a:t>Ž</a:t>
            </a:r>
            <a:r>
              <a:rPr lang="en-GB" sz="2400" dirty="0"/>
              <a:t>. </a:t>
            </a:r>
            <a:r>
              <a:rPr lang="en-GB" sz="2400" dirty="0" err="1"/>
              <a:t>Bošnjak</a:t>
            </a:r>
            <a:r>
              <a:rPr lang="en-GB" sz="2400" dirty="0"/>
              <a:t>, FER)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E9655C3-108E-1707-49CB-0FF783CD86A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4879" y="1176408"/>
            <a:ext cx="8353907" cy="53359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4780640"/>
      </p:ext>
    </p:extLst>
  </p:cSld>
  <p:clrMapOvr>
    <a:masterClrMapping/>
  </p:clrMapOvr>
  <p:transition spd="med"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roatian Contribution to LST-1">
            <a:extLst>
              <a:ext uri="{FF2B5EF4-FFF2-40B4-BE49-F238E27FC236}">
                <a16:creationId xmlns:a16="http://schemas.microsoft.com/office/drawing/2014/main" id="{1F6E4543-D687-1ADC-C603-3B3E59E74EC4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0" y="42332"/>
            <a:ext cx="9144000" cy="702539"/>
          </a:xfrm>
          <a:prstGeom prst="rect">
            <a:avLst/>
          </a:prstGeom>
        </p:spPr>
        <p:txBody>
          <a:bodyPr/>
          <a:lstStyle>
            <a:lvl1pPr defTabSz="402336">
              <a:defRPr sz="3520"/>
            </a:lvl1pPr>
          </a:lstStyle>
          <a:p>
            <a:r>
              <a:rPr dirty="0"/>
              <a:t>Croatia</a:t>
            </a:r>
            <a:r>
              <a:rPr lang="hr-HR" dirty="0"/>
              <a:t> Applied to </a:t>
            </a:r>
            <a:r>
              <a:rPr lang="hr-HR" dirty="0" err="1"/>
              <a:t>Join</a:t>
            </a:r>
            <a:r>
              <a:rPr lang="hr-HR" dirty="0"/>
              <a:t> CTAO ERIC</a:t>
            </a:r>
            <a:endParaRPr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4E4FC73-C25B-84B8-955B-0D974A2D3723}"/>
              </a:ext>
            </a:extLst>
          </p:cNvPr>
          <p:cNvSpPr txBox="1"/>
          <p:nvPr/>
        </p:nvSpPr>
        <p:spPr>
          <a:xfrm>
            <a:off x="4906572" y="2590801"/>
            <a:ext cx="4097728" cy="286232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GB" sz="2000" b="1" i="0" u="none" strike="noStrike" cap="none" spc="0" normalizeH="0" baseline="0" dirty="0">
                <a:ln>
                  <a:noFill/>
                </a:ln>
                <a:solidFill>
                  <a:srgbClr val="0070C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CTAO ERIC is not yet established</a:t>
            </a:r>
          </a:p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GB" sz="2000" b="1" i="0" u="none" strike="noStrike" cap="none" spc="0" normalizeH="0" baseline="0" dirty="0">
                <a:ln>
                  <a:noFill/>
                </a:ln>
                <a:solidFill>
                  <a:srgbClr val="0070C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Due to some legal issues</a:t>
            </a:r>
          </a:p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lang="en-GB" sz="2000" b="1" dirty="0">
              <a:solidFill>
                <a:srgbClr val="0070C0"/>
              </a:solidFill>
            </a:endParaRPr>
          </a:p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GB" sz="2000" b="1" i="0" u="none" strike="noStrike" cap="none" spc="0" normalizeH="0" baseline="0" dirty="0">
                <a:ln>
                  <a:noFill/>
                </a:ln>
                <a:solidFill>
                  <a:srgbClr val="0070C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MZO is  negotiating</a:t>
            </a:r>
            <a:r>
              <a:rPr lang="en-GB" sz="2000" b="1" dirty="0">
                <a:solidFill>
                  <a:srgbClr val="0070C0"/>
                </a:solidFill>
              </a:rPr>
              <a:t> the  Croatian funding contribution for</a:t>
            </a:r>
            <a:r>
              <a:rPr kumimoji="0" lang="en-GB" sz="2000" b="1" i="0" u="none" strike="noStrike" cap="none" spc="0" normalizeH="0" baseline="0" dirty="0">
                <a:ln>
                  <a:noFill/>
                </a:ln>
                <a:solidFill>
                  <a:srgbClr val="0070C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 full membership</a:t>
            </a:r>
            <a:r>
              <a:rPr lang="en-GB" sz="2000" b="1" dirty="0">
                <a:solidFill>
                  <a:srgbClr val="0070C0"/>
                </a:solidFill>
              </a:rPr>
              <a:t> in CTAO ERIC</a:t>
            </a:r>
          </a:p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lang="en-GB" sz="2000" b="1" dirty="0">
              <a:solidFill>
                <a:srgbClr val="0070C0"/>
              </a:solidFill>
            </a:endParaRPr>
          </a:p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GB" sz="2000" b="1" i="0" u="none" strike="noStrike" cap="none" spc="0" normalizeH="0" baseline="0" dirty="0">
                <a:ln>
                  <a:noFill/>
                </a:ln>
                <a:solidFill>
                  <a:srgbClr val="0070C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Hope</a:t>
            </a:r>
            <a:r>
              <a:rPr lang="en-GB" sz="2000" b="1" dirty="0">
                <a:solidFill>
                  <a:srgbClr val="0070C0"/>
                </a:solidFill>
              </a:rPr>
              <a:t>, soon Croatia will become</a:t>
            </a:r>
          </a:p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GB" sz="2000" b="1" dirty="0">
                <a:solidFill>
                  <a:srgbClr val="0070C0"/>
                </a:solidFill>
              </a:rPr>
              <a:t>CTAO ERIC member</a:t>
            </a:r>
            <a:endParaRPr kumimoji="0" lang="en-GB" sz="2000" b="1" i="0" u="none" strike="noStrike" cap="none" spc="0" normalizeH="0" baseline="0" dirty="0">
              <a:ln>
                <a:noFill/>
              </a:ln>
              <a:solidFill>
                <a:srgbClr val="0070C0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2EEFAA6-358E-37C6-AD1F-A0EADE2C6C2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8757" r="5327" b="26210"/>
          <a:stretch/>
        </p:blipFill>
        <p:spPr>
          <a:xfrm>
            <a:off x="139700" y="810561"/>
            <a:ext cx="4766872" cy="57868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6807739"/>
      </p:ext>
    </p:extLst>
  </p:cSld>
  <p:clrMapOvr>
    <a:masterClrMapping/>
  </p:clrMapOvr>
  <p:transition spd="med"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" name="Croatian Contribution to LST-1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402336">
              <a:defRPr sz="3520"/>
            </a:lvl1pPr>
          </a:lstStyle>
          <a:p>
            <a:r>
              <a:rPr dirty="0"/>
              <a:t>Croatian Contribution to </a:t>
            </a:r>
            <a:r>
              <a:rPr lang="hr-HR" dirty="0"/>
              <a:t>CTA/</a:t>
            </a:r>
            <a:r>
              <a:rPr dirty="0"/>
              <a:t>LS</a:t>
            </a:r>
            <a:r>
              <a:rPr lang="hr-HR" dirty="0"/>
              <a:t>T</a:t>
            </a:r>
            <a:endParaRPr dirty="0"/>
          </a:p>
        </p:txBody>
      </p:sp>
      <p:sp>
        <p:nvSpPr>
          <p:cNvPr id="318" name="FESB &amp; FER: Design, development, calibration, commissioning and  maintenance of the system  for precision pointing measurements and correction of LST-1 (Starguider (SG) &amp; Camera Displacement Monitor (CDM)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marL="332612" indent="-332612" defTabSz="443484">
              <a:defRPr sz="2134"/>
            </a:pPr>
            <a:r>
              <a:rPr dirty="0"/>
              <a:t>FESB</a:t>
            </a:r>
            <a:r>
              <a:rPr lang="hr-HR" dirty="0"/>
              <a:t> </a:t>
            </a:r>
            <a:r>
              <a:rPr dirty="0"/>
              <a:t>: Design, development, calibration, commissioning and  maintenance of the system  for precision pointing measurements and correction of LST-1 (</a:t>
            </a:r>
            <a:r>
              <a:rPr dirty="0" err="1"/>
              <a:t>Starguider</a:t>
            </a:r>
            <a:r>
              <a:rPr dirty="0"/>
              <a:t> (SG) &amp; Camera Displacement Monitor (CDM) </a:t>
            </a:r>
          </a:p>
          <a:p>
            <a:pPr marL="332612" indent="-332612" defTabSz="443484">
              <a:defRPr sz="2134"/>
            </a:pPr>
            <a:r>
              <a:rPr dirty="0"/>
              <a:t>UNIRI &amp; UNIOS: Monte Carlo Simulations (Supercomputer "Bura" in Rijeka) - Telescope performance studies for CTA-North in dependence on the atmospheric transmission; Calculations of joint performance for LST &amp; MAGIC; Feasibility study of hardware trigger between LST and MST</a:t>
            </a:r>
          </a:p>
          <a:p>
            <a:pPr marL="332612" indent="-332612" defTabSz="443484">
              <a:defRPr sz="2134"/>
            </a:pPr>
            <a:r>
              <a:rPr dirty="0"/>
              <a:t>FER :  Evaluation of different GRB emission models in the energy sensitivity range of the CTA telescope </a:t>
            </a:r>
          </a:p>
          <a:p>
            <a:pPr marL="332612" indent="-332612" defTabSz="443484">
              <a:defRPr sz="2134"/>
            </a:pPr>
            <a:endParaRPr dirty="0"/>
          </a:p>
          <a:p>
            <a:pPr marL="332612" indent="-332612" defTabSz="443484">
              <a:defRPr sz="1843"/>
            </a:pPr>
            <a:r>
              <a:rPr dirty="0"/>
              <a:t>Collaboration Board (CB):  Nikola Godinović</a:t>
            </a:r>
          </a:p>
          <a:p>
            <a:pPr marL="332612" indent="-332612" defTabSz="443484">
              <a:defRPr sz="1843"/>
            </a:pPr>
            <a:r>
              <a:rPr dirty="0"/>
              <a:t>Steering Committee  of the Project LST-CTA: </a:t>
            </a:r>
            <a:r>
              <a:rPr dirty="0" err="1"/>
              <a:t>Dijana</a:t>
            </a:r>
            <a:r>
              <a:rPr dirty="0"/>
              <a:t> </a:t>
            </a:r>
            <a:r>
              <a:rPr dirty="0" err="1"/>
              <a:t>Dominis</a:t>
            </a:r>
            <a:r>
              <a:rPr dirty="0"/>
              <a:t> Prester</a:t>
            </a:r>
            <a:r>
              <a:rPr lang="hr-HR" dirty="0"/>
              <a:t>, Nikola Godinović</a:t>
            </a:r>
            <a:endParaRPr dirty="0"/>
          </a:p>
        </p:txBody>
      </p:sp>
    </p:spTree>
  </p:cSld>
  <p:clrMapOvr>
    <a:masterClrMapping/>
  </p:clrMapOvr>
  <p:transition spd="med"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1" name="Backup"/>
          <p:cNvSpPr txBox="1"/>
          <p:nvPr/>
        </p:nvSpPr>
        <p:spPr>
          <a:xfrm>
            <a:off x="1666312" y="2297429"/>
            <a:ext cx="6317706" cy="2263141"/>
          </a:xfrm>
          <a:prstGeom prst="rect">
            <a:avLst/>
          </a:prstGeom>
          <a:solidFill>
            <a:schemeClr val="accent2"/>
          </a:solidFill>
          <a:ln w="12700">
            <a:miter lim="400000"/>
          </a:ln>
          <a:effectLst>
            <a:outerShdw blurRad="190500" dist="8455" dir="5400000" rotWithShape="0">
              <a:srgbClr val="000000"/>
            </a:outerShdw>
          </a:effectLst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45719" rIns="45719">
            <a:spAutoFit/>
          </a:bodyPr>
          <a:lstStyle>
            <a:lvl1pPr>
              <a:defRPr sz="14000">
                <a:solidFill>
                  <a:srgbClr val="FFFFFF"/>
                </a:solidFill>
              </a:defRPr>
            </a:lvl1pPr>
          </a:lstStyle>
          <a:p>
            <a:r>
              <a:rPr lang="ta-IN" dirty="0"/>
              <a:t> Thanks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185488827"/>
      </p:ext>
    </p:extLst>
  </p:cSld>
  <p:clrMapOvr>
    <a:masterClrMapping/>
  </p:clrMapOvr>
  <p:transition spd="med"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1" name="Backup"/>
          <p:cNvSpPr txBox="1"/>
          <p:nvPr/>
        </p:nvSpPr>
        <p:spPr>
          <a:xfrm>
            <a:off x="1981622" y="2303779"/>
            <a:ext cx="5328753" cy="2263141"/>
          </a:xfrm>
          <a:prstGeom prst="rect">
            <a:avLst/>
          </a:prstGeom>
          <a:solidFill>
            <a:schemeClr val="accent2"/>
          </a:solidFill>
          <a:ln w="12700">
            <a:miter lim="400000"/>
          </a:ln>
          <a:effectLst>
            <a:outerShdw blurRad="190500" dist="8455" dir="5400000" rotWithShape="0">
              <a:srgbClr val="000000"/>
            </a:outerShdw>
          </a:effectLst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sz="14000">
                <a:solidFill>
                  <a:srgbClr val="FFFFFF"/>
                </a:solidFill>
              </a:defRPr>
            </a:lvl1pPr>
          </a:lstStyle>
          <a:p>
            <a:r>
              <a:t>Backup</a:t>
            </a:r>
          </a:p>
        </p:txBody>
      </p:sp>
    </p:spTree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" name="Title 1"/>
          <p:cNvSpPr txBox="1">
            <a:spLocks noGrp="1"/>
          </p:cNvSpPr>
          <p:nvPr>
            <p:ph type="title"/>
          </p:nvPr>
        </p:nvSpPr>
        <p:spPr>
          <a:xfrm>
            <a:off x="-1" y="42332"/>
            <a:ext cx="9144001" cy="702540"/>
          </a:xfrm>
          <a:prstGeom prst="rect">
            <a:avLst/>
          </a:prstGeom>
        </p:spPr>
        <p:txBody>
          <a:bodyPr/>
          <a:lstStyle>
            <a:lvl1pPr defTabSz="402336">
              <a:defRPr sz="3520"/>
            </a:lvl1pPr>
          </a:lstStyle>
          <a:p>
            <a:r>
              <a:t>Members of Croatian CTA Consortium</a:t>
            </a:r>
          </a:p>
        </p:txBody>
      </p:sp>
      <p:sp>
        <p:nvSpPr>
          <p:cNvPr id="253" name="TextBox 3"/>
          <p:cNvSpPr txBox="1"/>
          <p:nvPr/>
        </p:nvSpPr>
        <p:spPr>
          <a:xfrm>
            <a:off x="383166" y="1169565"/>
            <a:ext cx="2331844" cy="150810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>
              <a:defRPr sz="2000">
                <a:latin typeface="Avenir Heavy"/>
                <a:ea typeface="Avenir Heavy"/>
                <a:cs typeface="Avenir Heavy"/>
                <a:sym typeface="Avenir Heavy"/>
              </a:defRPr>
            </a:pPr>
            <a:r>
              <a:rPr dirty="0"/>
              <a:t>FESB – Split</a:t>
            </a:r>
          </a:p>
          <a:p>
            <a:pPr>
              <a:defRPr>
                <a:latin typeface="Avenir Book"/>
                <a:ea typeface="Avenir Book"/>
                <a:cs typeface="Avenir Book"/>
                <a:sym typeface="Avenir Book"/>
              </a:defRPr>
            </a:pPr>
            <a:endParaRPr dirty="0"/>
          </a:p>
          <a:p>
            <a:pPr marL="342900" indent="-342900">
              <a:buSzPct val="100000"/>
              <a:buAutoNum type="arabicPeriod"/>
              <a:defRPr>
                <a:latin typeface="Avenir Book"/>
                <a:ea typeface="Avenir Book"/>
                <a:cs typeface="Avenir Book"/>
                <a:sym typeface="Avenir Book"/>
              </a:defRPr>
            </a:pPr>
            <a:r>
              <a:rPr dirty="0"/>
              <a:t>Nikola Godinović</a:t>
            </a:r>
          </a:p>
          <a:p>
            <a:pPr marL="342900" indent="-342900">
              <a:buSzPct val="100000"/>
              <a:buAutoNum type="arabicPeriod"/>
              <a:defRPr>
                <a:latin typeface="Avenir Book"/>
                <a:ea typeface="Avenir Book"/>
                <a:cs typeface="Avenir Book"/>
                <a:sym typeface="Avenir Book"/>
              </a:defRPr>
            </a:pPr>
            <a:r>
              <a:rPr dirty="0"/>
              <a:t>Damir </a:t>
            </a:r>
            <a:r>
              <a:rPr dirty="0" err="1"/>
              <a:t>Lelas</a:t>
            </a:r>
            <a:endParaRPr dirty="0"/>
          </a:p>
          <a:p>
            <a:pPr marL="342900" indent="-342900">
              <a:buSzPct val="100000"/>
              <a:buFontTx/>
              <a:buAutoNum type="arabicPeriod"/>
              <a:defRPr>
                <a:latin typeface="Avenir Book"/>
                <a:ea typeface="Avenir Book"/>
                <a:cs typeface="Avenir Book"/>
                <a:sym typeface="Avenir Book"/>
              </a:defRPr>
            </a:pPr>
            <a:r>
              <a:rPr lang="en-HR" b="1" dirty="0"/>
              <a:t>Toni Šarić</a:t>
            </a:r>
          </a:p>
        </p:txBody>
      </p:sp>
      <p:sp>
        <p:nvSpPr>
          <p:cNvPr id="254" name="TextBox 4"/>
          <p:cNvSpPr txBox="1"/>
          <p:nvPr/>
        </p:nvSpPr>
        <p:spPr>
          <a:xfrm>
            <a:off x="3032490" y="1093053"/>
            <a:ext cx="2923016" cy="206210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>
              <a:defRPr sz="2000">
                <a:latin typeface="Avenir Heavy"/>
                <a:ea typeface="Avenir Heavy"/>
                <a:cs typeface="Avenir Heavy"/>
                <a:sym typeface="Avenir Heavy"/>
              </a:defRPr>
            </a:pPr>
            <a:r>
              <a:rPr dirty="0"/>
              <a:t>UNIRI</a:t>
            </a:r>
          </a:p>
          <a:p>
            <a:pPr>
              <a:defRPr>
                <a:latin typeface="Avenir Book"/>
                <a:ea typeface="Avenir Book"/>
                <a:cs typeface="Avenir Book"/>
                <a:sym typeface="Avenir Book"/>
              </a:defRPr>
            </a:pPr>
            <a:endParaRPr dirty="0"/>
          </a:p>
          <a:p>
            <a:pPr marL="342900" indent="-342900">
              <a:buSzPct val="100000"/>
              <a:buAutoNum type="arabicPeriod"/>
              <a:defRPr>
                <a:latin typeface="Avenir Book"/>
                <a:ea typeface="Avenir Book"/>
                <a:cs typeface="Avenir Book"/>
                <a:sym typeface="Avenir Book"/>
              </a:defRPr>
            </a:pPr>
            <a:r>
              <a:rPr dirty="0" err="1"/>
              <a:t>Dijana</a:t>
            </a:r>
            <a:r>
              <a:rPr dirty="0"/>
              <a:t> </a:t>
            </a:r>
            <a:r>
              <a:rPr dirty="0" err="1"/>
              <a:t>Dominis</a:t>
            </a:r>
            <a:r>
              <a:rPr dirty="0"/>
              <a:t> Prester</a:t>
            </a:r>
          </a:p>
          <a:p>
            <a:pPr marL="342900" indent="-342900">
              <a:buSzPct val="100000"/>
              <a:buAutoNum type="arabicPeriod"/>
              <a:defRPr>
                <a:latin typeface="Avenir Book"/>
                <a:ea typeface="Avenir Book"/>
                <a:cs typeface="Avenir Book"/>
                <a:sym typeface="Avenir Book"/>
              </a:defRPr>
            </a:pPr>
            <a:r>
              <a:rPr dirty="0"/>
              <a:t>Marina </a:t>
            </a:r>
            <a:r>
              <a:rPr dirty="0" err="1"/>
              <a:t>Manganaro</a:t>
            </a:r>
            <a:endParaRPr dirty="0"/>
          </a:p>
          <a:p>
            <a:pPr marL="342900" indent="-342900">
              <a:buSzPct val="100000"/>
              <a:buAutoNum type="arabicPeriod"/>
              <a:defRPr>
                <a:latin typeface="Avenir Book"/>
                <a:ea typeface="Avenir Book"/>
                <a:cs typeface="Avenir Book"/>
                <a:sym typeface="Avenir Book"/>
              </a:defRPr>
            </a:pPr>
            <a:r>
              <a:rPr dirty="0" err="1"/>
              <a:t>Saša</a:t>
            </a:r>
            <a:r>
              <a:rPr dirty="0"/>
              <a:t> </a:t>
            </a:r>
            <a:r>
              <a:rPr dirty="0" err="1"/>
              <a:t>Mićanović</a:t>
            </a:r>
            <a:endParaRPr dirty="0"/>
          </a:p>
          <a:p>
            <a:pPr marL="342900" indent="-342900">
              <a:buSzPct val="100000"/>
              <a:buAutoNum type="arabicPeriod"/>
              <a:defRPr>
                <a:latin typeface="Avenir Book"/>
                <a:ea typeface="Avenir Book"/>
                <a:cs typeface="Avenir Book"/>
                <a:sym typeface="Avenir Book"/>
              </a:defRPr>
            </a:pPr>
            <a:r>
              <a:rPr dirty="0"/>
              <a:t>Tomislav </a:t>
            </a:r>
            <a:r>
              <a:rPr dirty="0" err="1"/>
              <a:t>Terzić</a:t>
            </a:r>
            <a:endParaRPr dirty="0"/>
          </a:p>
          <a:p>
            <a:pPr marL="342900" indent="-342900">
              <a:buSzPct val="100000"/>
              <a:buAutoNum type="arabicPeriod"/>
              <a:defRPr>
                <a:latin typeface="Avenir Heavy"/>
                <a:ea typeface="Avenir Heavy"/>
                <a:cs typeface="Avenir Heavy"/>
                <a:sym typeface="Avenir Heavy"/>
              </a:defRPr>
            </a:pPr>
            <a:r>
              <a:rPr dirty="0"/>
              <a:t>Mario </a:t>
            </a:r>
            <a:r>
              <a:rPr dirty="0" err="1"/>
              <a:t>Pecimkota</a:t>
            </a:r>
            <a:endParaRPr dirty="0"/>
          </a:p>
        </p:txBody>
      </p:sp>
      <p:sp>
        <p:nvSpPr>
          <p:cNvPr id="255" name="TextBox 5"/>
          <p:cNvSpPr txBox="1"/>
          <p:nvPr/>
        </p:nvSpPr>
        <p:spPr>
          <a:xfrm>
            <a:off x="6272986" y="1169565"/>
            <a:ext cx="2331845" cy="150810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>
              <a:defRPr sz="2000">
                <a:latin typeface="Avenir Heavy"/>
                <a:ea typeface="Avenir Heavy"/>
                <a:cs typeface="Avenir Heavy"/>
                <a:sym typeface="Avenir Heavy"/>
              </a:defRPr>
            </a:pPr>
            <a:r>
              <a:rPr dirty="0"/>
              <a:t>FER -  Zagreb</a:t>
            </a:r>
          </a:p>
          <a:p>
            <a:pPr>
              <a:defRPr>
                <a:latin typeface="Avenir Book"/>
                <a:ea typeface="Avenir Book"/>
                <a:cs typeface="Avenir Book"/>
                <a:sym typeface="Avenir Book"/>
              </a:defRPr>
            </a:pPr>
            <a:endParaRPr dirty="0"/>
          </a:p>
          <a:p>
            <a:pPr marL="342900" indent="-342900">
              <a:buSzPct val="100000"/>
              <a:buAutoNum type="arabicPeriod"/>
              <a:defRPr>
                <a:latin typeface="Avenir Book"/>
                <a:ea typeface="Avenir Book"/>
                <a:cs typeface="Avenir Book"/>
                <a:sym typeface="Avenir Book"/>
              </a:defRPr>
            </a:pPr>
            <a:r>
              <a:rPr dirty="0"/>
              <a:t>Ana Babić</a:t>
            </a:r>
          </a:p>
          <a:p>
            <a:pPr marL="342900" indent="-342900">
              <a:buSzPct val="100000"/>
              <a:buAutoNum type="arabicPeriod"/>
              <a:defRPr>
                <a:latin typeface="Avenir Book"/>
                <a:ea typeface="Avenir Book"/>
                <a:cs typeface="Avenir Book"/>
                <a:sym typeface="Avenir Book"/>
              </a:defRPr>
            </a:pPr>
            <a:r>
              <a:rPr dirty="0" err="1"/>
              <a:t>Željka</a:t>
            </a:r>
            <a:r>
              <a:rPr dirty="0"/>
              <a:t> </a:t>
            </a:r>
            <a:r>
              <a:rPr dirty="0" err="1"/>
              <a:t>Bošnjak</a:t>
            </a:r>
            <a:endParaRPr dirty="0"/>
          </a:p>
          <a:p>
            <a:pPr marL="342900" indent="-342900">
              <a:buSzPct val="100000"/>
              <a:buAutoNum type="arabicPeriod"/>
              <a:defRPr>
                <a:latin typeface="Avenir Heavy"/>
                <a:ea typeface="Avenir Heavy"/>
                <a:cs typeface="Avenir Heavy"/>
                <a:sym typeface="Avenir Heavy"/>
              </a:defRPr>
            </a:pPr>
            <a:r>
              <a:rPr lang="hr-HR" dirty="0"/>
              <a:t>Petra Maruševec</a:t>
            </a:r>
            <a:endParaRPr dirty="0"/>
          </a:p>
        </p:txBody>
      </p:sp>
      <p:sp>
        <p:nvSpPr>
          <p:cNvPr id="257" name="TextBox 7"/>
          <p:cNvSpPr txBox="1"/>
          <p:nvPr/>
        </p:nvSpPr>
        <p:spPr>
          <a:xfrm>
            <a:off x="271653" y="3703277"/>
            <a:ext cx="3132756" cy="95410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>
              <a:defRPr sz="2000">
                <a:latin typeface="Avenir Heavy"/>
                <a:ea typeface="Avenir Heavy"/>
                <a:cs typeface="Avenir Heavy"/>
                <a:sym typeface="Avenir Heavy"/>
              </a:defRPr>
            </a:pPr>
            <a:r>
              <a:rPr dirty="0"/>
              <a:t>UNIOS </a:t>
            </a:r>
          </a:p>
          <a:p>
            <a:pPr marL="342900" indent="-342900">
              <a:buSzPct val="100000"/>
              <a:buAutoNum type="arabicPeriod"/>
              <a:defRPr>
                <a:latin typeface="Avenir Book"/>
                <a:ea typeface="Avenir Book"/>
                <a:cs typeface="Avenir Book"/>
                <a:sym typeface="Avenir Book"/>
              </a:defRPr>
            </a:pPr>
            <a:r>
              <a:rPr dirty="0"/>
              <a:t>Dario </a:t>
            </a:r>
            <a:r>
              <a:rPr dirty="0" err="1"/>
              <a:t>Hrupec</a:t>
            </a:r>
            <a:endParaRPr lang="hr-HR" dirty="0"/>
          </a:p>
          <a:p>
            <a:pPr marL="342900" indent="-342900">
              <a:buSzPct val="100000"/>
              <a:buAutoNum type="arabicPeriod"/>
              <a:defRPr>
                <a:latin typeface="Avenir Book"/>
                <a:ea typeface="Avenir Book"/>
                <a:cs typeface="Avenir Book"/>
                <a:sym typeface="Avenir Book"/>
              </a:defRPr>
            </a:pPr>
            <a:r>
              <a:rPr lang="en-HR" b="1" dirty="0"/>
              <a:t>Jelena Štrišković</a:t>
            </a:r>
            <a:endParaRPr b="1" dirty="0"/>
          </a:p>
        </p:txBody>
      </p:sp>
      <p:sp>
        <p:nvSpPr>
          <p:cNvPr id="258" name="5 PhD students + 11  researchers"/>
          <p:cNvSpPr txBox="1"/>
          <p:nvPr/>
        </p:nvSpPr>
        <p:spPr>
          <a:xfrm>
            <a:off x="2511381" y="5559393"/>
            <a:ext cx="3761605" cy="43088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sz="2200" b="1"/>
            </a:lvl1pPr>
          </a:lstStyle>
          <a:p>
            <a:r>
              <a:rPr lang="hr-HR" dirty="0"/>
              <a:t>4</a:t>
            </a:r>
            <a:r>
              <a:rPr dirty="0"/>
              <a:t> PhD students + </a:t>
            </a:r>
            <a:r>
              <a:rPr lang="hr-HR" dirty="0"/>
              <a:t>9</a:t>
            </a:r>
            <a:r>
              <a:rPr dirty="0"/>
              <a:t>  researchers</a:t>
            </a:r>
          </a:p>
        </p:txBody>
      </p:sp>
    </p:spTree>
  </p:cSld>
  <p:clrMapOvr>
    <a:masterClrMapping/>
  </p:clrMapOvr>
  <p:transition spd="med"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780F336F-391C-FA82-0BE2-5858C2C2D76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2820" y="2698854"/>
            <a:ext cx="7772400" cy="3514253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6AE4C945-26E0-EDE8-BAE4-FEE50EBE1AF9}"/>
              </a:ext>
            </a:extLst>
          </p:cNvPr>
          <p:cNvSpPr txBox="1"/>
          <p:nvPr/>
        </p:nvSpPr>
        <p:spPr>
          <a:xfrm>
            <a:off x="1627245" y="6446338"/>
            <a:ext cx="6182140" cy="369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GB" dirty="0"/>
              <a:t>End of installation in 2025: LST4 June, LST3 August, LST2 October</a:t>
            </a:r>
            <a:endParaRPr kumimoji="0" lang="en-GB" sz="1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0FA5EA6-5D00-51A2-C3E2-A4276340245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03603" y="345771"/>
            <a:ext cx="4793163" cy="27155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3161318"/>
      </p:ext>
    </p:extLst>
  </p:cSld>
  <p:clrMapOvr>
    <a:masterClrMapping/>
  </p:clrMapOvr>
  <p:transition spd="med"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AE99FD-5ACF-30EF-5016-0F1FB85E2B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LST-1performance paper (Crab pulsar)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5FD7E15-E895-0D4F-A2A7-9076537D988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209" y="1226608"/>
            <a:ext cx="8965581" cy="2988527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090E10A3-AECA-9518-A0A1-F99824F0BDB3}"/>
              </a:ext>
            </a:extLst>
          </p:cNvPr>
          <p:cNvSpPr txBox="1"/>
          <p:nvPr/>
        </p:nvSpPr>
        <p:spPr>
          <a:xfrm>
            <a:off x="3178098" y="857278"/>
            <a:ext cx="2487217" cy="369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r>
              <a:rPr lang="en-GB" sz="1800" dirty="0">
                <a:effectLst/>
                <a:latin typeface="SFRM0900"/>
              </a:rPr>
              <a:t>Crab pulsar </a:t>
            </a:r>
            <a:r>
              <a:rPr lang="en-GB" sz="1800" dirty="0" err="1">
                <a:effectLst/>
                <a:latin typeface="SFRM0900"/>
              </a:rPr>
              <a:t>phaseogram</a:t>
            </a:r>
            <a:r>
              <a:rPr lang="en-GB" sz="1800" dirty="0">
                <a:effectLst/>
                <a:latin typeface="SFRM0900"/>
              </a:rPr>
              <a:t>. </a:t>
            </a:r>
            <a:endParaRPr lang="en-GB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5F3BADB-AA0D-0E1E-978A-FB114FBEE71A}"/>
              </a:ext>
            </a:extLst>
          </p:cNvPr>
          <p:cNvSpPr txBox="1"/>
          <p:nvPr/>
        </p:nvSpPr>
        <p:spPr>
          <a:xfrm>
            <a:off x="5721072" y="4215135"/>
            <a:ext cx="1884488" cy="27699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GB" sz="1200" b="0" i="0" dirty="0">
                <a:solidFill>
                  <a:srgbClr val="333333"/>
                </a:solidFill>
                <a:effectLst/>
                <a:latin typeface="-apple-system"/>
              </a:rPr>
              <a:t>H. Abe </a:t>
            </a:r>
            <a:r>
              <a:rPr lang="en-GB" sz="1200" b="0" i="1" dirty="0">
                <a:solidFill>
                  <a:srgbClr val="333333"/>
                </a:solidFill>
                <a:effectLst/>
                <a:latin typeface="-apple-system"/>
              </a:rPr>
              <a:t>et al</a:t>
            </a:r>
            <a:r>
              <a:rPr lang="en-GB" sz="1200" b="0" i="0" dirty="0">
                <a:solidFill>
                  <a:srgbClr val="333333"/>
                </a:solidFill>
                <a:effectLst/>
                <a:latin typeface="-apple-system"/>
              </a:rPr>
              <a:t> 2023 </a:t>
            </a:r>
            <a:r>
              <a:rPr lang="en-GB" sz="1200" b="0" i="1" dirty="0" err="1">
                <a:solidFill>
                  <a:srgbClr val="333333"/>
                </a:solidFill>
                <a:effectLst/>
                <a:latin typeface="-apple-system"/>
              </a:rPr>
              <a:t>ApJ</a:t>
            </a:r>
            <a:r>
              <a:rPr lang="en-GB" sz="1200" b="0" i="0" dirty="0">
                <a:solidFill>
                  <a:srgbClr val="333333"/>
                </a:solidFill>
                <a:effectLst/>
                <a:latin typeface="-apple-system"/>
              </a:rPr>
              <a:t> </a:t>
            </a:r>
            <a:r>
              <a:rPr lang="en-GB" sz="1200" b="1" i="0" dirty="0">
                <a:solidFill>
                  <a:srgbClr val="333333"/>
                </a:solidFill>
                <a:effectLst/>
                <a:latin typeface="-apple-system"/>
              </a:rPr>
              <a:t>956</a:t>
            </a:r>
            <a:r>
              <a:rPr lang="en-GB" sz="1200" b="0" i="0" dirty="0">
                <a:solidFill>
                  <a:srgbClr val="333333"/>
                </a:solidFill>
                <a:effectLst/>
                <a:latin typeface="-apple-system"/>
              </a:rPr>
              <a:t> 80</a:t>
            </a:r>
            <a:endParaRPr kumimoji="0" lang="en-GB" sz="12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F994DB6-83A4-182F-84EC-859A6C53060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8709" y="4126920"/>
            <a:ext cx="7772400" cy="30089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2250865"/>
      </p:ext>
    </p:extLst>
  </p:cSld>
  <p:clrMapOvr>
    <a:masterClrMapping/>
  </p:clrMapOvr>
  <p:transition spd="med"/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5" name="LST General Meeting, Rijeka, July 2019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402336">
              <a:defRPr sz="3520"/>
            </a:lvl1pPr>
          </a:lstStyle>
          <a:p>
            <a:r>
              <a:t>LST General Meeting, Rijeka, July 2019</a:t>
            </a:r>
          </a:p>
        </p:txBody>
      </p:sp>
      <p:pic>
        <p:nvPicPr>
          <p:cNvPr id="346" name="Screenshot 2019-12-08 18.58.20.png" descr="Screenshot 2019-12-08 18.58.20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753" y="753578"/>
            <a:ext cx="9030494" cy="6071063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" name="Imaging Atmospheric Cherenkov Telescope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402336">
              <a:defRPr sz="3520"/>
            </a:lvl1pPr>
          </a:lstStyle>
          <a:p>
            <a:r>
              <a:t>Imaging Atmospheric Cherenkov Telescope</a:t>
            </a:r>
          </a:p>
        </p:txBody>
      </p:sp>
      <p:pic>
        <p:nvPicPr>
          <p:cNvPr id="265" name="Image" descr="Imag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567" y="768890"/>
            <a:ext cx="9050866" cy="6053067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" name="Title 1"/>
          <p:cNvSpPr txBox="1">
            <a:spLocks noGrp="1"/>
          </p:cNvSpPr>
          <p:nvPr>
            <p:ph type="title"/>
          </p:nvPr>
        </p:nvSpPr>
        <p:spPr>
          <a:xfrm>
            <a:off x="-1" y="42332"/>
            <a:ext cx="9144001" cy="702540"/>
          </a:xfrm>
          <a:prstGeom prst="rect">
            <a:avLst/>
          </a:prstGeom>
        </p:spPr>
        <p:txBody>
          <a:bodyPr/>
          <a:lstStyle>
            <a:lvl1pPr defTabSz="452627">
              <a:defRPr sz="3168">
                <a:latin typeface="Avenir Heavy"/>
                <a:ea typeface="Avenir Heavy"/>
                <a:cs typeface="Avenir Heavy"/>
                <a:sym typeface="Avenir Heavy"/>
              </a:defRPr>
            </a:lvl1pPr>
          </a:lstStyle>
          <a:p>
            <a:r>
              <a:t>VHE gamma-ray events seen by MAGIC Camera </a:t>
            </a:r>
          </a:p>
        </p:txBody>
      </p:sp>
      <p:sp>
        <p:nvSpPr>
          <p:cNvPr id="268" name="event_sequence2.gif"/>
          <p:cNvSpPr/>
          <p:nvPr/>
        </p:nvSpPr>
        <p:spPr>
          <a:xfrm>
            <a:off x="12251531" y="4251333"/>
            <a:ext cx="10137615" cy="9523214"/>
          </a:xfrm>
          <a:prstGeom prst="rect">
            <a:avLst/>
          </a:prstGeom>
          <a:ln w="12700">
            <a:miter lim="400000"/>
          </a:ln>
        </p:spPr>
        <p:txBody>
          <a:bodyPr lIns="45719" rIns="45719" anchor="ctr"/>
          <a:lstStyle/>
          <a:p>
            <a:endParaRPr/>
          </a:p>
        </p:txBody>
      </p:sp>
      <p:sp>
        <p:nvSpPr>
          <p:cNvPr id="269" name="event_sequence2.gif"/>
          <p:cNvSpPr/>
          <p:nvPr/>
        </p:nvSpPr>
        <p:spPr>
          <a:xfrm>
            <a:off x="12403931" y="4403733"/>
            <a:ext cx="10137615" cy="9523214"/>
          </a:xfrm>
          <a:prstGeom prst="rect">
            <a:avLst/>
          </a:prstGeom>
          <a:ln w="12700">
            <a:miter lim="400000"/>
          </a:ln>
        </p:spPr>
        <p:txBody>
          <a:bodyPr lIns="45719" rIns="45719" anchor="ctr"/>
          <a:lstStyle/>
          <a:p>
            <a:endParaRPr/>
          </a:p>
        </p:txBody>
      </p:sp>
      <p:sp>
        <p:nvSpPr>
          <p:cNvPr id="270" name="event_sequence2.gif"/>
          <p:cNvSpPr/>
          <p:nvPr/>
        </p:nvSpPr>
        <p:spPr>
          <a:xfrm>
            <a:off x="12251531" y="4279243"/>
            <a:ext cx="10137615" cy="9523214"/>
          </a:xfrm>
          <a:prstGeom prst="rect">
            <a:avLst/>
          </a:prstGeom>
          <a:ln w="12700">
            <a:miter lim="400000"/>
          </a:ln>
        </p:spPr>
        <p:txBody>
          <a:bodyPr lIns="45719" rIns="45719" anchor="ctr"/>
          <a:lstStyle/>
          <a:p>
            <a:endParaRPr/>
          </a:p>
        </p:txBody>
      </p:sp>
      <p:sp>
        <p:nvSpPr>
          <p:cNvPr id="271" name="event_sequence2.gif"/>
          <p:cNvSpPr/>
          <p:nvPr/>
        </p:nvSpPr>
        <p:spPr>
          <a:xfrm>
            <a:off x="12403931" y="4431643"/>
            <a:ext cx="10137615" cy="9523214"/>
          </a:xfrm>
          <a:prstGeom prst="rect">
            <a:avLst/>
          </a:prstGeom>
          <a:ln w="12700">
            <a:miter lim="400000"/>
          </a:ln>
        </p:spPr>
        <p:txBody>
          <a:bodyPr lIns="45719" rIns="45719" anchor="ctr"/>
          <a:lstStyle/>
          <a:p>
            <a:endParaRPr/>
          </a:p>
        </p:txBody>
      </p:sp>
      <p:sp>
        <p:nvSpPr>
          <p:cNvPr id="272" name="event_sequence2.gif"/>
          <p:cNvSpPr/>
          <p:nvPr/>
        </p:nvSpPr>
        <p:spPr>
          <a:xfrm>
            <a:off x="14402747" y="4439275"/>
            <a:ext cx="10137614" cy="9523214"/>
          </a:xfrm>
          <a:prstGeom prst="rect">
            <a:avLst/>
          </a:prstGeom>
          <a:ln w="12700">
            <a:miter lim="400000"/>
          </a:ln>
        </p:spPr>
        <p:txBody>
          <a:bodyPr lIns="45719" rIns="45719" anchor="ctr"/>
          <a:lstStyle/>
          <a:p>
            <a:endParaRPr/>
          </a:p>
        </p:txBody>
      </p:sp>
      <p:sp>
        <p:nvSpPr>
          <p:cNvPr id="273" name="event_sequence2.gif"/>
          <p:cNvSpPr/>
          <p:nvPr/>
        </p:nvSpPr>
        <p:spPr>
          <a:xfrm>
            <a:off x="14555147" y="4591675"/>
            <a:ext cx="10137614" cy="9523214"/>
          </a:xfrm>
          <a:prstGeom prst="rect">
            <a:avLst/>
          </a:prstGeom>
          <a:ln w="12700">
            <a:miter lim="400000"/>
          </a:ln>
        </p:spPr>
        <p:txBody>
          <a:bodyPr lIns="45719" rIns="45719" anchor="ctr"/>
          <a:lstStyle/>
          <a:p>
            <a:endParaRPr/>
          </a:p>
        </p:txBody>
      </p:sp>
      <p:sp>
        <p:nvSpPr>
          <p:cNvPr id="274" name="Brza i osjetljiva kamera MAGIC teleskopa  od oko 1000 piksela snimi u sekundi  oko 200 kratkotrajnih  plavičastih  bljeksova svjetlosti, nevidljivih ljudskim okom"/>
          <p:cNvSpPr/>
          <p:nvPr/>
        </p:nvSpPr>
        <p:spPr>
          <a:xfrm>
            <a:off x="-1" y="1141364"/>
            <a:ext cx="9144001" cy="447675"/>
          </a:xfrm>
          <a:prstGeom prst="rect">
            <a:avLst/>
          </a:prstGeom>
          <a:solidFill>
            <a:srgbClr val="4A452A"/>
          </a:solidFill>
          <a:ln w="12700">
            <a:miter lim="400000"/>
          </a:ln>
          <a:effectLst>
            <a:outerShdw blurRad="266700" dir="5400000" rotWithShape="0">
              <a:srgbClr val="000000"/>
            </a:outerShdw>
          </a:effectLst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71436" tIns="71436" rIns="71436" bIns="71436" anchor="ctr">
            <a:spAutoFit/>
          </a:bodyPr>
          <a:lstStyle>
            <a:lvl1pPr algn="ctr">
              <a:defRPr sz="2000" b="1">
                <a:solidFill>
                  <a:srgbClr val="FFFFFF"/>
                </a:solidFill>
                <a:latin typeface="+mn-lt"/>
                <a:ea typeface="+mn-ea"/>
                <a:cs typeface="+mn-cs"/>
                <a:sym typeface="Helvetica"/>
              </a:defRPr>
            </a:lvl1pPr>
          </a:lstStyle>
          <a:p>
            <a:r>
              <a:rPr dirty="0"/>
              <a:t>Camera of  </a:t>
            </a:r>
            <a:r>
              <a:rPr dirty="0" err="1"/>
              <a:t>cca</a:t>
            </a:r>
            <a:r>
              <a:rPr dirty="0"/>
              <a:t>. </a:t>
            </a:r>
            <a:r>
              <a:rPr lang="hr-HR" dirty="0"/>
              <a:t>2</a:t>
            </a:r>
            <a:r>
              <a:rPr dirty="0"/>
              <a:t>000 pixels takes  about  </a:t>
            </a:r>
            <a:r>
              <a:rPr lang="hr-HR" dirty="0" err="1"/>
              <a:t>up</a:t>
            </a:r>
            <a:r>
              <a:rPr lang="hr-HR" dirty="0"/>
              <a:t> to 1000</a:t>
            </a:r>
            <a:r>
              <a:rPr dirty="0"/>
              <a:t> images/s</a:t>
            </a:r>
          </a:p>
        </p:txBody>
      </p:sp>
      <p:pic>
        <p:nvPicPr>
          <p:cNvPr id="275" name="event_sequence.gif" descr="event_sequence.gif"/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289489"/>
            <a:ext cx="4771537" cy="4482354"/>
          </a:xfrm>
          <a:prstGeom prst="rect">
            <a:avLst/>
          </a:prstGeom>
          <a:ln w="12700">
            <a:miter lim="400000"/>
          </a:ln>
        </p:spPr>
      </p:pic>
      <p:pic>
        <p:nvPicPr>
          <p:cNvPr id="276" name="event_sequence2.gif" descr="event_sequence2.gif"/>
          <p:cNvPicPr>
            <a:picLocks/>
          </p:cNvPicPr>
          <p:nvPr/>
        </p:nvPicPr>
        <p:blipFill>
          <a:blip r:embed="rId3"/>
          <a:stretch>
            <a:fillRect/>
          </a:stretch>
        </p:blipFill>
        <p:spPr>
          <a:xfrm>
            <a:off x="4699000" y="2383073"/>
            <a:ext cx="4292888" cy="4032713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" name="Title 1"/>
          <p:cNvSpPr txBox="1">
            <a:spLocks noGrp="1"/>
          </p:cNvSpPr>
          <p:nvPr>
            <p:ph type="title"/>
          </p:nvPr>
        </p:nvSpPr>
        <p:spPr>
          <a:xfrm>
            <a:off x="-1" y="42332"/>
            <a:ext cx="9144001" cy="702540"/>
          </a:xfrm>
          <a:prstGeom prst="rect">
            <a:avLst/>
          </a:prstGeom>
        </p:spPr>
        <p:txBody>
          <a:bodyPr/>
          <a:lstStyle>
            <a:lvl1pPr defTabSz="402336">
              <a:defRPr sz="3520"/>
            </a:lvl1pPr>
          </a:lstStyle>
          <a:p>
            <a:r>
              <a:t>VHE gamma-ray astronomy</a:t>
            </a:r>
          </a:p>
        </p:txBody>
      </p:sp>
      <p:sp>
        <p:nvSpPr>
          <p:cNvPr id="279" name="Content Placeholder 2"/>
          <p:cNvSpPr txBox="1">
            <a:spLocks noGrp="1"/>
          </p:cNvSpPr>
          <p:nvPr>
            <p:ph type="body" idx="1"/>
          </p:nvPr>
        </p:nvSpPr>
        <p:spPr>
          <a:xfrm>
            <a:off x="144087" y="835936"/>
            <a:ext cx="8893056" cy="5782424"/>
          </a:xfrm>
          <a:prstGeom prst="rect">
            <a:avLst/>
          </a:prstGeom>
        </p:spPr>
        <p:txBody>
          <a:bodyPr/>
          <a:lstStyle/>
          <a:p>
            <a:r>
              <a:rPr dirty="0"/>
              <a:t>About 2</a:t>
            </a:r>
            <a:r>
              <a:rPr lang="hr-HR" dirty="0"/>
              <a:t>50</a:t>
            </a:r>
            <a:r>
              <a:rPr dirty="0"/>
              <a:t> sources  VHE gamma-rays</a:t>
            </a:r>
            <a:r>
              <a:rPr lang="hr-HR" dirty="0"/>
              <a:t> </a:t>
            </a:r>
            <a:r>
              <a:rPr lang="hr-HR" dirty="0" err="1"/>
              <a:t>sources</a:t>
            </a:r>
            <a:r>
              <a:rPr dirty="0"/>
              <a:t> is known, </a:t>
            </a:r>
            <a:r>
              <a:rPr u="sng" dirty="0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hlinkClick r:id="rId2"/>
              </a:rPr>
              <a:t>http://tevcat.uchicago.edu/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85A46DD-B152-2C4E-8DA7-D524A185ED9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668"/>
          <a:stretch/>
        </p:blipFill>
        <p:spPr>
          <a:xfrm>
            <a:off x="591015" y="1932626"/>
            <a:ext cx="8408898" cy="4579686"/>
          </a:xfrm>
          <a:prstGeom prst="rect">
            <a:avLst/>
          </a:prstGeom>
        </p:spPr>
      </p:pic>
    </p:spTree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5" name="What studies could be done by VHE gamma-ray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379475">
              <a:defRPr sz="3320"/>
            </a:lvl1pPr>
          </a:lstStyle>
          <a:p>
            <a:r>
              <a:t>What studies could be done by VHE gamma-ray</a:t>
            </a:r>
          </a:p>
        </p:txBody>
      </p:sp>
      <p:pic>
        <p:nvPicPr>
          <p:cNvPr id="286" name="Screenshot 2019-12-08 10.06.57.png" descr="Screenshot 2019-12-08 10.06.57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091713"/>
            <a:ext cx="9144001" cy="5151784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" name="VHE gamma-ray observatories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402336">
              <a:defRPr sz="3520"/>
            </a:lvl1pPr>
          </a:lstStyle>
          <a:p>
            <a:r>
              <a:rPr lang="en-GB"/>
              <a:t>VHE gamma-ray observatories in operation</a:t>
            </a:r>
          </a:p>
        </p:txBody>
      </p:sp>
      <p:pic>
        <p:nvPicPr>
          <p:cNvPr id="283" name="Image" descr="Imag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100666"/>
            <a:ext cx="9144000" cy="5215468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8" name="CTA Consortium"/>
          <p:cNvSpPr txBox="1">
            <a:spLocks noGrp="1"/>
          </p:cNvSpPr>
          <p:nvPr>
            <p:ph type="title"/>
          </p:nvPr>
        </p:nvSpPr>
        <p:spPr>
          <a:xfrm>
            <a:off x="0" y="4232"/>
            <a:ext cx="9144000" cy="702539"/>
          </a:xfrm>
          <a:prstGeom prst="rect">
            <a:avLst/>
          </a:prstGeom>
        </p:spPr>
        <p:txBody>
          <a:bodyPr/>
          <a:lstStyle>
            <a:lvl1pPr defTabSz="402336">
              <a:defRPr sz="3520"/>
            </a:lvl1pPr>
          </a:lstStyle>
          <a:p>
            <a:r>
              <a:t>CTA Consortium</a:t>
            </a:r>
          </a:p>
        </p:txBody>
      </p:sp>
      <p:sp>
        <p:nvSpPr>
          <p:cNvPr id="290" name="https://www.cta-observatory.org/"/>
          <p:cNvSpPr txBox="1"/>
          <p:nvPr/>
        </p:nvSpPr>
        <p:spPr>
          <a:xfrm>
            <a:off x="3505622" y="869924"/>
            <a:ext cx="2990415" cy="3327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lnSpc>
                <a:spcPts val="3300"/>
              </a:lnSpc>
              <a:defRPr sz="1600" u="sng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Candara"/>
                <a:ea typeface="Candara"/>
                <a:cs typeface="Candara"/>
                <a:sym typeface="Candara"/>
                <a:hlinkClick r:id="rId2"/>
              </a:defRPr>
            </a:lvl1pPr>
          </a:lstStyle>
          <a:p>
            <a:pPr>
              <a:defRPr>
                <a:solidFill>
                  <a:srgbClr val="0000EE"/>
                </a:solidFill>
                <a:uFillTx/>
              </a:defRPr>
            </a:pPr>
            <a:r>
              <a:rPr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hlinkClick r:id="rId2"/>
              </a:rPr>
              <a:t>https://www.cta-observatory.org/</a:t>
            </a:r>
          </a:p>
        </p:txBody>
      </p:sp>
      <p:pic>
        <p:nvPicPr>
          <p:cNvPr id="6146" name="Picture 2">
            <a:extLst>
              <a:ext uri="{FF2B5EF4-FFF2-40B4-BE49-F238E27FC236}">
                <a16:creationId xmlns:a16="http://schemas.microsoft.com/office/drawing/2014/main" id="{74C59DE0-3BD3-FA7C-F650-1671EB75326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06771"/>
            <a:ext cx="9144000" cy="4651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A1F26BB8-0F49-372C-7CF9-CAA88442B8D8}"/>
              </a:ext>
            </a:extLst>
          </p:cNvPr>
          <p:cNvSpPr txBox="1"/>
          <p:nvPr/>
        </p:nvSpPr>
        <p:spPr>
          <a:xfrm>
            <a:off x="467495" y="5198134"/>
            <a:ext cx="7986411" cy="64632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GB" b="0" i="0" dirty="0">
                <a:solidFill>
                  <a:srgbClr val="000000"/>
                </a:solidFill>
                <a:effectLst/>
                <a:latin typeface="Fira Sans" panose="020B0503050000020004" pitchFamily="34" charset="0"/>
              </a:rPr>
              <a:t>CTAC is a global effort with more than 1,500 scientists and engineers from about 150 institutes in 25 countries involved in the CTAO's science goals</a:t>
            </a:r>
            <a:endParaRPr kumimoji="0" lang="en-GB" sz="1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0B62D32-3813-5EBB-AA3A-5785AE0BDDE3}"/>
              </a:ext>
            </a:extLst>
          </p:cNvPr>
          <p:cNvSpPr txBox="1"/>
          <p:nvPr/>
        </p:nvSpPr>
        <p:spPr>
          <a:xfrm>
            <a:off x="291277" y="5844463"/>
            <a:ext cx="9065941" cy="92332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GB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The recently-released ASTRONET Science Vision and Infrastructure Roadmap 2022-2035 includes the CTAO as the top-ranked priority amongst new ground-based infrastructure projects. </a:t>
            </a:r>
          </a:p>
        </p:txBody>
      </p:sp>
    </p:spTree>
  </p:cSld>
  <p:clrMapOvr>
    <a:masterClrMapping/>
  </p:clrMapOvr>
  <p:transition spd="med"/>
</p:sld>
</file>

<file path=ppt/theme/theme1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FF00FF"/>
      </a:folHlink>
    </a:clrScheme>
    <a:fontScheme name="Office Theme">
      <a:majorFont>
        <a:latin typeface="Calibri"/>
        <a:ea typeface="Calibri"/>
        <a:cs typeface="Calibri"/>
      </a:majorFont>
      <a:minorFont>
        <a:latin typeface="Helvetica"/>
        <a:ea typeface="Helvetica"/>
        <a:cs typeface="Helvetic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>
          <a:outerShdw blurRad="38100" dist="23000" dir="5400000" rotWithShape="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38100" dist="20000" dir="5400000" rotWithShape="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FF00FF"/>
      </a:folHlink>
    </a:clrScheme>
    <a:fontScheme name="Office Theme">
      <a:majorFont>
        <a:latin typeface="Calibri"/>
        <a:ea typeface="Calibri"/>
        <a:cs typeface="Calibri"/>
      </a:majorFont>
      <a:minorFont>
        <a:latin typeface="Helvetica"/>
        <a:ea typeface="Helvetica"/>
        <a:cs typeface="Helvetic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>
          <a:outerShdw blurRad="38100" dist="23000" dir="5400000" rotWithShape="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38100" dist="20000" dir="5400000" rotWithShape="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4054</TotalTime>
  <Words>1185</Words>
  <Application>Microsoft Macintosh PowerPoint</Application>
  <PresentationFormat>On-screen Show (4:3)</PresentationFormat>
  <Paragraphs>162</Paragraphs>
  <Slides>32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20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53" baseType="lpstr">
      <vt:lpstr>-apple-system</vt:lpstr>
      <vt:lpstr>Aptos</vt:lpstr>
      <vt:lpstr>Arial</vt:lpstr>
      <vt:lpstr>Avenir</vt:lpstr>
      <vt:lpstr>Avenir Book</vt:lpstr>
      <vt:lpstr>Avenir Heavy</vt:lpstr>
      <vt:lpstr>Calibri</vt:lpstr>
      <vt:lpstr>Cambria Math</vt:lpstr>
      <vt:lpstr>Candara</vt:lpstr>
      <vt:lpstr>Chalkboard</vt:lpstr>
      <vt:lpstr>Courier New</vt:lpstr>
      <vt:lpstr>Fira Sans</vt:lpstr>
      <vt:lpstr>Helvetica Light</vt:lpstr>
      <vt:lpstr>Lucida Grande</vt:lpstr>
      <vt:lpstr>Papyrus</vt:lpstr>
      <vt:lpstr>Poppins</vt:lpstr>
      <vt:lpstr>SFRM0900</vt:lpstr>
      <vt:lpstr>Tahoma</vt:lpstr>
      <vt:lpstr>Verdana</vt:lpstr>
      <vt:lpstr>Wingdings</vt:lpstr>
      <vt:lpstr>Office Theme</vt:lpstr>
      <vt:lpstr>Cherenkov Telescope Array (CTA) Activities in Croatia</vt:lpstr>
      <vt:lpstr>Messengers from the Universe – VHE gamma</vt:lpstr>
      <vt:lpstr>Members of Croatian CTA Consortium</vt:lpstr>
      <vt:lpstr>Imaging Atmospheric Cherenkov Telescope</vt:lpstr>
      <vt:lpstr>VHE gamma-ray events seen by MAGIC Camera </vt:lpstr>
      <vt:lpstr>VHE gamma-ray astronomy</vt:lpstr>
      <vt:lpstr>What studies could be done by VHE gamma-ray</vt:lpstr>
      <vt:lpstr>VHE gamma-ray observatories in operation</vt:lpstr>
      <vt:lpstr>CTA Consortium</vt:lpstr>
      <vt:lpstr>CTA sites and offices </vt:lpstr>
      <vt:lpstr>North &amp; South CTAO - how it will look</vt:lpstr>
      <vt:lpstr>CTA Sensitivity (20 GeV – 300mTeV) </vt:lpstr>
      <vt:lpstr>Croatian Contribution to CTA LST-1</vt:lpstr>
      <vt:lpstr>LST 1 – precise pointing system (14”)</vt:lpstr>
      <vt:lpstr>CDM meets design requirement</vt:lpstr>
      <vt:lpstr>SG status &amp; design issue!?</vt:lpstr>
      <vt:lpstr>SG precision for SG FoV centre and LED centre </vt:lpstr>
      <vt:lpstr>SG Calibration Issue</vt:lpstr>
      <vt:lpstr>LST-1performance paper (Crab nebula)</vt:lpstr>
      <vt:lpstr>LST-1 Discovers the Most Distant AGN at Very High Energies</vt:lpstr>
      <vt:lpstr>Atmospheric studies in CTA</vt:lpstr>
      <vt:lpstr>CTA-N flux sensitivity in the presence of clouds</vt:lpstr>
      <vt:lpstr>Crab Nebula SED – MAGIC + LST-1</vt:lpstr>
      <vt:lpstr> Detection rates and studies of gamma-ray bursts with the Cherenkov Telescope Array (Ž. Bošnjak, FER) </vt:lpstr>
      <vt:lpstr>Detection rates and studies of gamma-ray bursts with the Cherenkov Telescope Array (Ž. Bošnjak, FER)</vt:lpstr>
      <vt:lpstr>Croatia Applied to Join CTAO ERIC</vt:lpstr>
      <vt:lpstr>Croatian Contribution to CTA/LST</vt:lpstr>
      <vt:lpstr>PowerPoint Presentation</vt:lpstr>
      <vt:lpstr>PowerPoint Presentation</vt:lpstr>
      <vt:lpstr>PowerPoint Presentation</vt:lpstr>
      <vt:lpstr>LST-1performance paper (Crab pulsar)</vt:lpstr>
      <vt:lpstr>LST General Meeting, Rijeka, July 2019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Cherenkov Telescope Array (CTA) Activities in Croatia</dc:title>
  <cp:lastModifiedBy>Nikola Godinović</cp:lastModifiedBy>
  <cp:revision>35</cp:revision>
  <dcterms:modified xsi:type="dcterms:W3CDTF">2024-02-21T00:05:09Z</dcterms:modified>
</cp:coreProperties>
</file>