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8" r:id="rId4"/>
    <p:sldId id="265" r:id="rId5"/>
    <p:sldId id="259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FC"/>
    <a:srgbClr val="AB7942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72785"/>
  </p:normalViewPr>
  <p:slideViewPr>
    <p:cSldViewPr snapToGrid="0">
      <p:cViewPr>
        <p:scale>
          <a:sx n="74" d="100"/>
          <a:sy n="74" d="100"/>
        </p:scale>
        <p:origin x="864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2T13:03:00.172"/>
    </inkml:context>
    <inkml:brush xml:id="br0">
      <inkml:brushProperty name="width" value="0.35" units="cm"/>
      <inkml:brushProperty name="height" value="0.35" units="cm"/>
      <inkml:brushProperty name="color" value="#FF0403"/>
    </inkml:brush>
  </inkml:definitions>
  <inkml:trace contextRef="#ctx0" brushRef="#br0">0 634 24575,'0'35'0,"0"-2"0,0 24 0,0-20 0,0-4 0,0 0 0,0 11 0,0-13 0,0 0 0,0 20 0,0-18 0,0 0 0,0 12 0,0 9 0,4-16 0,0-1 0,7-6 0,-5 1 0,3-9 0,-5-1 0,2-12 0,1 2 0,-1-6 0,0 3 0,-3-3 0,2 0 0,-4 0 0,2 0 0,-1 0 0,1-1 0,1 1 0,-2-1 0,6-14 0,1-6 0,13-25 0,-2 8 0,2-3-492,6-10 0,4-5 246,-5 15 0,2-2 0,3-3 0,0 0 49,1 1 0,1-1 1,2-2-1,0 1 0,-1 1 0,-2 3 0,-1 2 1,0-1-1,3-1 0,4-3 145,-4 4 0,5-3 0,3-3 1,2-1-1,1 0 0,-2 1 0,-2 2 1,-4 4-1,-5 5 0,11-12 0,-7 7 1,5-3-1,-3 3 0,0 0 0,1 1 1,-1-1-1,0 0 0,1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2T13:03:00.173"/>
    </inkml:context>
    <inkml:brush xml:id="br0">
      <inkml:brushProperty name="width" value="0.35" units="cm"/>
      <inkml:brushProperty name="height" value="0.35" units="cm"/>
      <inkml:brushProperty name="color" value="#FF0403"/>
    </inkml:brush>
  </inkml:definitions>
  <inkml:trace contextRef="#ctx0" brushRef="#br0">0 470 24575,'0'-26'0,"0"-25"0,0 20 0,0-18 0,3 28 0,2-3 0,7 4 0,0-5 0,10-1 0,-5 1 0,8 3 0,-7-2 0,6 6 0,-8-2 0,8 4 0,-8 4 0,8 0 0,-8 4 0,8 0 0,-4 0 0,1 0 0,3 3 0,-8-1 0,8 5 0,-8-3 0,3 4 0,-4 0 0,0 0 0,0 0 0,0 0 0,-3 0 0,2 0 0,-6 0 0,2 0 0,1 4 0,-4-1 0,4 4 0,-5 0 0,1 4 0,0-4 0,1 7 0,-1-2 0,0-1 0,1 8 0,-1-7 0,-2 8 0,-2-5 0,-3 4 0,0 2 0,0 4 0,0-1 0,0 1 0,0 0 0,0 0 0,0 5 0,0-4 0,0 8 0,-4-7 0,-1 7 0,-3-3 0,-5 5 0,-1-5 0,0 4 0,-2-4 0,2 5 0,-4 0 0,0-1 0,0 6 0,1-5 0,-2 5 0,5-5 0,-3 3 0,4-7 0,-5 6 0,5-7 0,-4 0 0,4-1 0,0-6 0,-3 1 0,7 0 0,-3-5 0,4 4 0,0-8 0,1 4 0,-1-5 0,0 0 0,1 0 0,2 0 0,-1-4 0,5 0 0,-5-4 0,5-1 0,-2 1 0,3 0 0,0 0 0,0-1 0,0 1 0,9-4 0,-4 0 0,7-3 0,-5 0 0,-1-3 0,1 2 0,0-5 0,0 5 0,0-5 0,-1 5 0,1-2 0,0 3 0,0-3 0,-1 3 0,1-3 0,0 0 0,0 2 0,-1-2 0,1 0 0,-1 2 0,0-2 0,1 1 0,-1 1 0,0-2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2T13:03:00.174"/>
    </inkml:context>
    <inkml:brush xml:id="br0">
      <inkml:brushProperty name="width" value="0.35" units="cm"/>
      <inkml:brushProperty name="height" value="0.35" units="cm"/>
      <inkml:brushProperty name="color" value="#FF0403"/>
    </inkml:brush>
  </inkml:definitions>
  <inkml:trace contextRef="#ctx0" brushRef="#br0">66 1 24575,'0'22'0,"0"-4"0,0-11 0,0-1 0,0 0 0,0 1 0,-9-1 0,7 0 0,-7 1 0,6-4 0,0 0 0,-7-3 0,3 0 0,-3 0 0,3 0 0,4-6 0,0-1 0,3-3 0,0 1 0,0 2 0,0 0 0,0 0 0,0 1 0,8 2 0,3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2T13:03:00.175"/>
    </inkml:context>
    <inkml:brush xml:id="br0">
      <inkml:brushProperty name="width" value="0.35" units="cm"/>
      <inkml:brushProperty name="height" value="0.35" units="cm"/>
      <inkml:brushProperty name="color" value="#FF0403"/>
    </inkml:brush>
  </inkml:definitions>
  <inkml:trace contextRef="#ctx0" brushRef="#br0">0 659 24575,'0'36'0,"0"-2"0,0 26 0,0-22 0,0-4 0,0 0 0,0 13 0,0-16 0,0 1 0,0 21 0,0-18 0,0-1 0,0 13 0,0 9 0,4-16 0,0-2 0,8-6 0,-7 1 0,6-9 0,-7-1 0,2-13 0,1 3 0,-1-7 0,0 4 0,-2-4 0,1 0 0,-4 0 0,2 0 0,-1 0 0,2 0 0,-1 0 0,0 0 0,5-16 0,1-5 0,14-27 0,-3 9 0,3-4-492,6-10 0,5-4 246,-6 14 0,2-2 0,3-1 0,1-2 49,0 1 0,1-1 1,2-1-1,1 0 0,-1 2 0,-3 2 0,-1 3 1,0-1-1,4-2 0,3-2 145,-3 4 0,4-4 0,4-3 1,1 0-1,2-1 0,-2 1 0,-3 3 1,-3 3-1,-6 5 0,12-11 0,-8 7 1,5-4-1,-2 4 0,0 0 0,0 0 1,0 0-1,0-1 0,0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12T13:03:00.176"/>
    </inkml:context>
    <inkml:brush xml:id="br0">
      <inkml:brushProperty name="width" value="0.35" units="cm"/>
      <inkml:brushProperty name="height" value="0.35" units="cm"/>
      <inkml:brushProperty name="color" value="#FF0403"/>
    </inkml:brush>
  </inkml:definitions>
  <inkml:trace contextRef="#ctx0" brushRef="#br0">0 659 24575,'0'36'0,"0"-2"0,0 26 0,0-22 0,0-4 0,0 0 0,0 13 0,0-16 0,0 1 0,0 21 0,0-18 0,0-1 0,0 13 0,0 9 0,4-16 0,0-2 0,8-6 0,-7 1 0,6-9 0,-7-1 0,2-13 0,1 3 0,-1-7 0,0 4 0,-2-4 0,1 0 0,-4 0 0,2 0 0,-1 0 0,2 0 0,-1 0 0,0 0 0,5-16 0,1-5 0,14-27 0,-3 9 0,3-4-492,6-10 0,5-4 246,-6 14 0,2-2 0,3-1 0,1-2 49,0 1 0,1-1 1,2-1-1,1 0 0,-1 2 0,-3 2 0,-1 3 1,0-1-1,4-2 0,3-2 145,-3 4 0,4-4 0,4-3 1,1 0-1,2-1 0,-2 1 0,-3 3 1,-3 3-1,-6 5 0,12-11 0,-8 7 1,5-4-1,-2 4 0,0 0 0,0 0 1,0 0-1,0-1 0,0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4CE1D-8EC5-6C46-93B5-C89B40FBBC62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97975-022F-E449-AD52-6D51C3119B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674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97975-022F-E449-AD52-6D51C3119B3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353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97975-022F-E449-AD52-6D51C3119B3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220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97975-022F-E449-AD52-6D51C3119B3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154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70A9B-0A69-AA84-7235-E618BC2F4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54EA43-96A8-AC2E-654A-667ACD55C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9C07F-0092-B73E-8FD7-2F2957E9A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494E6-D3FA-442A-426C-D7DF65F1A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13CAD-0CE5-602A-F23E-2F7347A69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56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6D1A7-8F3B-F99E-4ED4-7CAE0954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54E3AF-94BE-9A57-5CDE-EB83939A85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F9844-2A55-76FD-CEBC-7C36B64AB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44B2F-97E8-8000-3ECF-D601FB132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A826B-9C88-B8DC-56A5-E9922BBF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86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0EC03F-C8E9-774A-4018-6645EFAE49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49A84-8D1C-E05C-ADEF-2119F77D5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9A8F1-4D64-815A-E99E-426FC7250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C6181-D6EF-28DE-37D7-3056F2198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AE32F-0B8E-A30E-8F0F-0206144AA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3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CB0B2-EE29-E876-51A5-0F4F9128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1BCBC-5BB2-C944-F96F-C94E10E62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526C9-4274-94A3-A1E6-BDC096BEA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66629-B7B4-C175-22A8-3C59B3BDA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A07E0-D890-7C4B-A346-6B86B50DF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66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82F5A-CA31-31BE-0080-EB4A4CCC5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C8AAF-9BC4-B010-D39C-67224328E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5EC6B-CDD1-EFC7-F47E-046F17B68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5B6F4-6D15-6150-B7C3-A8D7ADD60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616A7-6D1F-5E59-A23E-9EB43095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63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197DB-AF51-B997-4B46-281F51BB4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DA023-449B-1731-B40F-BF65CE6AA6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AF67EA-10CE-B5CD-6F31-8B0CEC7DE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855A2-3365-A9FF-97FB-6970A3722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76C256-AC2E-A6E2-7972-CFF6E8A76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0EE187-C48B-4DDF-5E8A-056F66B32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9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83CCE-4D49-E735-B880-C13CB6F94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8E612-1583-0636-6ECD-B13BED07F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668D3C-4994-D947-A111-F80BF5C79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412AC-D527-8779-8D33-66CC607C4B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7A0A40-029E-67AB-1348-D14F242D60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E3894A-4005-E8AF-3CAB-836D8EF16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0FFB4A-4215-3445-5829-3393239AA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1F1EB1-E123-B3FA-0265-86FBAE71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1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057E9-B2FA-C593-0280-0374A720B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CDBB90-70FB-A182-D6EA-29CAE440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574B1-7B52-5577-8041-BC33412F7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30F924-6BB7-1E1A-108D-963B336E4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129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D2114-B8B1-4F2A-1A0A-BD6037052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0874C-5A37-9612-7C44-71B0BA892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822F1-AD8B-D727-F761-FF37724CC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7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A96F8-1CFA-0BEC-3BBC-FC2915FF5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3D1C2-2F0F-37B4-E5AD-E5C5CF4C9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418728-4909-FB3F-9555-CEA5EFADD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938B5-016A-CAF3-126D-ED95B21B5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5A4D7-977E-18D5-D966-FC8E3B103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AF8317-1835-2490-CA24-8053B321F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08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5AA4-5FAB-B7DE-3CDF-E5E56C132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2C611-9AE7-FDA7-5411-EEC7EB9F18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AC183-B320-2A76-A0BF-3F5CE6684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69E3E-9710-6F10-F637-DE590CB3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D808E-78D1-DB68-DC64-639D4B7DB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D58C9-5FF2-40C2-4EFE-7FDDC777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82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353C93-7763-4B66-8C01-EBD82BE7C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E06DC2-6E18-4FBC-0FEF-0CCC51DB6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737E0-839A-2A9D-5BA0-E025EA6EA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1464B8-BE39-E54E-A16C-EEBE00A3B238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C21F7-312D-EFFA-6928-BE38C608A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362B0-0325-43AD-EAF1-6F0ADA8AE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0D2B6C-560D-6044-B217-8383995F5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46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customXml" Target="../ink/ink2.xml"/><Relationship Id="rId1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customXml" Target="../ink/ink4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customXml" Target="../ink/ink1.xml"/><Relationship Id="rId5" Type="http://schemas.openxmlformats.org/officeDocument/2006/relationships/image" Target="../media/image4.png"/><Relationship Id="rId15" Type="http://schemas.openxmlformats.org/officeDocument/2006/relationships/customXml" Target="../ink/ink3.xml"/><Relationship Id="rId10" Type="http://schemas.openxmlformats.org/officeDocument/2006/relationships/image" Target="../media/image9.svg"/><Relationship Id="rId19" Type="http://schemas.openxmlformats.org/officeDocument/2006/relationships/customXml" Target="../ink/ink5.xml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collections/egagaacf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qpes2023.sciencesconf.org/444090/document" TargetMode="External"/><Relationship Id="rId5" Type="http://schemas.openxmlformats.org/officeDocument/2006/relationships/hyperlink" Target="https://sustainabilityinacademia.org/news/sustainability-education-101/" TargetMode="External"/><Relationship Id="rId4" Type="http://schemas.openxmlformats.org/officeDocument/2006/relationships/hyperlink" Target="https://doi.org/10.1038/s42254-023-00573-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18662-1B7A-AE2A-6A02-965E6B0EA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570" y="4645573"/>
            <a:ext cx="12193570" cy="1185862"/>
          </a:xfrm>
        </p:spPr>
        <p:txBody>
          <a:bodyPr>
            <a:normAutofit/>
          </a:bodyPr>
          <a:lstStyle/>
          <a:p>
            <a:pPr algn="l"/>
            <a:r>
              <a:rPr lang="en-GB" sz="4800" dirty="0"/>
              <a:t>Sustainability in Physics Education for BSc/MSc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18D65A-0286-503A-7F00-D55F7F0C0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7394" y="5878731"/>
            <a:ext cx="9795642" cy="979269"/>
          </a:xfrm>
        </p:spPr>
        <p:txBody>
          <a:bodyPr/>
          <a:lstStyle/>
          <a:p>
            <a:r>
              <a:rPr lang="en-GB" dirty="0"/>
              <a:t>Tomoko MURANAKA, PhD</a:t>
            </a:r>
          </a:p>
          <a:p>
            <a:r>
              <a:rPr lang="en-GB" dirty="0"/>
              <a:t>EFPL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526610-5C33-10F5-E573-1CD84146D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289" y="0"/>
            <a:ext cx="8788712" cy="49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40ADF9-39EC-577B-B38D-8F1AEC7B2272}"/>
              </a:ext>
            </a:extLst>
          </p:cNvPr>
          <p:cNvSpPr txBox="1"/>
          <p:nvPr/>
        </p:nvSpPr>
        <p:spPr>
          <a:xfrm>
            <a:off x="7177486" y="4645573"/>
            <a:ext cx="501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www.nature.com</a:t>
            </a:r>
            <a:r>
              <a:rPr lang="en-GB" dirty="0">
                <a:solidFill>
                  <a:schemeClr val="bg1"/>
                </a:solidFill>
              </a:rPr>
              <a:t>/collections/</a:t>
            </a:r>
            <a:r>
              <a:rPr lang="en-GB" dirty="0" err="1">
                <a:solidFill>
                  <a:schemeClr val="bg1"/>
                </a:solidFill>
              </a:rPr>
              <a:t>egagaacfba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9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B7DDBEF9-5DBC-0C3E-3C32-BCCEA1615C4B}"/>
              </a:ext>
            </a:extLst>
          </p:cNvPr>
          <p:cNvGrpSpPr/>
          <p:nvPr/>
        </p:nvGrpSpPr>
        <p:grpSpPr>
          <a:xfrm>
            <a:off x="3390285" y="-3956"/>
            <a:ext cx="8818967" cy="1100216"/>
            <a:chOff x="3390285" y="-3956"/>
            <a:chExt cx="8818967" cy="1100216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1AD16BE9-80C4-7600-5512-6D934BDB6242}"/>
                </a:ext>
              </a:extLst>
            </p:cNvPr>
            <p:cNvSpPr/>
            <p:nvPr/>
          </p:nvSpPr>
          <p:spPr>
            <a:xfrm>
              <a:off x="3390285" y="-3956"/>
              <a:ext cx="8818967" cy="1100216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Rectangle 23" descr="Water">
              <a:extLst>
                <a:ext uri="{FF2B5EF4-FFF2-40B4-BE49-F238E27FC236}">
                  <a16:creationId xmlns:a16="http://schemas.microsoft.com/office/drawing/2014/main" id="{F96AF67A-D89A-A21A-D8A9-F4FBC002C050}"/>
                </a:ext>
              </a:extLst>
            </p:cNvPr>
            <p:cNvSpPr/>
            <p:nvPr/>
          </p:nvSpPr>
          <p:spPr>
            <a:xfrm>
              <a:off x="3723101" y="243592"/>
              <a:ext cx="605118" cy="605118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3BBF7C3-D5C1-D9D5-A846-89365FAC3A7C}"/>
                </a:ext>
              </a:extLst>
            </p:cNvPr>
            <p:cNvSpPr/>
            <p:nvPr/>
          </p:nvSpPr>
          <p:spPr>
            <a:xfrm>
              <a:off x="4661034" y="-3956"/>
              <a:ext cx="7389337" cy="1100216"/>
            </a:xfrm>
            <a:custGeom>
              <a:avLst/>
              <a:gdLst>
                <a:gd name="connsiteX0" fmla="*/ 0 w 2514741"/>
                <a:gd name="connsiteY0" fmla="*/ 0 h 1100216"/>
                <a:gd name="connsiteX1" fmla="*/ 2514741 w 2514741"/>
                <a:gd name="connsiteY1" fmla="*/ 0 h 1100216"/>
                <a:gd name="connsiteX2" fmla="*/ 2514741 w 2514741"/>
                <a:gd name="connsiteY2" fmla="*/ 1100216 h 1100216"/>
                <a:gd name="connsiteX3" fmla="*/ 0 w 2514741"/>
                <a:gd name="connsiteY3" fmla="*/ 1100216 h 1100216"/>
                <a:gd name="connsiteX4" fmla="*/ 0 w 2514741"/>
                <a:gd name="connsiteY4" fmla="*/ 0 h 110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741" h="1100216">
                  <a:moveTo>
                    <a:pt x="0" y="0"/>
                  </a:moveTo>
                  <a:lnTo>
                    <a:pt x="2514741" y="0"/>
                  </a:lnTo>
                  <a:lnTo>
                    <a:pt x="2514741" y="1100216"/>
                  </a:lnTo>
                  <a:lnTo>
                    <a:pt x="0" y="11002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6440" tIns="116440" rIns="116440" bIns="116440" numCol="1" spcCol="1270" anchor="ctr" anchorCtr="0">
              <a:noAutofit/>
            </a:bodyPr>
            <a:lstStyle/>
            <a:p>
              <a:pPr defTabSz="977900"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b="1" kern="1200" dirty="0"/>
                <a:t>Urgent research topics! : Energy, Pollution, Water, …</a:t>
              </a:r>
              <a:endParaRPr lang="en-US" sz="2400" kern="12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7AA52FE-D7BE-394F-E268-6245D1218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"/>
            <a:ext cx="4140679" cy="3428999"/>
            <a:chOff x="-19221" y="251144"/>
            <a:chExt cx="5217958" cy="6239661"/>
          </a:xfrm>
        </p:grpSpPr>
        <p:sp>
          <p:nvSpPr>
            <p:cNvPr id="4" name="Freeform: Shape 12">
              <a:extLst>
                <a:ext uri="{FF2B5EF4-FFF2-40B4-BE49-F238E27FC236}">
                  <a16:creationId xmlns:a16="http://schemas.microsoft.com/office/drawing/2014/main" id="{312B865C-86BB-007A-0101-289B6EA3B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13">
              <a:extLst>
                <a:ext uri="{FF2B5EF4-FFF2-40B4-BE49-F238E27FC236}">
                  <a16:creationId xmlns:a16="http://schemas.microsoft.com/office/drawing/2014/main" id="{33D2A10D-75C7-13FD-9604-136875EC7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14">
              <a:extLst>
                <a:ext uri="{FF2B5EF4-FFF2-40B4-BE49-F238E27FC236}">
                  <a16:creationId xmlns:a16="http://schemas.microsoft.com/office/drawing/2014/main" id="{6B60E8B9-156C-A066-82FA-FF101F2FB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B6AF2409-84FD-4B48-8BEA-1F41AA471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DCD0BD0-CFFF-4C5C-E5E0-30AA18104333}"/>
              </a:ext>
            </a:extLst>
          </p:cNvPr>
          <p:cNvSpPr txBox="1">
            <a:spLocks/>
          </p:cNvSpPr>
          <p:nvPr/>
        </p:nvSpPr>
        <p:spPr>
          <a:xfrm>
            <a:off x="141628" y="570269"/>
            <a:ext cx="3855720" cy="2496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tx2"/>
                </a:solidFill>
              </a:rPr>
              <a:t>Why Sustainability in Physics Education?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7BF910-85C7-C86D-95E0-5BBB859CC76E}"/>
              </a:ext>
            </a:extLst>
          </p:cNvPr>
          <p:cNvGrpSpPr/>
          <p:nvPr/>
        </p:nvGrpSpPr>
        <p:grpSpPr>
          <a:xfrm>
            <a:off x="4345474" y="696684"/>
            <a:ext cx="7881034" cy="1100216"/>
            <a:chOff x="4280602" y="2798344"/>
            <a:chExt cx="7881034" cy="1100216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FED1E91-7982-1B30-7685-9453D57516B0}"/>
                </a:ext>
              </a:extLst>
            </p:cNvPr>
            <p:cNvSpPr/>
            <p:nvPr/>
          </p:nvSpPr>
          <p:spPr>
            <a:xfrm>
              <a:off x="4280602" y="2798344"/>
              <a:ext cx="7881033" cy="1100216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 20" descr="Deciduous tree">
              <a:extLst>
                <a:ext uri="{FF2B5EF4-FFF2-40B4-BE49-F238E27FC236}">
                  <a16:creationId xmlns:a16="http://schemas.microsoft.com/office/drawing/2014/main" id="{B04ED45B-4AAD-A1BA-8173-2FC870AE1D2F}"/>
                </a:ext>
              </a:extLst>
            </p:cNvPr>
            <p:cNvSpPr/>
            <p:nvPr/>
          </p:nvSpPr>
          <p:spPr>
            <a:xfrm>
              <a:off x="4613418" y="3045892"/>
              <a:ext cx="605118" cy="605118"/>
            </a:xfrm>
            <a:prstGeom prst="rect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22A6CFD-67F8-9231-C786-C95AD0CF5C50}"/>
                </a:ext>
              </a:extLst>
            </p:cNvPr>
            <p:cNvSpPr/>
            <p:nvPr/>
          </p:nvSpPr>
          <p:spPr>
            <a:xfrm>
              <a:off x="5551352" y="2798344"/>
              <a:ext cx="6610284" cy="1100216"/>
            </a:xfrm>
            <a:custGeom>
              <a:avLst/>
              <a:gdLst>
                <a:gd name="connsiteX0" fmla="*/ 0 w 4317564"/>
                <a:gd name="connsiteY0" fmla="*/ 0 h 1100216"/>
                <a:gd name="connsiteX1" fmla="*/ 4317564 w 4317564"/>
                <a:gd name="connsiteY1" fmla="*/ 0 h 1100216"/>
                <a:gd name="connsiteX2" fmla="*/ 4317564 w 4317564"/>
                <a:gd name="connsiteY2" fmla="*/ 1100216 h 1100216"/>
                <a:gd name="connsiteX3" fmla="*/ 0 w 4317564"/>
                <a:gd name="connsiteY3" fmla="*/ 1100216 h 1100216"/>
                <a:gd name="connsiteX4" fmla="*/ 0 w 4317564"/>
                <a:gd name="connsiteY4" fmla="*/ 0 h 110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7564" h="1100216">
                  <a:moveTo>
                    <a:pt x="0" y="0"/>
                  </a:moveTo>
                  <a:lnTo>
                    <a:pt x="4317564" y="0"/>
                  </a:lnTo>
                  <a:lnTo>
                    <a:pt x="4317564" y="1100216"/>
                  </a:lnTo>
                  <a:lnTo>
                    <a:pt x="0" y="11002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6440" tIns="116440" rIns="116440" bIns="116440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400" kern="1200" dirty="0"/>
                <a:t>Deep understanding of nature </a:t>
              </a:r>
              <a:endParaRPr lang="en-US" sz="2400" kern="120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A64C422-B1F2-2EC9-42BB-B4A275990CD8}"/>
              </a:ext>
            </a:extLst>
          </p:cNvPr>
          <p:cNvGrpSpPr/>
          <p:nvPr/>
        </p:nvGrpSpPr>
        <p:grpSpPr>
          <a:xfrm>
            <a:off x="5348087" y="1366564"/>
            <a:ext cx="6878420" cy="1100216"/>
            <a:chOff x="7524134" y="2112586"/>
            <a:chExt cx="6878420" cy="1100216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30F13151-C553-759A-7C99-639ABE7F5335}"/>
                </a:ext>
              </a:extLst>
            </p:cNvPr>
            <p:cNvSpPr/>
            <p:nvPr/>
          </p:nvSpPr>
          <p:spPr>
            <a:xfrm>
              <a:off x="7524134" y="2112586"/>
              <a:ext cx="6878420" cy="1100216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" name="Rectangle 6" descr="Group of People">
              <a:extLst>
                <a:ext uri="{FF2B5EF4-FFF2-40B4-BE49-F238E27FC236}">
                  <a16:creationId xmlns:a16="http://schemas.microsoft.com/office/drawing/2014/main" id="{9DB76850-2053-DD47-F8E4-34E8A0D864DB}"/>
                </a:ext>
              </a:extLst>
            </p:cNvPr>
            <p:cNvSpPr/>
            <p:nvPr/>
          </p:nvSpPr>
          <p:spPr>
            <a:xfrm>
              <a:off x="7856951" y="2360135"/>
              <a:ext cx="605118" cy="605118"/>
            </a:xfrm>
            <a:prstGeom prst="rect">
              <a:avLst/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F21E6B83-B53C-ECD8-78D2-BDAD8DE8D4BA}"/>
                </a:ext>
              </a:extLst>
            </p:cNvPr>
            <p:cNvSpPr/>
            <p:nvPr/>
          </p:nvSpPr>
          <p:spPr>
            <a:xfrm>
              <a:off x="8794885" y="2112586"/>
              <a:ext cx="5573162" cy="1100216"/>
            </a:xfrm>
            <a:custGeom>
              <a:avLst/>
              <a:gdLst>
                <a:gd name="connsiteX0" fmla="*/ 0 w 4317564"/>
                <a:gd name="connsiteY0" fmla="*/ 0 h 1100216"/>
                <a:gd name="connsiteX1" fmla="*/ 4317564 w 4317564"/>
                <a:gd name="connsiteY1" fmla="*/ 0 h 1100216"/>
                <a:gd name="connsiteX2" fmla="*/ 4317564 w 4317564"/>
                <a:gd name="connsiteY2" fmla="*/ 1100216 h 1100216"/>
                <a:gd name="connsiteX3" fmla="*/ 0 w 4317564"/>
                <a:gd name="connsiteY3" fmla="*/ 1100216 h 1100216"/>
                <a:gd name="connsiteX4" fmla="*/ 0 w 4317564"/>
                <a:gd name="connsiteY4" fmla="*/ 0 h 110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7564" h="1100216">
                  <a:moveTo>
                    <a:pt x="0" y="0"/>
                  </a:moveTo>
                  <a:lnTo>
                    <a:pt x="4317564" y="0"/>
                  </a:lnTo>
                  <a:lnTo>
                    <a:pt x="4317564" y="1100216"/>
                  </a:lnTo>
                  <a:lnTo>
                    <a:pt x="0" y="11002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6440" tIns="116440" rIns="116440" bIns="116440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400" dirty="0"/>
                <a:t>T</a:t>
              </a:r>
              <a:r>
                <a:rPr lang="en-GB" sz="2400" kern="1200" dirty="0"/>
                <a:t>ransversal skill:</a:t>
              </a:r>
              <a:r>
                <a:rPr lang="en-GB" sz="2400" dirty="0"/>
                <a:t> </a:t>
              </a:r>
              <a:r>
                <a:rPr lang="en-GB" sz="2400" kern="1200" dirty="0"/>
                <a:t>required by society</a:t>
              </a:r>
              <a:endParaRPr lang="en-US" sz="2400" kern="120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547AC34-57AC-4E44-E2F0-2A335B37D995}"/>
              </a:ext>
            </a:extLst>
          </p:cNvPr>
          <p:cNvGrpSpPr/>
          <p:nvPr/>
        </p:nvGrpSpPr>
        <p:grpSpPr>
          <a:xfrm>
            <a:off x="6351905" y="2047897"/>
            <a:ext cx="5857348" cy="1100216"/>
            <a:chOff x="6334652" y="2819445"/>
            <a:chExt cx="5857348" cy="1100216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2A9E7ED-5785-6B29-8126-1E66DFCE0D24}"/>
                </a:ext>
              </a:extLst>
            </p:cNvPr>
            <p:cNvSpPr/>
            <p:nvPr/>
          </p:nvSpPr>
          <p:spPr>
            <a:xfrm>
              <a:off x="6334652" y="2819445"/>
              <a:ext cx="5857347" cy="1100216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16" descr="Earth Globe Americas">
              <a:extLst>
                <a:ext uri="{FF2B5EF4-FFF2-40B4-BE49-F238E27FC236}">
                  <a16:creationId xmlns:a16="http://schemas.microsoft.com/office/drawing/2014/main" id="{7A4FCC9F-8647-005B-D3C0-20A36E56BE2F}"/>
                </a:ext>
              </a:extLst>
            </p:cNvPr>
            <p:cNvSpPr/>
            <p:nvPr/>
          </p:nvSpPr>
          <p:spPr>
            <a:xfrm>
              <a:off x="6667468" y="3066994"/>
              <a:ext cx="605118" cy="605118"/>
            </a:xfrm>
            <a:prstGeom prst="rect">
              <a:avLst/>
            </a:prstGeom>
            <a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6911477-2A4C-73E3-5430-7DC80A75BB82}"/>
                </a:ext>
              </a:extLst>
            </p:cNvPr>
            <p:cNvSpPr/>
            <p:nvPr/>
          </p:nvSpPr>
          <p:spPr>
            <a:xfrm>
              <a:off x="7605402" y="2819445"/>
              <a:ext cx="4586598" cy="1100216"/>
            </a:xfrm>
            <a:custGeom>
              <a:avLst/>
              <a:gdLst>
                <a:gd name="connsiteX0" fmla="*/ 0 w 4317564"/>
                <a:gd name="connsiteY0" fmla="*/ 0 h 1100216"/>
                <a:gd name="connsiteX1" fmla="*/ 4317564 w 4317564"/>
                <a:gd name="connsiteY1" fmla="*/ 0 h 1100216"/>
                <a:gd name="connsiteX2" fmla="*/ 4317564 w 4317564"/>
                <a:gd name="connsiteY2" fmla="*/ 1100216 h 1100216"/>
                <a:gd name="connsiteX3" fmla="*/ 0 w 4317564"/>
                <a:gd name="connsiteY3" fmla="*/ 1100216 h 1100216"/>
                <a:gd name="connsiteX4" fmla="*/ 0 w 4317564"/>
                <a:gd name="connsiteY4" fmla="*/ 0 h 110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7564" h="1100216">
                  <a:moveTo>
                    <a:pt x="0" y="0"/>
                  </a:moveTo>
                  <a:lnTo>
                    <a:pt x="4317564" y="0"/>
                  </a:lnTo>
                  <a:lnTo>
                    <a:pt x="4317564" y="1100216"/>
                  </a:lnTo>
                  <a:lnTo>
                    <a:pt x="0" y="110021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6440" tIns="116440" rIns="116440" bIns="116440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Responsibility: major consumer of planet’s resources.</a:t>
              </a:r>
              <a:endParaRPr lang="en-US" sz="2200" kern="120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8DCAFAF-8B87-10DF-6454-7C256F8EAB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056813" y="3131996"/>
            <a:ext cx="4140680" cy="3726004"/>
            <a:chOff x="-19221" y="251144"/>
            <a:chExt cx="5217958" cy="6239661"/>
          </a:xfrm>
        </p:grpSpPr>
        <p:sp>
          <p:nvSpPr>
            <p:cNvPr id="56" name="Freeform: Shape 12">
              <a:extLst>
                <a:ext uri="{FF2B5EF4-FFF2-40B4-BE49-F238E27FC236}">
                  <a16:creationId xmlns:a16="http://schemas.microsoft.com/office/drawing/2014/main" id="{A6EBEA92-D958-576B-6244-D51BC84C8B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13">
              <a:extLst>
                <a:ext uri="{FF2B5EF4-FFF2-40B4-BE49-F238E27FC236}">
                  <a16:creationId xmlns:a16="http://schemas.microsoft.com/office/drawing/2014/main" id="{6C7AF317-AC5C-6509-3A67-34A9FFB0A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14">
              <a:extLst>
                <a:ext uri="{FF2B5EF4-FFF2-40B4-BE49-F238E27FC236}">
                  <a16:creationId xmlns:a16="http://schemas.microsoft.com/office/drawing/2014/main" id="{838D7C6E-F78E-4BB4-6A78-DD8DADBEB0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15">
              <a:extLst>
                <a:ext uri="{FF2B5EF4-FFF2-40B4-BE49-F238E27FC236}">
                  <a16:creationId xmlns:a16="http://schemas.microsoft.com/office/drawing/2014/main" id="{F0CF16D1-58FE-3980-EAD6-85803292DB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0" name="Title 1">
            <a:extLst>
              <a:ext uri="{FF2B5EF4-FFF2-40B4-BE49-F238E27FC236}">
                <a16:creationId xmlns:a16="http://schemas.microsoft.com/office/drawing/2014/main" id="{E3EA5A11-C283-D073-EAA1-8FDD7672E04D}"/>
              </a:ext>
            </a:extLst>
          </p:cNvPr>
          <p:cNvSpPr txBox="1">
            <a:spLocks/>
          </p:cNvSpPr>
          <p:nvPr/>
        </p:nvSpPr>
        <p:spPr>
          <a:xfrm>
            <a:off x="8953697" y="3844643"/>
            <a:ext cx="3446365" cy="2526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How to integrate to the courses and what are Challenges?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C7A11E8-4061-4442-9994-A56DBC0F709C}"/>
              </a:ext>
            </a:extLst>
          </p:cNvPr>
          <p:cNvSpPr/>
          <p:nvPr/>
        </p:nvSpPr>
        <p:spPr>
          <a:xfrm>
            <a:off x="-4635" y="3606166"/>
            <a:ext cx="8049687" cy="985427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GB" sz="2400" dirty="0"/>
              <a:t>Mandatory course of general sustainability: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University / Faculty level of coordination.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00D6B5F3-73E1-2333-6B93-5485D6646C68}"/>
              </a:ext>
            </a:extLst>
          </p:cNvPr>
          <p:cNvSpPr/>
          <p:nvPr/>
        </p:nvSpPr>
        <p:spPr>
          <a:xfrm>
            <a:off x="-4635" y="4619693"/>
            <a:ext cx="8049687" cy="1155887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GB" sz="2400" dirty="0"/>
              <a:t>Optional course: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Study plan is already FULL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Courses are “packed” for specialisation.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CBBF6E81-1807-ED68-2595-6F36822E099E}"/>
              </a:ext>
            </a:extLst>
          </p:cNvPr>
          <p:cNvSpPr/>
          <p:nvPr/>
        </p:nvSpPr>
        <p:spPr>
          <a:xfrm>
            <a:off x="-4635" y="5803936"/>
            <a:ext cx="8049687" cy="1133701"/>
          </a:xfrm>
          <a:prstGeom prst="roundRect">
            <a:avLst>
              <a:gd name="adj" fmla="val 1000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en-GB" sz="2400" dirty="0"/>
              <a:t>Add-on to existing courses: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Proper materials and contents are required.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CF5DFE7B-7919-DC75-CA58-C9FA0F22311F}"/>
                  </a:ext>
                </a:extLst>
              </p14:cNvPr>
              <p14:cNvContentPartPr/>
              <p14:nvPr/>
            </p14:nvContentPartPr>
            <p14:xfrm>
              <a:off x="7018491" y="3778788"/>
              <a:ext cx="510167" cy="522324"/>
            </p14:xfrm>
          </p:contentPart>
        </mc:Choice>
        <mc:Fallback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CF5DFE7B-7919-DC75-CA58-C9FA0F22311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955530" y="3715792"/>
                <a:ext cx="635730" cy="647955"/>
              </a:xfrm>
              <a:prstGeom prst="rect">
                <a:avLst/>
              </a:prstGeom>
            </p:spPr>
          </p:pic>
        </mc:Fallback>
      </mc:AlternateContent>
      <p:grpSp>
        <p:nvGrpSpPr>
          <p:cNvPr id="76" name="Group 75">
            <a:extLst>
              <a:ext uri="{FF2B5EF4-FFF2-40B4-BE49-F238E27FC236}">
                <a16:creationId xmlns:a16="http://schemas.microsoft.com/office/drawing/2014/main" id="{5CC3838E-5F19-C0C1-25A7-793511D10379}"/>
              </a:ext>
            </a:extLst>
          </p:cNvPr>
          <p:cNvGrpSpPr/>
          <p:nvPr/>
        </p:nvGrpSpPr>
        <p:grpSpPr>
          <a:xfrm>
            <a:off x="7009580" y="4790053"/>
            <a:ext cx="214800" cy="740707"/>
            <a:chOff x="5889378" y="2935495"/>
            <a:chExt cx="317160" cy="1093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05770074-65B2-B9CE-0765-B50FDA16EE6C}"/>
                    </a:ext>
                  </a:extLst>
                </p14:cNvPr>
                <p14:cNvContentPartPr/>
                <p14:nvPr/>
              </p14:nvContentPartPr>
              <p14:xfrm>
                <a:off x="5889378" y="2935495"/>
                <a:ext cx="317160" cy="72972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05770074-65B2-B9CE-0765-B50FDA16EE6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796408" y="2842486"/>
                  <a:ext cx="502568" cy="9152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364F37F3-9597-0DBE-E0F5-D1595F964B5C}"/>
                    </a:ext>
                  </a:extLst>
                </p14:cNvPr>
                <p14:cNvContentPartPr/>
                <p14:nvPr/>
              </p14:nvContentPartPr>
              <p14:xfrm>
                <a:off x="6099978" y="3980575"/>
                <a:ext cx="35280" cy="4860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364F37F3-9597-0DBE-E0F5-D1595F964B5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007829" y="3888129"/>
                  <a:ext cx="219052" cy="23296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2DAD3DC-B5D9-211A-A76B-246C11FA1FE6}"/>
              </a:ext>
            </a:extLst>
          </p:cNvPr>
          <p:cNvGrpSpPr/>
          <p:nvPr/>
        </p:nvGrpSpPr>
        <p:grpSpPr>
          <a:xfrm>
            <a:off x="7034197" y="5862213"/>
            <a:ext cx="549783" cy="875759"/>
            <a:chOff x="6285495" y="4347905"/>
            <a:chExt cx="794543" cy="1265641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F7C67C3F-5E14-7E87-1DA6-20BECC28C6C7}"/>
                    </a:ext>
                  </a:extLst>
                </p14:cNvPr>
                <p14:cNvContentPartPr/>
                <p14:nvPr/>
              </p14:nvContentPartPr>
              <p14:xfrm rot="20792250">
                <a:off x="6314108" y="4347905"/>
                <a:ext cx="765930" cy="784182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F7C67C3F-5E14-7E87-1DA6-20BECC28C6C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 rot="20792250">
                  <a:off x="6223112" y="4256842"/>
                  <a:ext cx="947403" cy="9657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7889C9FF-785E-CBA1-BD3E-BBD9CD63ECF0}"/>
                    </a:ext>
                  </a:extLst>
                </p14:cNvPr>
                <p14:cNvContentPartPr/>
                <p14:nvPr/>
              </p14:nvContentPartPr>
              <p14:xfrm rot="20792250">
                <a:off x="6285495" y="4829364"/>
                <a:ext cx="765930" cy="784182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7889C9FF-785E-CBA1-BD3E-BBD9CD63ECF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 rot="20792250">
                  <a:off x="6194499" y="4738301"/>
                  <a:ext cx="947403" cy="965788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65168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B48111A9-E16B-1146-F643-62D08E67D5C8}"/>
              </a:ext>
            </a:extLst>
          </p:cNvPr>
          <p:cNvSpPr/>
          <p:nvPr/>
        </p:nvSpPr>
        <p:spPr>
          <a:xfrm>
            <a:off x="-138545" y="2977586"/>
            <a:ext cx="6465799" cy="2425687"/>
          </a:xfrm>
          <a:custGeom>
            <a:avLst/>
            <a:gdLst>
              <a:gd name="connsiteX0" fmla="*/ 138545 w 6040581"/>
              <a:gd name="connsiteY0" fmla="*/ 471055 h 2244437"/>
              <a:gd name="connsiteX1" fmla="*/ 138545 w 6040581"/>
              <a:gd name="connsiteY1" fmla="*/ 471055 h 2244437"/>
              <a:gd name="connsiteX2" fmla="*/ 498763 w 6040581"/>
              <a:gd name="connsiteY2" fmla="*/ 415637 h 2244437"/>
              <a:gd name="connsiteX3" fmla="*/ 665018 w 6040581"/>
              <a:gd name="connsiteY3" fmla="*/ 360219 h 2244437"/>
              <a:gd name="connsiteX4" fmla="*/ 748145 w 6040581"/>
              <a:gd name="connsiteY4" fmla="*/ 304800 h 2244437"/>
              <a:gd name="connsiteX5" fmla="*/ 914400 w 6040581"/>
              <a:gd name="connsiteY5" fmla="*/ 249382 h 2244437"/>
              <a:gd name="connsiteX6" fmla="*/ 997527 w 6040581"/>
              <a:gd name="connsiteY6" fmla="*/ 193964 h 2244437"/>
              <a:gd name="connsiteX7" fmla="*/ 1274618 w 6040581"/>
              <a:gd name="connsiteY7" fmla="*/ 110837 h 2244437"/>
              <a:gd name="connsiteX8" fmla="*/ 1357745 w 6040581"/>
              <a:gd name="connsiteY8" fmla="*/ 83128 h 2244437"/>
              <a:gd name="connsiteX9" fmla="*/ 1468581 w 6040581"/>
              <a:gd name="connsiteY9" fmla="*/ 55419 h 2244437"/>
              <a:gd name="connsiteX10" fmla="*/ 1634836 w 6040581"/>
              <a:gd name="connsiteY10" fmla="*/ 0 h 2244437"/>
              <a:gd name="connsiteX11" fmla="*/ 4184072 w 6040581"/>
              <a:gd name="connsiteY11" fmla="*/ 55419 h 2244437"/>
              <a:gd name="connsiteX12" fmla="*/ 4572000 w 6040581"/>
              <a:gd name="connsiteY12" fmla="*/ 83128 h 2244437"/>
              <a:gd name="connsiteX13" fmla="*/ 4821381 w 6040581"/>
              <a:gd name="connsiteY13" fmla="*/ 138546 h 2244437"/>
              <a:gd name="connsiteX14" fmla="*/ 4904509 w 6040581"/>
              <a:gd name="connsiteY14" fmla="*/ 166255 h 2244437"/>
              <a:gd name="connsiteX15" fmla="*/ 5015345 w 6040581"/>
              <a:gd name="connsiteY15" fmla="*/ 249382 h 2244437"/>
              <a:gd name="connsiteX16" fmla="*/ 5181600 w 6040581"/>
              <a:gd name="connsiteY16" fmla="*/ 360219 h 2244437"/>
              <a:gd name="connsiteX17" fmla="*/ 5237018 w 6040581"/>
              <a:gd name="connsiteY17" fmla="*/ 443346 h 2244437"/>
              <a:gd name="connsiteX18" fmla="*/ 5320145 w 6040581"/>
              <a:gd name="connsiteY18" fmla="*/ 526473 h 2244437"/>
              <a:gd name="connsiteX19" fmla="*/ 5375563 w 6040581"/>
              <a:gd name="connsiteY19" fmla="*/ 609600 h 2244437"/>
              <a:gd name="connsiteX20" fmla="*/ 5430981 w 6040581"/>
              <a:gd name="connsiteY20" fmla="*/ 665019 h 2244437"/>
              <a:gd name="connsiteX21" fmla="*/ 5486400 w 6040581"/>
              <a:gd name="connsiteY21" fmla="*/ 748146 h 2244437"/>
              <a:gd name="connsiteX22" fmla="*/ 5569527 w 6040581"/>
              <a:gd name="connsiteY22" fmla="*/ 831273 h 2244437"/>
              <a:gd name="connsiteX23" fmla="*/ 5624945 w 6040581"/>
              <a:gd name="connsiteY23" fmla="*/ 914400 h 2244437"/>
              <a:gd name="connsiteX24" fmla="*/ 5708072 w 6040581"/>
              <a:gd name="connsiteY24" fmla="*/ 969819 h 2244437"/>
              <a:gd name="connsiteX25" fmla="*/ 5763490 w 6040581"/>
              <a:gd name="connsiteY25" fmla="*/ 1052946 h 2244437"/>
              <a:gd name="connsiteX26" fmla="*/ 5818909 w 6040581"/>
              <a:gd name="connsiteY26" fmla="*/ 1108364 h 2244437"/>
              <a:gd name="connsiteX27" fmla="*/ 5929745 w 6040581"/>
              <a:gd name="connsiteY27" fmla="*/ 1274619 h 2244437"/>
              <a:gd name="connsiteX28" fmla="*/ 6012872 w 6040581"/>
              <a:gd name="connsiteY28" fmla="*/ 1551709 h 2244437"/>
              <a:gd name="connsiteX29" fmla="*/ 6040581 w 6040581"/>
              <a:gd name="connsiteY29" fmla="*/ 1634837 h 2244437"/>
              <a:gd name="connsiteX30" fmla="*/ 6012872 w 6040581"/>
              <a:gd name="connsiteY30" fmla="*/ 1967346 h 2244437"/>
              <a:gd name="connsiteX31" fmla="*/ 5874327 w 6040581"/>
              <a:gd name="connsiteY31" fmla="*/ 2078182 h 2244437"/>
              <a:gd name="connsiteX32" fmla="*/ 5791200 w 6040581"/>
              <a:gd name="connsiteY32" fmla="*/ 2133600 h 2244437"/>
              <a:gd name="connsiteX33" fmla="*/ 5624945 w 6040581"/>
              <a:gd name="connsiteY33" fmla="*/ 2189019 h 2244437"/>
              <a:gd name="connsiteX34" fmla="*/ 5430981 w 6040581"/>
              <a:gd name="connsiteY34" fmla="*/ 2244437 h 2244437"/>
              <a:gd name="connsiteX35" fmla="*/ 3768436 w 6040581"/>
              <a:gd name="connsiteY35" fmla="*/ 2216728 h 2244437"/>
              <a:gd name="connsiteX36" fmla="*/ 3020290 w 6040581"/>
              <a:gd name="connsiteY36" fmla="*/ 2161309 h 2244437"/>
              <a:gd name="connsiteX37" fmla="*/ 1163781 w 6040581"/>
              <a:gd name="connsiteY37" fmla="*/ 2105891 h 2244437"/>
              <a:gd name="connsiteX38" fmla="*/ 997527 w 6040581"/>
              <a:gd name="connsiteY38" fmla="*/ 2078182 h 2244437"/>
              <a:gd name="connsiteX39" fmla="*/ 914400 w 6040581"/>
              <a:gd name="connsiteY39" fmla="*/ 2050473 h 2244437"/>
              <a:gd name="connsiteX40" fmla="*/ 803563 w 6040581"/>
              <a:gd name="connsiteY40" fmla="*/ 2022764 h 2244437"/>
              <a:gd name="connsiteX41" fmla="*/ 637309 w 6040581"/>
              <a:gd name="connsiteY41" fmla="*/ 1967346 h 2244437"/>
              <a:gd name="connsiteX42" fmla="*/ 581890 w 6040581"/>
              <a:gd name="connsiteY42" fmla="*/ 1911928 h 2244437"/>
              <a:gd name="connsiteX43" fmla="*/ 387927 w 6040581"/>
              <a:gd name="connsiteY43" fmla="*/ 1884219 h 2244437"/>
              <a:gd name="connsiteX44" fmla="*/ 249381 w 6040581"/>
              <a:gd name="connsiteY44" fmla="*/ 1856509 h 2244437"/>
              <a:gd name="connsiteX45" fmla="*/ 166254 w 6040581"/>
              <a:gd name="connsiteY45" fmla="*/ 1828800 h 2244437"/>
              <a:gd name="connsiteX46" fmla="*/ 0 w 6040581"/>
              <a:gd name="connsiteY46" fmla="*/ 1717964 h 2244437"/>
              <a:gd name="connsiteX47" fmla="*/ 138545 w 6040581"/>
              <a:gd name="connsiteY47" fmla="*/ 471055 h 2244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040581" h="2244437">
                <a:moveTo>
                  <a:pt x="138545" y="471055"/>
                </a:moveTo>
                <a:lnTo>
                  <a:pt x="138545" y="471055"/>
                </a:lnTo>
                <a:cubicBezTo>
                  <a:pt x="314170" y="451541"/>
                  <a:pt x="357602" y="457985"/>
                  <a:pt x="498763" y="415637"/>
                </a:cubicBezTo>
                <a:cubicBezTo>
                  <a:pt x="554715" y="398851"/>
                  <a:pt x="665018" y="360219"/>
                  <a:pt x="665018" y="360219"/>
                </a:cubicBezTo>
                <a:cubicBezTo>
                  <a:pt x="692727" y="341746"/>
                  <a:pt x="717713" y="318325"/>
                  <a:pt x="748145" y="304800"/>
                </a:cubicBezTo>
                <a:cubicBezTo>
                  <a:pt x="801526" y="281075"/>
                  <a:pt x="914400" y="249382"/>
                  <a:pt x="914400" y="249382"/>
                </a:cubicBezTo>
                <a:cubicBezTo>
                  <a:pt x="942109" y="230909"/>
                  <a:pt x="967095" y="207489"/>
                  <a:pt x="997527" y="193964"/>
                </a:cubicBezTo>
                <a:cubicBezTo>
                  <a:pt x="1116056" y="141284"/>
                  <a:pt x="1161775" y="143078"/>
                  <a:pt x="1274618" y="110837"/>
                </a:cubicBezTo>
                <a:cubicBezTo>
                  <a:pt x="1302702" y="102813"/>
                  <a:pt x="1329661" y="91152"/>
                  <a:pt x="1357745" y="83128"/>
                </a:cubicBezTo>
                <a:cubicBezTo>
                  <a:pt x="1394362" y="72666"/>
                  <a:pt x="1432105" y="66362"/>
                  <a:pt x="1468581" y="55419"/>
                </a:cubicBezTo>
                <a:cubicBezTo>
                  <a:pt x="1524533" y="38633"/>
                  <a:pt x="1634836" y="0"/>
                  <a:pt x="1634836" y="0"/>
                </a:cubicBezTo>
                <a:cubicBezTo>
                  <a:pt x="2544882" y="14001"/>
                  <a:pt x="3309947" y="12778"/>
                  <a:pt x="4184072" y="55419"/>
                </a:cubicBezTo>
                <a:cubicBezTo>
                  <a:pt x="4313557" y="61735"/>
                  <a:pt x="4442691" y="73892"/>
                  <a:pt x="4572000" y="83128"/>
                </a:cubicBezTo>
                <a:cubicBezTo>
                  <a:pt x="4667234" y="102175"/>
                  <a:pt x="4730073" y="112458"/>
                  <a:pt x="4821381" y="138546"/>
                </a:cubicBezTo>
                <a:cubicBezTo>
                  <a:pt x="4849465" y="146570"/>
                  <a:pt x="4876800" y="157019"/>
                  <a:pt x="4904509" y="166255"/>
                </a:cubicBezTo>
                <a:cubicBezTo>
                  <a:pt x="4941454" y="193964"/>
                  <a:pt x="4975248" y="226469"/>
                  <a:pt x="5015345" y="249382"/>
                </a:cubicBezTo>
                <a:cubicBezTo>
                  <a:pt x="5156605" y="330102"/>
                  <a:pt x="5049702" y="201941"/>
                  <a:pt x="5181600" y="360219"/>
                </a:cubicBezTo>
                <a:cubicBezTo>
                  <a:pt x="5202919" y="385802"/>
                  <a:pt x="5215699" y="417763"/>
                  <a:pt x="5237018" y="443346"/>
                </a:cubicBezTo>
                <a:cubicBezTo>
                  <a:pt x="5262105" y="473450"/>
                  <a:pt x="5295058" y="496369"/>
                  <a:pt x="5320145" y="526473"/>
                </a:cubicBezTo>
                <a:cubicBezTo>
                  <a:pt x="5341464" y="552056"/>
                  <a:pt x="5354759" y="583595"/>
                  <a:pt x="5375563" y="609600"/>
                </a:cubicBezTo>
                <a:cubicBezTo>
                  <a:pt x="5391883" y="630000"/>
                  <a:pt x="5414661" y="644619"/>
                  <a:pt x="5430981" y="665019"/>
                </a:cubicBezTo>
                <a:cubicBezTo>
                  <a:pt x="5451785" y="691024"/>
                  <a:pt x="5465080" y="722563"/>
                  <a:pt x="5486400" y="748146"/>
                </a:cubicBezTo>
                <a:cubicBezTo>
                  <a:pt x="5511487" y="778250"/>
                  <a:pt x="5544440" y="801169"/>
                  <a:pt x="5569527" y="831273"/>
                </a:cubicBezTo>
                <a:cubicBezTo>
                  <a:pt x="5590846" y="856856"/>
                  <a:pt x="5601397" y="890852"/>
                  <a:pt x="5624945" y="914400"/>
                </a:cubicBezTo>
                <a:cubicBezTo>
                  <a:pt x="5648493" y="937948"/>
                  <a:pt x="5680363" y="951346"/>
                  <a:pt x="5708072" y="969819"/>
                </a:cubicBezTo>
                <a:cubicBezTo>
                  <a:pt x="5726545" y="997528"/>
                  <a:pt x="5742686" y="1026942"/>
                  <a:pt x="5763490" y="1052946"/>
                </a:cubicBezTo>
                <a:cubicBezTo>
                  <a:pt x="5779810" y="1073346"/>
                  <a:pt x="5803234" y="1087464"/>
                  <a:pt x="5818909" y="1108364"/>
                </a:cubicBezTo>
                <a:cubicBezTo>
                  <a:pt x="5858872" y="1161648"/>
                  <a:pt x="5929745" y="1274619"/>
                  <a:pt x="5929745" y="1274619"/>
                </a:cubicBezTo>
                <a:cubicBezTo>
                  <a:pt x="5971622" y="1442129"/>
                  <a:pt x="5945410" y="1349324"/>
                  <a:pt x="6012872" y="1551709"/>
                </a:cubicBezTo>
                <a:lnTo>
                  <a:pt x="6040581" y="1634837"/>
                </a:lnTo>
                <a:cubicBezTo>
                  <a:pt x="6031345" y="1745673"/>
                  <a:pt x="6034684" y="1858285"/>
                  <a:pt x="6012872" y="1967346"/>
                </a:cubicBezTo>
                <a:cubicBezTo>
                  <a:pt x="5992112" y="2071146"/>
                  <a:pt x="5944440" y="2043125"/>
                  <a:pt x="5874327" y="2078182"/>
                </a:cubicBezTo>
                <a:cubicBezTo>
                  <a:pt x="5844541" y="2093075"/>
                  <a:pt x="5821632" y="2120075"/>
                  <a:pt x="5791200" y="2133600"/>
                </a:cubicBezTo>
                <a:cubicBezTo>
                  <a:pt x="5737819" y="2157325"/>
                  <a:pt x="5680363" y="2170546"/>
                  <a:pt x="5624945" y="2189019"/>
                </a:cubicBezTo>
                <a:cubicBezTo>
                  <a:pt x="5505693" y="2228770"/>
                  <a:pt x="5570149" y="2209645"/>
                  <a:pt x="5430981" y="2244437"/>
                </a:cubicBezTo>
                <a:lnTo>
                  <a:pt x="3768436" y="2216728"/>
                </a:lnTo>
                <a:cubicBezTo>
                  <a:pt x="3008705" y="2196995"/>
                  <a:pt x="3569566" y="2196747"/>
                  <a:pt x="3020290" y="2161309"/>
                </a:cubicBezTo>
                <a:cubicBezTo>
                  <a:pt x="2411448" y="2122028"/>
                  <a:pt x="1762512" y="2118907"/>
                  <a:pt x="1163781" y="2105891"/>
                </a:cubicBezTo>
                <a:cubicBezTo>
                  <a:pt x="1108363" y="2096655"/>
                  <a:pt x="1052372" y="2090370"/>
                  <a:pt x="997527" y="2078182"/>
                </a:cubicBezTo>
                <a:cubicBezTo>
                  <a:pt x="969015" y="2071846"/>
                  <a:pt x="942484" y="2058497"/>
                  <a:pt x="914400" y="2050473"/>
                </a:cubicBezTo>
                <a:cubicBezTo>
                  <a:pt x="877783" y="2040011"/>
                  <a:pt x="840040" y="2033707"/>
                  <a:pt x="803563" y="2022764"/>
                </a:cubicBezTo>
                <a:cubicBezTo>
                  <a:pt x="747611" y="2005978"/>
                  <a:pt x="637309" y="1967346"/>
                  <a:pt x="637309" y="1967346"/>
                </a:cubicBezTo>
                <a:cubicBezTo>
                  <a:pt x="618836" y="1948873"/>
                  <a:pt x="606674" y="1920189"/>
                  <a:pt x="581890" y="1911928"/>
                </a:cubicBezTo>
                <a:cubicBezTo>
                  <a:pt x="519931" y="1891275"/>
                  <a:pt x="452349" y="1894956"/>
                  <a:pt x="387927" y="1884219"/>
                </a:cubicBezTo>
                <a:cubicBezTo>
                  <a:pt x="341471" y="1876476"/>
                  <a:pt x="295071" y="1867932"/>
                  <a:pt x="249381" y="1856509"/>
                </a:cubicBezTo>
                <a:cubicBezTo>
                  <a:pt x="221045" y="1849425"/>
                  <a:pt x="191786" y="1842985"/>
                  <a:pt x="166254" y="1828800"/>
                </a:cubicBezTo>
                <a:cubicBezTo>
                  <a:pt x="108032" y="1796454"/>
                  <a:pt x="0" y="1717964"/>
                  <a:pt x="0" y="1717964"/>
                </a:cubicBezTo>
                <a:lnTo>
                  <a:pt x="138545" y="47105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4997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418E6C7-91E7-E5C8-B106-7C4B844D8734}"/>
              </a:ext>
            </a:extLst>
          </p:cNvPr>
          <p:cNvSpPr/>
          <p:nvPr/>
        </p:nvSpPr>
        <p:spPr>
          <a:xfrm>
            <a:off x="5514110" y="1302327"/>
            <a:ext cx="6705600" cy="4207852"/>
          </a:xfrm>
          <a:custGeom>
            <a:avLst/>
            <a:gdLst>
              <a:gd name="connsiteX0" fmla="*/ 6594764 w 6622473"/>
              <a:gd name="connsiteY0" fmla="*/ 166255 h 3990109"/>
              <a:gd name="connsiteX1" fmla="*/ 6594764 w 6622473"/>
              <a:gd name="connsiteY1" fmla="*/ 166255 h 3990109"/>
              <a:gd name="connsiteX2" fmla="*/ 6400800 w 6622473"/>
              <a:gd name="connsiteY2" fmla="*/ 304800 h 3990109"/>
              <a:gd name="connsiteX3" fmla="*/ 6179128 w 6622473"/>
              <a:gd name="connsiteY3" fmla="*/ 360218 h 3990109"/>
              <a:gd name="connsiteX4" fmla="*/ 5264728 w 6622473"/>
              <a:gd name="connsiteY4" fmla="*/ 332509 h 3990109"/>
              <a:gd name="connsiteX5" fmla="*/ 5015346 w 6622473"/>
              <a:gd name="connsiteY5" fmla="*/ 249382 h 3990109"/>
              <a:gd name="connsiteX6" fmla="*/ 4876800 w 6622473"/>
              <a:gd name="connsiteY6" fmla="*/ 221673 h 3990109"/>
              <a:gd name="connsiteX7" fmla="*/ 4655128 w 6622473"/>
              <a:gd name="connsiteY7" fmla="*/ 166255 h 3990109"/>
              <a:gd name="connsiteX8" fmla="*/ 4433455 w 6622473"/>
              <a:gd name="connsiteY8" fmla="*/ 138546 h 3990109"/>
              <a:gd name="connsiteX9" fmla="*/ 4294909 w 6622473"/>
              <a:gd name="connsiteY9" fmla="*/ 110837 h 3990109"/>
              <a:gd name="connsiteX10" fmla="*/ 4128655 w 6622473"/>
              <a:gd name="connsiteY10" fmla="*/ 83128 h 3990109"/>
              <a:gd name="connsiteX11" fmla="*/ 3768437 w 6622473"/>
              <a:gd name="connsiteY11" fmla="*/ 27709 h 3990109"/>
              <a:gd name="connsiteX12" fmla="*/ 3158837 w 6622473"/>
              <a:gd name="connsiteY12" fmla="*/ 0 h 3990109"/>
              <a:gd name="connsiteX13" fmla="*/ 2022764 w 6622473"/>
              <a:gd name="connsiteY13" fmla="*/ 27709 h 3990109"/>
              <a:gd name="connsiteX14" fmla="*/ 1911928 w 6622473"/>
              <a:gd name="connsiteY14" fmla="*/ 55418 h 3990109"/>
              <a:gd name="connsiteX15" fmla="*/ 1496291 w 6622473"/>
              <a:gd name="connsiteY15" fmla="*/ 110837 h 3990109"/>
              <a:gd name="connsiteX16" fmla="*/ 1385455 w 6622473"/>
              <a:gd name="connsiteY16" fmla="*/ 138546 h 3990109"/>
              <a:gd name="connsiteX17" fmla="*/ 1219200 w 6622473"/>
              <a:gd name="connsiteY17" fmla="*/ 193964 h 3990109"/>
              <a:gd name="connsiteX18" fmla="*/ 1052946 w 6622473"/>
              <a:gd name="connsiteY18" fmla="*/ 249382 h 3990109"/>
              <a:gd name="connsiteX19" fmla="*/ 969819 w 6622473"/>
              <a:gd name="connsiteY19" fmla="*/ 277091 h 3990109"/>
              <a:gd name="connsiteX20" fmla="*/ 886691 w 6622473"/>
              <a:gd name="connsiteY20" fmla="*/ 304800 h 3990109"/>
              <a:gd name="connsiteX21" fmla="*/ 748146 w 6622473"/>
              <a:gd name="connsiteY21" fmla="*/ 415637 h 3990109"/>
              <a:gd name="connsiteX22" fmla="*/ 526473 w 6622473"/>
              <a:gd name="connsiteY22" fmla="*/ 609600 h 3990109"/>
              <a:gd name="connsiteX23" fmla="*/ 443346 w 6622473"/>
              <a:gd name="connsiteY23" fmla="*/ 692728 h 3990109"/>
              <a:gd name="connsiteX24" fmla="*/ 387928 w 6622473"/>
              <a:gd name="connsiteY24" fmla="*/ 775855 h 3990109"/>
              <a:gd name="connsiteX25" fmla="*/ 332509 w 6622473"/>
              <a:gd name="connsiteY25" fmla="*/ 831273 h 3990109"/>
              <a:gd name="connsiteX26" fmla="*/ 221673 w 6622473"/>
              <a:gd name="connsiteY26" fmla="*/ 997528 h 3990109"/>
              <a:gd name="connsiteX27" fmla="*/ 193964 w 6622473"/>
              <a:gd name="connsiteY27" fmla="*/ 1080655 h 3990109"/>
              <a:gd name="connsiteX28" fmla="*/ 83128 w 6622473"/>
              <a:gd name="connsiteY28" fmla="*/ 1246909 h 3990109"/>
              <a:gd name="connsiteX29" fmla="*/ 27709 w 6622473"/>
              <a:gd name="connsiteY29" fmla="*/ 1413164 h 3990109"/>
              <a:gd name="connsiteX30" fmla="*/ 0 w 6622473"/>
              <a:gd name="connsiteY30" fmla="*/ 1496291 h 3990109"/>
              <a:gd name="connsiteX31" fmla="*/ 27709 w 6622473"/>
              <a:gd name="connsiteY31" fmla="*/ 2133600 h 3990109"/>
              <a:gd name="connsiteX32" fmla="*/ 110837 w 6622473"/>
              <a:gd name="connsiteY32" fmla="*/ 2438400 h 3990109"/>
              <a:gd name="connsiteX33" fmla="*/ 138546 w 6622473"/>
              <a:gd name="connsiteY33" fmla="*/ 2549237 h 3990109"/>
              <a:gd name="connsiteX34" fmla="*/ 193964 w 6622473"/>
              <a:gd name="connsiteY34" fmla="*/ 2715491 h 3990109"/>
              <a:gd name="connsiteX35" fmla="*/ 277091 w 6622473"/>
              <a:gd name="connsiteY35" fmla="*/ 2964873 h 3990109"/>
              <a:gd name="connsiteX36" fmla="*/ 304800 w 6622473"/>
              <a:gd name="connsiteY36" fmla="*/ 3048000 h 3990109"/>
              <a:gd name="connsiteX37" fmla="*/ 332509 w 6622473"/>
              <a:gd name="connsiteY37" fmla="*/ 3131128 h 3990109"/>
              <a:gd name="connsiteX38" fmla="*/ 443346 w 6622473"/>
              <a:gd name="connsiteY38" fmla="*/ 3269673 h 3990109"/>
              <a:gd name="connsiteX39" fmla="*/ 609600 w 6622473"/>
              <a:gd name="connsiteY39" fmla="*/ 3435928 h 3990109"/>
              <a:gd name="connsiteX40" fmla="*/ 831273 w 6622473"/>
              <a:gd name="connsiteY40" fmla="*/ 3602182 h 3990109"/>
              <a:gd name="connsiteX41" fmla="*/ 1136073 w 6622473"/>
              <a:gd name="connsiteY41" fmla="*/ 3685309 h 3990109"/>
              <a:gd name="connsiteX42" fmla="*/ 1219200 w 6622473"/>
              <a:gd name="connsiteY42" fmla="*/ 3713018 h 3990109"/>
              <a:gd name="connsiteX43" fmla="*/ 1357746 w 6622473"/>
              <a:gd name="connsiteY43" fmla="*/ 3740728 h 3990109"/>
              <a:gd name="connsiteX44" fmla="*/ 1551709 w 6622473"/>
              <a:gd name="connsiteY44" fmla="*/ 3823855 h 3990109"/>
              <a:gd name="connsiteX45" fmla="*/ 1662546 w 6622473"/>
              <a:gd name="connsiteY45" fmla="*/ 3879273 h 3990109"/>
              <a:gd name="connsiteX46" fmla="*/ 1884219 w 6622473"/>
              <a:gd name="connsiteY46" fmla="*/ 3934691 h 3990109"/>
              <a:gd name="connsiteX47" fmla="*/ 2078182 w 6622473"/>
              <a:gd name="connsiteY47" fmla="*/ 3990109 h 3990109"/>
              <a:gd name="connsiteX48" fmla="*/ 3241964 w 6622473"/>
              <a:gd name="connsiteY48" fmla="*/ 3962400 h 3990109"/>
              <a:gd name="connsiteX49" fmla="*/ 3380509 w 6622473"/>
              <a:gd name="connsiteY49" fmla="*/ 3934691 h 3990109"/>
              <a:gd name="connsiteX50" fmla="*/ 3768437 w 6622473"/>
              <a:gd name="connsiteY50" fmla="*/ 3879273 h 3990109"/>
              <a:gd name="connsiteX51" fmla="*/ 4239491 w 6622473"/>
              <a:gd name="connsiteY51" fmla="*/ 3768437 h 3990109"/>
              <a:gd name="connsiteX52" fmla="*/ 4350328 w 6622473"/>
              <a:gd name="connsiteY52" fmla="*/ 3740728 h 3990109"/>
              <a:gd name="connsiteX53" fmla="*/ 4461164 w 6622473"/>
              <a:gd name="connsiteY53" fmla="*/ 3713018 h 3990109"/>
              <a:gd name="connsiteX54" fmla="*/ 4849091 w 6622473"/>
              <a:gd name="connsiteY54" fmla="*/ 3657600 h 3990109"/>
              <a:gd name="connsiteX55" fmla="*/ 5153891 w 6622473"/>
              <a:gd name="connsiteY55" fmla="*/ 3602182 h 3990109"/>
              <a:gd name="connsiteX56" fmla="*/ 5237019 w 6622473"/>
              <a:gd name="connsiteY56" fmla="*/ 3574473 h 3990109"/>
              <a:gd name="connsiteX57" fmla="*/ 5486400 w 6622473"/>
              <a:gd name="connsiteY57" fmla="*/ 3519055 h 3990109"/>
              <a:gd name="connsiteX58" fmla="*/ 5652655 w 6622473"/>
              <a:gd name="connsiteY58" fmla="*/ 3463637 h 3990109"/>
              <a:gd name="connsiteX59" fmla="*/ 5985164 w 6622473"/>
              <a:gd name="connsiteY59" fmla="*/ 3380509 h 3990109"/>
              <a:gd name="connsiteX60" fmla="*/ 6096000 w 6622473"/>
              <a:gd name="connsiteY60" fmla="*/ 3352800 h 3990109"/>
              <a:gd name="connsiteX61" fmla="*/ 6179128 w 6622473"/>
              <a:gd name="connsiteY61" fmla="*/ 3325091 h 3990109"/>
              <a:gd name="connsiteX62" fmla="*/ 6289964 w 6622473"/>
              <a:gd name="connsiteY62" fmla="*/ 3297382 h 3990109"/>
              <a:gd name="connsiteX63" fmla="*/ 6539346 w 6622473"/>
              <a:gd name="connsiteY63" fmla="*/ 3214255 h 3990109"/>
              <a:gd name="connsiteX64" fmla="*/ 6622473 w 6622473"/>
              <a:gd name="connsiteY64" fmla="*/ 3186546 h 3990109"/>
              <a:gd name="connsiteX65" fmla="*/ 6622473 w 6622473"/>
              <a:gd name="connsiteY65" fmla="*/ 3131128 h 3990109"/>
              <a:gd name="connsiteX66" fmla="*/ 6594764 w 6622473"/>
              <a:gd name="connsiteY66" fmla="*/ 166255 h 3990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622473" h="3990109">
                <a:moveTo>
                  <a:pt x="6594764" y="166255"/>
                </a:moveTo>
                <a:lnTo>
                  <a:pt x="6594764" y="166255"/>
                </a:lnTo>
                <a:cubicBezTo>
                  <a:pt x="6530109" y="212437"/>
                  <a:pt x="6468931" y="263921"/>
                  <a:pt x="6400800" y="304800"/>
                </a:cubicBezTo>
                <a:cubicBezTo>
                  <a:pt x="6358198" y="330361"/>
                  <a:pt x="6208926" y="354258"/>
                  <a:pt x="6179128" y="360218"/>
                </a:cubicBezTo>
                <a:cubicBezTo>
                  <a:pt x="5874328" y="350982"/>
                  <a:pt x="5568770" y="355897"/>
                  <a:pt x="5264728" y="332509"/>
                </a:cubicBezTo>
                <a:cubicBezTo>
                  <a:pt x="5174668" y="325581"/>
                  <a:pt x="5101940" y="266701"/>
                  <a:pt x="5015346" y="249382"/>
                </a:cubicBezTo>
                <a:cubicBezTo>
                  <a:pt x="4969164" y="240146"/>
                  <a:pt x="4922490" y="233096"/>
                  <a:pt x="4876800" y="221673"/>
                </a:cubicBezTo>
                <a:cubicBezTo>
                  <a:pt x="4687995" y="174472"/>
                  <a:pt x="4920671" y="207108"/>
                  <a:pt x="4655128" y="166255"/>
                </a:cubicBezTo>
                <a:cubicBezTo>
                  <a:pt x="4581528" y="154932"/>
                  <a:pt x="4507055" y="149869"/>
                  <a:pt x="4433455" y="138546"/>
                </a:cubicBezTo>
                <a:cubicBezTo>
                  <a:pt x="4386906" y="131385"/>
                  <a:pt x="4341246" y="119262"/>
                  <a:pt x="4294909" y="110837"/>
                </a:cubicBezTo>
                <a:cubicBezTo>
                  <a:pt x="4239633" y="100787"/>
                  <a:pt x="4183931" y="93178"/>
                  <a:pt x="4128655" y="83128"/>
                </a:cubicBezTo>
                <a:cubicBezTo>
                  <a:pt x="3969672" y="54222"/>
                  <a:pt x="3953702" y="40060"/>
                  <a:pt x="3768437" y="27709"/>
                </a:cubicBezTo>
                <a:cubicBezTo>
                  <a:pt x="3565478" y="14178"/>
                  <a:pt x="3362037" y="9236"/>
                  <a:pt x="3158837" y="0"/>
                </a:cubicBezTo>
                <a:cubicBezTo>
                  <a:pt x="2780146" y="9236"/>
                  <a:pt x="2401194" y="10890"/>
                  <a:pt x="2022764" y="27709"/>
                </a:cubicBezTo>
                <a:cubicBezTo>
                  <a:pt x="1984719" y="29400"/>
                  <a:pt x="1949396" y="48606"/>
                  <a:pt x="1911928" y="55418"/>
                </a:cubicBezTo>
                <a:cubicBezTo>
                  <a:pt x="1827781" y="70718"/>
                  <a:pt x="1573510" y="101185"/>
                  <a:pt x="1496291" y="110837"/>
                </a:cubicBezTo>
                <a:cubicBezTo>
                  <a:pt x="1459346" y="120073"/>
                  <a:pt x="1421931" y="127603"/>
                  <a:pt x="1385455" y="138546"/>
                </a:cubicBezTo>
                <a:cubicBezTo>
                  <a:pt x="1329503" y="155332"/>
                  <a:pt x="1274618" y="175491"/>
                  <a:pt x="1219200" y="193964"/>
                </a:cubicBezTo>
                <a:lnTo>
                  <a:pt x="1052946" y="249382"/>
                </a:lnTo>
                <a:lnTo>
                  <a:pt x="969819" y="277091"/>
                </a:lnTo>
                <a:lnTo>
                  <a:pt x="886691" y="304800"/>
                </a:lnTo>
                <a:cubicBezTo>
                  <a:pt x="630835" y="475371"/>
                  <a:pt x="945561" y="257704"/>
                  <a:pt x="748146" y="415637"/>
                </a:cubicBezTo>
                <a:cubicBezTo>
                  <a:pt x="519026" y="598935"/>
                  <a:pt x="868311" y="267762"/>
                  <a:pt x="526473" y="609600"/>
                </a:cubicBezTo>
                <a:cubicBezTo>
                  <a:pt x="498764" y="637309"/>
                  <a:pt x="465083" y="660123"/>
                  <a:pt x="443346" y="692728"/>
                </a:cubicBezTo>
                <a:cubicBezTo>
                  <a:pt x="424873" y="720437"/>
                  <a:pt x="408732" y="749851"/>
                  <a:pt x="387928" y="775855"/>
                </a:cubicBezTo>
                <a:cubicBezTo>
                  <a:pt x="371608" y="796255"/>
                  <a:pt x="348184" y="810373"/>
                  <a:pt x="332509" y="831273"/>
                </a:cubicBezTo>
                <a:cubicBezTo>
                  <a:pt x="292546" y="884557"/>
                  <a:pt x="242735" y="934341"/>
                  <a:pt x="221673" y="997528"/>
                </a:cubicBezTo>
                <a:cubicBezTo>
                  <a:pt x="212437" y="1025237"/>
                  <a:pt x="208149" y="1055123"/>
                  <a:pt x="193964" y="1080655"/>
                </a:cubicBezTo>
                <a:cubicBezTo>
                  <a:pt x="161618" y="1138877"/>
                  <a:pt x="83128" y="1246909"/>
                  <a:pt x="83128" y="1246909"/>
                </a:cubicBezTo>
                <a:lnTo>
                  <a:pt x="27709" y="1413164"/>
                </a:lnTo>
                <a:lnTo>
                  <a:pt x="0" y="1496291"/>
                </a:lnTo>
                <a:cubicBezTo>
                  <a:pt x="9236" y="1708727"/>
                  <a:pt x="7227" y="1921952"/>
                  <a:pt x="27709" y="2133600"/>
                </a:cubicBezTo>
                <a:cubicBezTo>
                  <a:pt x="42165" y="2282978"/>
                  <a:pt x="77468" y="2321606"/>
                  <a:pt x="110837" y="2438400"/>
                </a:cubicBezTo>
                <a:cubicBezTo>
                  <a:pt x="121299" y="2475017"/>
                  <a:pt x="127603" y="2512760"/>
                  <a:pt x="138546" y="2549237"/>
                </a:cubicBezTo>
                <a:cubicBezTo>
                  <a:pt x="155332" y="2605189"/>
                  <a:pt x="175491" y="2660073"/>
                  <a:pt x="193964" y="2715491"/>
                </a:cubicBezTo>
                <a:lnTo>
                  <a:pt x="277091" y="2964873"/>
                </a:lnTo>
                <a:lnTo>
                  <a:pt x="304800" y="3048000"/>
                </a:lnTo>
                <a:cubicBezTo>
                  <a:pt x="314036" y="3075709"/>
                  <a:pt x="311856" y="3110475"/>
                  <a:pt x="332509" y="3131128"/>
                </a:cubicBezTo>
                <a:cubicBezTo>
                  <a:pt x="575970" y="3374585"/>
                  <a:pt x="163749" y="2955125"/>
                  <a:pt x="443346" y="3269673"/>
                </a:cubicBezTo>
                <a:cubicBezTo>
                  <a:pt x="495414" y="3328250"/>
                  <a:pt x="554182" y="3380510"/>
                  <a:pt x="609600" y="3435928"/>
                </a:cubicBezTo>
                <a:cubicBezTo>
                  <a:pt x="675244" y="3501572"/>
                  <a:pt x="737285" y="3570853"/>
                  <a:pt x="831273" y="3602182"/>
                </a:cubicBezTo>
                <a:cubicBezTo>
                  <a:pt x="1187948" y="3721073"/>
                  <a:pt x="822748" y="3606978"/>
                  <a:pt x="1136073" y="3685309"/>
                </a:cubicBezTo>
                <a:cubicBezTo>
                  <a:pt x="1164409" y="3692393"/>
                  <a:pt x="1190864" y="3705934"/>
                  <a:pt x="1219200" y="3713018"/>
                </a:cubicBezTo>
                <a:cubicBezTo>
                  <a:pt x="1264890" y="3724441"/>
                  <a:pt x="1311564" y="3731491"/>
                  <a:pt x="1357746" y="3740728"/>
                </a:cubicBezTo>
                <a:cubicBezTo>
                  <a:pt x="1725330" y="3924520"/>
                  <a:pt x="1266320" y="3701546"/>
                  <a:pt x="1551709" y="3823855"/>
                </a:cubicBezTo>
                <a:cubicBezTo>
                  <a:pt x="1589676" y="3840126"/>
                  <a:pt x="1623359" y="3866211"/>
                  <a:pt x="1662546" y="3879273"/>
                </a:cubicBezTo>
                <a:cubicBezTo>
                  <a:pt x="1734803" y="3903358"/>
                  <a:pt x="1810328" y="3916218"/>
                  <a:pt x="1884219" y="3934691"/>
                </a:cubicBezTo>
                <a:cubicBezTo>
                  <a:pt x="2023390" y="3969484"/>
                  <a:pt x="1958928" y="3950358"/>
                  <a:pt x="2078182" y="3990109"/>
                </a:cubicBezTo>
                <a:lnTo>
                  <a:pt x="3241964" y="3962400"/>
                </a:lnTo>
                <a:cubicBezTo>
                  <a:pt x="3289018" y="3960398"/>
                  <a:pt x="3333989" y="3942036"/>
                  <a:pt x="3380509" y="3934691"/>
                </a:cubicBezTo>
                <a:cubicBezTo>
                  <a:pt x="3509533" y="3914319"/>
                  <a:pt x="3641287" y="3909191"/>
                  <a:pt x="3768437" y="3879273"/>
                </a:cubicBezTo>
                <a:lnTo>
                  <a:pt x="4239491" y="3768437"/>
                </a:lnTo>
                <a:cubicBezTo>
                  <a:pt x="4276538" y="3759616"/>
                  <a:pt x="4313382" y="3749965"/>
                  <a:pt x="4350328" y="3740728"/>
                </a:cubicBezTo>
                <a:cubicBezTo>
                  <a:pt x="4387273" y="3731492"/>
                  <a:pt x="4423464" y="3718404"/>
                  <a:pt x="4461164" y="3713018"/>
                </a:cubicBezTo>
                <a:cubicBezTo>
                  <a:pt x="4590473" y="3694545"/>
                  <a:pt x="4722369" y="3689280"/>
                  <a:pt x="4849091" y="3657600"/>
                </a:cubicBezTo>
                <a:cubicBezTo>
                  <a:pt x="5023289" y="3614051"/>
                  <a:pt x="4922228" y="3635277"/>
                  <a:pt x="5153891" y="3602182"/>
                </a:cubicBezTo>
                <a:cubicBezTo>
                  <a:pt x="5181600" y="3592946"/>
                  <a:pt x="5208683" y="3581557"/>
                  <a:pt x="5237019" y="3574473"/>
                </a:cubicBezTo>
                <a:cubicBezTo>
                  <a:pt x="5395220" y="3534923"/>
                  <a:pt x="5344176" y="3561722"/>
                  <a:pt x="5486400" y="3519055"/>
                </a:cubicBezTo>
                <a:cubicBezTo>
                  <a:pt x="5542352" y="3502269"/>
                  <a:pt x="5595983" y="3477805"/>
                  <a:pt x="5652655" y="3463637"/>
                </a:cubicBezTo>
                <a:lnTo>
                  <a:pt x="5985164" y="3380509"/>
                </a:lnTo>
                <a:cubicBezTo>
                  <a:pt x="6022109" y="3371273"/>
                  <a:pt x="6059872" y="3364843"/>
                  <a:pt x="6096000" y="3352800"/>
                </a:cubicBezTo>
                <a:cubicBezTo>
                  <a:pt x="6123709" y="3343564"/>
                  <a:pt x="6151044" y="3333115"/>
                  <a:pt x="6179128" y="3325091"/>
                </a:cubicBezTo>
                <a:cubicBezTo>
                  <a:pt x="6215745" y="3314629"/>
                  <a:pt x="6253488" y="3308325"/>
                  <a:pt x="6289964" y="3297382"/>
                </a:cubicBezTo>
                <a:cubicBezTo>
                  <a:pt x="6289976" y="3297379"/>
                  <a:pt x="6497776" y="3228112"/>
                  <a:pt x="6539346" y="3214255"/>
                </a:cubicBezTo>
                <a:cubicBezTo>
                  <a:pt x="6567055" y="3205019"/>
                  <a:pt x="6622473" y="3215754"/>
                  <a:pt x="6622473" y="3186546"/>
                </a:cubicBezTo>
                <a:lnTo>
                  <a:pt x="6622473" y="3131128"/>
                </a:lnTo>
                <a:lnTo>
                  <a:pt x="6594764" y="16625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5011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353DBFF-B827-1536-AD44-7D1166121D4A}"/>
              </a:ext>
            </a:extLst>
          </p:cNvPr>
          <p:cNvSpPr/>
          <p:nvPr/>
        </p:nvSpPr>
        <p:spPr>
          <a:xfrm>
            <a:off x="1108364" y="4902761"/>
            <a:ext cx="9337963" cy="2058267"/>
          </a:xfrm>
          <a:custGeom>
            <a:avLst/>
            <a:gdLst>
              <a:gd name="connsiteX0" fmla="*/ 0 w 9337963"/>
              <a:gd name="connsiteY0" fmla="*/ 1996802 h 2058267"/>
              <a:gd name="connsiteX1" fmla="*/ 0 w 9337963"/>
              <a:gd name="connsiteY1" fmla="*/ 1996802 h 2058267"/>
              <a:gd name="connsiteX2" fmla="*/ 221672 w 9337963"/>
              <a:gd name="connsiteY2" fmla="*/ 1858257 h 2058267"/>
              <a:gd name="connsiteX3" fmla="*/ 304800 w 9337963"/>
              <a:gd name="connsiteY3" fmla="*/ 1830548 h 2058267"/>
              <a:gd name="connsiteX4" fmla="*/ 443345 w 9337963"/>
              <a:gd name="connsiteY4" fmla="*/ 1719712 h 2058267"/>
              <a:gd name="connsiteX5" fmla="*/ 581891 w 9337963"/>
              <a:gd name="connsiteY5" fmla="*/ 1581166 h 2058267"/>
              <a:gd name="connsiteX6" fmla="*/ 637309 w 9337963"/>
              <a:gd name="connsiteY6" fmla="*/ 1498039 h 2058267"/>
              <a:gd name="connsiteX7" fmla="*/ 775854 w 9337963"/>
              <a:gd name="connsiteY7" fmla="*/ 1359493 h 2058267"/>
              <a:gd name="connsiteX8" fmla="*/ 914400 w 9337963"/>
              <a:gd name="connsiteY8" fmla="*/ 1220948 h 2058267"/>
              <a:gd name="connsiteX9" fmla="*/ 997527 w 9337963"/>
              <a:gd name="connsiteY9" fmla="*/ 1137821 h 2058267"/>
              <a:gd name="connsiteX10" fmla="*/ 1052945 w 9337963"/>
              <a:gd name="connsiteY10" fmla="*/ 1082402 h 2058267"/>
              <a:gd name="connsiteX11" fmla="*/ 1163781 w 9337963"/>
              <a:gd name="connsiteY11" fmla="*/ 999275 h 2058267"/>
              <a:gd name="connsiteX12" fmla="*/ 1302327 w 9337963"/>
              <a:gd name="connsiteY12" fmla="*/ 860730 h 2058267"/>
              <a:gd name="connsiteX13" fmla="*/ 1440872 w 9337963"/>
              <a:gd name="connsiteY13" fmla="*/ 722184 h 2058267"/>
              <a:gd name="connsiteX14" fmla="*/ 1662545 w 9337963"/>
              <a:gd name="connsiteY14" fmla="*/ 555930 h 2058267"/>
              <a:gd name="connsiteX15" fmla="*/ 1773381 w 9337963"/>
              <a:gd name="connsiteY15" fmla="*/ 528221 h 2058267"/>
              <a:gd name="connsiteX16" fmla="*/ 1967345 w 9337963"/>
              <a:gd name="connsiteY16" fmla="*/ 417384 h 2058267"/>
              <a:gd name="connsiteX17" fmla="*/ 2050472 w 9337963"/>
              <a:gd name="connsiteY17" fmla="*/ 389675 h 2058267"/>
              <a:gd name="connsiteX18" fmla="*/ 2133600 w 9337963"/>
              <a:gd name="connsiteY18" fmla="*/ 334257 h 2058267"/>
              <a:gd name="connsiteX19" fmla="*/ 2410691 w 9337963"/>
              <a:gd name="connsiteY19" fmla="*/ 251130 h 2058267"/>
              <a:gd name="connsiteX20" fmla="*/ 2549236 w 9337963"/>
              <a:gd name="connsiteY20" fmla="*/ 223421 h 2058267"/>
              <a:gd name="connsiteX21" fmla="*/ 2826327 w 9337963"/>
              <a:gd name="connsiteY21" fmla="*/ 168002 h 2058267"/>
              <a:gd name="connsiteX22" fmla="*/ 3186545 w 9337963"/>
              <a:gd name="connsiteY22" fmla="*/ 140293 h 2058267"/>
              <a:gd name="connsiteX23" fmla="*/ 3934691 w 9337963"/>
              <a:gd name="connsiteY23" fmla="*/ 84875 h 2058267"/>
              <a:gd name="connsiteX24" fmla="*/ 5375563 w 9337963"/>
              <a:gd name="connsiteY24" fmla="*/ 57166 h 2058267"/>
              <a:gd name="connsiteX25" fmla="*/ 5791200 w 9337963"/>
              <a:gd name="connsiteY25" fmla="*/ 112584 h 2058267"/>
              <a:gd name="connsiteX26" fmla="*/ 6179127 w 9337963"/>
              <a:gd name="connsiteY26" fmla="*/ 168002 h 2058267"/>
              <a:gd name="connsiteX27" fmla="*/ 6317672 w 9337963"/>
              <a:gd name="connsiteY27" fmla="*/ 195712 h 2058267"/>
              <a:gd name="connsiteX28" fmla="*/ 6483927 w 9337963"/>
              <a:gd name="connsiteY28" fmla="*/ 223421 h 2058267"/>
              <a:gd name="connsiteX29" fmla="*/ 6927272 w 9337963"/>
              <a:gd name="connsiteY29" fmla="*/ 306548 h 2058267"/>
              <a:gd name="connsiteX30" fmla="*/ 7536872 w 9337963"/>
              <a:gd name="connsiteY30" fmla="*/ 334257 h 2058267"/>
              <a:gd name="connsiteX31" fmla="*/ 7758545 w 9337963"/>
              <a:gd name="connsiteY31" fmla="*/ 389675 h 2058267"/>
              <a:gd name="connsiteX32" fmla="*/ 7897091 w 9337963"/>
              <a:gd name="connsiteY32" fmla="*/ 500512 h 2058267"/>
              <a:gd name="connsiteX33" fmla="*/ 7980218 w 9337963"/>
              <a:gd name="connsiteY33" fmla="*/ 528221 h 2058267"/>
              <a:gd name="connsiteX34" fmla="*/ 8229600 w 9337963"/>
              <a:gd name="connsiteY34" fmla="*/ 722184 h 2058267"/>
              <a:gd name="connsiteX35" fmla="*/ 8423563 w 9337963"/>
              <a:gd name="connsiteY35" fmla="*/ 860730 h 2058267"/>
              <a:gd name="connsiteX36" fmla="*/ 8562109 w 9337963"/>
              <a:gd name="connsiteY36" fmla="*/ 1026984 h 2058267"/>
              <a:gd name="connsiteX37" fmla="*/ 8672945 w 9337963"/>
              <a:gd name="connsiteY37" fmla="*/ 1110112 h 2058267"/>
              <a:gd name="connsiteX38" fmla="*/ 8728363 w 9337963"/>
              <a:gd name="connsiteY38" fmla="*/ 1193239 h 2058267"/>
              <a:gd name="connsiteX39" fmla="*/ 8894618 w 9337963"/>
              <a:gd name="connsiteY39" fmla="*/ 1359493 h 2058267"/>
              <a:gd name="connsiteX40" fmla="*/ 8950036 w 9337963"/>
              <a:gd name="connsiteY40" fmla="*/ 1414912 h 2058267"/>
              <a:gd name="connsiteX41" fmla="*/ 9060872 w 9337963"/>
              <a:gd name="connsiteY41" fmla="*/ 1581166 h 2058267"/>
              <a:gd name="connsiteX42" fmla="*/ 9254836 w 9337963"/>
              <a:gd name="connsiteY42" fmla="*/ 1802839 h 2058267"/>
              <a:gd name="connsiteX43" fmla="*/ 9310254 w 9337963"/>
              <a:gd name="connsiteY43" fmla="*/ 1969093 h 2058267"/>
              <a:gd name="connsiteX44" fmla="*/ 9337963 w 9337963"/>
              <a:gd name="connsiteY44" fmla="*/ 2052221 h 2058267"/>
              <a:gd name="connsiteX45" fmla="*/ 9337963 w 9337963"/>
              <a:gd name="connsiteY45" fmla="*/ 1969093 h 2058267"/>
              <a:gd name="connsiteX46" fmla="*/ 0 w 9337963"/>
              <a:gd name="connsiteY46" fmla="*/ 1996802 h 205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337963" h="2058267">
                <a:moveTo>
                  <a:pt x="0" y="1996802"/>
                </a:moveTo>
                <a:lnTo>
                  <a:pt x="0" y="1996802"/>
                </a:lnTo>
                <a:cubicBezTo>
                  <a:pt x="73891" y="1950620"/>
                  <a:pt x="145176" y="1899982"/>
                  <a:pt x="221672" y="1858257"/>
                </a:cubicBezTo>
                <a:cubicBezTo>
                  <a:pt x="247314" y="1844271"/>
                  <a:pt x="281992" y="1848794"/>
                  <a:pt x="304800" y="1830548"/>
                </a:cubicBezTo>
                <a:cubicBezTo>
                  <a:pt x="483851" y="1687308"/>
                  <a:pt x="234401" y="1789360"/>
                  <a:pt x="443345" y="1719712"/>
                </a:cubicBezTo>
                <a:cubicBezTo>
                  <a:pt x="591124" y="1498041"/>
                  <a:pt x="397166" y="1765890"/>
                  <a:pt x="581891" y="1581166"/>
                </a:cubicBezTo>
                <a:cubicBezTo>
                  <a:pt x="605439" y="1557618"/>
                  <a:pt x="615379" y="1523101"/>
                  <a:pt x="637309" y="1498039"/>
                </a:cubicBezTo>
                <a:cubicBezTo>
                  <a:pt x="680316" y="1448887"/>
                  <a:pt x="729672" y="1405675"/>
                  <a:pt x="775854" y="1359493"/>
                </a:cubicBezTo>
                <a:lnTo>
                  <a:pt x="914400" y="1220948"/>
                </a:lnTo>
                <a:lnTo>
                  <a:pt x="997527" y="1137821"/>
                </a:lnTo>
                <a:cubicBezTo>
                  <a:pt x="1016000" y="1119348"/>
                  <a:pt x="1032045" y="1098077"/>
                  <a:pt x="1052945" y="1082402"/>
                </a:cubicBezTo>
                <a:cubicBezTo>
                  <a:pt x="1089890" y="1054693"/>
                  <a:pt x="1131126" y="1031930"/>
                  <a:pt x="1163781" y="999275"/>
                </a:cubicBezTo>
                <a:cubicBezTo>
                  <a:pt x="1348508" y="814549"/>
                  <a:pt x="1080656" y="1008510"/>
                  <a:pt x="1302327" y="860730"/>
                </a:cubicBezTo>
                <a:cubicBezTo>
                  <a:pt x="1397328" y="718227"/>
                  <a:pt x="1308926" y="827740"/>
                  <a:pt x="1440872" y="722184"/>
                </a:cubicBezTo>
                <a:cubicBezTo>
                  <a:pt x="1524802" y="655040"/>
                  <a:pt x="1521937" y="591082"/>
                  <a:pt x="1662545" y="555930"/>
                </a:cubicBezTo>
                <a:lnTo>
                  <a:pt x="1773381" y="528221"/>
                </a:lnTo>
                <a:cubicBezTo>
                  <a:pt x="1856866" y="472564"/>
                  <a:pt x="1868908" y="459571"/>
                  <a:pt x="1967345" y="417384"/>
                </a:cubicBezTo>
                <a:cubicBezTo>
                  <a:pt x="1994191" y="405878"/>
                  <a:pt x="2024348" y="402737"/>
                  <a:pt x="2050472" y="389675"/>
                </a:cubicBezTo>
                <a:cubicBezTo>
                  <a:pt x="2080259" y="374782"/>
                  <a:pt x="2103168" y="347782"/>
                  <a:pt x="2133600" y="334257"/>
                </a:cubicBezTo>
                <a:cubicBezTo>
                  <a:pt x="2202676" y="303557"/>
                  <a:pt x="2330088" y="269042"/>
                  <a:pt x="2410691" y="251130"/>
                </a:cubicBezTo>
                <a:cubicBezTo>
                  <a:pt x="2456666" y="240913"/>
                  <a:pt x="2503261" y="233638"/>
                  <a:pt x="2549236" y="223421"/>
                </a:cubicBezTo>
                <a:cubicBezTo>
                  <a:pt x="2681310" y="194071"/>
                  <a:pt x="2671587" y="184291"/>
                  <a:pt x="2826327" y="168002"/>
                </a:cubicBezTo>
                <a:cubicBezTo>
                  <a:pt x="2946093" y="155395"/>
                  <a:pt x="3066612" y="151196"/>
                  <a:pt x="3186545" y="140293"/>
                </a:cubicBezTo>
                <a:cubicBezTo>
                  <a:pt x="3838490" y="81026"/>
                  <a:pt x="2880450" y="143444"/>
                  <a:pt x="3934691" y="84875"/>
                </a:cubicBezTo>
                <a:cubicBezTo>
                  <a:pt x="4550731" y="-69135"/>
                  <a:pt x="4080218" y="27726"/>
                  <a:pt x="5375563" y="57166"/>
                </a:cubicBezTo>
                <a:cubicBezTo>
                  <a:pt x="6028576" y="122467"/>
                  <a:pt x="5394677" y="49975"/>
                  <a:pt x="5791200" y="112584"/>
                </a:cubicBezTo>
                <a:cubicBezTo>
                  <a:pt x="5920223" y="132956"/>
                  <a:pt x="6051042" y="142384"/>
                  <a:pt x="6179127" y="168002"/>
                </a:cubicBezTo>
                <a:lnTo>
                  <a:pt x="6317672" y="195712"/>
                </a:lnTo>
                <a:cubicBezTo>
                  <a:pt x="6372948" y="205762"/>
                  <a:pt x="6428835" y="212403"/>
                  <a:pt x="6483927" y="223421"/>
                </a:cubicBezTo>
                <a:cubicBezTo>
                  <a:pt x="6676530" y="261941"/>
                  <a:pt x="6637583" y="293380"/>
                  <a:pt x="6927272" y="306548"/>
                </a:cubicBezTo>
                <a:lnTo>
                  <a:pt x="7536872" y="334257"/>
                </a:lnTo>
                <a:cubicBezTo>
                  <a:pt x="7589568" y="344796"/>
                  <a:pt x="7701742" y="361273"/>
                  <a:pt x="7758545" y="389675"/>
                </a:cubicBezTo>
                <a:cubicBezTo>
                  <a:pt x="8091274" y="556039"/>
                  <a:pt x="7639369" y="345878"/>
                  <a:pt x="7897091" y="500512"/>
                </a:cubicBezTo>
                <a:cubicBezTo>
                  <a:pt x="7922136" y="515539"/>
                  <a:pt x="7954686" y="514036"/>
                  <a:pt x="7980218" y="528221"/>
                </a:cubicBezTo>
                <a:cubicBezTo>
                  <a:pt x="8232332" y="668284"/>
                  <a:pt x="8068043" y="587554"/>
                  <a:pt x="8229600" y="722184"/>
                </a:cubicBezTo>
                <a:cubicBezTo>
                  <a:pt x="8324004" y="800853"/>
                  <a:pt x="8323734" y="760901"/>
                  <a:pt x="8423563" y="860730"/>
                </a:cubicBezTo>
                <a:cubicBezTo>
                  <a:pt x="8474572" y="911739"/>
                  <a:pt x="8511100" y="975975"/>
                  <a:pt x="8562109" y="1026984"/>
                </a:cubicBezTo>
                <a:cubicBezTo>
                  <a:pt x="8594765" y="1059640"/>
                  <a:pt x="8640290" y="1077456"/>
                  <a:pt x="8672945" y="1110112"/>
                </a:cubicBezTo>
                <a:cubicBezTo>
                  <a:pt x="8696493" y="1133660"/>
                  <a:pt x="8706238" y="1168349"/>
                  <a:pt x="8728363" y="1193239"/>
                </a:cubicBezTo>
                <a:cubicBezTo>
                  <a:pt x="8780431" y="1251816"/>
                  <a:pt x="8839200" y="1304075"/>
                  <a:pt x="8894618" y="1359493"/>
                </a:cubicBezTo>
                <a:cubicBezTo>
                  <a:pt x="8913091" y="1377966"/>
                  <a:pt x="8935545" y="1393175"/>
                  <a:pt x="8950036" y="1414912"/>
                </a:cubicBezTo>
                <a:cubicBezTo>
                  <a:pt x="8986981" y="1470330"/>
                  <a:pt x="9013776" y="1534070"/>
                  <a:pt x="9060872" y="1581166"/>
                </a:cubicBezTo>
                <a:cubicBezTo>
                  <a:pt x="9115126" y="1635420"/>
                  <a:pt x="9218178" y="1720357"/>
                  <a:pt x="9254836" y="1802839"/>
                </a:cubicBezTo>
                <a:cubicBezTo>
                  <a:pt x="9278561" y="1856220"/>
                  <a:pt x="9291781" y="1913675"/>
                  <a:pt x="9310254" y="1969093"/>
                </a:cubicBezTo>
                <a:cubicBezTo>
                  <a:pt x="9319490" y="1996802"/>
                  <a:pt x="9337963" y="2081429"/>
                  <a:pt x="9337963" y="2052221"/>
                </a:cubicBezTo>
                <a:lnTo>
                  <a:pt x="9337963" y="1969093"/>
                </a:lnTo>
                <a:lnTo>
                  <a:pt x="0" y="199680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50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6D99995A-9247-097A-E069-0947FB682AD2}"/>
              </a:ext>
            </a:extLst>
          </p:cNvPr>
          <p:cNvSpPr/>
          <p:nvPr/>
        </p:nvSpPr>
        <p:spPr>
          <a:xfrm rot="21431669">
            <a:off x="-44246" y="1106129"/>
            <a:ext cx="4837471" cy="2191540"/>
          </a:xfrm>
          <a:custGeom>
            <a:avLst/>
            <a:gdLst>
              <a:gd name="connsiteX0" fmla="*/ 73742 w 4749390"/>
              <a:gd name="connsiteY0" fmla="*/ 0 h 2123768"/>
              <a:gd name="connsiteX1" fmla="*/ 73742 w 4749390"/>
              <a:gd name="connsiteY1" fmla="*/ 0 h 2123768"/>
              <a:gd name="connsiteX2" fmla="*/ 176980 w 4749390"/>
              <a:gd name="connsiteY2" fmla="*/ 73742 h 2123768"/>
              <a:gd name="connsiteX3" fmla="*/ 324464 w 4749390"/>
              <a:gd name="connsiteY3" fmla="*/ 117987 h 2123768"/>
              <a:gd name="connsiteX4" fmla="*/ 412955 w 4749390"/>
              <a:gd name="connsiteY4" fmla="*/ 147484 h 2123768"/>
              <a:gd name="connsiteX5" fmla="*/ 457200 w 4749390"/>
              <a:gd name="connsiteY5" fmla="*/ 162232 h 2123768"/>
              <a:gd name="connsiteX6" fmla="*/ 560439 w 4749390"/>
              <a:gd name="connsiteY6" fmla="*/ 176981 h 2123768"/>
              <a:gd name="connsiteX7" fmla="*/ 781664 w 4749390"/>
              <a:gd name="connsiteY7" fmla="*/ 206477 h 2123768"/>
              <a:gd name="connsiteX8" fmla="*/ 973393 w 4749390"/>
              <a:gd name="connsiteY8" fmla="*/ 235974 h 2123768"/>
              <a:gd name="connsiteX9" fmla="*/ 1061884 w 4749390"/>
              <a:gd name="connsiteY9" fmla="*/ 250723 h 2123768"/>
              <a:gd name="connsiteX10" fmla="*/ 1209368 w 4749390"/>
              <a:gd name="connsiteY10" fmla="*/ 265471 h 2123768"/>
              <a:gd name="connsiteX11" fmla="*/ 1297858 w 4749390"/>
              <a:gd name="connsiteY11" fmla="*/ 280219 h 2123768"/>
              <a:gd name="connsiteX12" fmla="*/ 1533832 w 4749390"/>
              <a:gd name="connsiteY12" fmla="*/ 309716 h 2123768"/>
              <a:gd name="connsiteX13" fmla="*/ 1607574 w 4749390"/>
              <a:gd name="connsiteY13" fmla="*/ 324465 h 2123768"/>
              <a:gd name="connsiteX14" fmla="*/ 1666568 w 4749390"/>
              <a:gd name="connsiteY14" fmla="*/ 339213 h 2123768"/>
              <a:gd name="connsiteX15" fmla="*/ 1902542 w 4749390"/>
              <a:gd name="connsiteY15" fmla="*/ 368710 h 2123768"/>
              <a:gd name="connsiteX16" fmla="*/ 2094271 w 4749390"/>
              <a:gd name="connsiteY16" fmla="*/ 398206 h 2123768"/>
              <a:gd name="connsiteX17" fmla="*/ 3451122 w 4749390"/>
              <a:gd name="connsiteY17" fmla="*/ 412955 h 2123768"/>
              <a:gd name="connsiteX18" fmla="*/ 3524864 w 4749390"/>
              <a:gd name="connsiteY18" fmla="*/ 427703 h 2123768"/>
              <a:gd name="connsiteX19" fmla="*/ 3628103 w 4749390"/>
              <a:gd name="connsiteY19" fmla="*/ 442452 h 2123768"/>
              <a:gd name="connsiteX20" fmla="*/ 3687097 w 4749390"/>
              <a:gd name="connsiteY20" fmla="*/ 457200 h 2123768"/>
              <a:gd name="connsiteX21" fmla="*/ 3775587 w 4749390"/>
              <a:gd name="connsiteY21" fmla="*/ 471948 h 2123768"/>
              <a:gd name="connsiteX22" fmla="*/ 3923071 w 4749390"/>
              <a:gd name="connsiteY22" fmla="*/ 501445 h 2123768"/>
              <a:gd name="connsiteX23" fmla="*/ 3996813 w 4749390"/>
              <a:gd name="connsiteY23" fmla="*/ 516194 h 2123768"/>
              <a:gd name="connsiteX24" fmla="*/ 4055806 w 4749390"/>
              <a:gd name="connsiteY24" fmla="*/ 530942 h 2123768"/>
              <a:gd name="connsiteX25" fmla="*/ 4188542 w 4749390"/>
              <a:gd name="connsiteY25" fmla="*/ 560439 h 2123768"/>
              <a:gd name="connsiteX26" fmla="*/ 4277032 w 4749390"/>
              <a:gd name="connsiteY26" fmla="*/ 589936 h 2123768"/>
              <a:gd name="connsiteX27" fmla="*/ 4321277 w 4749390"/>
              <a:gd name="connsiteY27" fmla="*/ 619432 h 2123768"/>
              <a:gd name="connsiteX28" fmla="*/ 4365522 w 4749390"/>
              <a:gd name="connsiteY28" fmla="*/ 634181 h 2123768"/>
              <a:gd name="connsiteX29" fmla="*/ 4498258 w 4749390"/>
              <a:gd name="connsiteY29" fmla="*/ 737419 h 2123768"/>
              <a:gd name="connsiteX30" fmla="*/ 4542503 w 4749390"/>
              <a:gd name="connsiteY30" fmla="*/ 766916 h 2123768"/>
              <a:gd name="connsiteX31" fmla="*/ 4616245 w 4749390"/>
              <a:gd name="connsiteY31" fmla="*/ 855406 h 2123768"/>
              <a:gd name="connsiteX32" fmla="*/ 4689987 w 4749390"/>
              <a:gd name="connsiteY32" fmla="*/ 988142 h 2123768"/>
              <a:gd name="connsiteX33" fmla="*/ 4719484 w 4749390"/>
              <a:gd name="connsiteY33" fmla="*/ 1032387 h 2123768"/>
              <a:gd name="connsiteX34" fmla="*/ 4734232 w 4749390"/>
              <a:gd name="connsiteY34" fmla="*/ 1091381 h 2123768"/>
              <a:gd name="connsiteX35" fmla="*/ 4734232 w 4749390"/>
              <a:gd name="connsiteY35" fmla="*/ 1533832 h 2123768"/>
              <a:gd name="connsiteX36" fmla="*/ 4704735 w 4749390"/>
              <a:gd name="connsiteY36" fmla="*/ 1622323 h 2123768"/>
              <a:gd name="connsiteX37" fmla="*/ 4689987 w 4749390"/>
              <a:gd name="connsiteY37" fmla="*/ 1666568 h 2123768"/>
              <a:gd name="connsiteX38" fmla="*/ 4675239 w 4749390"/>
              <a:gd name="connsiteY38" fmla="*/ 1710813 h 2123768"/>
              <a:gd name="connsiteX39" fmla="*/ 4630993 w 4749390"/>
              <a:gd name="connsiteY39" fmla="*/ 1740310 h 2123768"/>
              <a:gd name="connsiteX40" fmla="*/ 4498258 w 4749390"/>
              <a:gd name="connsiteY40" fmla="*/ 1769806 h 2123768"/>
              <a:gd name="connsiteX41" fmla="*/ 4365522 w 4749390"/>
              <a:gd name="connsiteY41" fmla="*/ 1784555 h 2123768"/>
              <a:gd name="connsiteX42" fmla="*/ 4277032 w 4749390"/>
              <a:gd name="connsiteY42" fmla="*/ 1799303 h 2123768"/>
              <a:gd name="connsiteX43" fmla="*/ 4173793 w 4749390"/>
              <a:gd name="connsiteY43" fmla="*/ 1814052 h 2123768"/>
              <a:gd name="connsiteX44" fmla="*/ 4114800 w 4749390"/>
              <a:gd name="connsiteY44" fmla="*/ 1828800 h 2123768"/>
              <a:gd name="connsiteX45" fmla="*/ 4011561 w 4749390"/>
              <a:gd name="connsiteY45" fmla="*/ 1843548 h 2123768"/>
              <a:gd name="connsiteX46" fmla="*/ 3937819 w 4749390"/>
              <a:gd name="connsiteY46" fmla="*/ 1858297 h 2123768"/>
              <a:gd name="connsiteX47" fmla="*/ 3775587 w 4749390"/>
              <a:gd name="connsiteY47" fmla="*/ 1887794 h 2123768"/>
              <a:gd name="connsiteX48" fmla="*/ 3657600 w 4749390"/>
              <a:gd name="connsiteY48" fmla="*/ 1917290 h 2123768"/>
              <a:gd name="connsiteX49" fmla="*/ 3569110 w 4749390"/>
              <a:gd name="connsiteY49" fmla="*/ 1946787 h 2123768"/>
              <a:gd name="connsiteX50" fmla="*/ 3524864 w 4749390"/>
              <a:gd name="connsiteY50" fmla="*/ 1961536 h 2123768"/>
              <a:gd name="connsiteX51" fmla="*/ 3170903 w 4749390"/>
              <a:gd name="connsiteY51" fmla="*/ 1991032 h 2123768"/>
              <a:gd name="connsiteX52" fmla="*/ 2964426 w 4749390"/>
              <a:gd name="connsiteY52" fmla="*/ 2020529 h 2123768"/>
              <a:gd name="connsiteX53" fmla="*/ 2890684 w 4749390"/>
              <a:gd name="connsiteY53" fmla="*/ 2035277 h 2123768"/>
              <a:gd name="connsiteX54" fmla="*/ 2639961 w 4749390"/>
              <a:gd name="connsiteY54" fmla="*/ 2064774 h 2123768"/>
              <a:gd name="connsiteX55" fmla="*/ 2580968 w 4749390"/>
              <a:gd name="connsiteY55" fmla="*/ 2079523 h 2123768"/>
              <a:gd name="connsiteX56" fmla="*/ 2286000 w 4749390"/>
              <a:gd name="connsiteY56" fmla="*/ 2109019 h 2123768"/>
              <a:gd name="connsiteX57" fmla="*/ 1076632 w 4749390"/>
              <a:gd name="connsiteY57" fmla="*/ 2064774 h 2123768"/>
              <a:gd name="connsiteX58" fmla="*/ 766916 w 4749390"/>
              <a:gd name="connsiteY58" fmla="*/ 2050026 h 2123768"/>
              <a:gd name="connsiteX59" fmla="*/ 265471 w 4749390"/>
              <a:gd name="connsiteY59" fmla="*/ 2064774 h 2123768"/>
              <a:gd name="connsiteX60" fmla="*/ 162232 w 4749390"/>
              <a:gd name="connsiteY60" fmla="*/ 2094271 h 2123768"/>
              <a:gd name="connsiteX61" fmla="*/ 44245 w 4749390"/>
              <a:gd name="connsiteY61" fmla="*/ 2109019 h 2123768"/>
              <a:gd name="connsiteX62" fmla="*/ 0 w 4749390"/>
              <a:gd name="connsiteY62" fmla="*/ 2123768 h 2123768"/>
              <a:gd name="connsiteX63" fmla="*/ 73742 w 4749390"/>
              <a:gd name="connsiteY63" fmla="*/ 0 h 212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749390" h="2123768">
                <a:moveTo>
                  <a:pt x="73742" y="0"/>
                </a:moveTo>
                <a:lnTo>
                  <a:pt x="73742" y="0"/>
                </a:lnTo>
                <a:cubicBezTo>
                  <a:pt x="108155" y="24581"/>
                  <a:pt x="139745" y="53692"/>
                  <a:pt x="176980" y="73742"/>
                </a:cubicBezTo>
                <a:cubicBezTo>
                  <a:pt x="220716" y="97292"/>
                  <a:pt x="277019" y="103754"/>
                  <a:pt x="324464" y="117987"/>
                </a:cubicBezTo>
                <a:cubicBezTo>
                  <a:pt x="354245" y="126921"/>
                  <a:pt x="383458" y="137652"/>
                  <a:pt x="412955" y="147484"/>
                </a:cubicBezTo>
                <a:cubicBezTo>
                  <a:pt x="427703" y="152400"/>
                  <a:pt x="441810" y="160033"/>
                  <a:pt x="457200" y="162232"/>
                </a:cubicBezTo>
                <a:lnTo>
                  <a:pt x="560439" y="176981"/>
                </a:lnTo>
                <a:cubicBezTo>
                  <a:pt x="846457" y="215117"/>
                  <a:pt x="522070" y="169393"/>
                  <a:pt x="781664" y="206477"/>
                </a:cubicBezTo>
                <a:cubicBezTo>
                  <a:pt x="878934" y="238901"/>
                  <a:pt x="790885" y="213160"/>
                  <a:pt x="973393" y="235974"/>
                </a:cubicBezTo>
                <a:cubicBezTo>
                  <a:pt x="1003066" y="239683"/>
                  <a:pt x="1032211" y="247014"/>
                  <a:pt x="1061884" y="250723"/>
                </a:cubicBezTo>
                <a:cubicBezTo>
                  <a:pt x="1110909" y="256851"/>
                  <a:pt x="1160343" y="259343"/>
                  <a:pt x="1209368" y="265471"/>
                </a:cubicBezTo>
                <a:cubicBezTo>
                  <a:pt x="1239041" y="269180"/>
                  <a:pt x="1268229" y="276179"/>
                  <a:pt x="1297858" y="280219"/>
                </a:cubicBezTo>
                <a:cubicBezTo>
                  <a:pt x="1376401" y="290929"/>
                  <a:pt x="1456101" y="294169"/>
                  <a:pt x="1533832" y="309716"/>
                </a:cubicBezTo>
                <a:cubicBezTo>
                  <a:pt x="1558413" y="314632"/>
                  <a:pt x="1583103" y="319027"/>
                  <a:pt x="1607574" y="324465"/>
                </a:cubicBezTo>
                <a:cubicBezTo>
                  <a:pt x="1627361" y="328862"/>
                  <a:pt x="1646522" y="336206"/>
                  <a:pt x="1666568" y="339213"/>
                </a:cubicBezTo>
                <a:cubicBezTo>
                  <a:pt x="1744961" y="350972"/>
                  <a:pt x="1825639" y="349484"/>
                  <a:pt x="1902542" y="368710"/>
                </a:cubicBezTo>
                <a:cubicBezTo>
                  <a:pt x="1977113" y="387352"/>
                  <a:pt x="2002029" y="396379"/>
                  <a:pt x="2094271" y="398206"/>
                </a:cubicBezTo>
                <a:lnTo>
                  <a:pt x="3451122" y="412955"/>
                </a:lnTo>
                <a:cubicBezTo>
                  <a:pt x="3475703" y="417871"/>
                  <a:pt x="3500138" y="423582"/>
                  <a:pt x="3524864" y="427703"/>
                </a:cubicBezTo>
                <a:cubicBezTo>
                  <a:pt x="3559153" y="433418"/>
                  <a:pt x="3593901" y="436233"/>
                  <a:pt x="3628103" y="442452"/>
                </a:cubicBezTo>
                <a:cubicBezTo>
                  <a:pt x="3648046" y="446078"/>
                  <a:pt x="3667221" y="453225"/>
                  <a:pt x="3687097" y="457200"/>
                </a:cubicBezTo>
                <a:cubicBezTo>
                  <a:pt x="3716420" y="463064"/>
                  <a:pt x="3746196" y="466437"/>
                  <a:pt x="3775587" y="471948"/>
                </a:cubicBezTo>
                <a:cubicBezTo>
                  <a:pt x="3824863" y="481187"/>
                  <a:pt x="3873910" y="491613"/>
                  <a:pt x="3923071" y="501445"/>
                </a:cubicBezTo>
                <a:cubicBezTo>
                  <a:pt x="3947652" y="506361"/>
                  <a:pt x="3972494" y="510114"/>
                  <a:pt x="3996813" y="516194"/>
                </a:cubicBezTo>
                <a:cubicBezTo>
                  <a:pt x="4016477" y="521110"/>
                  <a:pt x="4036019" y="526545"/>
                  <a:pt x="4055806" y="530942"/>
                </a:cubicBezTo>
                <a:cubicBezTo>
                  <a:pt x="4109948" y="542973"/>
                  <a:pt x="4137151" y="545021"/>
                  <a:pt x="4188542" y="560439"/>
                </a:cubicBezTo>
                <a:cubicBezTo>
                  <a:pt x="4218323" y="569373"/>
                  <a:pt x="4251162" y="572689"/>
                  <a:pt x="4277032" y="589936"/>
                </a:cubicBezTo>
                <a:cubicBezTo>
                  <a:pt x="4291780" y="599768"/>
                  <a:pt x="4305423" y="611505"/>
                  <a:pt x="4321277" y="619432"/>
                </a:cubicBezTo>
                <a:cubicBezTo>
                  <a:pt x="4335182" y="626384"/>
                  <a:pt x="4351932" y="626631"/>
                  <a:pt x="4365522" y="634181"/>
                </a:cubicBezTo>
                <a:cubicBezTo>
                  <a:pt x="4499716" y="708733"/>
                  <a:pt x="4412267" y="665759"/>
                  <a:pt x="4498258" y="737419"/>
                </a:cubicBezTo>
                <a:cubicBezTo>
                  <a:pt x="4511875" y="748767"/>
                  <a:pt x="4528886" y="755568"/>
                  <a:pt x="4542503" y="766916"/>
                </a:cubicBezTo>
                <a:cubicBezTo>
                  <a:pt x="4585087" y="802403"/>
                  <a:pt x="4587242" y="811901"/>
                  <a:pt x="4616245" y="855406"/>
                </a:cubicBezTo>
                <a:cubicBezTo>
                  <a:pt x="4642203" y="933284"/>
                  <a:pt x="4622369" y="886717"/>
                  <a:pt x="4689987" y="988142"/>
                </a:cubicBezTo>
                <a:lnTo>
                  <a:pt x="4719484" y="1032387"/>
                </a:lnTo>
                <a:cubicBezTo>
                  <a:pt x="4724400" y="1052052"/>
                  <a:pt x="4731864" y="1071250"/>
                  <a:pt x="4734232" y="1091381"/>
                </a:cubicBezTo>
                <a:cubicBezTo>
                  <a:pt x="4753110" y="1251851"/>
                  <a:pt x="4755735" y="1368971"/>
                  <a:pt x="4734232" y="1533832"/>
                </a:cubicBezTo>
                <a:cubicBezTo>
                  <a:pt x="4730211" y="1564663"/>
                  <a:pt x="4714567" y="1592826"/>
                  <a:pt x="4704735" y="1622323"/>
                </a:cubicBezTo>
                <a:lnTo>
                  <a:pt x="4689987" y="1666568"/>
                </a:lnTo>
                <a:cubicBezTo>
                  <a:pt x="4685071" y="1681316"/>
                  <a:pt x="4688174" y="1702190"/>
                  <a:pt x="4675239" y="1710813"/>
                </a:cubicBezTo>
                <a:cubicBezTo>
                  <a:pt x="4660490" y="1720645"/>
                  <a:pt x="4646847" y="1732383"/>
                  <a:pt x="4630993" y="1740310"/>
                </a:cubicBezTo>
                <a:cubicBezTo>
                  <a:pt x="4596293" y="1757660"/>
                  <a:pt x="4529154" y="1765686"/>
                  <a:pt x="4498258" y="1769806"/>
                </a:cubicBezTo>
                <a:cubicBezTo>
                  <a:pt x="4454131" y="1775690"/>
                  <a:pt x="4409649" y="1778671"/>
                  <a:pt x="4365522" y="1784555"/>
                </a:cubicBezTo>
                <a:cubicBezTo>
                  <a:pt x="4335881" y="1788507"/>
                  <a:pt x="4306588" y="1794756"/>
                  <a:pt x="4277032" y="1799303"/>
                </a:cubicBezTo>
                <a:cubicBezTo>
                  <a:pt x="4242674" y="1804589"/>
                  <a:pt x="4207995" y="1807833"/>
                  <a:pt x="4173793" y="1814052"/>
                </a:cubicBezTo>
                <a:cubicBezTo>
                  <a:pt x="4153850" y="1817678"/>
                  <a:pt x="4134743" y="1825174"/>
                  <a:pt x="4114800" y="1828800"/>
                </a:cubicBezTo>
                <a:cubicBezTo>
                  <a:pt x="4080598" y="1835018"/>
                  <a:pt x="4045850" y="1837833"/>
                  <a:pt x="4011561" y="1843548"/>
                </a:cubicBezTo>
                <a:cubicBezTo>
                  <a:pt x="3986835" y="1847669"/>
                  <a:pt x="3962482" y="1853813"/>
                  <a:pt x="3937819" y="1858297"/>
                </a:cubicBezTo>
                <a:cubicBezTo>
                  <a:pt x="3866808" y="1871208"/>
                  <a:pt x="3843272" y="1872174"/>
                  <a:pt x="3775587" y="1887794"/>
                </a:cubicBezTo>
                <a:cubicBezTo>
                  <a:pt x="3736086" y="1896910"/>
                  <a:pt x="3696059" y="1904470"/>
                  <a:pt x="3657600" y="1917290"/>
                </a:cubicBezTo>
                <a:lnTo>
                  <a:pt x="3569110" y="1946787"/>
                </a:lnTo>
                <a:cubicBezTo>
                  <a:pt x="3554361" y="1951703"/>
                  <a:pt x="3540347" y="1960129"/>
                  <a:pt x="3524864" y="1961536"/>
                </a:cubicBezTo>
                <a:cubicBezTo>
                  <a:pt x="3298797" y="1982087"/>
                  <a:pt x="3416772" y="1972119"/>
                  <a:pt x="3170903" y="1991032"/>
                </a:cubicBezTo>
                <a:cubicBezTo>
                  <a:pt x="3004202" y="2024374"/>
                  <a:pt x="3209638" y="1985500"/>
                  <a:pt x="2964426" y="2020529"/>
                </a:cubicBezTo>
                <a:cubicBezTo>
                  <a:pt x="2939610" y="2024074"/>
                  <a:pt x="2915460" y="2031465"/>
                  <a:pt x="2890684" y="2035277"/>
                </a:cubicBezTo>
                <a:cubicBezTo>
                  <a:pt x="2837955" y="2043389"/>
                  <a:pt x="2689178" y="2059306"/>
                  <a:pt x="2639961" y="2064774"/>
                </a:cubicBezTo>
                <a:cubicBezTo>
                  <a:pt x="2620297" y="2069690"/>
                  <a:pt x="2600911" y="2075897"/>
                  <a:pt x="2580968" y="2079523"/>
                </a:cubicBezTo>
                <a:cubicBezTo>
                  <a:pt x="2476196" y="2098573"/>
                  <a:pt x="2398211" y="2100388"/>
                  <a:pt x="2286000" y="2109019"/>
                </a:cubicBezTo>
                <a:cubicBezTo>
                  <a:pt x="1489399" y="2089105"/>
                  <a:pt x="1892568" y="2103628"/>
                  <a:pt x="1076632" y="2064774"/>
                </a:cubicBezTo>
                <a:lnTo>
                  <a:pt x="766916" y="2050026"/>
                </a:lnTo>
                <a:cubicBezTo>
                  <a:pt x="599768" y="2054942"/>
                  <a:pt x="432460" y="2055985"/>
                  <a:pt x="265471" y="2064774"/>
                </a:cubicBezTo>
                <a:cubicBezTo>
                  <a:pt x="207507" y="2067825"/>
                  <a:pt x="213350" y="2084977"/>
                  <a:pt x="162232" y="2094271"/>
                </a:cubicBezTo>
                <a:cubicBezTo>
                  <a:pt x="123236" y="2101361"/>
                  <a:pt x="83574" y="2104103"/>
                  <a:pt x="44245" y="2109019"/>
                </a:cubicBezTo>
                <a:lnTo>
                  <a:pt x="0" y="2123768"/>
                </a:lnTo>
                <a:lnTo>
                  <a:pt x="73742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3954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7C7B8C0-E27D-094F-E052-8F2D831E9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028666" y="-4395104"/>
            <a:ext cx="1772528" cy="10554141"/>
            <a:chOff x="-19221" y="251144"/>
            <a:chExt cx="5217958" cy="6239661"/>
          </a:xfrm>
        </p:grpSpPr>
        <p:sp>
          <p:nvSpPr>
            <p:cNvPr id="7" name="Freeform: Shape 12">
              <a:extLst>
                <a:ext uri="{FF2B5EF4-FFF2-40B4-BE49-F238E27FC236}">
                  <a16:creationId xmlns:a16="http://schemas.microsoft.com/office/drawing/2014/main" id="{0C3211ED-D743-340F-ECDD-F0C053B481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13">
              <a:extLst>
                <a:ext uri="{FF2B5EF4-FFF2-40B4-BE49-F238E27FC236}">
                  <a16:creationId xmlns:a16="http://schemas.microsoft.com/office/drawing/2014/main" id="{BF72BE8A-5D78-1CD5-77B3-A77BE7F64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B4FA094D-38C2-0D21-A017-01BE01E37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151EB978-C27E-5007-9DC3-0D19B05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6722AF74-7647-712D-13DE-428F341FF26E}"/>
              </a:ext>
            </a:extLst>
          </p:cNvPr>
          <p:cNvSpPr txBox="1">
            <a:spLocks/>
          </p:cNvSpPr>
          <p:nvPr/>
        </p:nvSpPr>
        <p:spPr>
          <a:xfrm>
            <a:off x="2698955" y="-14748"/>
            <a:ext cx="8303342" cy="18403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tx2"/>
                </a:solidFill>
              </a:rPr>
              <a:t>Student’s Voice</a:t>
            </a:r>
          </a:p>
          <a:p>
            <a:pPr algn="ctr"/>
            <a:r>
              <a:rPr lang="en-GB" sz="2400" dirty="0">
                <a:solidFill>
                  <a:schemeClr val="tx2"/>
                </a:solidFill>
                <a:effectLst/>
                <a:latin typeface="Crlt"/>
              </a:rPr>
              <a:t>"Do you have any suggestions on how this course could further integrate aspects of sustainability (environmental or societal)?" </a:t>
            </a:r>
            <a:endParaRPr lang="en-GB" sz="2400" dirty="0">
              <a:solidFill>
                <a:schemeClr val="tx2"/>
              </a:solidFill>
              <a:effectLst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93CC85-36A3-431F-9A1B-142A92C3E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387801"/>
            <a:ext cx="5059925" cy="1831346"/>
          </a:xfrm>
        </p:spPr>
        <p:txBody>
          <a:bodyPr>
            <a:noAutofit/>
          </a:bodyPr>
          <a:lstStyle/>
          <a:p>
            <a:r>
              <a:rPr lang="en-GB" sz="2400" dirty="0"/>
              <a:t>Stop printing exercises. We can see online.</a:t>
            </a:r>
          </a:p>
          <a:p>
            <a:r>
              <a:rPr lang="en-GB" sz="2400" dirty="0"/>
              <a:t>More natural light in the room</a:t>
            </a:r>
          </a:p>
          <a:p>
            <a:r>
              <a:rPr lang="en-GB" sz="2400" dirty="0"/>
              <a:t>Less air conditioner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518B28A5-7597-7F96-977C-E5BCB201705A}"/>
              </a:ext>
            </a:extLst>
          </p:cNvPr>
          <p:cNvSpPr txBox="1">
            <a:spLocks/>
          </p:cNvSpPr>
          <p:nvPr/>
        </p:nvSpPr>
        <p:spPr>
          <a:xfrm>
            <a:off x="6327254" y="1757781"/>
            <a:ext cx="5786508" cy="36454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Add sustainability contents in exercises</a:t>
            </a:r>
          </a:p>
          <a:p>
            <a:r>
              <a:rPr lang="en-GB" sz="2400" dirty="0">
                <a:solidFill>
                  <a:srgbClr val="000000"/>
                </a:solidFill>
                <a:latin typeface="Aptos Narrow" panose="020B0004020202020204" pitchFamily="34" charset="0"/>
              </a:rPr>
              <a:t>Simulate forest fire</a:t>
            </a:r>
            <a:endParaRPr lang="en-GB" sz="2400" dirty="0"/>
          </a:p>
          <a:p>
            <a:r>
              <a:rPr lang="en-GB" sz="2400" dirty="0">
                <a:solidFill>
                  <a:srgbClr val="000000"/>
                </a:solidFill>
                <a:latin typeface="Aptos Narrow" panose="020B0004020202020204" pitchFamily="34" charset="0"/>
              </a:rPr>
              <a:t>AI safety, data centre operation and its impact</a:t>
            </a:r>
          </a:p>
          <a:p>
            <a:r>
              <a:rPr lang="en-GB" sz="2400" dirty="0">
                <a:solidFill>
                  <a:srgbClr val="000000"/>
                </a:solidFill>
                <a:latin typeface="Aptos Narrow" panose="020B0004020202020204" pitchFamily="34" charset="0"/>
              </a:rPr>
              <a:t>Thermodynamics by case study</a:t>
            </a:r>
          </a:p>
          <a:p>
            <a:r>
              <a:rPr lang="en-GB" sz="2400" dirty="0">
                <a:solidFill>
                  <a:srgbClr val="000000"/>
                </a:solidFill>
                <a:latin typeface="Aptos Narrow" panose="020B0004020202020204" pitchFamily="34" charset="0"/>
              </a:rPr>
              <a:t>Wind turbine, PV as TP topics with a clear sustainability context</a:t>
            </a:r>
          </a:p>
          <a:p>
            <a:r>
              <a:rPr lang="en-GB" sz="2400" dirty="0">
                <a:solidFill>
                  <a:srgbClr val="000000"/>
                </a:solidFill>
                <a:latin typeface="Aptos Narrow" panose="020B0004020202020204" pitchFamily="34" charset="0"/>
              </a:rPr>
              <a:t>LN2 usage (some students play with it!)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01332BE0-8918-2130-FF3C-F06A704E7DB2}"/>
              </a:ext>
            </a:extLst>
          </p:cNvPr>
          <p:cNvSpPr txBox="1">
            <a:spLocks/>
          </p:cNvSpPr>
          <p:nvPr/>
        </p:nvSpPr>
        <p:spPr>
          <a:xfrm>
            <a:off x="-1" y="1686988"/>
            <a:ext cx="5059925" cy="1347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No sense. This is pure physics course!</a:t>
            </a:r>
          </a:p>
          <a:p>
            <a:r>
              <a:rPr lang="en-GB" sz="2400" dirty="0"/>
              <a:t>It’s already the case. It’s enough.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1A373F7A-10C1-0207-8FBB-2389A25F9D5E}"/>
              </a:ext>
            </a:extLst>
          </p:cNvPr>
          <p:cNvSpPr txBox="1">
            <a:spLocks/>
          </p:cNvSpPr>
          <p:nvPr/>
        </p:nvSpPr>
        <p:spPr>
          <a:xfrm>
            <a:off x="2467702" y="5510179"/>
            <a:ext cx="7256596" cy="1347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/>
              <a:t>Talk about environmental cost when compare different technologies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  <a:latin typeface="Aptos Narrow" panose="020B0004020202020204" pitchFamily="34" charset="0"/>
              </a:rPr>
              <a:t>More female course assistants</a:t>
            </a:r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69278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7C7B8C0-E27D-094F-E052-8F2D831E9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4390807" y="-4380356"/>
            <a:ext cx="1772528" cy="10554141"/>
            <a:chOff x="-19221" y="251144"/>
            <a:chExt cx="5217958" cy="6239661"/>
          </a:xfrm>
        </p:grpSpPr>
        <p:sp>
          <p:nvSpPr>
            <p:cNvPr id="7" name="Freeform: Shape 12">
              <a:extLst>
                <a:ext uri="{FF2B5EF4-FFF2-40B4-BE49-F238E27FC236}">
                  <a16:creationId xmlns:a16="http://schemas.microsoft.com/office/drawing/2014/main" id="{0C3211ED-D743-340F-ECDD-F0C053B481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13">
              <a:extLst>
                <a:ext uri="{FF2B5EF4-FFF2-40B4-BE49-F238E27FC236}">
                  <a16:creationId xmlns:a16="http://schemas.microsoft.com/office/drawing/2014/main" id="{BF72BE8A-5D78-1CD5-77B3-A77BE7F64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B4FA094D-38C2-0D21-A017-01BE01E37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151EB978-C27E-5007-9DC3-0D19B05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6722AF74-7647-712D-13DE-428F341FF26E}"/>
              </a:ext>
            </a:extLst>
          </p:cNvPr>
          <p:cNvSpPr txBox="1">
            <a:spLocks/>
          </p:cNvSpPr>
          <p:nvPr/>
        </p:nvSpPr>
        <p:spPr>
          <a:xfrm>
            <a:off x="2044149" y="0"/>
            <a:ext cx="6533098" cy="1336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tx2"/>
                </a:solidFill>
              </a:rPr>
              <a:t>Opportunities and needs for lecturer’s 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645C7D0-08B5-B9E3-E389-4A5DF7C98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54140" cy="4540669"/>
          </a:xfrm>
        </p:spPr>
        <p:txBody>
          <a:bodyPr>
            <a:noAutofit/>
          </a:bodyPr>
          <a:lstStyle/>
          <a:p>
            <a:r>
              <a:rPr lang="en-GB" sz="2400" dirty="0"/>
              <a:t>Material Sharing platform</a:t>
            </a:r>
          </a:p>
          <a:p>
            <a:pPr lvl="1"/>
            <a:r>
              <a:rPr lang="en-GB" dirty="0"/>
              <a:t>Sustainability context and contents of lab &amp; programming exercises (PV, Heat Pump, …).</a:t>
            </a:r>
          </a:p>
          <a:p>
            <a:pPr lvl="1"/>
            <a:r>
              <a:rPr lang="en-GB" dirty="0"/>
              <a:t>National level exchange which permits a development of educational contents based on local data (ex. </a:t>
            </a:r>
            <a:r>
              <a:rPr lang="en-GB" dirty="0" err="1"/>
              <a:t>MeteoSwiss</a:t>
            </a:r>
            <a:r>
              <a:rPr lang="en-GB" dirty="0"/>
              <a:t> Open Government Data (OGD)). </a:t>
            </a:r>
          </a:p>
          <a:p>
            <a:pPr lvl="1"/>
            <a:r>
              <a:rPr lang="en-GB" dirty="0"/>
              <a:t>Contents developer’s visibility increases.</a:t>
            </a:r>
          </a:p>
          <a:p>
            <a:pPr lvl="1"/>
            <a:r>
              <a:rPr lang="en-GB" dirty="0"/>
              <a:t> SPS could help?</a:t>
            </a:r>
          </a:p>
          <a:p>
            <a:r>
              <a:rPr lang="en-GB" sz="2400" dirty="0"/>
              <a:t>Option: Project based course</a:t>
            </a:r>
          </a:p>
          <a:p>
            <a:pPr lvl="1"/>
            <a:r>
              <a:rPr lang="en-GB" dirty="0"/>
              <a:t>Field work, ex. Physique dans la </a:t>
            </a:r>
            <a:r>
              <a:rPr lang="en-GB" dirty="0" err="1"/>
              <a:t>Forêt</a:t>
            </a:r>
            <a:r>
              <a:rPr lang="en-GB" dirty="0"/>
              <a:t>, F. Bouquet, Univ. Paris-</a:t>
            </a:r>
            <a:r>
              <a:rPr lang="en-GB" dirty="0" err="1"/>
              <a:t>Saclay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674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83B6A08-FC2C-A10A-592B-08D82DC9D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8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5C378FC-D52F-130B-C682-5F7838320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C675B7-B2E5-CBDB-EDD4-FDD8B9035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21562"/>
          </a:xfrm>
        </p:spPr>
        <p:txBody>
          <a:bodyPr>
            <a:normAutofit/>
          </a:bodyPr>
          <a:lstStyle/>
          <a:p>
            <a:r>
              <a:rPr lang="en-GB" sz="2400" dirty="0">
                <a:highlight>
                  <a:srgbClr val="FFF8FC"/>
                </a:highlight>
              </a:rPr>
              <a:t>Nature Series: Physics and Sustainability </a:t>
            </a:r>
            <a:r>
              <a:rPr lang="en-GB" sz="2400" dirty="0">
                <a:highlight>
                  <a:srgbClr val="FFF8FC"/>
                </a:highlight>
                <a:hlinkClick r:id="rId3"/>
              </a:rPr>
              <a:t>https://www.nature.com/collections/egagaacfba</a:t>
            </a:r>
            <a:r>
              <a:rPr lang="en-GB" sz="2400" dirty="0">
                <a:highlight>
                  <a:srgbClr val="FFF8FC"/>
                </a:highlight>
              </a:rPr>
              <a:t> </a:t>
            </a:r>
          </a:p>
          <a:p>
            <a:r>
              <a:rPr lang="en-GB" sz="2400" dirty="0">
                <a:highlight>
                  <a:srgbClr val="FFF8FC"/>
                </a:highlight>
              </a:rPr>
              <a:t>Singh, V. How to teach climate change in a physics classroom. </a:t>
            </a:r>
            <a:r>
              <a:rPr lang="en-GB" sz="2400" i="1" dirty="0">
                <a:highlight>
                  <a:srgbClr val="FFF8FC"/>
                </a:highlight>
              </a:rPr>
              <a:t>Nat Rev Phys</a:t>
            </a:r>
            <a:r>
              <a:rPr lang="en-GB" sz="2400" dirty="0">
                <a:highlight>
                  <a:srgbClr val="FFF8FC"/>
                </a:highlight>
              </a:rPr>
              <a:t> </a:t>
            </a:r>
            <a:r>
              <a:rPr lang="en-GB" sz="2400" b="1" dirty="0">
                <a:highlight>
                  <a:srgbClr val="FFF8FC"/>
                </a:highlight>
              </a:rPr>
              <a:t>5</a:t>
            </a:r>
            <a:r>
              <a:rPr lang="en-GB" sz="2400" dirty="0">
                <a:highlight>
                  <a:srgbClr val="FFF8FC"/>
                </a:highlight>
              </a:rPr>
              <a:t>, 200–201 (2023). </a:t>
            </a:r>
            <a:r>
              <a:rPr lang="en-GB" sz="2400" dirty="0">
                <a:highlight>
                  <a:srgbClr val="FFF8FC"/>
                </a:highlight>
                <a:hlinkClick r:id="rId4"/>
              </a:rPr>
              <a:t>https://doi.org/10.1038/s42254-023-00573-4</a:t>
            </a:r>
            <a:endParaRPr lang="en-GB" sz="2400" dirty="0">
              <a:highlight>
                <a:srgbClr val="FFF8FC"/>
              </a:highlight>
            </a:endParaRPr>
          </a:p>
          <a:p>
            <a:r>
              <a:rPr lang="en-GB" sz="2400" dirty="0">
                <a:highlight>
                  <a:srgbClr val="FFF8FC"/>
                </a:highlight>
              </a:rPr>
              <a:t>Sustainability Education 101 self-learning course </a:t>
            </a:r>
            <a:r>
              <a:rPr lang="en-GB" sz="2400" dirty="0">
                <a:highlight>
                  <a:srgbClr val="FFF8FC"/>
                </a:highlight>
                <a:hlinkClick r:id="rId5"/>
              </a:rPr>
              <a:t>https://sustainabilityinacademia.org/news/sustainability-education-101/</a:t>
            </a:r>
            <a:endParaRPr lang="en-GB" sz="2400" dirty="0">
              <a:highlight>
                <a:srgbClr val="FFF8FC"/>
              </a:highlight>
            </a:endParaRPr>
          </a:p>
          <a:p>
            <a:r>
              <a:rPr lang="en-GB" sz="2400" dirty="0">
                <a:highlight>
                  <a:srgbClr val="FFF8FC"/>
                </a:highlight>
              </a:rPr>
              <a:t>Physique dans la </a:t>
            </a:r>
            <a:r>
              <a:rPr lang="en-GB" sz="2400" dirty="0" err="1">
                <a:highlight>
                  <a:srgbClr val="FFF8FC"/>
                </a:highlight>
              </a:rPr>
              <a:t>Forêt</a:t>
            </a:r>
            <a:r>
              <a:rPr lang="en-GB" sz="2400" dirty="0">
                <a:highlight>
                  <a:srgbClr val="FFF8FC"/>
                </a:highlight>
              </a:rPr>
              <a:t>, F. Bouquet, Univ. Paris-</a:t>
            </a:r>
            <a:r>
              <a:rPr lang="en-GB" sz="2400" dirty="0" err="1">
                <a:highlight>
                  <a:srgbClr val="FFF8FC"/>
                </a:highlight>
              </a:rPr>
              <a:t>Saclay</a:t>
            </a:r>
            <a:r>
              <a:rPr lang="en-GB" sz="2400" dirty="0">
                <a:highlight>
                  <a:srgbClr val="FFF8FC"/>
                </a:highlight>
              </a:rPr>
              <a:t> </a:t>
            </a:r>
            <a:r>
              <a:rPr lang="en-GB" sz="2400" dirty="0">
                <a:highlight>
                  <a:srgbClr val="FFF8FC"/>
                </a:highlight>
                <a:hlinkClick r:id="rId6"/>
              </a:rPr>
              <a:t>https://qpes2023.sciencesconf.org/444090/document</a:t>
            </a:r>
            <a:endParaRPr lang="en-GB" sz="2400" dirty="0">
              <a:highlight>
                <a:srgbClr val="FFF8FC"/>
              </a:highlight>
            </a:endParaRPr>
          </a:p>
          <a:p>
            <a:endParaRPr lang="en-GB" sz="2400" dirty="0">
              <a:highlight>
                <a:srgbClr val="FFF8FC"/>
              </a:highlight>
            </a:endParaRPr>
          </a:p>
          <a:p>
            <a:endParaRPr lang="en-GB" sz="2400" dirty="0">
              <a:highlight>
                <a:srgbClr val="FFF8F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3081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3194</TotalTime>
  <Words>395</Words>
  <Application>Microsoft Macintosh PowerPoint</Application>
  <PresentationFormat>Widescreen</PresentationFormat>
  <Paragraphs>48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Crlt</vt:lpstr>
      <vt:lpstr>Aptos</vt:lpstr>
      <vt:lpstr>Aptos Display</vt:lpstr>
      <vt:lpstr>Aptos Narrow</vt:lpstr>
      <vt:lpstr>Arial</vt:lpstr>
      <vt:lpstr>Office Theme</vt:lpstr>
      <vt:lpstr>Sustainability in Physics Education for BSc/MSc</vt:lpstr>
      <vt:lpstr>PowerPoint Presentation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Tomoko Muranaka</dc:creator>
  <cp:lastModifiedBy>Tomoko Muranaka</cp:lastModifiedBy>
  <cp:revision>11</cp:revision>
  <dcterms:created xsi:type="dcterms:W3CDTF">2024-09-10T15:53:03Z</dcterms:created>
  <dcterms:modified xsi:type="dcterms:W3CDTF">2024-09-12T21:07:57Z</dcterms:modified>
</cp:coreProperties>
</file>