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41E717-73A7-B358-9D7C-54574709EACD}" name="Maria Teresa Ramos Garcia" initials="MTRG" userId="S::teresa.ramos@cern.ch::b36dc6d9-b031-43ae-b356-43203c2d7c7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FF7C80"/>
    <a:srgbClr val="FF5050"/>
    <a:srgbClr val="CC6767"/>
    <a:srgbClr val="2F2F2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5" autoAdjust="0"/>
  </p:normalViewPr>
  <p:slideViewPr>
    <p:cSldViewPr snapToObjects="1">
      <p:cViewPr varScale="1">
        <p:scale>
          <a:sx n="119" d="100"/>
          <a:sy n="119" d="100"/>
        </p:scale>
        <p:origin x="132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42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05/02/2024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2FC7C-6648-4D27-54FE-8846241C9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BGI Debrief and Planning for TS 2024</a:t>
            </a:r>
            <a:br>
              <a:rPr lang="en-GB" dirty="0"/>
            </a:br>
            <a:r>
              <a:rPr lang="en-GB" sz="2000" b="0" dirty="0"/>
              <a:t>Few feedbacks YETS 2023/2024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79D1A2-E172-84D6-69CA-2E5C7CD9F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3B0C3-BDC9-C555-4F49-F067F7BE7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Debrief and Planning for TS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4DB4F-47FA-48E9-3173-24664D07E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BED55376-9E18-89B9-24A0-EEF682D4842F}"/>
              </a:ext>
            </a:extLst>
          </p:cNvPr>
          <p:cNvSpPr>
            <a:spLocks noGrp="1"/>
          </p:cNvSpPr>
          <p:nvPr/>
        </p:nvSpPr>
        <p:spPr>
          <a:xfrm>
            <a:off x="407987" y="1439334"/>
            <a:ext cx="11376025" cy="4797977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/>
              <a:t>Positive Feedbacks: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Mech design improved and simplified;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MME reactiveness (design &amp; AP);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Support from the department.</a:t>
            </a:r>
          </a:p>
          <a:p>
            <a:pPr>
              <a:lnSpc>
                <a:spcPct val="120000"/>
              </a:lnSpc>
            </a:pPr>
            <a:r>
              <a:rPr lang="en-US" dirty="0"/>
              <a:t>Aspects to improve: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Technical: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Magnet integration non-conformity (to be discussed with integration)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Communication with AP on readiness of one of the chambers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ECR approval late in the year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Clearer workflow for testing </a:t>
            </a:r>
            <a:r>
              <a:rPr lang="en-US" dirty="0">
                <a:sym typeface="Wingdings" panose="05000000000000000000" pitchFamily="2" charset="2"/>
              </a:rPr>
              <a:t> pieces needed and by when? Sometime difficult to have all components on shelf and ready for use.</a:t>
            </a:r>
          </a:p>
          <a:p>
            <a:pPr lvl="2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Cost of the design? Anything we could do here?</a:t>
            </a:r>
          </a:p>
          <a:p>
            <a:pPr lvl="2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Communication with RF group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Project management level: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Many changes to the design 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Lack of communication </a:t>
            </a:r>
            <a:r>
              <a:rPr lang="en-US" dirty="0">
                <a:sym typeface="Wingdings" panose="05000000000000000000" pitchFamily="2" charset="2"/>
              </a:rPr>
              <a:t> lack of respect of the deadlines: we are one team, mistakes come from any direction but if they are promptly communicated then we can mitigate together as much as possible</a:t>
            </a:r>
            <a:endParaRPr lang="en-US" dirty="0"/>
          </a:p>
          <a:p>
            <a:pPr lvl="2">
              <a:lnSpc>
                <a:spcPct val="120000"/>
              </a:lnSpc>
            </a:pPr>
            <a:r>
              <a:rPr lang="en-US" dirty="0"/>
              <a:t>Far too many thing happened over YETS, which is already a busy period of the year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Cannot work in ‘urgent’ mode throughout the project: this is acceptable for unforeseen aspects but not as a baseline </a:t>
            </a:r>
            <a:r>
              <a:rPr lang="en-US" dirty="0">
                <a:sym typeface="Wingdings" panose="05000000000000000000" pitchFamily="2" charset="2"/>
              </a:rPr>
              <a:t> risk of lack of collaboration on the long term with other services at CERN</a:t>
            </a:r>
          </a:p>
        </p:txBody>
      </p:sp>
    </p:spTree>
    <p:extLst>
      <p:ext uri="{BB962C8B-B14F-4D97-AF65-F5344CB8AC3E}">
        <p14:creationId xmlns:p14="http://schemas.microsoft.com/office/powerpoint/2010/main" val="274861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2FC7C-6648-4D27-54FE-8846241C9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BGI Debrief and Planning for TS 2024</a:t>
            </a:r>
            <a:br>
              <a:rPr lang="en-GB" dirty="0"/>
            </a:br>
            <a:r>
              <a:rPr lang="en-GB" sz="2000" b="0" dirty="0"/>
              <a:t>Planning TS 2024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79D1A2-E172-84D6-69CA-2E5C7CD9F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3B0C3-BDC9-C555-4F49-F067F7BE7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Debrief and Planning for TS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4DB4F-47FA-48E9-3173-24664D07E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E08A29-ADF6-5038-CB06-5E264B30F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397000"/>
            <a:ext cx="11376024" cy="379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437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E4E2B-AFFF-3970-2C34-2F639854A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BGI Debrief and Planning for 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3D1E2-3CE9-6D3F-C392-3AD9039DE71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SPS-BGI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TS 2024 </a:t>
            </a:r>
          </a:p>
          <a:p>
            <a:pPr marL="609600" lvl="1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1 / 2 operational instruments? → planning</a:t>
            </a:r>
          </a:p>
          <a:p>
            <a:pPr marL="609600" lvl="1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M2 bolts torque calculations?</a:t>
            </a:r>
          </a:p>
          <a:p>
            <a:pPr marL="609600" lvl="1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Flange for the lab storage chamber?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YETS 2024 – 2025 / LS3</a:t>
            </a:r>
          </a:p>
          <a:p>
            <a:pPr marL="609600" lvl="1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Horizontal compensation magnet vacuum chamber?</a:t>
            </a:r>
          </a:p>
          <a:p>
            <a:pPr marL="609600" lvl="1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Third magnet? </a:t>
            </a:r>
            <a:endParaRPr lang="en-GB" b="0" dirty="0"/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C9B185-5FCF-EB48-39F6-9560CD9434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/>
              <a:t>LHC-BGI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GB" b="0" dirty="0"/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YETS 2024 – 2025</a:t>
            </a:r>
          </a:p>
          <a:p>
            <a:pPr marL="609600" lvl="1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Timepix</a:t>
            </a:r>
            <a:r>
              <a:rPr lang="en-GB" dirty="0"/>
              <a:t>4 testing chamber?</a:t>
            </a:r>
            <a:endParaRPr lang="en-GB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EB7C9-836B-010D-C8ED-C1A9B7F21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05.02.2024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21673-F2E2-1B1E-DEA1-C7330F85D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Debrief and Planning for TS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DC9C7-4BF1-AF24-2A44-6B2939EBB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647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12700</TotalTime>
  <Words>296</Words>
  <Application>Microsoft Office PowerPoint</Application>
  <PresentationFormat>Widescreen</PresentationFormat>
  <Paragraphs>42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BGI Debrief and Planning for TS 2024 Few feedbacks YETS 2023/2024</vt:lpstr>
      <vt:lpstr>BGI Debrief and Planning for TS 2024 Planning TS 2024</vt:lpstr>
      <vt:lpstr>BGI Debrief and Planning for TS 2024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Maria Teresa Ramos Garcia</dc:creator>
  <cp:lastModifiedBy>Maria Teresa Ramos Garcia</cp:lastModifiedBy>
  <cp:revision>158</cp:revision>
  <cp:lastPrinted>2020-01-30T13:49:18Z</cp:lastPrinted>
  <dcterms:created xsi:type="dcterms:W3CDTF">2022-07-06T07:46:51Z</dcterms:created>
  <dcterms:modified xsi:type="dcterms:W3CDTF">2024-02-05T15:59:53Z</dcterms:modified>
</cp:coreProperties>
</file>