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2"/>
  </p:notesMasterIdLst>
  <p:handoutMasterIdLst>
    <p:handoutMasterId r:id="rId13"/>
  </p:handoutMasterIdLst>
  <p:sldIdLst>
    <p:sldId id="576" r:id="rId2"/>
    <p:sldId id="851" r:id="rId3"/>
    <p:sldId id="2241" r:id="rId4"/>
    <p:sldId id="2233" r:id="rId5"/>
    <p:sldId id="2231" r:id="rId6"/>
    <p:sldId id="2236" r:id="rId7"/>
    <p:sldId id="2237" r:id="rId8"/>
    <p:sldId id="2238" r:id="rId9"/>
    <p:sldId id="2242" r:id="rId10"/>
    <p:sldId id="2232" r:id="rId11"/>
  </p:sldIdLst>
  <p:sldSz cx="9144000" cy="6858000" type="screen4x3"/>
  <p:notesSz cx="6797675" cy="9928225"/>
  <p:custDataLst>
    <p:tags r:id="rId14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FF0000"/>
    <a:srgbClr val="7500E9"/>
    <a:srgbClr val="E97575"/>
    <a:srgbClr val="00FFFF"/>
    <a:srgbClr val="B2B2FF"/>
    <a:srgbClr val="9999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0" d="100"/>
          <a:sy n="120" d="100"/>
        </p:scale>
        <p:origin x="6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15th February 2024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2023-2024 YETS follow-up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144DD2-5AF9-9740-83E1-A5F05B3A0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900"/>
            <a:ext cx="9144000" cy="38626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ECF8AA-444C-1956-976E-5668B37B2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C51B6-27CD-89A8-4BCC-46B9BA4585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09AD2A-4F66-7184-CD48-973258E2593D}"/>
              </a:ext>
            </a:extLst>
          </p:cNvPr>
          <p:cNvSpPr/>
          <p:nvPr/>
        </p:nvSpPr>
        <p:spPr bwMode="auto">
          <a:xfrm>
            <a:off x="12998" y="2884014"/>
            <a:ext cx="8940800" cy="200696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1A9E8C-61E8-137C-D39E-19944C0B4417}"/>
              </a:ext>
            </a:extLst>
          </p:cNvPr>
          <p:cNvSpPr/>
          <p:nvPr/>
        </p:nvSpPr>
        <p:spPr bwMode="auto">
          <a:xfrm>
            <a:off x="0" y="2646138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6BEB40-CF34-C9F4-ADCB-BCE9B1A7FBC2}"/>
              </a:ext>
            </a:extLst>
          </p:cNvPr>
          <p:cNvSpPr/>
          <p:nvPr/>
        </p:nvSpPr>
        <p:spPr bwMode="auto">
          <a:xfrm>
            <a:off x="0" y="3160846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04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440EE63-6B9E-07CA-9C0A-59224FCE6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1550"/>
            <a:ext cx="9144000" cy="44239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A17E3D-6111-456E-A474-2A122DBAD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Planned</a:t>
            </a:r>
            <a:r>
              <a:rPr lang="fr-CH" sz="4000" dirty="0"/>
              <a:t> services disruptions</a:t>
            </a:r>
            <a:endParaRPr lang="en-GB" sz="40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0B38962-E051-796C-AA25-F707EBB3F8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44900" y="6570663"/>
            <a:ext cx="240665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96E576-E57B-605B-8F1D-73B254C1DB84}"/>
              </a:ext>
            </a:extLst>
          </p:cNvPr>
          <p:cNvSpPr/>
          <p:nvPr/>
        </p:nvSpPr>
        <p:spPr bwMode="auto">
          <a:xfrm>
            <a:off x="227302" y="5824269"/>
            <a:ext cx="8689396" cy="76054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Planning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available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  <a:hlinkClick r:id="rId3"/>
              </a:rPr>
              <a:t>https://oss-coordination.web.cern.ch/gantt/latest?facilities=AD/ELENA&amp;scale=week&amp;worktypeproject=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01405-9EA0-66D3-3EB2-B68FEF58B4AB}"/>
              </a:ext>
            </a:extLst>
          </p:cNvPr>
          <p:cNvSpPr/>
          <p:nvPr/>
        </p:nvSpPr>
        <p:spPr bwMode="auto">
          <a:xfrm>
            <a:off x="227302" y="5554260"/>
            <a:ext cx="8689396" cy="27000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For info: Fire brigade training in AD ring on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Sat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17/02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5D58F192-C5C2-D1BA-3FD8-1A6CDCE0961D}"/>
              </a:ext>
            </a:extLst>
          </p:cNvPr>
          <p:cNvSpPr/>
          <p:nvPr/>
        </p:nvSpPr>
        <p:spPr bwMode="auto">
          <a:xfrm>
            <a:off x="5747532" y="3641871"/>
            <a:ext cx="1596891" cy="660535"/>
          </a:xfrm>
          <a:prstGeom prst="wedgeRoundRectCallout">
            <a:avLst>
              <a:gd name="adj1" fmla="val 65911"/>
              <a:gd name="adj2" fmla="val -6401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New dates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09/03 – 24/03 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42C169-8264-C88C-4C3D-D99E8B4E2A23}"/>
              </a:ext>
            </a:extLst>
          </p:cNvPr>
          <p:cNvSpPr/>
          <p:nvPr/>
        </p:nvSpPr>
        <p:spPr bwMode="auto">
          <a:xfrm>
            <a:off x="0" y="4973381"/>
            <a:ext cx="8940800" cy="196850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78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6637583-CB46-1415-B09B-348AFCBE6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2050"/>
            <a:ext cx="9144000" cy="3962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723364-A0B0-C150-42A7-B6F0E5999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ALPHA </a:t>
            </a:r>
            <a:r>
              <a:rPr lang="fr-FR" dirty="0" err="1"/>
              <a:t>barrack</a:t>
            </a:r>
            <a:r>
              <a:rPr lang="fr-FR" dirty="0"/>
              <a:t> replacement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36412F-6BCA-007C-2F8A-659A162330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09FC66-3676-88CA-BFCA-7C90297EE2F7}"/>
              </a:ext>
            </a:extLst>
          </p:cNvPr>
          <p:cNvSpPr/>
          <p:nvPr/>
        </p:nvSpPr>
        <p:spPr bwMode="auto">
          <a:xfrm>
            <a:off x="0" y="2661694"/>
            <a:ext cx="8940800" cy="196850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0363C6-2626-430F-D4C6-A2A9E8FB9635}"/>
              </a:ext>
            </a:extLst>
          </p:cNvPr>
          <p:cNvSpPr/>
          <p:nvPr/>
        </p:nvSpPr>
        <p:spPr bwMode="auto">
          <a:xfrm>
            <a:off x="0" y="2882461"/>
            <a:ext cx="8940800" cy="71531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074110-203A-AF72-5FDF-621080889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2679"/>
            <a:ext cx="9144000" cy="36754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019D69-60F2-6B96-0C72-12AF98E4D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general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055C0-9063-18E2-27EF-4E6A55FF05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4BCDD5-4A6E-E035-BFC1-7F92B39C36B2}"/>
              </a:ext>
            </a:extLst>
          </p:cNvPr>
          <p:cNvSpPr/>
          <p:nvPr/>
        </p:nvSpPr>
        <p:spPr bwMode="auto">
          <a:xfrm>
            <a:off x="0" y="4813929"/>
            <a:ext cx="8940800" cy="240671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F34F3F-2CDA-E79E-AC66-969C7D962D92}"/>
              </a:ext>
            </a:extLst>
          </p:cNvPr>
          <p:cNvSpPr/>
          <p:nvPr/>
        </p:nvSpPr>
        <p:spPr bwMode="auto">
          <a:xfrm>
            <a:off x="0" y="4318000"/>
            <a:ext cx="8940800" cy="24461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643884-E29D-76B7-C14D-4E94209D2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5940"/>
            <a:ext cx="9144000" cy="37861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894DB3-6CE3-BA04-2B67-EE6D73BFF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sectors</a:t>
            </a:r>
            <a:r>
              <a:rPr lang="fr-CH" dirty="0"/>
              <a:t> 1A-1B-2A-2B-3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C8BCE-5751-D1C4-ECBF-434688A1E6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8D8C97-E8CA-1EB2-1A63-5003CC458E80}"/>
              </a:ext>
            </a:extLst>
          </p:cNvPr>
          <p:cNvSpPr/>
          <p:nvPr/>
        </p:nvSpPr>
        <p:spPr bwMode="auto">
          <a:xfrm>
            <a:off x="0" y="2613518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133AEC-E273-26EC-0414-307240B7EDCF}"/>
              </a:ext>
            </a:extLst>
          </p:cNvPr>
          <p:cNvSpPr/>
          <p:nvPr/>
        </p:nvSpPr>
        <p:spPr bwMode="auto">
          <a:xfrm>
            <a:off x="0" y="3741240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BCEA6-9E61-64A2-23B3-82929F4FFAC9}"/>
              </a:ext>
            </a:extLst>
          </p:cNvPr>
          <p:cNvSpPr/>
          <p:nvPr/>
        </p:nvSpPr>
        <p:spPr bwMode="auto">
          <a:xfrm>
            <a:off x="0" y="3955254"/>
            <a:ext cx="9144000" cy="19565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32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CE8A98-2275-F9CF-C0FD-2B4B1804E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7500"/>
            <a:ext cx="9144000" cy="3140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F1B5D7-C702-2A23-16A9-805EF3916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</a:t>
            </a:r>
            <a:r>
              <a:rPr lang="fr-CH" dirty="0" err="1"/>
              <a:t>sector</a:t>
            </a:r>
            <a:r>
              <a:rPr lang="fr-CH" dirty="0"/>
              <a:t> 4 - </a:t>
            </a:r>
            <a:r>
              <a:rPr lang="fr-CH" dirty="0" err="1"/>
              <a:t>general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BD319D-D3D1-1EB3-1091-48AEC8462F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63A036-3DC3-4023-24A9-A911BD091B80}"/>
              </a:ext>
            </a:extLst>
          </p:cNvPr>
          <p:cNvSpPr/>
          <p:nvPr/>
        </p:nvSpPr>
        <p:spPr bwMode="auto">
          <a:xfrm>
            <a:off x="0" y="4070349"/>
            <a:ext cx="8940800" cy="173017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C9E310-B51B-DDFD-B0DF-43964632D74D}"/>
              </a:ext>
            </a:extLst>
          </p:cNvPr>
          <p:cNvSpPr/>
          <p:nvPr/>
        </p:nvSpPr>
        <p:spPr bwMode="auto">
          <a:xfrm>
            <a:off x="0" y="4274244"/>
            <a:ext cx="8940800" cy="46920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2FDDB22B-A522-E8AC-F7B1-BAE2253EF36A}"/>
              </a:ext>
            </a:extLst>
          </p:cNvPr>
          <p:cNvSpPr/>
          <p:nvPr/>
        </p:nvSpPr>
        <p:spPr bwMode="auto">
          <a:xfrm>
            <a:off x="5359400" y="5386378"/>
            <a:ext cx="875098" cy="241328"/>
          </a:xfrm>
          <a:prstGeom prst="wedgeRoundRectCallout">
            <a:avLst>
              <a:gd name="adj1" fmla="val 107033"/>
              <a:gd name="adj2" fmla="val -420897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67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A3E2F2C-A820-40D3-3C0A-CBB449470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1550"/>
            <a:ext cx="9144000" cy="41809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7F89B8-7D4B-6AD9-ED12-EDB9331EC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4 – BHN46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56C90-DC8C-C972-5768-C80185A409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5D09AF-19F8-1AAA-CB58-84386FDD264D}"/>
              </a:ext>
            </a:extLst>
          </p:cNvPr>
          <p:cNvSpPr/>
          <p:nvPr/>
        </p:nvSpPr>
        <p:spPr bwMode="auto">
          <a:xfrm>
            <a:off x="1" y="4398014"/>
            <a:ext cx="9143999" cy="214198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7FCDED-42B2-CB4A-56F5-3DF262E5A263}"/>
              </a:ext>
            </a:extLst>
          </p:cNvPr>
          <p:cNvSpPr/>
          <p:nvPr/>
        </p:nvSpPr>
        <p:spPr bwMode="auto">
          <a:xfrm>
            <a:off x="5404" y="4641850"/>
            <a:ext cx="9143999" cy="482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5BD581-E20F-777D-99BB-92B7A8F55235}"/>
              </a:ext>
            </a:extLst>
          </p:cNvPr>
          <p:cNvSpPr/>
          <p:nvPr/>
        </p:nvSpPr>
        <p:spPr bwMode="auto">
          <a:xfrm>
            <a:off x="1" y="3644900"/>
            <a:ext cx="9143999" cy="723576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F9CA0EA6-5FC2-F9DB-65BF-504C72E2B466}"/>
              </a:ext>
            </a:extLst>
          </p:cNvPr>
          <p:cNvSpPr/>
          <p:nvPr/>
        </p:nvSpPr>
        <p:spPr bwMode="auto">
          <a:xfrm>
            <a:off x="6231570" y="5865784"/>
            <a:ext cx="1101478" cy="241328"/>
          </a:xfrm>
          <a:prstGeom prst="wedgeRoundRectCallout">
            <a:avLst>
              <a:gd name="adj1" fmla="val 61487"/>
              <a:gd name="adj2" fmla="val -49457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2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DF790F-035D-EF80-3B0C-714C2896B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7875"/>
            <a:ext cx="9144000" cy="27622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FD2BC7-F53E-E7B6-9C02-11F4E4813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4 – QFN32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4F7E5-2DC0-2FE7-D905-4A18423200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D5EE2C-3D17-AE73-8F01-E4262E71C0A5}"/>
              </a:ext>
            </a:extLst>
          </p:cNvPr>
          <p:cNvSpPr/>
          <p:nvPr/>
        </p:nvSpPr>
        <p:spPr bwMode="auto">
          <a:xfrm>
            <a:off x="0" y="4584700"/>
            <a:ext cx="9143999" cy="20955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71FED111-876C-0A3F-A821-0B54B031AD64}"/>
              </a:ext>
            </a:extLst>
          </p:cNvPr>
          <p:cNvSpPr/>
          <p:nvPr/>
        </p:nvSpPr>
        <p:spPr bwMode="auto">
          <a:xfrm>
            <a:off x="6231570" y="5865784"/>
            <a:ext cx="1101478" cy="241328"/>
          </a:xfrm>
          <a:prstGeom prst="wedgeRoundRectCallout">
            <a:avLst>
              <a:gd name="adj1" fmla="val 66099"/>
              <a:gd name="adj2" fmla="val -523517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date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7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5309E0-DA77-B04C-9246-7463FD5F4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4250"/>
            <a:ext cx="9144000" cy="5257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BBB48-03CC-F11F-6752-86684393B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re-commissioning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59DC6-3FE6-B5B5-6056-F89FF6A0CB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27310C-5003-8C0E-A497-726898508801}"/>
              </a:ext>
            </a:extLst>
          </p:cNvPr>
          <p:cNvSpPr/>
          <p:nvPr/>
        </p:nvSpPr>
        <p:spPr bwMode="auto">
          <a:xfrm>
            <a:off x="0" y="2052164"/>
            <a:ext cx="8940800" cy="200696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6EEA73-42E9-5C6A-4846-B5FC820B72FC}"/>
              </a:ext>
            </a:extLst>
          </p:cNvPr>
          <p:cNvSpPr/>
          <p:nvPr/>
        </p:nvSpPr>
        <p:spPr bwMode="auto">
          <a:xfrm>
            <a:off x="0" y="2249014"/>
            <a:ext cx="8940800" cy="200696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18D7DA-81E8-FDED-A989-10BA5ED21F4E}"/>
              </a:ext>
            </a:extLst>
          </p:cNvPr>
          <p:cNvSpPr/>
          <p:nvPr/>
        </p:nvSpPr>
        <p:spPr bwMode="auto">
          <a:xfrm>
            <a:off x="0" y="2455996"/>
            <a:ext cx="8940800" cy="166554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AE44-434C-FDD5-7082-97363DC252CF}"/>
              </a:ext>
            </a:extLst>
          </p:cNvPr>
          <p:cNvSpPr/>
          <p:nvPr/>
        </p:nvSpPr>
        <p:spPr bwMode="auto">
          <a:xfrm>
            <a:off x="0" y="2659196"/>
            <a:ext cx="8940800" cy="20306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3A36F895-FD97-F9A7-3EB5-19AB3311EB5C}"/>
              </a:ext>
            </a:extLst>
          </p:cNvPr>
          <p:cNvSpPr/>
          <p:nvPr/>
        </p:nvSpPr>
        <p:spPr bwMode="auto">
          <a:xfrm>
            <a:off x="4991100" y="3363884"/>
            <a:ext cx="424248" cy="241328"/>
          </a:xfrm>
          <a:prstGeom prst="wedgeRoundRectCallout">
            <a:avLst>
              <a:gd name="adj1" fmla="val 84060"/>
              <a:gd name="adj2" fmla="val -24460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??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443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12844</TotalTime>
  <Words>131</Words>
  <Application>Microsoft Office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Garamond</vt:lpstr>
      <vt:lpstr>Helvetica</vt:lpstr>
      <vt:lpstr>Times New Roman</vt:lpstr>
      <vt:lpstr>Wingdings</vt:lpstr>
      <vt:lpstr>1_Pixel</vt:lpstr>
      <vt:lpstr>AD/ELENA FACILITY  </vt:lpstr>
      <vt:lpstr>Planned services disruptions</vt:lpstr>
      <vt:lpstr>ALPHA barrack replacement</vt:lpstr>
      <vt:lpstr>AD ring general</vt:lpstr>
      <vt:lpstr>AD sectors 1A-1B-2A-2B-3</vt:lpstr>
      <vt:lpstr>AD sector 4 - general</vt:lpstr>
      <vt:lpstr>AD ring sector 4 – BHN46</vt:lpstr>
      <vt:lpstr>AD ring sector 4 – QFN32</vt:lpstr>
      <vt:lpstr>AD re-commissioning</vt:lpstr>
      <vt:lpstr>ELENA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50</cp:revision>
  <cp:lastPrinted>2018-02-09T07:23:44Z</cp:lastPrinted>
  <dcterms:created xsi:type="dcterms:W3CDTF">2023-02-22T09:31:10Z</dcterms:created>
  <dcterms:modified xsi:type="dcterms:W3CDTF">2024-02-14T15:40:40Z</dcterms:modified>
</cp:coreProperties>
</file>