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306" r:id="rId4"/>
    <p:sldId id="30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BAB"/>
    <a:srgbClr val="B3BC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82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2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46949-1945-4AD7-AC54-60BDEE7C4706}" type="datetimeFigureOut">
              <a:rPr lang="en-GB" smtClean="0"/>
              <a:t>22/02/2024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8AD17-93E4-4321-BFB0-B1EBDD4E5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447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123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682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B8AD17-93E4-4321-BFB0-B1EBDD4E52D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919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1F47F621-9A18-2749-8917-5D006AC00E51}" type="datetime1">
              <a:rPr lang="de-CH" smtClean="0"/>
              <a:t>22.02.24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60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9EF7F23-69F0-434F-8DA7-84DF71E84D74}" type="datetime1">
              <a:rPr lang="de-CH" smtClean="0"/>
              <a:t>22.02.24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49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E347B43-D545-A645-BDE1-E4FB3E93932D}" type="datetime1">
              <a:rPr lang="de-CH" smtClean="0"/>
              <a:t>22.02.24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419601" y="6225068"/>
            <a:ext cx="486188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252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A79B800-3CF8-C249-9361-5FD67A6E0C0F}" type="datetime1">
              <a:rPr lang="de-CH" smtClean="0"/>
              <a:t>22.02.24</a:t>
            </a:fld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917AFF83-AA22-4D22-A412-C94A422514B5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0" y="6176963"/>
            <a:ext cx="12192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9" b="24647"/>
          <a:stretch/>
        </p:blipFill>
        <p:spPr>
          <a:xfrm>
            <a:off x="2772833" y="6225068"/>
            <a:ext cx="1540933" cy="60435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419601" y="6225068"/>
            <a:ext cx="486188" cy="604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50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BC967-7466-3543-8E37-0FC0C9527D6B}" type="datetime1">
              <a:rPr lang="de-CH" smtClean="0"/>
              <a:t>22.02.24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RADWG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AFF83-AA22-4D22-A412-C94A422514B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4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1618889" y="186134"/>
            <a:ext cx="8833449" cy="4689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4340" y="1868029"/>
            <a:ext cx="10795723" cy="2802414"/>
          </a:xfrm>
        </p:spPr>
        <p:txBody>
          <a:bodyPr/>
          <a:lstStyle/>
          <a:p>
            <a:r>
              <a:rPr lang="en-GB" dirty="0"/>
              <a:t>RADWG Meeting February 2024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3613" y="4787940"/>
            <a:ext cx="9144000" cy="1655762"/>
          </a:xfrm>
        </p:spPr>
        <p:txBody>
          <a:bodyPr/>
          <a:lstStyle/>
          <a:p>
            <a:r>
              <a:rPr lang="en-GB" dirty="0"/>
              <a:t>Salvatore Danzeca BE-CEM-EPR</a:t>
            </a:r>
          </a:p>
          <a:p>
            <a:r>
              <a:rPr lang="en-GB" dirty="0"/>
              <a:t>Manoel Barros Marin SY-BI-BP</a:t>
            </a:r>
          </a:p>
          <a:p>
            <a:r>
              <a:rPr lang="en-GB" dirty="0"/>
              <a:t>on behalf of the RADWG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EBECD-CAB1-B940-A956-F1E7B770D511}" type="datetime1">
              <a:rPr lang="de-CH" smtClean="0"/>
              <a:t>22.02.24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RADWG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4276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838" y="63200"/>
            <a:ext cx="10515600" cy="1325563"/>
          </a:xfrm>
        </p:spPr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865" y="1388763"/>
            <a:ext cx="10779935" cy="4351338"/>
          </a:xfrm>
        </p:spPr>
        <p:txBody>
          <a:bodyPr>
            <a:normAutofit/>
          </a:bodyPr>
          <a:lstStyle/>
          <a:p>
            <a:r>
              <a:rPr lang="en-GB" b="1" dirty="0"/>
              <a:t>Introduction</a:t>
            </a:r>
          </a:p>
          <a:p>
            <a:r>
              <a:rPr lang="en-GB" b="0" i="0" dirty="0">
                <a:solidFill>
                  <a:srgbClr val="CB6D04"/>
                </a:solidFill>
                <a:effectLst/>
                <a:latin typeface="Liberation Sans"/>
              </a:rPr>
              <a:t>BE-CEM-EPR Radiation Test Service: Status, Activities, Results &amp; Planning</a:t>
            </a:r>
            <a:r>
              <a:rPr lang="en-GB" dirty="0"/>
              <a:t> by Rudy Ferraro</a:t>
            </a:r>
          </a:p>
          <a:p>
            <a:r>
              <a:rPr lang="en-GB" dirty="0">
                <a:solidFill>
                  <a:srgbClr val="CB6D04"/>
                </a:solidFill>
                <a:latin typeface="Liberation Sans"/>
              </a:rPr>
              <a:t>CHARM Facility Status </a:t>
            </a:r>
            <a:r>
              <a:rPr lang="en-GB" dirty="0"/>
              <a:t>by Salvatore Fiore</a:t>
            </a:r>
          </a:p>
          <a:p>
            <a:r>
              <a:rPr lang="en-GB" dirty="0">
                <a:solidFill>
                  <a:srgbClr val="CB6D04"/>
                </a:solidFill>
                <a:latin typeface="Liberation Sans"/>
              </a:rPr>
              <a:t>Radiation Tolerant Wireless Solutions: Current status and future perspective </a:t>
            </a:r>
            <a:r>
              <a:rPr lang="en-GB" dirty="0"/>
              <a:t>by </a:t>
            </a:r>
            <a:r>
              <a:rPr lang="en-US" dirty="0"/>
              <a:t>Salvatore Danzeca</a:t>
            </a:r>
          </a:p>
          <a:p>
            <a:r>
              <a:rPr lang="en-GB" dirty="0">
                <a:solidFill>
                  <a:srgbClr val="CB6D04"/>
                </a:solidFill>
                <a:latin typeface="Liberation Sans"/>
              </a:rPr>
              <a:t>Potential radiation-tolerant candidates among commercial SFPs/QSFPs 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by </a:t>
            </a:r>
            <a:r>
              <a:rPr lang="en-GB" b="0" i="0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Manoel</a:t>
            </a:r>
            <a:r>
              <a:rPr lang="en-GB" b="0" i="0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</a:rPr>
              <a:t> Barros Marin</a:t>
            </a:r>
            <a:endParaRPr lang="en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6C387-8C1F-9947-869A-538770D14377}" type="datetime1">
              <a:rPr lang="de-CH" smtClean="0"/>
              <a:t>22.02.24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4695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854FB-563F-6C41-2569-D84A0DBEDC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CTTB and CTSB request to the RADWG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DC220-B3CD-7C16-1D9F-D798B6EF6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Goal: Show the actual status of the radiation tolerant productions for LS3</a:t>
            </a:r>
          </a:p>
          <a:p>
            <a:r>
              <a:rPr lang="en-GB" dirty="0"/>
              <a:t>Goal: Show the current and future possibilities of radiation tolerant wireless networks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299C84-1DBA-8174-F889-E72883BCE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5DE2E-73D8-7344-83F8-AB514B3D5479}" type="datetime1">
              <a:rPr lang="de-CH" smtClean="0"/>
              <a:t>22.02.24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39383-C840-6B74-E199-808946FA5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49349-E98B-6C5E-558F-F122F8E66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6243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8"/>
          <a:stretch/>
        </p:blipFill>
        <p:spPr>
          <a:xfrm>
            <a:off x="1618889" y="186134"/>
            <a:ext cx="8833449" cy="4689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6259" y="2530713"/>
            <a:ext cx="10147541" cy="2802414"/>
          </a:xfrm>
        </p:spPr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E6C6E-E87D-A947-9B81-16E95B7C814B}" type="datetime1">
              <a:rPr lang="de-CH" smtClean="0"/>
              <a:t>22.02.24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RADWG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AFF83-AA22-4D22-A412-C94A422514B5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384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4944</TotalTime>
  <Words>118</Words>
  <Application>Microsoft Macintosh PowerPoint</Application>
  <PresentationFormat>Widescreen</PresentationFormat>
  <Paragraphs>29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Liberation Sans</vt:lpstr>
      <vt:lpstr>Office Theme</vt:lpstr>
      <vt:lpstr>RADWG Meeting February 2024</vt:lpstr>
      <vt:lpstr>AGENDA</vt:lpstr>
      <vt:lpstr>CTTB and CTSB request to the RADWG</vt:lpstr>
      <vt:lpstr>THANK YOU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RADWG Meeting April 2015</dc:title>
  <dc:creator>Salvatore Danzeca</dc:creator>
  <cp:lastModifiedBy>Salvatore Danzeca</cp:lastModifiedBy>
  <cp:revision>198</cp:revision>
  <dcterms:created xsi:type="dcterms:W3CDTF">2015-04-22T07:50:05Z</dcterms:created>
  <dcterms:modified xsi:type="dcterms:W3CDTF">2024-02-22T12:37:21Z</dcterms:modified>
</cp:coreProperties>
</file>