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7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8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9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0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11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2" r:id="rId4"/>
    <p:sldMasterId id="2147483672" r:id="rId5"/>
    <p:sldMasterId id="2147483677" r:id="rId6"/>
    <p:sldMasterId id="2147483680" r:id="rId7"/>
    <p:sldMasterId id="2147483683" r:id="rId8"/>
    <p:sldMasterId id="2147483690" r:id="rId9"/>
    <p:sldMasterId id="2147483692" r:id="rId10"/>
    <p:sldMasterId id="2147483700" r:id="rId11"/>
    <p:sldMasterId id="2147483703" r:id="rId12"/>
    <p:sldMasterId id="2147483706" r:id="rId13"/>
    <p:sldMasterId id="2147483709" r:id="rId14"/>
    <p:sldMasterId id="2147483719" r:id="rId15"/>
  </p:sldMasterIdLst>
  <p:notesMasterIdLst>
    <p:notesMasterId r:id="rId31"/>
  </p:notesMasterIdLst>
  <p:sldIdLst>
    <p:sldId id="270" r:id="rId16"/>
    <p:sldId id="4699" r:id="rId17"/>
    <p:sldId id="4698" r:id="rId18"/>
    <p:sldId id="4703" r:id="rId19"/>
    <p:sldId id="4709" r:id="rId20"/>
    <p:sldId id="4712" r:id="rId21"/>
    <p:sldId id="4704" r:id="rId22"/>
    <p:sldId id="4711" r:id="rId23"/>
    <p:sldId id="4701" r:id="rId24"/>
    <p:sldId id="4702" r:id="rId25"/>
    <p:sldId id="4710" r:id="rId26"/>
    <p:sldId id="283" r:id="rId27"/>
    <p:sldId id="4707" r:id="rId28"/>
    <p:sldId id="4708" r:id="rId29"/>
    <p:sldId id="4706" r:id="rId30"/>
  </p:sldIdLst>
  <p:sldSz cx="12192000" cy="6858000"/>
  <p:notesSz cx="6858000" cy="9144000"/>
  <p:embeddedFontLst>
    <p:embeddedFont>
      <p:font typeface="Arial Black" panose="020B0A04020102020204" pitchFamily="34" charset="0"/>
      <p:bold r:id="rId32"/>
    </p:embeddedFont>
    <p:embeddedFont>
      <p:font typeface="Fira Sans" panose="020B0503050000020004" pitchFamily="34" charset="0"/>
      <p:regular r:id="rId33"/>
      <p:bold r:id="rId34"/>
      <p:italic r:id="rId35"/>
      <p:boldItalic r:id="rId36"/>
    </p:embeddedFont>
    <p:embeddedFont>
      <p:font typeface="Fira Sans ExtraBold" panose="020B0903050000020004" pitchFamily="34" charset="0"/>
      <p:bold r:id="rId37"/>
      <p:boldItalic r:id="rId38"/>
    </p:embeddedFont>
    <p:embeddedFont>
      <p:font typeface="Fira Sans Light" panose="020B0403050000020004" pitchFamily="34" charset="0"/>
      <p:regular r:id="rId39"/>
      <p:italic r:id="rId40"/>
    </p:embeddedFont>
    <p:embeddedFont>
      <p:font typeface="Poppins" panose="00000500000000000000" pitchFamily="2" charset="0"/>
      <p:regular r:id="rId41"/>
      <p:bold r:id="rId42"/>
      <p:italic r:id="rId43"/>
      <p:boldItalic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B55D04-DFDF-E385-F790-A7251FF94B39}" name="LETTE, Liz" initials="LL" userId="S::lettel@ansto.gov.au::a035ca5c-6f2b-4e68-9fac-ee8ad4c880cb" providerId="AD"/>
  <p188:author id="{826A7919-43DD-08D9-7C7F-85B8C2174950}" name="O'BRIEN, Clare" initials="OC" userId="S::clareo@ansto.gov.au::fb44b6ce-57ac-4e84-9292-ac9b9be8d23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SEY, Cassandra" initials="CC" lastIdx="2" clrIdx="0">
    <p:extLst>
      <p:ext uri="{19B8F6BF-5375-455C-9EA6-DF929625EA0E}">
        <p15:presenceInfo xmlns:p15="http://schemas.microsoft.com/office/powerpoint/2012/main" userId="S::csd@ansto.gov.au::db058888-36e0-4f6a-813b-0ddae2fea9f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9EC5"/>
    <a:srgbClr val="47B8B2"/>
    <a:srgbClr val="333333"/>
    <a:srgbClr val="146464"/>
    <a:srgbClr val="000000"/>
    <a:srgbClr val="00A3C3"/>
    <a:srgbClr val="005FB7"/>
    <a:srgbClr val="6C0FA7"/>
    <a:srgbClr val="DC007D"/>
    <a:srgbClr val="FE5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E2C1FB-50E1-4FCC-9E70-19B65A80D793}" v="188" dt="2024-02-29T09:21:49.4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85075" autoAdjust="0"/>
  </p:normalViewPr>
  <p:slideViewPr>
    <p:cSldViewPr snapToGrid="0">
      <p:cViewPr>
        <p:scale>
          <a:sx n="56" d="100"/>
          <a:sy n="56" d="100"/>
        </p:scale>
        <p:origin x="763" y="41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slide" Target="slides/slide6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9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font" Target="fonts/font5.fntdata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4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3.fntdata"/><Relationship Id="rId52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, Tessa" userId="48482ce6-a4f9-44db-9471-746c7661f556" providerId="ADAL" clId="{B8E2C1FB-50E1-4FCC-9E70-19B65A80D793}"/>
    <pc:docChg chg="undo custSel addSld delSld modSld sldOrd delMainMaster">
      <pc:chgData name="CHARLES, Tessa" userId="48482ce6-a4f9-44db-9471-746c7661f556" providerId="ADAL" clId="{B8E2C1FB-50E1-4FCC-9E70-19B65A80D793}" dt="2024-02-29T09:56:41.042" v="2511" actId="478"/>
      <pc:docMkLst>
        <pc:docMk/>
      </pc:docMkLst>
      <pc:sldChg chg="del">
        <pc:chgData name="CHARLES, Tessa" userId="48482ce6-a4f9-44db-9471-746c7661f556" providerId="ADAL" clId="{B8E2C1FB-50E1-4FCC-9E70-19B65A80D793}" dt="2024-02-28T01:52:56.419" v="962" actId="47"/>
        <pc:sldMkLst>
          <pc:docMk/>
          <pc:sldMk cId="48136437" sldId="269"/>
        </pc:sldMkLst>
      </pc:sldChg>
      <pc:sldChg chg="delSp modSp mod">
        <pc:chgData name="CHARLES, Tessa" userId="48482ce6-a4f9-44db-9471-746c7661f556" providerId="ADAL" clId="{B8E2C1FB-50E1-4FCC-9E70-19B65A80D793}" dt="2024-02-29T09:56:41.042" v="2511" actId="478"/>
        <pc:sldMkLst>
          <pc:docMk/>
          <pc:sldMk cId="4160342142" sldId="270"/>
        </pc:sldMkLst>
        <pc:spChg chg="mod">
          <ac:chgData name="CHARLES, Tessa" userId="48482ce6-a4f9-44db-9471-746c7661f556" providerId="ADAL" clId="{B8E2C1FB-50E1-4FCC-9E70-19B65A80D793}" dt="2024-02-29T08:04:03.931" v="2479" actId="20577"/>
          <ac:spMkLst>
            <pc:docMk/>
            <pc:sldMk cId="4160342142" sldId="270"/>
            <ac:spMk id="2" creationId="{2931C823-4572-E149-BB37-2DB4531C4442}"/>
          </ac:spMkLst>
        </pc:spChg>
        <pc:spChg chg="mod">
          <ac:chgData name="CHARLES, Tessa" userId="48482ce6-a4f9-44db-9471-746c7661f556" providerId="ADAL" clId="{B8E2C1FB-50E1-4FCC-9E70-19B65A80D793}" dt="2024-02-28T02:46:58.353" v="1807" actId="20577"/>
          <ac:spMkLst>
            <pc:docMk/>
            <pc:sldMk cId="4160342142" sldId="270"/>
            <ac:spMk id="4" creationId="{F1BFA7BF-7073-C84A-B934-349902396FE7}"/>
          </ac:spMkLst>
        </pc:spChg>
        <pc:spChg chg="mod">
          <ac:chgData name="CHARLES, Tessa" userId="48482ce6-a4f9-44db-9471-746c7661f556" providerId="ADAL" clId="{B8E2C1FB-50E1-4FCC-9E70-19B65A80D793}" dt="2024-02-28T02:47:19.747" v="1840" actId="207"/>
          <ac:spMkLst>
            <pc:docMk/>
            <pc:sldMk cId="4160342142" sldId="270"/>
            <ac:spMk id="5" creationId="{F6A90B47-BF11-D249-B3A0-E75BA3A53E2D}"/>
          </ac:spMkLst>
        </pc:spChg>
        <pc:grpChg chg="del">
          <ac:chgData name="CHARLES, Tessa" userId="48482ce6-a4f9-44db-9471-746c7661f556" providerId="ADAL" clId="{B8E2C1FB-50E1-4FCC-9E70-19B65A80D793}" dt="2024-02-29T09:56:41.042" v="2511" actId="478"/>
          <ac:grpSpMkLst>
            <pc:docMk/>
            <pc:sldMk cId="4160342142" sldId="270"/>
            <ac:grpSpMk id="13" creationId="{52DCD82C-6D88-3347-9F9D-4C0D63D239DB}"/>
          </ac:grpSpMkLst>
        </pc:grpChg>
      </pc:sldChg>
      <pc:sldChg chg="del">
        <pc:chgData name="CHARLES, Tessa" userId="48482ce6-a4f9-44db-9471-746c7661f556" providerId="ADAL" clId="{B8E2C1FB-50E1-4FCC-9E70-19B65A80D793}" dt="2024-02-28T01:53:00.379" v="977" actId="47"/>
        <pc:sldMkLst>
          <pc:docMk/>
          <pc:sldMk cId="2964330481" sldId="277"/>
        </pc:sldMkLst>
      </pc:sldChg>
      <pc:sldChg chg="del">
        <pc:chgData name="CHARLES, Tessa" userId="48482ce6-a4f9-44db-9471-746c7661f556" providerId="ADAL" clId="{B8E2C1FB-50E1-4FCC-9E70-19B65A80D793}" dt="2024-02-28T01:52:56.635" v="963" actId="47"/>
        <pc:sldMkLst>
          <pc:docMk/>
          <pc:sldMk cId="207191321" sldId="282"/>
        </pc:sldMkLst>
      </pc:sldChg>
      <pc:sldChg chg="del">
        <pc:chgData name="CHARLES, Tessa" userId="48482ce6-a4f9-44db-9471-746c7661f556" providerId="ADAL" clId="{B8E2C1FB-50E1-4FCC-9E70-19B65A80D793}" dt="2024-02-28T01:52:50.156" v="944" actId="47"/>
        <pc:sldMkLst>
          <pc:docMk/>
          <pc:sldMk cId="2322316961" sldId="285"/>
        </pc:sldMkLst>
      </pc:sldChg>
      <pc:sldChg chg="del">
        <pc:chgData name="CHARLES, Tessa" userId="48482ce6-a4f9-44db-9471-746c7661f556" providerId="ADAL" clId="{B8E2C1FB-50E1-4FCC-9E70-19B65A80D793}" dt="2024-02-28T01:52:56.873" v="964" actId="47"/>
        <pc:sldMkLst>
          <pc:docMk/>
          <pc:sldMk cId="3145567680" sldId="286"/>
        </pc:sldMkLst>
      </pc:sldChg>
      <pc:sldChg chg="del">
        <pc:chgData name="CHARLES, Tessa" userId="48482ce6-a4f9-44db-9471-746c7661f556" providerId="ADAL" clId="{B8E2C1FB-50E1-4FCC-9E70-19B65A80D793}" dt="2024-02-28T01:52:57.073" v="965" actId="47"/>
        <pc:sldMkLst>
          <pc:docMk/>
          <pc:sldMk cId="2883269852" sldId="294"/>
        </pc:sldMkLst>
      </pc:sldChg>
      <pc:sldChg chg="del">
        <pc:chgData name="CHARLES, Tessa" userId="48482ce6-a4f9-44db-9471-746c7661f556" providerId="ADAL" clId="{B8E2C1FB-50E1-4FCC-9E70-19B65A80D793}" dt="2024-02-28T01:52:58.059" v="969" actId="47"/>
        <pc:sldMkLst>
          <pc:docMk/>
          <pc:sldMk cId="0" sldId="312"/>
        </pc:sldMkLst>
      </pc:sldChg>
      <pc:sldChg chg="del">
        <pc:chgData name="CHARLES, Tessa" userId="48482ce6-a4f9-44db-9471-746c7661f556" providerId="ADAL" clId="{B8E2C1FB-50E1-4FCC-9E70-19B65A80D793}" dt="2024-02-28T01:52:58.438" v="970" actId="47"/>
        <pc:sldMkLst>
          <pc:docMk/>
          <pc:sldMk cId="0" sldId="313"/>
        </pc:sldMkLst>
      </pc:sldChg>
      <pc:sldChg chg="del">
        <pc:chgData name="CHARLES, Tessa" userId="48482ce6-a4f9-44db-9471-746c7661f556" providerId="ADAL" clId="{B8E2C1FB-50E1-4FCC-9E70-19B65A80D793}" dt="2024-02-28T01:52:58.739" v="971" actId="47"/>
        <pc:sldMkLst>
          <pc:docMk/>
          <pc:sldMk cId="0" sldId="314"/>
        </pc:sldMkLst>
      </pc:sldChg>
      <pc:sldChg chg="del">
        <pc:chgData name="CHARLES, Tessa" userId="48482ce6-a4f9-44db-9471-746c7661f556" providerId="ADAL" clId="{B8E2C1FB-50E1-4FCC-9E70-19B65A80D793}" dt="2024-02-28T01:52:59.263" v="972" actId="47"/>
        <pc:sldMkLst>
          <pc:docMk/>
          <pc:sldMk cId="0" sldId="315"/>
        </pc:sldMkLst>
      </pc:sldChg>
      <pc:sldChg chg="del">
        <pc:chgData name="CHARLES, Tessa" userId="48482ce6-a4f9-44db-9471-746c7661f556" providerId="ADAL" clId="{B8E2C1FB-50E1-4FCC-9E70-19B65A80D793}" dt="2024-02-28T01:52:59.463" v="973" actId="47"/>
        <pc:sldMkLst>
          <pc:docMk/>
          <pc:sldMk cId="0" sldId="316"/>
        </pc:sldMkLst>
      </pc:sldChg>
      <pc:sldChg chg="del">
        <pc:chgData name="CHARLES, Tessa" userId="48482ce6-a4f9-44db-9471-746c7661f556" providerId="ADAL" clId="{B8E2C1FB-50E1-4FCC-9E70-19B65A80D793}" dt="2024-02-28T01:52:59.678" v="974" actId="47"/>
        <pc:sldMkLst>
          <pc:docMk/>
          <pc:sldMk cId="0" sldId="317"/>
        </pc:sldMkLst>
      </pc:sldChg>
      <pc:sldChg chg="del">
        <pc:chgData name="CHARLES, Tessa" userId="48482ce6-a4f9-44db-9471-746c7661f556" providerId="ADAL" clId="{B8E2C1FB-50E1-4FCC-9E70-19B65A80D793}" dt="2024-02-28T01:53:01.729" v="978" actId="47"/>
        <pc:sldMkLst>
          <pc:docMk/>
          <pc:sldMk cId="2859214909" sldId="324"/>
        </pc:sldMkLst>
      </pc:sldChg>
      <pc:sldChg chg="del">
        <pc:chgData name="CHARLES, Tessa" userId="48482ce6-a4f9-44db-9471-746c7661f556" providerId="ADAL" clId="{B8E2C1FB-50E1-4FCC-9E70-19B65A80D793}" dt="2024-02-28T01:52:52.996" v="949" actId="47"/>
        <pc:sldMkLst>
          <pc:docMk/>
          <pc:sldMk cId="239011833" sldId="351"/>
        </pc:sldMkLst>
      </pc:sldChg>
      <pc:sldChg chg="del">
        <pc:chgData name="CHARLES, Tessa" userId="48482ce6-a4f9-44db-9471-746c7661f556" providerId="ADAL" clId="{B8E2C1FB-50E1-4FCC-9E70-19B65A80D793}" dt="2024-02-28T01:52:57.790" v="968" actId="47"/>
        <pc:sldMkLst>
          <pc:docMk/>
          <pc:sldMk cId="2092351647" sldId="352"/>
        </pc:sldMkLst>
      </pc:sldChg>
      <pc:sldChg chg="del">
        <pc:chgData name="CHARLES, Tessa" userId="48482ce6-a4f9-44db-9471-746c7661f556" providerId="ADAL" clId="{B8E2C1FB-50E1-4FCC-9E70-19B65A80D793}" dt="2024-02-28T01:52:41.829" v="916" actId="47"/>
        <pc:sldMkLst>
          <pc:docMk/>
          <pc:sldMk cId="13200568" sldId="364"/>
        </pc:sldMkLst>
      </pc:sldChg>
      <pc:sldChg chg="del">
        <pc:chgData name="CHARLES, Tessa" userId="48482ce6-a4f9-44db-9471-746c7661f556" providerId="ADAL" clId="{B8E2C1FB-50E1-4FCC-9E70-19B65A80D793}" dt="2024-02-28T01:52:53.412" v="950" actId="47"/>
        <pc:sldMkLst>
          <pc:docMk/>
          <pc:sldMk cId="282188284" sldId="370"/>
        </pc:sldMkLst>
      </pc:sldChg>
      <pc:sldChg chg="del">
        <pc:chgData name="CHARLES, Tessa" userId="48482ce6-a4f9-44db-9471-746c7661f556" providerId="ADAL" clId="{B8E2C1FB-50E1-4FCC-9E70-19B65A80D793}" dt="2024-02-28T01:52:53.812" v="951" actId="47"/>
        <pc:sldMkLst>
          <pc:docMk/>
          <pc:sldMk cId="4131354837" sldId="371"/>
        </pc:sldMkLst>
      </pc:sldChg>
      <pc:sldChg chg="add del">
        <pc:chgData name="CHARLES, Tessa" userId="48482ce6-a4f9-44db-9471-746c7661f556" providerId="ADAL" clId="{B8E2C1FB-50E1-4FCC-9E70-19B65A80D793}" dt="2024-02-28T02:12:43.338" v="1163" actId="47"/>
        <pc:sldMkLst>
          <pc:docMk/>
          <pc:sldMk cId="959299065" sldId="1474"/>
        </pc:sldMkLst>
      </pc:sldChg>
      <pc:sldChg chg="add del">
        <pc:chgData name="CHARLES, Tessa" userId="48482ce6-a4f9-44db-9471-746c7661f556" providerId="ADAL" clId="{B8E2C1FB-50E1-4FCC-9E70-19B65A80D793}" dt="2024-02-28T02:21:04.446" v="1509" actId="47"/>
        <pc:sldMkLst>
          <pc:docMk/>
          <pc:sldMk cId="429878932" sldId="1476"/>
        </pc:sldMkLst>
      </pc:sldChg>
      <pc:sldChg chg="add del">
        <pc:chgData name="CHARLES, Tessa" userId="48482ce6-a4f9-44db-9471-746c7661f556" providerId="ADAL" clId="{B8E2C1FB-50E1-4FCC-9E70-19B65A80D793}" dt="2024-02-28T02:12:44.072" v="1164" actId="47"/>
        <pc:sldMkLst>
          <pc:docMk/>
          <pc:sldMk cId="1066677688" sldId="1480"/>
        </pc:sldMkLst>
      </pc:sldChg>
      <pc:sldChg chg="del">
        <pc:chgData name="CHARLES, Tessa" userId="48482ce6-a4f9-44db-9471-746c7661f556" providerId="ADAL" clId="{B8E2C1FB-50E1-4FCC-9E70-19B65A80D793}" dt="2024-02-28T01:52:50.921" v="946" actId="47"/>
        <pc:sldMkLst>
          <pc:docMk/>
          <pc:sldMk cId="1757185077" sldId="4531"/>
        </pc:sldMkLst>
      </pc:sldChg>
      <pc:sldChg chg="del">
        <pc:chgData name="CHARLES, Tessa" userId="48482ce6-a4f9-44db-9471-746c7661f556" providerId="ADAL" clId="{B8E2C1FB-50E1-4FCC-9E70-19B65A80D793}" dt="2024-02-28T01:52:54.183" v="952" actId="47"/>
        <pc:sldMkLst>
          <pc:docMk/>
          <pc:sldMk cId="147092166" sldId="4540"/>
        </pc:sldMkLst>
      </pc:sldChg>
      <pc:sldChg chg="del">
        <pc:chgData name="CHARLES, Tessa" userId="48482ce6-a4f9-44db-9471-746c7661f556" providerId="ADAL" clId="{B8E2C1FB-50E1-4FCC-9E70-19B65A80D793}" dt="2024-02-28T01:52:57.305" v="966" actId="47"/>
        <pc:sldMkLst>
          <pc:docMk/>
          <pc:sldMk cId="4130833650" sldId="4587"/>
        </pc:sldMkLst>
      </pc:sldChg>
      <pc:sldChg chg="del">
        <pc:chgData name="CHARLES, Tessa" userId="48482ce6-a4f9-44db-9471-746c7661f556" providerId="ADAL" clId="{B8E2C1FB-50E1-4FCC-9E70-19B65A80D793}" dt="2024-02-28T01:52:47.420" v="936" actId="47"/>
        <pc:sldMkLst>
          <pc:docMk/>
          <pc:sldMk cId="3310606306" sldId="4614"/>
        </pc:sldMkLst>
      </pc:sldChg>
      <pc:sldChg chg="del">
        <pc:chgData name="CHARLES, Tessa" userId="48482ce6-a4f9-44db-9471-746c7661f556" providerId="ADAL" clId="{B8E2C1FB-50E1-4FCC-9E70-19B65A80D793}" dt="2024-02-28T01:52:48.460" v="941" actId="47"/>
        <pc:sldMkLst>
          <pc:docMk/>
          <pc:sldMk cId="3132165460" sldId="4615"/>
        </pc:sldMkLst>
      </pc:sldChg>
      <pc:sldChg chg="del">
        <pc:chgData name="CHARLES, Tessa" userId="48482ce6-a4f9-44db-9471-746c7661f556" providerId="ADAL" clId="{B8E2C1FB-50E1-4FCC-9E70-19B65A80D793}" dt="2024-02-28T01:52:52.246" v="948" actId="47"/>
        <pc:sldMkLst>
          <pc:docMk/>
          <pc:sldMk cId="497076819" sldId="4624"/>
        </pc:sldMkLst>
      </pc:sldChg>
      <pc:sldChg chg="del">
        <pc:chgData name="CHARLES, Tessa" userId="48482ce6-a4f9-44db-9471-746c7661f556" providerId="ADAL" clId="{B8E2C1FB-50E1-4FCC-9E70-19B65A80D793}" dt="2024-02-28T01:52:47.652" v="937" actId="47"/>
        <pc:sldMkLst>
          <pc:docMk/>
          <pc:sldMk cId="3494270600" sldId="4628"/>
        </pc:sldMkLst>
      </pc:sldChg>
      <pc:sldChg chg="del">
        <pc:chgData name="CHARLES, Tessa" userId="48482ce6-a4f9-44db-9471-746c7661f556" providerId="ADAL" clId="{B8E2C1FB-50E1-4FCC-9E70-19B65A80D793}" dt="2024-02-28T01:52:48.916" v="942" actId="47"/>
        <pc:sldMkLst>
          <pc:docMk/>
          <pc:sldMk cId="1140705166" sldId="4633"/>
        </pc:sldMkLst>
      </pc:sldChg>
      <pc:sldChg chg="del">
        <pc:chgData name="CHARLES, Tessa" userId="48482ce6-a4f9-44db-9471-746c7661f556" providerId="ADAL" clId="{B8E2C1FB-50E1-4FCC-9E70-19B65A80D793}" dt="2024-02-28T01:52:46.385" v="931" actId="47"/>
        <pc:sldMkLst>
          <pc:docMk/>
          <pc:sldMk cId="3516331883" sldId="4637"/>
        </pc:sldMkLst>
      </pc:sldChg>
      <pc:sldChg chg="del">
        <pc:chgData name="CHARLES, Tessa" userId="48482ce6-a4f9-44db-9471-746c7661f556" providerId="ADAL" clId="{B8E2C1FB-50E1-4FCC-9E70-19B65A80D793}" dt="2024-02-28T01:52:48.059" v="939" actId="47"/>
        <pc:sldMkLst>
          <pc:docMk/>
          <pc:sldMk cId="2030600418" sldId="4641"/>
        </pc:sldMkLst>
      </pc:sldChg>
      <pc:sldChg chg="del">
        <pc:chgData name="CHARLES, Tessa" userId="48482ce6-a4f9-44db-9471-746c7661f556" providerId="ADAL" clId="{B8E2C1FB-50E1-4FCC-9E70-19B65A80D793}" dt="2024-02-28T01:52:57.553" v="967" actId="47"/>
        <pc:sldMkLst>
          <pc:docMk/>
          <pc:sldMk cId="1405873427" sldId="4642"/>
        </pc:sldMkLst>
      </pc:sldChg>
      <pc:sldChg chg="del">
        <pc:chgData name="CHARLES, Tessa" userId="48482ce6-a4f9-44db-9471-746c7661f556" providerId="ADAL" clId="{B8E2C1FB-50E1-4FCC-9E70-19B65A80D793}" dt="2024-02-28T01:52:43.865" v="922" actId="47"/>
        <pc:sldMkLst>
          <pc:docMk/>
          <pc:sldMk cId="1094518174" sldId="4643"/>
        </pc:sldMkLst>
      </pc:sldChg>
      <pc:sldChg chg="del">
        <pc:chgData name="CHARLES, Tessa" userId="48482ce6-a4f9-44db-9471-746c7661f556" providerId="ADAL" clId="{B8E2C1FB-50E1-4FCC-9E70-19B65A80D793}" dt="2024-02-28T01:52:41.374" v="915" actId="47"/>
        <pc:sldMkLst>
          <pc:docMk/>
          <pc:sldMk cId="2149172905" sldId="4644"/>
        </pc:sldMkLst>
      </pc:sldChg>
      <pc:sldChg chg="del">
        <pc:chgData name="CHARLES, Tessa" userId="48482ce6-a4f9-44db-9471-746c7661f556" providerId="ADAL" clId="{B8E2C1FB-50E1-4FCC-9E70-19B65A80D793}" dt="2024-02-28T01:52:46.653" v="932" actId="47"/>
        <pc:sldMkLst>
          <pc:docMk/>
          <pc:sldMk cId="2994957789" sldId="4645"/>
        </pc:sldMkLst>
      </pc:sldChg>
      <pc:sldChg chg="del">
        <pc:chgData name="CHARLES, Tessa" userId="48482ce6-a4f9-44db-9471-746c7661f556" providerId="ADAL" clId="{B8E2C1FB-50E1-4FCC-9E70-19B65A80D793}" dt="2024-02-28T01:52:46.107" v="930" actId="47"/>
        <pc:sldMkLst>
          <pc:docMk/>
          <pc:sldMk cId="3224193486" sldId="4646"/>
        </pc:sldMkLst>
      </pc:sldChg>
      <pc:sldChg chg="del">
        <pc:chgData name="CHARLES, Tessa" userId="48482ce6-a4f9-44db-9471-746c7661f556" providerId="ADAL" clId="{B8E2C1FB-50E1-4FCC-9E70-19B65A80D793}" dt="2024-02-28T01:52:46.996" v="934" actId="47"/>
        <pc:sldMkLst>
          <pc:docMk/>
          <pc:sldMk cId="3148748360" sldId="4648"/>
        </pc:sldMkLst>
      </pc:sldChg>
      <pc:sldChg chg="del">
        <pc:chgData name="CHARLES, Tessa" userId="48482ce6-a4f9-44db-9471-746c7661f556" providerId="ADAL" clId="{B8E2C1FB-50E1-4FCC-9E70-19B65A80D793}" dt="2024-02-28T01:52:51.576" v="947" actId="47"/>
        <pc:sldMkLst>
          <pc:docMk/>
          <pc:sldMk cId="73394564" sldId="4649"/>
        </pc:sldMkLst>
      </pc:sldChg>
      <pc:sldChg chg="del">
        <pc:chgData name="CHARLES, Tessa" userId="48482ce6-a4f9-44db-9471-746c7661f556" providerId="ADAL" clId="{B8E2C1FB-50E1-4FCC-9E70-19B65A80D793}" dt="2024-02-28T01:52:48.291" v="940" actId="47"/>
        <pc:sldMkLst>
          <pc:docMk/>
          <pc:sldMk cId="3972305364" sldId="4650"/>
        </pc:sldMkLst>
      </pc:sldChg>
      <pc:sldChg chg="del">
        <pc:chgData name="CHARLES, Tessa" userId="48482ce6-a4f9-44db-9471-746c7661f556" providerId="ADAL" clId="{B8E2C1FB-50E1-4FCC-9E70-19B65A80D793}" dt="2024-02-28T01:52:43.532" v="921" actId="47"/>
        <pc:sldMkLst>
          <pc:docMk/>
          <pc:sldMk cId="1987395405" sldId="4651"/>
        </pc:sldMkLst>
      </pc:sldChg>
      <pc:sldChg chg="del">
        <pc:chgData name="CHARLES, Tessa" userId="48482ce6-a4f9-44db-9471-746c7661f556" providerId="ADAL" clId="{B8E2C1FB-50E1-4FCC-9E70-19B65A80D793}" dt="2024-02-28T01:52:42.229" v="917" actId="47"/>
        <pc:sldMkLst>
          <pc:docMk/>
          <pc:sldMk cId="1647602711" sldId="4652"/>
        </pc:sldMkLst>
      </pc:sldChg>
      <pc:sldChg chg="del">
        <pc:chgData name="CHARLES, Tessa" userId="48482ce6-a4f9-44db-9471-746c7661f556" providerId="ADAL" clId="{B8E2C1FB-50E1-4FCC-9E70-19B65A80D793}" dt="2024-02-28T01:52:42.916" v="919" actId="47"/>
        <pc:sldMkLst>
          <pc:docMk/>
          <pc:sldMk cId="71919148" sldId="4653"/>
        </pc:sldMkLst>
      </pc:sldChg>
      <pc:sldChg chg="del">
        <pc:chgData name="CHARLES, Tessa" userId="48482ce6-a4f9-44db-9471-746c7661f556" providerId="ADAL" clId="{B8E2C1FB-50E1-4FCC-9E70-19B65A80D793}" dt="2024-02-28T01:52:44.181" v="923" actId="47"/>
        <pc:sldMkLst>
          <pc:docMk/>
          <pc:sldMk cId="1182232512" sldId="4654"/>
        </pc:sldMkLst>
      </pc:sldChg>
      <pc:sldChg chg="del">
        <pc:chgData name="CHARLES, Tessa" userId="48482ce6-a4f9-44db-9471-746c7661f556" providerId="ADAL" clId="{B8E2C1FB-50E1-4FCC-9E70-19B65A80D793}" dt="2024-02-28T01:52:43.232" v="920" actId="47"/>
        <pc:sldMkLst>
          <pc:docMk/>
          <pc:sldMk cId="853941626" sldId="4655"/>
        </pc:sldMkLst>
      </pc:sldChg>
      <pc:sldChg chg="del">
        <pc:chgData name="CHARLES, Tessa" userId="48482ce6-a4f9-44db-9471-746c7661f556" providerId="ADAL" clId="{B8E2C1FB-50E1-4FCC-9E70-19B65A80D793}" dt="2024-02-28T01:52:42.599" v="918" actId="47"/>
        <pc:sldMkLst>
          <pc:docMk/>
          <pc:sldMk cId="1071494090" sldId="4656"/>
        </pc:sldMkLst>
      </pc:sldChg>
      <pc:sldChg chg="del">
        <pc:chgData name="CHARLES, Tessa" userId="48482ce6-a4f9-44db-9471-746c7661f556" providerId="ADAL" clId="{B8E2C1FB-50E1-4FCC-9E70-19B65A80D793}" dt="2024-02-28T01:52:47.187" v="935" actId="47"/>
        <pc:sldMkLst>
          <pc:docMk/>
          <pc:sldMk cId="3270049945" sldId="4657"/>
        </pc:sldMkLst>
      </pc:sldChg>
      <pc:sldChg chg="del">
        <pc:chgData name="CHARLES, Tessa" userId="48482ce6-a4f9-44db-9471-746c7661f556" providerId="ADAL" clId="{B8E2C1FB-50E1-4FCC-9E70-19B65A80D793}" dt="2024-02-28T01:52:46.789" v="933" actId="47"/>
        <pc:sldMkLst>
          <pc:docMk/>
          <pc:sldMk cId="842436872" sldId="4658"/>
        </pc:sldMkLst>
      </pc:sldChg>
      <pc:sldChg chg="del">
        <pc:chgData name="CHARLES, Tessa" userId="48482ce6-a4f9-44db-9471-746c7661f556" providerId="ADAL" clId="{B8E2C1FB-50E1-4FCC-9E70-19B65A80D793}" dt="2024-02-28T01:52:47.859" v="938" actId="47"/>
        <pc:sldMkLst>
          <pc:docMk/>
          <pc:sldMk cId="1635293618" sldId="4659"/>
        </pc:sldMkLst>
      </pc:sldChg>
      <pc:sldChg chg="del">
        <pc:chgData name="CHARLES, Tessa" userId="48482ce6-a4f9-44db-9471-746c7661f556" providerId="ADAL" clId="{B8E2C1FB-50E1-4FCC-9E70-19B65A80D793}" dt="2024-02-28T01:53:07.411" v="979" actId="47"/>
        <pc:sldMkLst>
          <pc:docMk/>
          <pc:sldMk cId="3302875988" sldId="4660"/>
        </pc:sldMkLst>
      </pc:sldChg>
      <pc:sldChg chg="del">
        <pc:chgData name="CHARLES, Tessa" userId="48482ce6-a4f9-44db-9471-746c7661f556" providerId="ADAL" clId="{B8E2C1FB-50E1-4FCC-9E70-19B65A80D793}" dt="2024-02-28T01:52:59.878" v="975" actId="47"/>
        <pc:sldMkLst>
          <pc:docMk/>
          <pc:sldMk cId="555434202" sldId="4662"/>
        </pc:sldMkLst>
      </pc:sldChg>
      <pc:sldChg chg="del">
        <pc:chgData name="CHARLES, Tessa" userId="48482ce6-a4f9-44db-9471-746c7661f556" providerId="ADAL" clId="{B8E2C1FB-50E1-4FCC-9E70-19B65A80D793}" dt="2024-02-28T01:53:00.110" v="976" actId="47"/>
        <pc:sldMkLst>
          <pc:docMk/>
          <pc:sldMk cId="4050530686" sldId="4663"/>
        </pc:sldMkLst>
      </pc:sldChg>
      <pc:sldChg chg="del">
        <pc:chgData name="CHARLES, Tessa" userId="48482ce6-a4f9-44db-9471-746c7661f556" providerId="ADAL" clId="{B8E2C1FB-50E1-4FCC-9E70-19B65A80D793}" dt="2024-02-28T01:52:45.637" v="929" actId="47"/>
        <pc:sldMkLst>
          <pc:docMk/>
          <pc:sldMk cId="94363248" sldId="4664"/>
        </pc:sldMkLst>
      </pc:sldChg>
      <pc:sldChg chg="del">
        <pc:chgData name="CHARLES, Tessa" userId="48482ce6-a4f9-44db-9471-746c7661f556" providerId="ADAL" clId="{B8E2C1FB-50E1-4FCC-9E70-19B65A80D793}" dt="2024-02-28T01:52:45.421" v="928" actId="47"/>
        <pc:sldMkLst>
          <pc:docMk/>
          <pc:sldMk cId="2673913606" sldId="4665"/>
        </pc:sldMkLst>
      </pc:sldChg>
      <pc:sldChg chg="del">
        <pc:chgData name="CHARLES, Tessa" userId="48482ce6-a4f9-44db-9471-746c7661f556" providerId="ADAL" clId="{B8E2C1FB-50E1-4FCC-9E70-19B65A80D793}" dt="2024-02-28T01:52:44.967" v="926" actId="47"/>
        <pc:sldMkLst>
          <pc:docMk/>
          <pc:sldMk cId="324353022" sldId="4666"/>
        </pc:sldMkLst>
      </pc:sldChg>
      <pc:sldChg chg="del">
        <pc:chgData name="CHARLES, Tessa" userId="48482ce6-a4f9-44db-9471-746c7661f556" providerId="ADAL" clId="{B8E2C1FB-50E1-4FCC-9E70-19B65A80D793}" dt="2024-02-28T01:52:45.205" v="927" actId="47"/>
        <pc:sldMkLst>
          <pc:docMk/>
          <pc:sldMk cId="2591486771" sldId="4667"/>
        </pc:sldMkLst>
      </pc:sldChg>
      <pc:sldChg chg="del">
        <pc:chgData name="CHARLES, Tessa" userId="48482ce6-a4f9-44db-9471-746c7661f556" providerId="ADAL" clId="{B8E2C1FB-50E1-4FCC-9E70-19B65A80D793}" dt="2024-02-28T01:52:44.481" v="924" actId="47"/>
        <pc:sldMkLst>
          <pc:docMk/>
          <pc:sldMk cId="2610784316" sldId="4668"/>
        </pc:sldMkLst>
      </pc:sldChg>
      <pc:sldChg chg="del">
        <pc:chgData name="CHARLES, Tessa" userId="48482ce6-a4f9-44db-9471-746c7661f556" providerId="ADAL" clId="{B8E2C1FB-50E1-4FCC-9E70-19B65A80D793}" dt="2024-02-28T01:52:44.720" v="925" actId="47"/>
        <pc:sldMkLst>
          <pc:docMk/>
          <pc:sldMk cId="1615325241" sldId="4669"/>
        </pc:sldMkLst>
      </pc:sldChg>
      <pc:sldChg chg="del">
        <pc:chgData name="CHARLES, Tessa" userId="48482ce6-a4f9-44db-9471-746c7661f556" providerId="ADAL" clId="{B8E2C1FB-50E1-4FCC-9E70-19B65A80D793}" dt="2024-02-28T01:52:50.457" v="945" actId="47"/>
        <pc:sldMkLst>
          <pc:docMk/>
          <pc:sldMk cId="891955844" sldId="4670"/>
        </pc:sldMkLst>
      </pc:sldChg>
      <pc:sldChg chg="del">
        <pc:chgData name="CHARLES, Tessa" userId="48482ce6-a4f9-44db-9471-746c7661f556" providerId="ADAL" clId="{B8E2C1FB-50E1-4FCC-9E70-19B65A80D793}" dt="2024-02-28T01:52:55.586" v="958" actId="47"/>
        <pc:sldMkLst>
          <pc:docMk/>
          <pc:sldMk cId="3340958551" sldId="4671"/>
        </pc:sldMkLst>
      </pc:sldChg>
      <pc:sldChg chg="del">
        <pc:chgData name="CHARLES, Tessa" userId="48482ce6-a4f9-44db-9471-746c7661f556" providerId="ADAL" clId="{B8E2C1FB-50E1-4FCC-9E70-19B65A80D793}" dt="2024-02-28T01:52:55.332" v="957" actId="47"/>
        <pc:sldMkLst>
          <pc:docMk/>
          <pc:sldMk cId="2416906027" sldId="4677"/>
        </pc:sldMkLst>
      </pc:sldChg>
      <pc:sldChg chg="del">
        <pc:chgData name="CHARLES, Tessa" userId="48482ce6-a4f9-44db-9471-746c7661f556" providerId="ADAL" clId="{B8E2C1FB-50E1-4FCC-9E70-19B65A80D793}" dt="2024-02-28T01:52:54.885" v="955" actId="47"/>
        <pc:sldMkLst>
          <pc:docMk/>
          <pc:sldMk cId="4162279645" sldId="4678"/>
        </pc:sldMkLst>
      </pc:sldChg>
      <pc:sldChg chg="del">
        <pc:chgData name="CHARLES, Tessa" userId="48482ce6-a4f9-44db-9471-746c7661f556" providerId="ADAL" clId="{B8E2C1FB-50E1-4FCC-9E70-19B65A80D793}" dt="2024-02-28T01:52:54.467" v="953" actId="47"/>
        <pc:sldMkLst>
          <pc:docMk/>
          <pc:sldMk cId="2372567612" sldId="4679"/>
        </pc:sldMkLst>
      </pc:sldChg>
      <pc:sldChg chg="del">
        <pc:chgData name="CHARLES, Tessa" userId="48482ce6-a4f9-44db-9471-746c7661f556" providerId="ADAL" clId="{B8E2C1FB-50E1-4FCC-9E70-19B65A80D793}" dt="2024-02-28T01:52:55.771" v="959" actId="47"/>
        <pc:sldMkLst>
          <pc:docMk/>
          <pc:sldMk cId="1394340889" sldId="4680"/>
        </pc:sldMkLst>
      </pc:sldChg>
      <pc:sldChg chg="del">
        <pc:chgData name="CHARLES, Tessa" userId="48482ce6-a4f9-44db-9471-746c7661f556" providerId="ADAL" clId="{B8E2C1FB-50E1-4FCC-9E70-19B65A80D793}" dt="2024-02-28T01:52:54.699" v="954" actId="47"/>
        <pc:sldMkLst>
          <pc:docMk/>
          <pc:sldMk cId="2626760926" sldId="4681"/>
        </pc:sldMkLst>
      </pc:sldChg>
      <pc:sldChg chg="del">
        <pc:chgData name="CHARLES, Tessa" userId="48482ce6-a4f9-44db-9471-746c7661f556" providerId="ADAL" clId="{B8E2C1FB-50E1-4FCC-9E70-19B65A80D793}" dt="2024-02-28T01:52:55.116" v="956" actId="47"/>
        <pc:sldMkLst>
          <pc:docMk/>
          <pc:sldMk cId="1300442709" sldId="4682"/>
        </pc:sldMkLst>
      </pc:sldChg>
      <pc:sldChg chg="del">
        <pc:chgData name="CHARLES, Tessa" userId="48482ce6-a4f9-44db-9471-746c7661f556" providerId="ADAL" clId="{B8E2C1FB-50E1-4FCC-9E70-19B65A80D793}" dt="2024-02-28T01:52:55.971" v="960" actId="47"/>
        <pc:sldMkLst>
          <pc:docMk/>
          <pc:sldMk cId="1174447077" sldId="4683"/>
        </pc:sldMkLst>
      </pc:sldChg>
      <pc:sldChg chg="del">
        <pc:chgData name="CHARLES, Tessa" userId="48482ce6-a4f9-44db-9471-746c7661f556" providerId="ADAL" clId="{B8E2C1FB-50E1-4FCC-9E70-19B65A80D793}" dt="2024-02-28T01:52:56.203" v="961" actId="47"/>
        <pc:sldMkLst>
          <pc:docMk/>
          <pc:sldMk cId="2039222834" sldId="4684"/>
        </pc:sldMkLst>
      </pc:sldChg>
      <pc:sldChg chg="del">
        <pc:chgData name="CHARLES, Tessa" userId="48482ce6-a4f9-44db-9471-746c7661f556" providerId="ADAL" clId="{B8E2C1FB-50E1-4FCC-9E70-19B65A80D793}" dt="2024-02-28T01:52:49.618" v="943" actId="47"/>
        <pc:sldMkLst>
          <pc:docMk/>
          <pc:sldMk cId="14201841" sldId="4685"/>
        </pc:sldMkLst>
      </pc:sldChg>
      <pc:sldChg chg="del">
        <pc:chgData name="CHARLES, Tessa" userId="48482ce6-a4f9-44db-9471-746c7661f556" providerId="ADAL" clId="{B8E2C1FB-50E1-4FCC-9E70-19B65A80D793}" dt="2024-02-28T01:52:22.143" v="911" actId="47"/>
        <pc:sldMkLst>
          <pc:docMk/>
          <pc:sldMk cId="889842269" sldId="4690"/>
        </pc:sldMkLst>
      </pc:sldChg>
      <pc:sldChg chg="del">
        <pc:chgData name="CHARLES, Tessa" userId="48482ce6-a4f9-44db-9471-746c7661f556" providerId="ADAL" clId="{B8E2C1FB-50E1-4FCC-9E70-19B65A80D793}" dt="2024-02-28T01:52:37.864" v="913" actId="47"/>
        <pc:sldMkLst>
          <pc:docMk/>
          <pc:sldMk cId="3245399952" sldId="4691"/>
        </pc:sldMkLst>
      </pc:sldChg>
      <pc:sldChg chg="del">
        <pc:chgData name="CHARLES, Tessa" userId="48482ce6-a4f9-44db-9471-746c7661f556" providerId="ADAL" clId="{B8E2C1FB-50E1-4FCC-9E70-19B65A80D793}" dt="2024-02-28T01:52:29.281" v="912" actId="47"/>
        <pc:sldMkLst>
          <pc:docMk/>
          <pc:sldMk cId="2009639587" sldId="4692"/>
        </pc:sldMkLst>
      </pc:sldChg>
      <pc:sldChg chg="del">
        <pc:chgData name="CHARLES, Tessa" userId="48482ce6-a4f9-44db-9471-746c7661f556" providerId="ADAL" clId="{B8E2C1FB-50E1-4FCC-9E70-19B65A80D793}" dt="2024-02-28T01:52:40.510" v="914" actId="47"/>
        <pc:sldMkLst>
          <pc:docMk/>
          <pc:sldMk cId="1270051487" sldId="4693"/>
        </pc:sldMkLst>
      </pc:sldChg>
      <pc:sldChg chg="del">
        <pc:chgData name="CHARLES, Tessa" userId="48482ce6-a4f9-44db-9471-746c7661f556" providerId="ADAL" clId="{B8E2C1FB-50E1-4FCC-9E70-19B65A80D793}" dt="2024-02-28T00:16:59.658" v="0" actId="47"/>
        <pc:sldMkLst>
          <pc:docMk/>
          <pc:sldMk cId="3658833668" sldId="4694"/>
        </pc:sldMkLst>
      </pc:sldChg>
      <pc:sldChg chg="del">
        <pc:chgData name="CHARLES, Tessa" userId="48482ce6-a4f9-44db-9471-746c7661f556" providerId="ADAL" clId="{B8E2C1FB-50E1-4FCC-9E70-19B65A80D793}" dt="2024-02-28T04:46:40.378" v="2251" actId="47"/>
        <pc:sldMkLst>
          <pc:docMk/>
          <pc:sldMk cId="4197017043" sldId="4695"/>
        </pc:sldMkLst>
      </pc:sldChg>
      <pc:sldChg chg="new del">
        <pc:chgData name="CHARLES, Tessa" userId="48482ce6-a4f9-44db-9471-746c7661f556" providerId="ADAL" clId="{B8E2C1FB-50E1-4FCC-9E70-19B65A80D793}" dt="2024-02-28T00:17:32.436" v="9" actId="680"/>
        <pc:sldMkLst>
          <pc:docMk/>
          <pc:sldMk cId="1652331937" sldId="4696"/>
        </pc:sldMkLst>
      </pc:sldChg>
      <pc:sldChg chg="del">
        <pc:chgData name="CHARLES, Tessa" userId="48482ce6-a4f9-44db-9471-746c7661f556" providerId="ADAL" clId="{B8E2C1FB-50E1-4FCC-9E70-19B65A80D793}" dt="2024-02-28T00:17:08.812" v="1" actId="47"/>
        <pc:sldMkLst>
          <pc:docMk/>
          <pc:sldMk cId="1784676168" sldId="4696"/>
        </pc:sldMkLst>
      </pc:sldChg>
      <pc:sldChg chg="addSp delSp modSp new del mod">
        <pc:chgData name="CHARLES, Tessa" userId="48482ce6-a4f9-44db-9471-746c7661f556" providerId="ADAL" clId="{B8E2C1FB-50E1-4FCC-9E70-19B65A80D793}" dt="2024-02-28T03:42:51.291" v="2199" actId="47"/>
        <pc:sldMkLst>
          <pc:docMk/>
          <pc:sldMk cId="3316771326" sldId="4696"/>
        </pc:sldMkLst>
        <pc:spChg chg="mod">
          <ac:chgData name="CHARLES, Tessa" userId="48482ce6-a4f9-44db-9471-746c7661f556" providerId="ADAL" clId="{B8E2C1FB-50E1-4FCC-9E70-19B65A80D793}" dt="2024-02-28T00:17:53.980" v="15" actId="20577"/>
          <ac:spMkLst>
            <pc:docMk/>
            <pc:sldMk cId="3316771326" sldId="4696"/>
            <ac:spMk id="2" creationId="{0D3E43BB-4236-A0A8-2139-8491210734F4}"/>
          </ac:spMkLst>
        </pc:spChg>
        <pc:spChg chg="del mod">
          <ac:chgData name="CHARLES, Tessa" userId="48482ce6-a4f9-44db-9471-746c7661f556" providerId="ADAL" clId="{B8E2C1FB-50E1-4FCC-9E70-19B65A80D793}" dt="2024-02-28T00:19:09.773" v="17"/>
          <ac:spMkLst>
            <pc:docMk/>
            <pc:sldMk cId="3316771326" sldId="4696"/>
            <ac:spMk id="3" creationId="{5094F131-94AC-1A8E-1963-08952C8D4AC6}"/>
          </ac:spMkLst>
        </pc:spChg>
        <pc:spChg chg="add mod">
          <ac:chgData name="CHARLES, Tessa" userId="48482ce6-a4f9-44db-9471-746c7661f556" providerId="ADAL" clId="{B8E2C1FB-50E1-4FCC-9E70-19B65A80D793}" dt="2024-02-28T00:19:09.773" v="17"/>
          <ac:spMkLst>
            <pc:docMk/>
            <pc:sldMk cId="3316771326" sldId="4696"/>
            <ac:spMk id="5" creationId="{E02DEE46-34D5-8AD8-99B9-98EDB21EB3DF}"/>
          </ac:spMkLst>
        </pc:spChg>
        <pc:spChg chg="add mod">
          <ac:chgData name="CHARLES, Tessa" userId="48482ce6-a4f9-44db-9471-746c7661f556" providerId="ADAL" clId="{B8E2C1FB-50E1-4FCC-9E70-19B65A80D793}" dt="2024-02-28T00:19:15.114" v="18"/>
          <ac:spMkLst>
            <pc:docMk/>
            <pc:sldMk cId="3316771326" sldId="4696"/>
            <ac:spMk id="8" creationId="{DCF98548-4D8E-99E5-7EE9-B33AA58ADE35}"/>
          </ac:spMkLst>
        </pc:spChg>
        <pc:spChg chg="add mod">
          <ac:chgData name="CHARLES, Tessa" userId="48482ce6-a4f9-44db-9471-746c7661f556" providerId="ADAL" clId="{B8E2C1FB-50E1-4FCC-9E70-19B65A80D793}" dt="2024-02-28T00:19:15.114" v="18"/>
          <ac:spMkLst>
            <pc:docMk/>
            <pc:sldMk cId="3316771326" sldId="4696"/>
            <ac:spMk id="9" creationId="{379F3804-923C-A953-A0F4-38FA249547FF}"/>
          </ac:spMkLst>
        </pc:spChg>
        <pc:spChg chg="add mod">
          <ac:chgData name="CHARLES, Tessa" userId="48482ce6-a4f9-44db-9471-746c7661f556" providerId="ADAL" clId="{B8E2C1FB-50E1-4FCC-9E70-19B65A80D793}" dt="2024-02-28T00:21:35.624" v="104" actId="14100"/>
          <ac:spMkLst>
            <pc:docMk/>
            <pc:sldMk cId="3316771326" sldId="4696"/>
            <ac:spMk id="12" creationId="{15278EA1-EEB3-8361-9FDD-E8CECA25C58E}"/>
          </ac:spMkLst>
        </pc:spChg>
        <pc:spChg chg="add mod">
          <ac:chgData name="CHARLES, Tessa" userId="48482ce6-a4f9-44db-9471-746c7661f556" providerId="ADAL" clId="{B8E2C1FB-50E1-4FCC-9E70-19B65A80D793}" dt="2024-02-28T00:25:12.354" v="160" actId="1038"/>
          <ac:spMkLst>
            <pc:docMk/>
            <pc:sldMk cId="3316771326" sldId="4696"/>
            <ac:spMk id="13" creationId="{E6BB5751-749D-CFF8-648F-EF8BF4E8D49A}"/>
          </ac:spMkLst>
        </pc:spChg>
        <pc:spChg chg="add mod">
          <ac:chgData name="CHARLES, Tessa" userId="48482ce6-a4f9-44db-9471-746c7661f556" providerId="ADAL" clId="{B8E2C1FB-50E1-4FCC-9E70-19B65A80D793}" dt="2024-02-28T00:25:25.041" v="163" actId="1076"/>
          <ac:spMkLst>
            <pc:docMk/>
            <pc:sldMk cId="3316771326" sldId="4696"/>
            <ac:spMk id="14" creationId="{DFD80043-E5ED-0791-AF1B-1B77D69031AF}"/>
          </ac:spMkLst>
        </pc:spChg>
        <pc:grpChg chg="add mod">
          <ac:chgData name="CHARLES, Tessa" userId="48482ce6-a4f9-44db-9471-746c7661f556" providerId="ADAL" clId="{B8E2C1FB-50E1-4FCC-9E70-19B65A80D793}" dt="2024-02-28T00:25:17.993" v="162" actId="1076"/>
          <ac:grpSpMkLst>
            <pc:docMk/>
            <pc:sldMk cId="3316771326" sldId="4696"/>
            <ac:grpSpMk id="6" creationId="{D35F3C3F-22B4-43A7-B709-69246DB3C064}"/>
          </ac:grpSpMkLst>
        </pc:grpChg>
        <pc:grpChg chg="add mod">
          <ac:chgData name="CHARLES, Tessa" userId="48482ce6-a4f9-44db-9471-746c7661f556" providerId="ADAL" clId="{B8E2C1FB-50E1-4FCC-9E70-19B65A80D793}" dt="2024-02-28T00:19:15.114" v="18"/>
          <ac:grpSpMkLst>
            <pc:docMk/>
            <pc:sldMk cId="3316771326" sldId="4696"/>
            <ac:grpSpMk id="7" creationId="{A4C79480-2A09-E950-20BF-8DB31496AFB2}"/>
          </ac:grpSpMkLst>
        </pc:grpChg>
        <pc:graphicFrameChg chg="add mod modGraphic">
          <ac:chgData name="CHARLES, Tessa" userId="48482ce6-a4f9-44db-9471-746c7661f556" providerId="ADAL" clId="{B8E2C1FB-50E1-4FCC-9E70-19B65A80D793}" dt="2024-02-28T00:21:37.860" v="105" actId="14100"/>
          <ac:graphicFrameMkLst>
            <pc:docMk/>
            <pc:sldMk cId="3316771326" sldId="4696"/>
            <ac:graphicFrameMk id="4" creationId="{27A5EEE6-F94D-A52C-2B04-60EE38BD437B}"/>
          </ac:graphicFrameMkLst>
        </pc:graphicFrameChg>
        <pc:picChg chg="add mod">
          <ac:chgData name="CHARLES, Tessa" userId="48482ce6-a4f9-44db-9471-746c7661f556" providerId="ADAL" clId="{B8E2C1FB-50E1-4FCC-9E70-19B65A80D793}" dt="2024-02-28T00:19:15.114" v="18"/>
          <ac:picMkLst>
            <pc:docMk/>
            <pc:sldMk cId="3316771326" sldId="4696"/>
            <ac:picMk id="10" creationId="{CF146CC3-5E72-F281-0C94-52FFA0DDF9D7}"/>
          </ac:picMkLst>
        </pc:picChg>
        <pc:picChg chg="add mod">
          <ac:chgData name="CHARLES, Tessa" userId="48482ce6-a4f9-44db-9471-746c7661f556" providerId="ADAL" clId="{B8E2C1FB-50E1-4FCC-9E70-19B65A80D793}" dt="2024-02-28T00:19:15.114" v="18"/>
          <ac:picMkLst>
            <pc:docMk/>
            <pc:sldMk cId="3316771326" sldId="4696"/>
            <ac:picMk id="11" creationId="{20322CB5-A2B2-0066-8F07-B08A5CAE20EB}"/>
          </ac:picMkLst>
        </pc:picChg>
        <pc:picChg chg="add mod">
          <ac:chgData name="CHARLES, Tessa" userId="48482ce6-a4f9-44db-9471-746c7661f556" providerId="ADAL" clId="{B8E2C1FB-50E1-4FCC-9E70-19B65A80D793}" dt="2024-02-28T00:25:25.041" v="163" actId="1076"/>
          <ac:picMkLst>
            <pc:docMk/>
            <pc:sldMk cId="3316771326" sldId="4696"/>
            <ac:picMk id="1027" creationId="{D815938B-F215-921D-7A91-EFB196BF170C}"/>
          </ac:picMkLst>
        </pc:picChg>
        <pc:picChg chg="add mod">
          <ac:chgData name="CHARLES, Tessa" userId="48482ce6-a4f9-44db-9471-746c7661f556" providerId="ADAL" clId="{B8E2C1FB-50E1-4FCC-9E70-19B65A80D793}" dt="2024-02-28T00:25:05.224" v="140" actId="14100"/>
          <ac:picMkLst>
            <pc:docMk/>
            <pc:sldMk cId="3316771326" sldId="4696"/>
            <ac:picMk id="1028" creationId="{9FBC3A42-5BF6-1F5B-9EDB-DFB208CB8644}"/>
          </ac:picMkLst>
        </pc:picChg>
        <pc:picChg chg="add mod">
          <ac:chgData name="CHARLES, Tessa" userId="48482ce6-a4f9-44db-9471-746c7661f556" providerId="ADAL" clId="{B8E2C1FB-50E1-4FCC-9E70-19B65A80D793}" dt="2024-02-28T00:25:40.864" v="166" actId="1076"/>
          <ac:picMkLst>
            <pc:docMk/>
            <pc:sldMk cId="3316771326" sldId="4696"/>
            <ac:picMk id="1030" creationId="{5838367A-EDA8-1D27-8EB3-C2267F46B002}"/>
          </ac:picMkLst>
        </pc:picChg>
      </pc:sldChg>
      <pc:sldChg chg="addSp modSp add del mod">
        <pc:chgData name="CHARLES, Tessa" userId="48482ce6-a4f9-44db-9471-746c7661f556" providerId="ADAL" clId="{B8E2C1FB-50E1-4FCC-9E70-19B65A80D793}" dt="2024-02-28T03:42:52.046" v="2200" actId="47"/>
        <pc:sldMkLst>
          <pc:docMk/>
          <pc:sldMk cId="3332573054" sldId="4697"/>
        </pc:sldMkLst>
        <pc:spChg chg="mod">
          <ac:chgData name="CHARLES, Tessa" userId="48482ce6-a4f9-44db-9471-746c7661f556" providerId="ADAL" clId="{B8E2C1FB-50E1-4FCC-9E70-19B65A80D793}" dt="2024-02-28T03:22:01.426" v="1881" actId="255"/>
          <ac:spMkLst>
            <pc:docMk/>
            <pc:sldMk cId="3332573054" sldId="4697"/>
            <ac:spMk id="2" creationId="{DC0E0A78-445B-84D2-32E8-449C63906E0B}"/>
          </ac:spMkLst>
        </pc:spChg>
        <pc:spChg chg="add mod">
          <ac:chgData name="CHARLES, Tessa" userId="48482ce6-a4f9-44db-9471-746c7661f556" providerId="ADAL" clId="{B8E2C1FB-50E1-4FCC-9E70-19B65A80D793}" dt="2024-02-28T00:27:42.534" v="194" actId="1037"/>
          <ac:spMkLst>
            <pc:docMk/>
            <pc:sldMk cId="3332573054" sldId="4697"/>
            <ac:spMk id="3" creationId="{F232598A-F59F-568E-6A7A-17FB9C8EA1B5}"/>
          </ac:spMkLst>
        </pc:spChg>
        <pc:spChg chg="mod">
          <ac:chgData name="CHARLES, Tessa" userId="48482ce6-a4f9-44db-9471-746c7661f556" providerId="ADAL" clId="{B8E2C1FB-50E1-4FCC-9E70-19B65A80D793}" dt="2024-02-28T00:27:00.705" v="186" actId="1076"/>
          <ac:spMkLst>
            <pc:docMk/>
            <pc:sldMk cId="3332573054" sldId="4697"/>
            <ac:spMk id="12" creationId="{2920E474-8232-AFE5-C083-C86E84493BEB}"/>
          </ac:spMkLst>
        </pc:spChg>
        <pc:spChg chg="mod">
          <ac:chgData name="CHARLES, Tessa" userId="48482ce6-a4f9-44db-9471-746c7661f556" providerId="ADAL" clId="{B8E2C1FB-50E1-4FCC-9E70-19B65A80D793}" dt="2024-02-28T00:27:39.269" v="193" actId="1036"/>
          <ac:spMkLst>
            <pc:docMk/>
            <pc:sldMk cId="3332573054" sldId="4697"/>
            <ac:spMk id="13" creationId="{A0A90115-F69E-B9F0-9911-0558685977FF}"/>
          </ac:spMkLst>
        </pc:spChg>
        <pc:spChg chg="mod">
          <ac:chgData name="CHARLES, Tessa" userId="48482ce6-a4f9-44db-9471-746c7661f556" providerId="ADAL" clId="{B8E2C1FB-50E1-4FCC-9E70-19B65A80D793}" dt="2024-02-28T00:27:53.993" v="198" actId="1076"/>
          <ac:spMkLst>
            <pc:docMk/>
            <pc:sldMk cId="3332573054" sldId="4697"/>
            <ac:spMk id="14" creationId="{A0AADAD6-7828-ECFE-454F-FA6D4B96DA1D}"/>
          </ac:spMkLst>
        </pc:spChg>
        <pc:grpChg chg="mod">
          <ac:chgData name="CHARLES, Tessa" userId="48482ce6-a4f9-44db-9471-746c7661f556" providerId="ADAL" clId="{B8E2C1FB-50E1-4FCC-9E70-19B65A80D793}" dt="2024-02-28T00:28:16.065" v="206" actId="1076"/>
          <ac:grpSpMkLst>
            <pc:docMk/>
            <pc:sldMk cId="3332573054" sldId="4697"/>
            <ac:grpSpMk id="6" creationId="{2BAB32BD-3D0F-6148-08E4-5C219E69CD24}"/>
          </ac:grpSpMkLst>
        </pc:grpChg>
        <pc:graphicFrameChg chg="mod">
          <ac:chgData name="CHARLES, Tessa" userId="48482ce6-a4f9-44db-9471-746c7661f556" providerId="ADAL" clId="{B8E2C1FB-50E1-4FCC-9E70-19B65A80D793}" dt="2024-02-28T00:28:15.572" v="205" actId="1076"/>
          <ac:graphicFrameMkLst>
            <pc:docMk/>
            <pc:sldMk cId="3332573054" sldId="4697"/>
            <ac:graphicFrameMk id="4" creationId="{A50286A7-7B2E-8562-26CE-1FDB45A79182}"/>
          </ac:graphicFrameMkLst>
        </pc:graphicFrameChg>
        <pc:picChg chg="mod">
          <ac:chgData name="CHARLES, Tessa" userId="48482ce6-a4f9-44db-9471-746c7661f556" providerId="ADAL" clId="{B8E2C1FB-50E1-4FCC-9E70-19B65A80D793}" dt="2024-02-28T00:27:50.017" v="197" actId="1076"/>
          <ac:picMkLst>
            <pc:docMk/>
            <pc:sldMk cId="3332573054" sldId="4697"/>
            <ac:picMk id="1027" creationId="{026351F5-760E-DC39-0360-B7B32AEA2470}"/>
          </ac:picMkLst>
        </pc:picChg>
        <pc:picChg chg="mod">
          <ac:chgData name="CHARLES, Tessa" userId="48482ce6-a4f9-44db-9471-746c7661f556" providerId="ADAL" clId="{B8E2C1FB-50E1-4FCC-9E70-19B65A80D793}" dt="2024-02-28T00:27:39.269" v="193" actId="1036"/>
          <ac:picMkLst>
            <pc:docMk/>
            <pc:sldMk cId="3332573054" sldId="4697"/>
            <ac:picMk id="1028" creationId="{CF09F430-CD9D-5918-B195-807C5FF000C1}"/>
          </ac:picMkLst>
        </pc:picChg>
        <pc:picChg chg="mod">
          <ac:chgData name="CHARLES, Tessa" userId="48482ce6-a4f9-44db-9471-746c7661f556" providerId="ADAL" clId="{B8E2C1FB-50E1-4FCC-9E70-19B65A80D793}" dt="2024-02-28T00:27:39.269" v="193" actId="1036"/>
          <ac:picMkLst>
            <pc:docMk/>
            <pc:sldMk cId="3332573054" sldId="4697"/>
            <ac:picMk id="1030" creationId="{22C729AB-01F5-990A-A184-118CE48EC1E0}"/>
          </ac:picMkLst>
        </pc:picChg>
      </pc:sldChg>
      <pc:sldChg chg="del">
        <pc:chgData name="CHARLES, Tessa" userId="48482ce6-a4f9-44db-9471-746c7661f556" providerId="ADAL" clId="{B8E2C1FB-50E1-4FCC-9E70-19B65A80D793}" dt="2024-02-28T00:17:09.361" v="2" actId="47"/>
        <pc:sldMkLst>
          <pc:docMk/>
          <pc:sldMk cId="4120859173" sldId="4697"/>
        </pc:sldMkLst>
      </pc:sldChg>
      <pc:sldChg chg="del">
        <pc:chgData name="CHARLES, Tessa" userId="48482ce6-a4f9-44db-9471-746c7661f556" providerId="ADAL" clId="{B8E2C1FB-50E1-4FCC-9E70-19B65A80D793}" dt="2024-02-28T00:17:10.016" v="3" actId="47"/>
        <pc:sldMkLst>
          <pc:docMk/>
          <pc:sldMk cId="962772157" sldId="4698"/>
        </pc:sldMkLst>
      </pc:sldChg>
      <pc:sldChg chg="addSp delSp modSp new mod modNotesTx">
        <pc:chgData name="CHARLES, Tessa" userId="48482ce6-a4f9-44db-9471-746c7661f556" providerId="ADAL" clId="{B8E2C1FB-50E1-4FCC-9E70-19B65A80D793}" dt="2024-02-29T08:54:07.184" v="2485" actId="20577"/>
        <pc:sldMkLst>
          <pc:docMk/>
          <pc:sldMk cId="4192860259" sldId="4698"/>
        </pc:sldMkLst>
        <pc:spChg chg="mod">
          <ac:chgData name="CHARLES, Tessa" userId="48482ce6-a4f9-44db-9471-746c7661f556" providerId="ADAL" clId="{B8E2C1FB-50E1-4FCC-9E70-19B65A80D793}" dt="2024-02-28T00:28:41.373" v="228" actId="20577"/>
          <ac:spMkLst>
            <pc:docMk/>
            <pc:sldMk cId="4192860259" sldId="4698"/>
            <ac:spMk id="2" creationId="{0C56787B-29E4-DAFB-74DF-31711C61E077}"/>
          </ac:spMkLst>
        </pc:spChg>
        <pc:spChg chg="del">
          <ac:chgData name="CHARLES, Tessa" userId="48482ce6-a4f9-44db-9471-746c7661f556" providerId="ADAL" clId="{B8E2C1FB-50E1-4FCC-9E70-19B65A80D793}" dt="2024-02-28T00:28:52.657" v="229" actId="478"/>
          <ac:spMkLst>
            <pc:docMk/>
            <pc:sldMk cId="4192860259" sldId="4698"/>
            <ac:spMk id="3" creationId="{7A5B429A-F687-8A67-45DE-B658B35F1C26}"/>
          </ac:spMkLst>
        </pc:spChg>
        <pc:spChg chg="add mod">
          <ac:chgData name="CHARLES, Tessa" userId="48482ce6-a4f9-44db-9471-746c7661f556" providerId="ADAL" clId="{B8E2C1FB-50E1-4FCC-9E70-19B65A80D793}" dt="2024-02-29T08:54:07.184" v="2485" actId="20577"/>
          <ac:spMkLst>
            <pc:docMk/>
            <pc:sldMk cId="4192860259" sldId="4698"/>
            <ac:spMk id="4" creationId="{2F0782D5-9348-F8CC-09EA-80502C2A00BD}"/>
          </ac:spMkLst>
        </pc:spChg>
        <pc:spChg chg="add mod">
          <ac:chgData name="CHARLES, Tessa" userId="48482ce6-a4f9-44db-9471-746c7661f556" providerId="ADAL" clId="{B8E2C1FB-50E1-4FCC-9E70-19B65A80D793}" dt="2024-02-28T03:29:19.314" v="1927" actId="313"/>
          <ac:spMkLst>
            <pc:docMk/>
            <pc:sldMk cId="4192860259" sldId="4698"/>
            <ac:spMk id="5" creationId="{AFEDABBD-2EAB-FDD0-7623-7C92D6B0E7DB}"/>
          </ac:spMkLst>
        </pc:spChg>
      </pc:sldChg>
      <pc:sldChg chg="del">
        <pc:chgData name="CHARLES, Tessa" userId="48482ce6-a4f9-44db-9471-746c7661f556" providerId="ADAL" clId="{B8E2C1FB-50E1-4FCC-9E70-19B65A80D793}" dt="2024-02-28T00:17:11.003" v="4" actId="47"/>
        <pc:sldMkLst>
          <pc:docMk/>
          <pc:sldMk cId="1464243233" sldId="4699"/>
        </pc:sldMkLst>
      </pc:sldChg>
      <pc:sldChg chg="addSp delSp modSp add mod ord">
        <pc:chgData name="CHARLES, Tessa" userId="48482ce6-a4f9-44db-9471-746c7661f556" providerId="ADAL" clId="{B8E2C1FB-50E1-4FCC-9E70-19B65A80D793}" dt="2024-02-28T03:42:58.939" v="2201" actId="20577"/>
        <pc:sldMkLst>
          <pc:docMk/>
          <pc:sldMk cId="1949297493" sldId="4699"/>
        </pc:sldMkLst>
        <pc:spChg chg="del">
          <ac:chgData name="CHARLES, Tessa" userId="48482ce6-a4f9-44db-9471-746c7661f556" providerId="ADAL" clId="{B8E2C1FB-50E1-4FCC-9E70-19B65A80D793}" dt="2024-02-28T03:22:15.721" v="1885" actId="478"/>
          <ac:spMkLst>
            <pc:docMk/>
            <pc:sldMk cId="1949297493" sldId="4699"/>
            <ac:spMk id="2" creationId="{AC80F50B-9584-8B32-4B5B-9AD91C02260C}"/>
          </ac:spMkLst>
        </pc:spChg>
        <pc:spChg chg="add mod">
          <ac:chgData name="CHARLES, Tessa" userId="48482ce6-a4f9-44db-9471-746c7661f556" providerId="ADAL" clId="{B8E2C1FB-50E1-4FCC-9E70-19B65A80D793}" dt="2024-02-28T03:22:26.169" v="1897" actId="1038"/>
          <ac:spMkLst>
            <pc:docMk/>
            <pc:sldMk cId="1949297493" sldId="4699"/>
            <ac:spMk id="3" creationId="{5253D902-9171-F5E6-C3F0-A216B4185026}"/>
          </ac:spMkLst>
        </pc:spChg>
        <pc:spChg chg="mod">
          <ac:chgData name="CHARLES, Tessa" userId="48482ce6-a4f9-44db-9471-746c7661f556" providerId="ADAL" clId="{B8E2C1FB-50E1-4FCC-9E70-19B65A80D793}" dt="2024-02-28T03:25:01.774" v="1910" actId="207"/>
          <ac:spMkLst>
            <pc:docMk/>
            <pc:sldMk cId="1949297493" sldId="4699"/>
            <ac:spMk id="8" creationId="{98DBE4C9-3A31-71EC-4343-95FA58A9E551}"/>
          </ac:spMkLst>
        </pc:spChg>
        <pc:spChg chg="mod">
          <ac:chgData name="CHARLES, Tessa" userId="48482ce6-a4f9-44db-9471-746c7661f556" providerId="ADAL" clId="{B8E2C1FB-50E1-4FCC-9E70-19B65A80D793}" dt="2024-02-28T03:22:47.838" v="1908" actId="1035"/>
          <ac:spMkLst>
            <pc:docMk/>
            <pc:sldMk cId="1949297493" sldId="4699"/>
            <ac:spMk id="12" creationId="{798AC6C4-B394-E69E-D8D0-8DC1C6466777}"/>
          </ac:spMkLst>
        </pc:spChg>
        <pc:spChg chg="mod">
          <ac:chgData name="CHARLES, Tessa" userId="48482ce6-a4f9-44db-9471-746c7661f556" providerId="ADAL" clId="{B8E2C1FB-50E1-4FCC-9E70-19B65A80D793}" dt="2024-02-28T03:22:26.169" v="1897" actId="1038"/>
          <ac:spMkLst>
            <pc:docMk/>
            <pc:sldMk cId="1949297493" sldId="4699"/>
            <ac:spMk id="13" creationId="{417464F9-077E-15F9-FA47-1ABBC81241DF}"/>
          </ac:spMkLst>
        </pc:spChg>
        <pc:spChg chg="mod">
          <ac:chgData name="CHARLES, Tessa" userId="48482ce6-a4f9-44db-9471-746c7661f556" providerId="ADAL" clId="{B8E2C1FB-50E1-4FCC-9E70-19B65A80D793}" dt="2024-02-28T03:22:26.169" v="1897" actId="1038"/>
          <ac:spMkLst>
            <pc:docMk/>
            <pc:sldMk cId="1949297493" sldId="4699"/>
            <ac:spMk id="14" creationId="{A2C39E17-F759-A0F6-0931-B7657B8CA38B}"/>
          </ac:spMkLst>
        </pc:spChg>
        <pc:spChg chg="add del mod">
          <ac:chgData name="CHARLES, Tessa" userId="48482ce6-a4f9-44db-9471-746c7661f556" providerId="ADAL" clId="{B8E2C1FB-50E1-4FCC-9E70-19B65A80D793}" dt="2024-02-28T03:22:18.226" v="1887" actId="478"/>
          <ac:spMkLst>
            <pc:docMk/>
            <pc:sldMk cId="1949297493" sldId="4699"/>
            <ac:spMk id="15" creationId="{C8FB2E2A-B3AA-112F-6DE3-7AE1744334D3}"/>
          </ac:spMkLst>
        </pc:spChg>
        <pc:spChg chg="add del mod">
          <ac:chgData name="CHARLES, Tessa" userId="48482ce6-a4f9-44db-9471-746c7661f556" providerId="ADAL" clId="{B8E2C1FB-50E1-4FCC-9E70-19B65A80D793}" dt="2024-02-28T03:22:17.024" v="1886" actId="478"/>
          <ac:spMkLst>
            <pc:docMk/>
            <pc:sldMk cId="1949297493" sldId="4699"/>
            <ac:spMk id="17" creationId="{C5939383-FC38-A03D-1FEB-2DF7C0B5872A}"/>
          </ac:spMkLst>
        </pc:spChg>
        <pc:spChg chg="add mod">
          <ac:chgData name="CHARLES, Tessa" userId="48482ce6-a4f9-44db-9471-746c7661f556" providerId="ADAL" clId="{B8E2C1FB-50E1-4FCC-9E70-19B65A80D793}" dt="2024-02-28T03:42:58.939" v="2201" actId="20577"/>
          <ac:spMkLst>
            <pc:docMk/>
            <pc:sldMk cId="1949297493" sldId="4699"/>
            <ac:spMk id="18" creationId="{A4CD30F7-4359-FE35-0396-A60A012C3A9F}"/>
          </ac:spMkLst>
        </pc:spChg>
        <pc:grpChg chg="mod">
          <ac:chgData name="CHARLES, Tessa" userId="48482ce6-a4f9-44db-9471-746c7661f556" providerId="ADAL" clId="{B8E2C1FB-50E1-4FCC-9E70-19B65A80D793}" dt="2024-02-28T00:33:51.993" v="447" actId="1076"/>
          <ac:grpSpMkLst>
            <pc:docMk/>
            <pc:sldMk cId="1949297493" sldId="4699"/>
            <ac:grpSpMk id="6" creationId="{E19C14D1-5CFC-1C02-3BA4-8A96E5C5F064}"/>
          </ac:grpSpMkLst>
        </pc:grpChg>
        <pc:graphicFrameChg chg="mod modGraphic">
          <ac:chgData name="CHARLES, Tessa" userId="48482ce6-a4f9-44db-9471-746c7661f556" providerId="ADAL" clId="{B8E2C1FB-50E1-4FCC-9E70-19B65A80D793}" dt="2024-02-28T03:23:39.202" v="1909" actId="1076"/>
          <ac:graphicFrameMkLst>
            <pc:docMk/>
            <pc:sldMk cId="1949297493" sldId="4699"/>
            <ac:graphicFrameMk id="4" creationId="{3A59CF23-1189-27A5-474D-9A9CCDDFD347}"/>
          </ac:graphicFrameMkLst>
        </pc:graphicFrameChg>
        <pc:picChg chg="mod">
          <ac:chgData name="CHARLES, Tessa" userId="48482ce6-a4f9-44db-9471-746c7661f556" providerId="ADAL" clId="{B8E2C1FB-50E1-4FCC-9E70-19B65A80D793}" dt="2024-02-28T03:22:26.169" v="1897" actId="1038"/>
          <ac:picMkLst>
            <pc:docMk/>
            <pc:sldMk cId="1949297493" sldId="4699"/>
            <ac:picMk id="1027" creationId="{BA646C48-046A-6F78-8C28-E9873F798AC1}"/>
          </ac:picMkLst>
        </pc:picChg>
        <pc:picChg chg="mod">
          <ac:chgData name="CHARLES, Tessa" userId="48482ce6-a4f9-44db-9471-746c7661f556" providerId="ADAL" clId="{B8E2C1FB-50E1-4FCC-9E70-19B65A80D793}" dt="2024-02-28T03:22:26.169" v="1897" actId="1038"/>
          <ac:picMkLst>
            <pc:docMk/>
            <pc:sldMk cId="1949297493" sldId="4699"/>
            <ac:picMk id="1028" creationId="{6186F662-598E-27E5-FADC-B93B3C544237}"/>
          </ac:picMkLst>
        </pc:picChg>
        <pc:picChg chg="mod">
          <ac:chgData name="CHARLES, Tessa" userId="48482ce6-a4f9-44db-9471-746c7661f556" providerId="ADAL" clId="{B8E2C1FB-50E1-4FCC-9E70-19B65A80D793}" dt="2024-02-28T03:22:26.169" v="1897" actId="1038"/>
          <ac:picMkLst>
            <pc:docMk/>
            <pc:sldMk cId="1949297493" sldId="4699"/>
            <ac:picMk id="1030" creationId="{E275AE3D-02E2-A869-BF5B-8E70A4DFBAA6}"/>
          </ac:picMkLst>
        </pc:picChg>
      </pc:sldChg>
      <pc:sldChg chg="del">
        <pc:chgData name="CHARLES, Tessa" userId="48482ce6-a4f9-44db-9471-746c7661f556" providerId="ADAL" clId="{B8E2C1FB-50E1-4FCC-9E70-19B65A80D793}" dt="2024-02-28T00:17:11.836" v="5" actId="47"/>
        <pc:sldMkLst>
          <pc:docMk/>
          <pc:sldMk cId="1130455273" sldId="4700"/>
        </pc:sldMkLst>
      </pc:sldChg>
      <pc:sldChg chg="addSp delSp modSp new del mod">
        <pc:chgData name="CHARLES, Tessa" userId="48482ce6-a4f9-44db-9471-746c7661f556" providerId="ADAL" clId="{B8E2C1FB-50E1-4FCC-9E70-19B65A80D793}" dt="2024-02-28T03:40:22.278" v="2014" actId="47"/>
        <pc:sldMkLst>
          <pc:docMk/>
          <pc:sldMk cId="2859855902" sldId="4700"/>
        </pc:sldMkLst>
        <pc:spChg chg="del mod">
          <ac:chgData name="CHARLES, Tessa" userId="48482ce6-a4f9-44db-9471-746c7661f556" providerId="ADAL" clId="{B8E2C1FB-50E1-4FCC-9E70-19B65A80D793}" dt="2024-02-28T03:39:57.076" v="2002" actId="478"/>
          <ac:spMkLst>
            <pc:docMk/>
            <pc:sldMk cId="2859855902" sldId="4700"/>
            <ac:spMk id="2" creationId="{65E6289C-D331-D2CC-4311-87D56F2090D3}"/>
          </ac:spMkLst>
        </pc:spChg>
        <pc:spChg chg="mod">
          <ac:chgData name="CHARLES, Tessa" userId="48482ce6-a4f9-44db-9471-746c7661f556" providerId="ADAL" clId="{B8E2C1FB-50E1-4FCC-9E70-19B65A80D793}" dt="2024-02-28T03:35:34.522" v="1947" actId="313"/>
          <ac:spMkLst>
            <pc:docMk/>
            <pc:sldMk cId="2859855902" sldId="4700"/>
            <ac:spMk id="3" creationId="{81367336-7A81-0B11-AFCA-5AA4CAD1DBE2}"/>
          </ac:spMkLst>
        </pc:spChg>
        <pc:spChg chg="add mod">
          <ac:chgData name="CHARLES, Tessa" userId="48482ce6-a4f9-44db-9471-746c7661f556" providerId="ADAL" clId="{B8E2C1FB-50E1-4FCC-9E70-19B65A80D793}" dt="2024-02-28T02:11:59.859" v="1151" actId="113"/>
          <ac:spMkLst>
            <pc:docMk/>
            <pc:sldMk cId="2859855902" sldId="4700"/>
            <ac:spMk id="5" creationId="{44BE3C4A-CCE9-16E3-DAA7-7ECCCEA55D8E}"/>
          </ac:spMkLst>
        </pc:spChg>
        <pc:spChg chg="add mod">
          <ac:chgData name="CHARLES, Tessa" userId="48482ce6-a4f9-44db-9471-746c7661f556" providerId="ADAL" clId="{B8E2C1FB-50E1-4FCC-9E70-19B65A80D793}" dt="2024-02-28T02:11:59.859" v="1151" actId="113"/>
          <ac:spMkLst>
            <pc:docMk/>
            <pc:sldMk cId="2859855902" sldId="4700"/>
            <ac:spMk id="6" creationId="{45B2A2A3-458E-21C3-EF8C-C219EAF17EAE}"/>
          </ac:spMkLst>
        </pc:spChg>
        <pc:spChg chg="add mod">
          <ac:chgData name="CHARLES, Tessa" userId="48482ce6-a4f9-44db-9471-746c7661f556" providerId="ADAL" clId="{B8E2C1FB-50E1-4FCC-9E70-19B65A80D793}" dt="2024-02-28T02:10:54.292" v="1127" actId="20577"/>
          <ac:spMkLst>
            <pc:docMk/>
            <pc:sldMk cId="2859855902" sldId="4700"/>
            <ac:spMk id="10" creationId="{DE7532DE-CA1F-BA7A-581D-415EFF63E00A}"/>
          </ac:spMkLst>
        </pc:spChg>
        <pc:spChg chg="add">
          <ac:chgData name="CHARLES, Tessa" userId="48482ce6-a4f9-44db-9471-746c7661f556" providerId="ADAL" clId="{B8E2C1FB-50E1-4FCC-9E70-19B65A80D793}" dt="2024-02-28T02:11:22.674" v="1133" actId="11529"/>
          <ac:spMkLst>
            <pc:docMk/>
            <pc:sldMk cId="2859855902" sldId="4700"/>
            <ac:spMk id="11" creationId="{5A1FE167-A683-BB56-BC46-30EAB7164088}"/>
          </ac:spMkLst>
        </pc:spChg>
        <pc:spChg chg="add mod">
          <ac:chgData name="CHARLES, Tessa" userId="48482ce6-a4f9-44db-9471-746c7661f556" providerId="ADAL" clId="{B8E2C1FB-50E1-4FCC-9E70-19B65A80D793}" dt="2024-02-28T02:11:32.382" v="1137" actId="1076"/>
          <ac:spMkLst>
            <pc:docMk/>
            <pc:sldMk cId="2859855902" sldId="4700"/>
            <ac:spMk id="12" creationId="{885ED7C1-C286-AE6B-F9D1-79D12FB4DC21}"/>
          </ac:spMkLst>
        </pc:spChg>
        <pc:spChg chg="add del mod">
          <ac:chgData name="CHARLES, Tessa" userId="48482ce6-a4f9-44db-9471-746c7661f556" providerId="ADAL" clId="{B8E2C1FB-50E1-4FCC-9E70-19B65A80D793}" dt="2024-02-28T03:39:58.816" v="2003" actId="478"/>
          <ac:spMkLst>
            <pc:docMk/>
            <pc:sldMk cId="2859855902" sldId="4700"/>
            <ac:spMk id="14" creationId="{6E4A23AB-C493-296A-08E5-11676D0EB959}"/>
          </ac:spMkLst>
        </pc:spChg>
        <pc:spChg chg="add mod">
          <ac:chgData name="CHARLES, Tessa" userId="48482ce6-a4f9-44db-9471-746c7661f556" providerId="ADAL" clId="{B8E2C1FB-50E1-4FCC-9E70-19B65A80D793}" dt="2024-02-28T03:39:59.133" v="2004"/>
          <ac:spMkLst>
            <pc:docMk/>
            <pc:sldMk cId="2859855902" sldId="4700"/>
            <ac:spMk id="15" creationId="{FDC990A5-2309-5F64-546F-960BADD1E3E8}"/>
          </ac:spMkLst>
        </pc:spChg>
        <pc:picChg chg="add mod">
          <ac:chgData name="CHARLES, Tessa" userId="48482ce6-a4f9-44db-9471-746c7661f556" providerId="ADAL" clId="{B8E2C1FB-50E1-4FCC-9E70-19B65A80D793}" dt="2024-02-28T02:11:05.570" v="1129" actId="14100"/>
          <ac:picMkLst>
            <pc:docMk/>
            <pc:sldMk cId="2859855902" sldId="4700"/>
            <ac:picMk id="4" creationId="{662C6F29-630F-5FA5-5F7A-F745FD0E2CC8}"/>
          </ac:picMkLst>
        </pc:picChg>
        <pc:picChg chg="add mod">
          <ac:chgData name="CHARLES, Tessa" userId="48482ce6-a4f9-44db-9471-746c7661f556" providerId="ADAL" clId="{B8E2C1FB-50E1-4FCC-9E70-19B65A80D793}" dt="2024-02-28T02:11:08.414" v="1130" actId="1076"/>
          <ac:picMkLst>
            <pc:docMk/>
            <pc:sldMk cId="2859855902" sldId="4700"/>
            <ac:picMk id="7" creationId="{17F16F7F-614A-0623-711E-EC2B526D08D6}"/>
          </ac:picMkLst>
        </pc:picChg>
        <pc:picChg chg="add mod">
          <ac:chgData name="CHARLES, Tessa" userId="48482ce6-a4f9-44db-9471-746c7661f556" providerId="ADAL" clId="{B8E2C1FB-50E1-4FCC-9E70-19B65A80D793}" dt="2024-02-28T02:11:12.888" v="1131" actId="1076"/>
          <ac:picMkLst>
            <pc:docMk/>
            <pc:sldMk cId="2859855902" sldId="4700"/>
            <ac:picMk id="8" creationId="{EB3FA2F1-069B-5582-5816-A47244FDD1D3}"/>
          </ac:picMkLst>
        </pc:picChg>
        <pc:picChg chg="add mod">
          <ac:chgData name="CHARLES, Tessa" userId="48482ce6-a4f9-44db-9471-746c7661f556" providerId="ADAL" clId="{B8E2C1FB-50E1-4FCC-9E70-19B65A80D793}" dt="2024-02-28T02:11:14.462" v="1132" actId="1076"/>
          <ac:picMkLst>
            <pc:docMk/>
            <pc:sldMk cId="2859855902" sldId="4700"/>
            <ac:picMk id="9" creationId="{70AC6C67-555C-D798-E478-ACE4625A462C}"/>
          </ac:picMkLst>
        </pc:picChg>
      </pc:sldChg>
      <pc:sldChg chg="addSp delSp modSp add mod modAnim">
        <pc:chgData name="CHARLES, Tessa" userId="48482ce6-a4f9-44db-9471-746c7661f556" providerId="ADAL" clId="{B8E2C1FB-50E1-4FCC-9E70-19B65A80D793}" dt="2024-02-28T03:39:45.691" v="2001" actId="20577"/>
        <pc:sldMkLst>
          <pc:docMk/>
          <pc:sldMk cId="1328257556" sldId="4701"/>
        </pc:sldMkLst>
        <pc:spChg chg="mod">
          <ac:chgData name="CHARLES, Tessa" userId="48482ce6-a4f9-44db-9471-746c7661f556" providerId="ADAL" clId="{B8E2C1FB-50E1-4FCC-9E70-19B65A80D793}" dt="2024-02-28T03:39:24.811" v="1975" actId="20577"/>
          <ac:spMkLst>
            <pc:docMk/>
            <pc:sldMk cId="1328257556" sldId="4701"/>
            <ac:spMk id="2" creationId="{1A4E954B-AA0B-7989-3034-1186B51D722D}"/>
          </ac:spMkLst>
        </pc:spChg>
        <pc:spChg chg="mod">
          <ac:chgData name="CHARLES, Tessa" userId="48482ce6-a4f9-44db-9471-746c7661f556" providerId="ADAL" clId="{B8E2C1FB-50E1-4FCC-9E70-19B65A80D793}" dt="2024-02-28T03:39:13.504" v="1956" actId="1076"/>
          <ac:spMkLst>
            <pc:docMk/>
            <pc:sldMk cId="1328257556" sldId="4701"/>
            <ac:spMk id="3" creationId="{AFAC21FC-684A-B0EF-34C8-E71C78B1CB74}"/>
          </ac:spMkLst>
        </pc:spChg>
        <pc:spChg chg="mod">
          <ac:chgData name="CHARLES, Tessa" userId="48482ce6-a4f9-44db-9471-746c7661f556" providerId="ADAL" clId="{B8E2C1FB-50E1-4FCC-9E70-19B65A80D793}" dt="2024-02-28T03:39:17.611" v="1957" actId="1076"/>
          <ac:spMkLst>
            <pc:docMk/>
            <pc:sldMk cId="1328257556" sldId="4701"/>
            <ac:spMk id="5" creationId="{98FD4B1E-8731-D778-52DD-3E9089EE0F49}"/>
          </ac:spMkLst>
        </pc:spChg>
        <pc:spChg chg="mod">
          <ac:chgData name="CHARLES, Tessa" userId="48482ce6-a4f9-44db-9471-746c7661f556" providerId="ADAL" clId="{B8E2C1FB-50E1-4FCC-9E70-19B65A80D793}" dt="2024-02-28T03:39:17.611" v="1957" actId="1076"/>
          <ac:spMkLst>
            <pc:docMk/>
            <pc:sldMk cId="1328257556" sldId="4701"/>
            <ac:spMk id="6" creationId="{A37E8AA1-E3C7-1644-BA6C-0E53C71057B4}"/>
          </ac:spMkLst>
        </pc:spChg>
        <pc:spChg chg="mod">
          <ac:chgData name="CHARLES, Tessa" userId="48482ce6-a4f9-44db-9471-746c7661f556" providerId="ADAL" clId="{B8E2C1FB-50E1-4FCC-9E70-19B65A80D793}" dt="2024-02-28T03:39:17.611" v="1957" actId="1076"/>
          <ac:spMkLst>
            <pc:docMk/>
            <pc:sldMk cId="1328257556" sldId="4701"/>
            <ac:spMk id="10" creationId="{6D55238B-9055-1808-3250-71B69F2FDDCB}"/>
          </ac:spMkLst>
        </pc:spChg>
        <pc:spChg chg="mod">
          <ac:chgData name="CHARLES, Tessa" userId="48482ce6-a4f9-44db-9471-746c7661f556" providerId="ADAL" clId="{B8E2C1FB-50E1-4FCC-9E70-19B65A80D793}" dt="2024-02-28T03:39:17.611" v="1957" actId="1076"/>
          <ac:spMkLst>
            <pc:docMk/>
            <pc:sldMk cId="1328257556" sldId="4701"/>
            <ac:spMk id="11" creationId="{54672C70-E382-9BA5-E8C2-86FD4E873BA3}"/>
          </ac:spMkLst>
        </pc:spChg>
        <pc:spChg chg="mod">
          <ac:chgData name="CHARLES, Tessa" userId="48482ce6-a4f9-44db-9471-746c7661f556" providerId="ADAL" clId="{B8E2C1FB-50E1-4FCC-9E70-19B65A80D793}" dt="2024-02-28T03:39:17.611" v="1957" actId="1076"/>
          <ac:spMkLst>
            <pc:docMk/>
            <pc:sldMk cId="1328257556" sldId="4701"/>
            <ac:spMk id="12" creationId="{331E4601-1B55-C522-672B-360AA2E7A484}"/>
          </ac:spMkLst>
        </pc:spChg>
        <pc:spChg chg="add mod">
          <ac:chgData name="CHARLES, Tessa" userId="48482ce6-a4f9-44db-9471-746c7661f556" providerId="ADAL" clId="{B8E2C1FB-50E1-4FCC-9E70-19B65A80D793}" dt="2024-02-28T03:39:17.611" v="1957" actId="1076"/>
          <ac:spMkLst>
            <pc:docMk/>
            <pc:sldMk cId="1328257556" sldId="4701"/>
            <ac:spMk id="14" creationId="{4ED96D54-8319-8844-DB6B-A926CFE278AC}"/>
          </ac:spMkLst>
        </pc:spChg>
        <pc:spChg chg="add mod">
          <ac:chgData name="CHARLES, Tessa" userId="48482ce6-a4f9-44db-9471-746c7661f556" providerId="ADAL" clId="{B8E2C1FB-50E1-4FCC-9E70-19B65A80D793}" dt="2024-02-28T03:39:45.691" v="2001" actId="20577"/>
          <ac:spMkLst>
            <pc:docMk/>
            <pc:sldMk cId="1328257556" sldId="4701"/>
            <ac:spMk id="15" creationId="{4884CFF1-281A-BF87-DD40-94D64FBDCA40}"/>
          </ac:spMkLst>
        </pc:spChg>
        <pc:picChg chg="del">
          <ac:chgData name="CHARLES, Tessa" userId="48482ce6-a4f9-44db-9471-746c7661f556" providerId="ADAL" clId="{B8E2C1FB-50E1-4FCC-9E70-19B65A80D793}" dt="2024-02-28T02:12:30.532" v="1161" actId="478"/>
          <ac:picMkLst>
            <pc:docMk/>
            <pc:sldMk cId="1328257556" sldId="4701"/>
            <ac:picMk id="4" creationId="{5ECCD7CF-EF3B-1B5A-C04C-8081249DC2D7}"/>
          </ac:picMkLst>
        </pc:picChg>
        <pc:picChg chg="mod">
          <ac:chgData name="CHARLES, Tessa" userId="48482ce6-a4f9-44db-9471-746c7661f556" providerId="ADAL" clId="{B8E2C1FB-50E1-4FCC-9E70-19B65A80D793}" dt="2024-02-28T03:39:17.611" v="1957" actId="1076"/>
          <ac:picMkLst>
            <pc:docMk/>
            <pc:sldMk cId="1328257556" sldId="4701"/>
            <ac:picMk id="7" creationId="{B3F97888-36F7-CC4F-419D-5B56FF7F7D46}"/>
          </ac:picMkLst>
        </pc:picChg>
        <pc:picChg chg="mod">
          <ac:chgData name="CHARLES, Tessa" userId="48482ce6-a4f9-44db-9471-746c7661f556" providerId="ADAL" clId="{B8E2C1FB-50E1-4FCC-9E70-19B65A80D793}" dt="2024-02-28T03:39:17.611" v="1957" actId="1076"/>
          <ac:picMkLst>
            <pc:docMk/>
            <pc:sldMk cId="1328257556" sldId="4701"/>
            <ac:picMk id="8" creationId="{1B4D6F28-6F68-EFCC-6CE2-6811E3CED899}"/>
          </ac:picMkLst>
        </pc:picChg>
        <pc:picChg chg="mod">
          <ac:chgData name="CHARLES, Tessa" userId="48482ce6-a4f9-44db-9471-746c7661f556" providerId="ADAL" clId="{B8E2C1FB-50E1-4FCC-9E70-19B65A80D793}" dt="2024-02-28T03:39:17.611" v="1957" actId="1076"/>
          <ac:picMkLst>
            <pc:docMk/>
            <pc:sldMk cId="1328257556" sldId="4701"/>
            <ac:picMk id="9" creationId="{2822B6D3-0EBC-5784-2882-FD22FC58D82A}"/>
          </ac:picMkLst>
        </pc:picChg>
        <pc:picChg chg="add mod">
          <ac:chgData name="CHARLES, Tessa" userId="48482ce6-a4f9-44db-9471-746c7661f556" providerId="ADAL" clId="{B8E2C1FB-50E1-4FCC-9E70-19B65A80D793}" dt="2024-02-28T03:39:17.611" v="1957" actId="1076"/>
          <ac:picMkLst>
            <pc:docMk/>
            <pc:sldMk cId="1328257556" sldId="4701"/>
            <ac:picMk id="13" creationId="{09E2565E-EBBE-6FA2-2A23-0767269CE341}"/>
          </ac:picMkLst>
        </pc:picChg>
      </pc:sldChg>
      <pc:sldChg chg="del">
        <pc:chgData name="CHARLES, Tessa" userId="48482ce6-a4f9-44db-9471-746c7661f556" providerId="ADAL" clId="{B8E2C1FB-50E1-4FCC-9E70-19B65A80D793}" dt="2024-02-28T00:17:12.369" v="6" actId="47"/>
        <pc:sldMkLst>
          <pc:docMk/>
          <pc:sldMk cId="1807921220" sldId="4701"/>
        </pc:sldMkLst>
      </pc:sldChg>
      <pc:sldChg chg="addSp delSp modSp new mod modNotesTx">
        <pc:chgData name="CHARLES, Tessa" userId="48482ce6-a4f9-44db-9471-746c7661f556" providerId="ADAL" clId="{B8E2C1FB-50E1-4FCC-9E70-19B65A80D793}" dt="2024-02-28T03:42:25.507" v="2198" actId="255"/>
        <pc:sldMkLst>
          <pc:docMk/>
          <pc:sldMk cId="512969963" sldId="4702"/>
        </pc:sldMkLst>
        <pc:spChg chg="del">
          <ac:chgData name="CHARLES, Tessa" userId="48482ce6-a4f9-44db-9471-746c7661f556" providerId="ADAL" clId="{B8E2C1FB-50E1-4FCC-9E70-19B65A80D793}" dt="2024-02-28T02:13:02.035" v="1166"/>
          <ac:spMkLst>
            <pc:docMk/>
            <pc:sldMk cId="512969963" sldId="4702"/>
            <ac:spMk id="2" creationId="{E03576DF-F0EB-CACE-3577-874D555436A5}"/>
          </ac:spMkLst>
        </pc:spChg>
        <pc:spChg chg="add del mod">
          <ac:chgData name="CHARLES, Tessa" userId="48482ce6-a4f9-44db-9471-746c7661f556" providerId="ADAL" clId="{B8E2C1FB-50E1-4FCC-9E70-19B65A80D793}" dt="2024-02-28T03:42:25.507" v="2198" actId="255"/>
          <ac:spMkLst>
            <pc:docMk/>
            <pc:sldMk cId="512969963" sldId="4702"/>
            <ac:spMk id="3" creationId="{80CEFC83-722C-6806-2DFE-E900D2EEECF6}"/>
          </ac:spMkLst>
        </pc:spChg>
        <pc:spChg chg="add del mod">
          <ac:chgData name="CHARLES, Tessa" userId="48482ce6-a4f9-44db-9471-746c7661f556" providerId="ADAL" clId="{B8E2C1FB-50E1-4FCC-9E70-19B65A80D793}" dt="2024-02-28T03:40:32.350" v="2015" actId="478"/>
          <ac:spMkLst>
            <pc:docMk/>
            <pc:sldMk cId="512969963" sldId="4702"/>
            <ac:spMk id="4" creationId="{696683D5-BAFE-B96D-2B45-6D3C46B5D55C}"/>
          </ac:spMkLst>
        </pc:spChg>
        <pc:spChg chg="add mod">
          <ac:chgData name="CHARLES, Tessa" userId="48482ce6-a4f9-44db-9471-746c7661f556" providerId="ADAL" clId="{B8E2C1FB-50E1-4FCC-9E70-19B65A80D793}" dt="2024-02-28T02:13:39.946" v="1178"/>
          <ac:spMkLst>
            <pc:docMk/>
            <pc:sldMk cId="512969963" sldId="4702"/>
            <ac:spMk id="5" creationId="{7E35258D-36BF-5CEF-F9AD-8165F7625008}"/>
          </ac:spMkLst>
        </pc:spChg>
        <pc:spChg chg="add mod">
          <ac:chgData name="CHARLES, Tessa" userId="48482ce6-a4f9-44db-9471-746c7661f556" providerId="ADAL" clId="{B8E2C1FB-50E1-4FCC-9E70-19B65A80D793}" dt="2024-02-28T02:13:46.314" v="1180"/>
          <ac:spMkLst>
            <pc:docMk/>
            <pc:sldMk cId="512969963" sldId="4702"/>
            <ac:spMk id="6" creationId="{979E1759-8116-D91F-5CB1-6F2F86F3D98B}"/>
          </ac:spMkLst>
        </pc:spChg>
        <pc:spChg chg="add mod">
          <ac:chgData name="CHARLES, Tessa" userId="48482ce6-a4f9-44db-9471-746c7661f556" providerId="ADAL" clId="{B8E2C1FB-50E1-4FCC-9E70-19B65A80D793}" dt="2024-02-28T03:40:53.183" v="2019" actId="1076"/>
          <ac:spMkLst>
            <pc:docMk/>
            <pc:sldMk cId="512969963" sldId="4702"/>
            <ac:spMk id="10" creationId="{958F2510-DEDD-DBF1-76F9-8A769BB205C7}"/>
          </ac:spMkLst>
        </pc:spChg>
        <pc:spChg chg="add del mod">
          <ac:chgData name="CHARLES, Tessa" userId="48482ce6-a4f9-44db-9471-746c7661f556" providerId="ADAL" clId="{B8E2C1FB-50E1-4FCC-9E70-19B65A80D793}" dt="2024-02-28T03:40:34.901" v="2016" actId="478"/>
          <ac:spMkLst>
            <pc:docMk/>
            <pc:sldMk cId="512969963" sldId="4702"/>
            <ac:spMk id="14" creationId="{FFD7EAA1-F47A-EEEF-8A53-D0ADE25761BD}"/>
          </ac:spMkLst>
        </pc:spChg>
        <pc:spChg chg="add mod">
          <ac:chgData name="CHARLES, Tessa" userId="48482ce6-a4f9-44db-9471-746c7661f556" providerId="ADAL" clId="{B8E2C1FB-50E1-4FCC-9E70-19B65A80D793}" dt="2024-02-28T03:40:35.271" v="2017"/>
          <ac:spMkLst>
            <pc:docMk/>
            <pc:sldMk cId="512969963" sldId="4702"/>
            <ac:spMk id="15" creationId="{B378D83D-8554-9969-5D46-15237EEE9FEC}"/>
          </ac:spMkLst>
        </pc:spChg>
        <pc:picChg chg="add mod">
          <ac:chgData name="CHARLES, Tessa" userId="48482ce6-a4f9-44db-9471-746c7661f556" providerId="ADAL" clId="{B8E2C1FB-50E1-4FCC-9E70-19B65A80D793}" dt="2024-02-28T03:40:53.183" v="2019" actId="1076"/>
          <ac:picMkLst>
            <pc:docMk/>
            <pc:sldMk cId="512969963" sldId="4702"/>
            <ac:picMk id="7" creationId="{4DF6D0CB-2ACB-AFB6-1652-02F3BA33948D}"/>
          </ac:picMkLst>
        </pc:picChg>
        <pc:picChg chg="add mod">
          <ac:chgData name="CHARLES, Tessa" userId="48482ce6-a4f9-44db-9471-746c7661f556" providerId="ADAL" clId="{B8E2C1FB-50E1-4FCC-9E70-19B65A80D793}" dt="2024-02-28T03:40:53.183" v="2019" actId="1076"/>
          <ac:picMkLst>
            <pc:docMk/>
            <pc:sldMk cId="512969963" sldId="4702"/>
            <ac:picMk id="8" creationId="{E6726156-4F36-59E0-1F3F-419CE1FB7853}"/>
          </ac:picMkLst>
        </pc:picChg>
        <pc:picChg chg="add mod">
          <ac:chgData name="CHARLES, Tessa" userId="48482ce6-a4f9-44db-9471-746c7661f556" providerId="ADAL" clId="{B8E2C1FB-50E1-4FCC-9E70-19B65A80D793}" dt="2024-02-28T03:40:53.183" v="2019" actId="1076"/>
          <ac:picMkLst>
            <pc:docMk/>
            <pc:sldMk cId="512969963" sldId="4702"/>
            <ac:picMk id="9" creationId="{BB47FD53-45F5-92A8-4A5C-0BC7AAB2C917}"/>
          </ac:picMkLst>
        </pc:picChg>
        <pc:picChg chg="add mod">
          <ac:chgData name="CHARLES, Tessa" userId="48482ce6-a4f9-44db-9471-746c7661f556" providerId="ADAL" clId="{B8E2C1FB-50E1-4FCC-9E70-19B65A80D793}" dt="2024-02-28T03:40:53.183" v="2019" actId="1076"/>
          <ac:picMkLst>
            <pc:docMk/>
            <pc:sldMk cId="512969963" sldId="4702"/>
            <ac:picMk id="11" creationId="{5189F346-4B93-FF5E-5ED8-A554A2B82669}"/>
          </ac:picMkLst>
        </pc:picChg>
        <pc:picChg chg="add mod">
          <ac:chgData name="CHARLES, Tessa" userId="48482ce6-a4f9-44db-9471-746c7661f556" providerId="ADAL" clId="{B8E2C1FB-50E1-4FCC-9E70-19B65A80D793}" dt="2024-02-28T03:40:53.183" v="2019" actId="1076"/>
          <ac:picMkLst>
            <pc:docMk/>
            <pc:sldMk cId="512969963" sldId="4702"/>
            <ac:picMk id="12" creationId="{66F467DA-6B4F-9D9F-DCEB-6A8069479665}"/>
          </ac:picMkLst>
        </pc:picChg>
      </pc:sldChg>
      <pc:sldChg chg="del">
        <pc:chgData name="CHARLES, Tessa" userId="48482ce6-a4f9-44db-9471-746c7661f556" providerId="ADAL" clId="{B8E2C1FB-50E1-4FCC-9E70-19B65A80D793}" dt="2024-02-28T00:17:12.984" v="7" actId="47"/>
        <pc:sldMkLst>
          <pc:docMk/>
          <pc:sldMk cId="3411154951" sldId="4702"/>
        </pc:sldMkLst>
      </pc:sldChg>
      <pc:sldChg chg="addSp delSp modSp new mod modShow">
        <pc:chgData name="CHARLES, Tessa" userId="48482ce6-a4f9-44db-9471-746c7661f556" providerId="ADAL" clId="{B8E2C1FB-50E1-4FCC-9E70-19B65A80D793}" dt="2024-02-28T04:46:33.125" v="2250" actId="729"/>
        <pc:sldMkLst>
          <pc:docMk/>
          <pc:sldMk cId="4217707342" sldId="4703"/>
        </pc:sldMkLst>
        <pc:spChg chg="del mod">
          <ac:chgData name="CHARLES, Tessa" userId="48482ce6-a4f9-44db-9471-746c7661f556" providerId="ADAL" clId="{B8E2C1FB-50E1-4FCC-9E70-19B65A80D793}" dt="2024-02-28T02:40:05.181" v="1587" actId="478"/>
          <ac:spMkLst>
            <pc:docMk/>
            <pc:sldMk cId="4217707342" sldId="4703"/>
            <ac:spMk id="2" creationId="{D504C74B-2C57-1851-A2CC-2DE66305AA3E}"/>
          </ac:spMkLst>
        </pc:spChg>
        <pc:spChg chg="del">
          <ac:chgData name="CHARLES, Tessa" userId="48482ce6-a4f9-44db-9471-746c7661f556" providerId="ADAL" clId="{B8E2C1FB-50E1-4FCC-9E70-19B65A80D793}" dt="2024-02-28T02:30:55.684" v="1524" actId="478"/>
          <ac:spMkLst>
            <pc:docMk/>
            <pc:sldMk cId="4217707342" sldId="4703"/>
            <ac:spMk id="3" creationId="{36A3BD62-6CDE-708E-F030-C2D23C6BD110}"/>
          </ac:spMkLst>
        </pc:spChg>
        <pc:spChg chg="add del mod">
          <ac:chgData name="CHARLES, Tessa" userId="48482ce6-a4f9-44db-9471-746c7661f556" providerId="ADAL" clId="{B8E2C1FB-50E1-4FCC-9E70-19B65A80D793}" dt="2024-02-28T02:31:35.059" v="1538" actId="478"/>
          <ac:spMkLst>
            <pc:docMk/>
            <pc:sldMk cId="4217707342" sldId="4703"/>
            <ac:spMk id="8" creationId="{481B47CF-4ABD-33A6-0EF2-BCA12E48388B}"/>
          </ac:spMkLst>
        </pc:spChg>
        <pc:spChg chg="add del mod">
          <ac:chgData name="CHARLES, Tessa" userId="48482ce6-a4f9-44db-9471-746c7661f556" providerId="ADAL" clId="{B8E2C1FB-50E1-4FCC-9E70-19B65A80D793}" dt="2024-02-28T02:40:07.482" v="1588" actId="478"/>
          <ac:spMkLst>
            <pc:docMk/>
            <pc:sldMk cId="4217707342" sldId="4703"/>
            <ac:spMk id="12" creationId="{C26F9AF9-665B-2A68-7C66-8C0FEBAF3A5F}"/>
          </ac:spMkLst>
        </pc:spChg>
        <pc:spChg chg="add mod">
          <ac:chgData name="CHARLES, Tessa" userId="48482ce6-a4f9-44db-9471-746c7661f556" providerId="ADAL" clId="{B8E2C1FB-50E1-4FCC-9E70-19B65A80D793}" dt="2024-02-28T03:32:30.221" v="1939" actId="255"/>
          <ac:spMkLst>
            <pc:docMk/>
            <pc:sldMk cId="4217707342" sldId="4703"/>
            <ac:spMk id="13" creationId="{A2CB39D6-14F0-C9A0-13C9-6E64BBB218E8}"/>
          </ac:spMkLst>
        </pc:spChg>
        <pc:spChg chg="add del mod">
          <ac:chgData name="CHARLES, Tessa" userId="48482ce6-a4f9-44db-9471-746c7661f556" providerId="ADAL" clId="{B8E2C1FB-50E1-4FCC-9E70-19B65A80D793}" dt="2024-02-28T03:32:14.958" v="1929" actId="478"/>
          <ac:spMkLst>
            <pc:docMk/>
            <pc:sldMk cId="4217707342" sldId="4703"/>
            <ac:spMk id="14" creationId="{765235E5-6C07-6593-8E1C-5094DF556584}"/>
          </ac:spMkLst>
        </pc:spChg>
        <pc:spChg chg="add del mod">
          <ac:chgData name="CHARLES, Tessa" userId="48482ce6-a4f9-44db-9471-746c7661f556" providerId="ADAL" clId="{B8E2C1FB-50E1-4FCC-9E70-19B65A80D793}" dt="2024-02-28T03:32:18.854" v="1937" actId="478"/>
          <ac:spMkLst>
            <pc:docMk/>
            <pc:sldMk cId="4217707342" sldId="4703"/>
            <ac:spMk id="16" creationId="{14F1DF8C-0A86-B549-B539-BF7E3DD5A455}"/>
          </ac:spMkLst>
        </pc:spChg>
        <pc:picChg chg="add del mod">
          <ac:chgData name="CHARLES, Tessa" userId="48482ce6-a4f9-44db-9471-746c7661f556" providerId="ADAL" clId="{B8E2C1FB-50E1-4FCC-9E70-19B65A80D793}" dt="2024-02-28T02:34:54.202" v="1578" actId="478"/>
          <ac:picMkLst>
            <pc:docMk/>
            <pc:sldMk cId="4217707342" sldId="4703"/>
            <ac:picMk id="4" creationId="{021420DF-E3AE-3CAE-A37B-14E7D37F260D}"/>
          </ac:picMkLst>
        </pc:picChg>
        <pc:picChg chg="add del mod">
          <ac:chgData name="CHARLES, Tessa" userId="48482ce6-a4f9-44db-9471-746c7661f556" providerId="ADAL" clId="{B8E2C1FB-50E1-4FCC-9E70-19B65A80D793}" dt="2024-02-28T02:34:54.202" v="1578" actId="478"/>
          <ac:picMkLst>
            <pc:docMk/>
            <pc:sldMk cId="4217707342" sldId="4703"/>
            <ac:picMk id="5" creationId="{7BE29A3B-CB0D-3473-18DA-514E0EF1432D}"/>
          </ac:picMkLst>
        </pc:picChg>
        <pc:picChg chg="add mod">
          <ac:chgData name="CHARLES, Tessa" userId="48482ce6-a4f9-44db-9471-746c7661f556" providerId="ADAL" clId="{B8E2C1FB-50E1-4FCC-9E70-19B65A80D793}" dt="2024-02-28T02:31:24.834" v="1533" actId="1076"/>
          <ac:picMkLst>
            <pc:docMk/>
            <pc:sldMk cId="4217707342" sldId="4703"/>
            <ac:picMk id="6" creationId="{0078B4DD-2D9A-DA04-C07E-0CFB9FDD04E9}"/>
          </ac:picMkLst>
        </pc:picChg>
        <pc:picChg chg="add mod">
          <ac:chgData name="CHARLES, Tessa" userId="48482ce6-a4f9-44db-9471-746c7661f556" providerId="ADAL" clId="{B8E2C1FB-50E1-4FCC-9E70-19B65A80D793}" dt="2024-02-28T02:31:21.746" v="1532" actId="1076"/>
          <ac:picMkLst>
            <pc:docMk/>
            <pc:sldMk cId="4217707342" sldId="4703"/>
            <ac:picMk id="7" creationId="{8961B9FD-5221-DBD8-649D-A3146E164E61}"/>
          </ac:picMkLst>
        </pc:picChg>
        <pc:picChg chg="add mod">
          <ac:chgData name="CHARLES, Tessa" userId="48482ce6-a4f9-44db-9471-746c7661f556" providerId="ADAL" clId="{B8E2C1FB-50E1-4FCC-9E70-19B65A80D793}" dt="2024-02-28T02:35:05.534" v="1582" actId="1076"/>
          <ac:picMkLst>
            <pc:docMk/>
            <pc:sldMk cId="4217707342" sldId="4703"/>
            <ac:picMk id="9" creationId="{2A748266-CB1C-B8A2-A119-AD4EBF72AD88}"/>
          </ac:picMkLst>
        </pc:picChg>
        <pc:picChg chg="add mod">
          <ac:chgData name="CHARLES, Tessa" userId="48482ce6-a4f9-44db-9471-746c7661f556" providerId="ADAL" clId="{B8E2C1FB-50E1-4FCC-9E70-19B65A80D793}" dt="2024-02-28T02:35:05.534" v="1582" actId="1076"/>
          <ac:picMkLst>
            <pc:docMk/>
            <pc:sldMk cId="4217707342" sldId="4703"/>
            <ac:picMk id="10" creationId="{D0E5A088-08C9-1BC3-129A-25492A205781}"/>
          </ac:picMkLst>
        </pc:picChg>
      </pc:sldChg>
      <pc:sldChg chg="addSp delSp modSp add mod modShow">
        <pc:chgData name="CHARLES, Tessa" userId="48482ce6-a4f9-44db-9471-746c7661f556" providerId="ADAL" clId="{B8E2C1FB-50E1-4FCC-9E70-19B65A80D793}" dt="2024-02-29T03:03:33.283" v="2473"/>
        <pc:sldMkLst>
          <pc:docMk/>
          <pc:sldMk cId="2308240870" sldId="4704"/>
        </pc:sldMkLst>
        <pc:spChg chg="del">
          <ac:chgData name="CHARLES, Tessa" userId="48482ce6-a4f9-44db-9471-746c7661f556" providerId="ADAL" clId="{B8E2C1FB-50E1-4FCC-9E70-19B65A80D793}" dt="2024-02-28T02:40:10.526" v="1590" actId="478"/>
          <ac:spMkLst>
            <pc:docMk/>
            <pc:sldMk cId="2308240870" sldId="4704"/>
            <ac:spMk id="2" creationId="{EE07469A-7D54-15E8-6ED7-2232DB109521}"/>
          </ac:spMkLst>
        </pc:spChg>
        <pc:spChg chg="add del mod">
          <ac:chgData name="CHARLES, Tessa" userId="48482ce6-a4f9-44db-9471-746c7661f556" providerId="ADAL" clId="{B8E2C1FB-50E1-4FCC-9E70-19B65A80D793}" dt="2024-02-28T02:40:12.449" v="1591" actId="478"/>
          <ac:spMkLst>
            <pc:docMk/>
            <pc:sldMk cId="2308240870" sldId="4704"/>
            <ac:spMk id="9" creationId="{7684B75B-6EA0-167E-7337-446FC01610AA}"/>
          </ac:spMkLst>
        </pc:spChg>
        <pc:spChg chg="add del mod">
          <ac:chgData name="CHARLES, Tessa" userId="48482ce6-a4f9-44db-9471-746c7661f556" providerId="ADAL" clId="{B8E2C1FB-50E1-4FCC-9E70-19B65A80D793}" dt="2024-02-28T03:32:44.791" v="1944" actId="478"/>
          <ac:spMkLst>
            <pc:docMk/>
            <pc:sldMk cId="2308240870" sldId="4704"/>
            <ac:spMk id="10" creationId="{E804E805-FFA7-2235-F31A-AC83537C0A55}"/>
          </ac:spMkLst>
        </pc:spChg>
        <pc:spChg chg="add del mod">
          <ac:chgData name="CHARLES, Tessa" userId="48482ce6-a4f9-44db-9471-746c7661f556" providerId="ADAL" clId="{B8E2C1FB-50E1-4FCC-9E70-19B65A80D793}" dt="2024-02-28T03:32:46.202" v="1945" actId="478"/>
          <ac:spMkLst>
            <pc:docMk/>
            <pc:sldMk cId="2308240870" sldId="4704"/>
            <ac:spMk id="12" creationId="{ACA98C63-2318-DD34-91C3-574E6E4909E7}"/>
          </ac:spMkLst>
        </pc:spChg>
        <pc:spChg chg="add mod">
          <ac:chgData name="CHARLES, Tessa" userId="48482ce6-a4f9-44db-9471-746c7661f556" providerId="ADAL" clId="{B8E2C1FB-50E1-4FCC-9E70-19B65A80D793}" dt="2024-02-28T03:32:46.410" v="1946"/>
          <ac:spMkLst>
            <pc:docMk/>
            <pc:sldMk cId="2308240870" sldId="4704"/>
            <ac:spMk id="13" creationId="{850E3291-D493-A487-D3B0-D1CE4E47785A}"/>
          </ac:spMkLst>
        </pc:spChg>
        <pc:spChg chg="add mod">
          <ac:chgData name="CHARLES, Tessa" userId="48482ce6-a4f9-44db-9471-746c7661f556" providerId="ADAL" clId="{B8E2C1FB-50E1-4FCC-9E70-19B65A80D793}" dt="2024-02-29T03:03:33.283" v="2473"/>
          <ac:spMkLst>
            <pc:docMk/>
            <pc:sldMk cId="2308240870" sldId="4704"/>
            <ac:spMk id="18" creationId="{41516B1C-1364-12B6-B057-F5C89CE4748D}"/>
          </ac:spMkLst>
        </pc:spChg>
        <pc:picChg chg="add mod">
          <ac:chgData name="CHARLES, Tessa" userId="48482ce6-a4f9-44db-9471-746c7661f556" providerId="ADAL" clId="{B8E2C1FB-50E1-4FCC-9E70-19B65A80D793}" dt="2024-02-28T23:36:04.997" v="2289" actId="962"/>
          <ac:picMkLst>
            <pc:docMk/>
            <pc:sldMk cId="2308240870" sldId="4704"/>
            <ac:picMk id="3" creationId="{F5543F04-3163-1479-D1CB-7E48AE515D0E}"/>
          </ac:picMkLst>
        </pc:picChg>
        <pc:picChg chg="del">
          <ac:chgData name="CHARLES, Tessa" userId="48482ce6-a4f9-44db-9471-746c7661f556" providerId="ADAL" clId="{B8E2C1FB-50E1-4FCC-9E70-19B65A80D793}" dt="2024-02-28T02:31:46.660" v="1540" actId="478"/>
          <ac:picMkLst>
            <pc:docMk/>
            <pc:sldMk cId="2308240870" sldId="4704"/>
            <ac:picMk id="4" creationId="{517A933D-CE8A-488F-2133-EF46A65C64AB}"/>
          </ac:picMkLst>
        </pc:picChg>
        <pc:picChg chg="del">
          <ac:chgData name="CHARLES, Tessa" userId="48482ce6-a4f9-44db-9471-746c7661f556" providerId="ADAL" clId="{B8E2C1FB-50E1-4FCC-9E70-19B65A80D793}" dt="2024-02-28T02:31:46.660" v="1540" actId="478"/>
          <ac:picMkLst>
            <pc:docMk/>
            <pc:sldMk cId="2308240870" sldId="4704"/>
            <ac:picMk id="5" creationId="{97AB7E54-246E-9FD5-AAAA-1D8F4539BC60}"/>
          </ac:picMkLst>
        </pc:picChg>
        <pc:picChg chg="del">
          <ac:chgData name="CHARLES, Tessa" userId="48482ce6-a4f9-44db-9471-746c7661f556" providerId="ADAL" clId="{B8E2C1FB-50E1-4FCC-9E70-19B65A80D793}" dt="2024-02-29T03:03:30.427" v="2472" actId="478"/>
          <ac:picMkLst>
            <pc:docMk/>
            <pc:sldMk cId="2308240870" sldId="4704"/>
            <ac:picMk id="6" creationId="{D7DFE592-4D2C-4AFB-2400-5D45546365C2}"/>
          </ac:picMkLst>
        </pc:picChg>
        <pc:picChg chg="del">
          <ac:chgData name="CHARLES, Tessa" userId="48482ce6-a4f9-44db-9471-746c7661f556" providerId="ADAL" clId="{B8E2C1FB-50E1-4FCC-9E70-19B65A80D793}" dt="2024-02-29T03:03:30.427" v="2472" actId="478"/>
          <ac:picMkLst>
            <pc:docMk/>
            <pc:sldMk cId="2308240870" sldId="4704"/>
            <ac:picMk id="7" creationId="{03B86993-2340-84ED-444F-15FAEBBB964C}"/>
          </ac:picMkLst>
        </pc:picChg>
        <pc:picChg chg="add del mod">
          <ac:chgData name="CHARLES, Tessa" userId="48482ce6-a4f9-44db-9471-746c7661f556" providerId="ADAL" clId="{B8E2C1FB-50E1-4FCC-9E70-19B65A80D793}" dt="2024-02-28T23:36:14.177" v="2292" actId="478"/>
          <ac:picMkLst>
            <pc:docMk/>
            <pc:sldMk cId="2308240870" sldId="4704"/>
            <ac:picMk id="15" creationId="{4291B131-257C-6C15-F02C-463355CB0D65}"/>
          </ac:picMkLst>
        </pc:picChg>
        <pc:picChg chg="add mod">
          <ac:chgData name="CHARLES, Tessa" userId="48482ce6-a4f9-44db-9471-746c7661f556" providerId="ADAL" clId="{B8E2C1FB-50E1-4FCC-9E70-19B65A80D793}" dt="2024-02-29T03:03:33.283" v="2473"/>
          <ac:picMkLst>
            <pc:docMk/>
            <pc:sldMk cId="2308240870" sldId="4704"/>
            <ac:picMk id="16" creationId="{8E386D8C-4A34-AE43-E8DE-542936600697}"/>
          </ac:picMkLst>
        </pc:picChg>
        <pc:picChg chg="add mod">
          <ac:chgData name="CHARLES, Tessa" userId="48482ce6-a4f9-44db-9471-746c7661f556" providerId="ADAL" clId="{B8E2C1FB-50E1-4FCC-9E70-19B65A80D793}" dt="2024-02-29T03:03:33.283" v="2473"/>
          <ac:picMkLst>
            <pc:docMk/>
            <pc:sldMk cId="2308240870" sldId="4704"/>
            <ac:picMk id="17" creationId="{682E3F22-510C-6BBD-3B3C-E351CE3E9725}"/>
          </ac:picMkLst>
        </pc:picChg>
      </pc:sldChg>
      <pc:sldChg chg="modSp new del mod">
        <pc:chgData name="CHARLES, Tessa" userId="48482ce6-a4f9-44db-9471-746c7661f556" providerId="ADAL" clId="{B8E2C1FB-50E1-4FCC-9E70-19B65A80D793}" dt="2024-02-28T03:43:05.481" v="2202" actId="47"/>
        <pc:sldMkLst>
          <pc:docMk/>
          <pc:sldMk cId="2878557162" sldId="4705"/>
        </pc:sldMkLst>
        <pc:spChg chg="mod">
          <ac:chgData name="CHARLES, Tessa" userId="48482ce6-a4f9-44db-9471-746c7661f556" providerId="ADAL" clId="{B8E2C1FB-50E1-4FCC-9E70-19B65A80D793}" dt="2024-02-28T02:32:21.426" v="1552" actId="20577"/>
          <ac:spMkLst>
            <pc:docMk/>
            <pc:sldMk cId="2878557162" sldId="4705"/>
            <ac:spMk id="2" creationId="{3FCD6412-D208-1BCD-D1B5-B24C3BD09AF6}"/>
          </ac:spMkLst>
        </pc:spChg>
        <pc:spChg chg="mod">
          <ac:chgData name="CHARLES, Tessa" userId="48482ce6-a4f9-44db-9471-746c7661f556" providerId="ADAL" clId="{B8E2C1FB-50E1-4FCC-9E70-19B65A80D793}" dt="2024-02-28T02:32:29.719" v="1554" actId="27636"/>
          <ac:spMkLst>
            <pc:docMk/>
            <pc:sldMk cId="2878557162" sldId="4705"/>
            <ac:spMk id="3" creationId="{97E12787-CA65-581F-CC22-2085A20F3C57}"/>
          </ac:spMkLst>
        </pc:spChg>
      </pc:sldChg>
      <pc:sldChg chg="new">
        <pc:chgData name="CHARLES, Tessa" userId="48482ce6-a4f9-44db-9471-746c7661f556" providerId="ADAL" clId="{B8E2C1FB-50E1-4FCC-9E70-19B65A80D793}" dt="2024-02-28T02:33:25.891" v="1555" actId="680"/>
        <pc:sldMkLst>
          <pc:docMk/>
          <pc:sldMk cId="489134386" sldId="4706"/>
        </pc:sldMkLst>
      </pc:sldChg>
      <pc:sldChg chg="addSp delSp modSp new mod">
        <pc:chgData name="CHARLES, Tessa" userId="48482ce6-a4f9-44db-9471-746c7661f556" providerId="ADAL" clId="{B8E2C1FB-50E1-4FCC-9E70-19B65A80D793}" dt="2024-02-28T02:34:29.878" v="1574" actId="1076"/>
        <pc:sldMkLst>
          <pc:docMk/>
          <pc:sldMk cId="2702656817" sldId="4707"/>
        </pc:sldMkLst>
        <pc:spChg chg="mod">
          <ac:chgData name="CHARLES, Tessa" userId="48482ce6-a4f9-44db-9471-746c7661f556" providerId="ADAL" clId="{B8E2C1FB-50E1-4FCC-9E70-19B65A80D793}" dt="2024-02-28T02:34:19.428" v="1570"/>
          <ac:spMkLst>
            <pc:docMk/>
            <pc:sldMk cId="2702656817" sldId="4707"/>
            <ac:spMk id="2" creationId="{0C08FFF0-000D-E484-B67B-063A00460B02}"/>
          </ac:spMkLst>
        </pc:spChg>
        <pc:spChg chg="del">
          <ac:chgData name="CHARLES, Tessa" userId="48482ce6-a4f9-44db-9471-746c7661f556" providerId="ADAL" clId="{B8E2C1FB-50E1-4FCC-9E70-19B65A80D793}" dt="2024-02-28T02:34:21.847" v="1571" actId="478"/>
          <ac:spMkLst>
            <pc:docMk/>
            <pc:sldMk cId="2702656817" sldId="4707"/>
            <ac:spMk id="3" creationId="{95F8E943-B1A4-1CCA-317A-5DC3698F5C3A}"/>
          </ac:spMkLst>
        </pc:spChg>
        <pc:picChg chg="add mod">
          <ac:chgData name="CHARLES, Tessa" userId="48482ce6-a4f9-44db-9471-746c7661f556" providerId="ADAL" clId="{B8E2C1FB-50E1-4FCC-9E70-19B65A80D793}" dt="2024-02-28T02:34:28.142" v="1573" actId="1076"/>
          <ac:picMkLst>
            <pc:docMk/>
            <pc:sldMk cId="2702656817" sldId="4707"/>
            <ac:picMk id="4" creationId="{B1A23D5F-DFA0-B1FE-530C-A4C58D643244}"/>
          </ac:picMkLst>
        </pc:picChg>
        <pc:picChg chg="add mod">
          <ac:chgData name="CHARLES, Tessa" userId="48482ce6-a4f9-44db-9471-746c7661f556" providerId="ADAL" clId="{B8E2C1FB-50E1-4FCC-9E70-19B65A80D793}" dt="2024-02-28T02:34:24.839" v="1572" actId="1076"/>
          <ac:picMkLst>
            <pc:docMk/>
            <pc:sldMk cId="2702656817" sldId="4707"/>
            <ac:picMk id="5" creationId="{C9CF10F0-122D-FB48-DD9D-608A26053A95}"/>
          </ac:picMkLst>
        </pc:picChg>
        <pc:picChg chg="add mod">
          <ac:chgData name="CHARLES, Tessa" userId="48482ce6-a4f9-44db-9471-746c7661f556" providerId="ADAL" clId="{B8E2C1FB-50E1-4FCC-9E70-19B65A80D793}" dt="2024-02-28T02:34:29.878" v="1574" actId="1076"/>
          <ac:picMkLst>
            <pc:docMk/>
            <pc:sldMk cId="2702656817" sldId="4707"/>
            <ac:picMk id="6" creationId="{CFE7D34E-2561-1F0E-61E2-5C517288F323}"/>
          </ac:picMkLst>
        </pc:picChg>
      </pc:sldChg>
      <pc:sldChg chg="addSp delSp modSp new mod">
        <pc:chgData name="CHARLES, Tessa" userId="48482ce6-a4f9-44db-9471-746c7661f556" providerId="ADAL" clId="{B8E2C1FB-50E1-4FCC-9E70-19B65A80D793}" dt="2024-02-28T02:34:09.804" v="1567"/>
        <pc:sldMkLst>
          <pc:docMk/>
          <pc:sldMk cId="1521461460" sldId="4708"/>
        </pc:sldMkLst>
        <pc:spChg chg="mod">
          <ac:chgData name="CHARLES, Tessa" userId="48482ce6-a4f9-44db-9471-746c7661f556" providerId="ADAL" clId="{B8E2C1FB-50E1-4FCC-9E70-19B65A80D793}" dt="2024-02-28T02:34:09.804" v="1567"/>
          <ac:spMkLst>
            <pc:docMk/>
            <pc:sldMk cId="1521461460" sldId="4708"/>
            <ac:spMk id="2" creationId="{03260C58-6F6A-30B3-F6A7-BDA3CF95B518}"/>
          </ac:spMkLst>
        </pc:spChg>
        <pc:spChg chg="del">
          <ac:chgData name="CHARLES, Tessa" userId="48482ce6-a4f9-44db-9471-746c7661f556" providerId="ADAL" clId="{B8E2C1FB-50E1-4FCC-9E70-19B65A80D793}" dt="2024-02-28T02:33:57.365" v="1563" actId="478"/>
          <ac:spMkLst>
            <pc:docMk/>
            <pc:sldMk cId="1521461460" sldId="4708"/>
            <ac:spMk id="3" creationId="{E6A63FB5-84E9-E9B4-1BE9-51221654F439}"/>
          </ac:spMkLst>
        </pc:spChg>
        <pc:spChg chg="add mod">
          <ac:chgData name="CHARLES, Tessa" userId="48482ce6-a4f9-44db-9471-746c7661f556" providerId="ADAL" clId="{B8E2C1FB-50E1-4FCC-9E70-19B65A80D793}" dt="2024-02-28T02:34:03.925" v="1566" actId="14100"/>
          <ac:spMkLst>
            <pc:docMk/>
            <pc:sldMk cId="1521461460" sldId="4708"/>
            <ac:spMk id="4" creationId="{ABB241A7-82EC-2D65-7395-0F7056D4E706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6" creationId="{0956C3CF-C6E1-C169-1519-16A80C99E966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21" creationId="{0020B155-E1C5-6CED-BFAF-66F7E9622BA6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22" creationId="{32252D47-1327-89FF-0C8A-B59C1C207BC1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24" creationId="{42DA8C38-0BD9-302A-7067-BB33AD247A73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33" creationId="{3D85F4CA-0154-0C9B-F400-3E05B2124E51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34" creationId="{F45681E5-DCEF-EFBE-8BEF-43DCE8923C82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35" creationId="{4E8563F2-BB3E-EA9B-9CF4-AD90C8773619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36" creationId="{C17F5578-260E-B4F0-EB98-7E1C9410B35B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40" creationId="{DC4B2981-F664-554B-8EF7-0ABBD9BE49F0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49" creationId="{BC1260FE-A94A-23ED-4BD8-8D74F316EAD8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50" creationId="{2B1536DB-1F27-94A0-0790-64DBA117AC93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51" creationId="{66DDB959-4D58-4C17-BAC2-8B1A4261D584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52" creationId="{70779130-E8C3-D32C-9A40-854D9F6A7585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53" creationId="{86709807-26D4-832A-477D-21E9EE76D256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54" creationId="{53AC9EDE-FD68-3011-CB63-EB1305DC2FC3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55" creationId="{E2976122-40D3-D7BA-C909-EC12452A185D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56" creationId="{F0B67B18-2D0E-25E8-6AD6-EAC8266C94DB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64" creationId="{63FA822F-2D29-8E80-9621-4EAA90372638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65" creationId="{21539CA8-24A7-24AD-2EBA-5B7C18921605}"/>
          </ac:spMkLst>
        </pc:spChg>
        <pc:spChg chg="mod">
          <ac:chgData name="CHARLES, Tessa" userId="48482ce6-a4f9-44db-9471-746c7661f556" providerId="ADAL" clId="{B8E2C1FB-50E1-4FCC-9E70-19B65A80D793}" dt="2024-02-28T02:33:57.809" v="1564"/>
          <ac:spMkLst>
            <pc:docMk/>
            <pc:sldMk cId="1521461460" sldId="4708"/>
            <ac:spMk id="66" creationId="{041976E7-A269-DEC1-00F8-0740B425829F}"/>
          </ac:spMkLst>
        </pc:spChg>
        <pc:grpChg chg="add mod">
          <ac:chgData name="CHARLES, Tessa" userId="48482ce6-a4f9-44db-9471-746c7661f556" providerId="ADAL" clId="{B8E2C1FB-50E1-4FCC-9E70-19B65A80D793}" dt="2024-02-28T02:34:01.235" v="1565" actId="1076"/>
          <ac:grpSpMkLst>
            <pc:docMk/>
            <pc:sldMk cId="1521461460" sldId="4708"/>
            <ac:grpSpMk id="5" creationId="{EC7FB123-0512-5521-4A63-E2F82719516C}"/>
          </ac:grpSpMkLst>
        </pc:grpChg>
        <pc:grpChg chg="mod">
          <ac:chgData name="CHARLES, Tessa" userId="48482ce6-a4f9-44db-9471-746c7661f556" providerId="ADAL" clId="{B8E2C1FB-50E1-4FCC-9E70-19B65A80D793}" dt="2024-02-28T02:33:57.809" v="1564"/>
          <ac:grpSpMkLst>
            <pc:docMk/>
            <pc:sldMk cId="1521461460" sldId="4708"/>
            <ac:grpSpMk id="7" creationId="{CB73CDC6-AFC4-EB9C-75B4-87ECE9250455}"/>
          </ac:grpSpMkLst>
        </pc:grpChg>
        <pc:grpChg chg="mod">
          <ac:chgData name="CHARLES, Tessa" userId="48482ce6-a4f9-44db-9471-746c7661f556" providerId="ADAL" clId="{B8E2C1FB-50E1-4FCC-9E70-19B65A80D793}" dt="2024-02-28T02:33:57.809" v="1564"/>
          <ac:grpSpMkLst>
            <pc:docMk/>
            <pc:sldMk cId="1521461460" sldId="4708"/>
            <ac:grpSpMk id="8" creationId="{8C3AB34E-E07C-8751-70BD-85DCCBD6BF24}"/>
          </ac:grpSpMkLst>
        </pc:grpChg>
        <pc:grpChg chg="mod">
          <ac:chgData name="CHARLES, Tessa" userId="48482ce6-a4f9-44db-9471-746c7661f556" providerId="ADAL" clId="{B8E2C1FB-50E1-4FCC-9E70-19B65A80D793}" dt="2024-02-28T02:33:57.809" v="1564"/>
          <ac:grpSpMkLst>
            <pc:docMk/>
            <pc:sldMk cId="1521461460" sldId="4708"/>
            <ac:grpSpMk id="19" creationId="{A62336A1-CEA7-60E0-8509-BB0C2C223FBE}"/>
          </ac:grpSpMkLst>
        </pc:grpChg>
        <pc:grpChg chg="mod">
          <ac:chgData name="CHARLES, Tessa" userId="48482ce6-a4f9-44db-9471-746c7661f556" providerId="ADAL" clId="{B8E2C1FB-50E1-4FCC-9E70-19B65A80D793}" dt="2024-02-28T02:33:57.809" v="1564"/>
          <ac:grpSpMkLst>
            <pc:docMk/>
            <pc:sldMk cId="1521461460" sldId="4708"/>
            <ac:grpSpMk id="20" creationId="{48B3A5A6-C502-53FE-FD5D-B7A771494719}"/>
          </ac:grpSpMkLst>
        </pc:grpChg>
        <pc:grpChg chg="mod">
          <ac:chgData name="CHARLES, Tessa" userId="48482ce6-a4f9-44db-9471-746c7661f556" providerId="ADAL" clId="{B8E2C1FB-50E1-4FCC-9E70-19B65A80D793}" dt="2024-02-28T02:33:57.809" v="1564"/>
          <ac:grpSpMkLst>
            <pc:docMk/>
            <pc:sldMk cId="1521461460" sldId="4708"/>
            <ac:grpSpMk id="46" creationId="{735D7D85-7EE6-EA57-AC90-21F6CDC9092A}"/>
          </ac:grpSpMkLst>
        </pc:grp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9" creationId="{4695504D-0AD0-9146-0B77-E67837DED0D3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10" creationId="{27963A86-2F83-8104-35F0-CDD0AB376115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11" creationId="{7F0F5002-41A3-CC31-4BB1-3E89B2CEAE4F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12" creationId="{FBF74B0B-2C01-0CB4-1AD9-239E07553505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13" creationId="{6E463415-B5A5-3BC6-3B0E-B599354B9A34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14" creationId="{6F3D1E14-7A94-7172-F87D-C053D5FDA3C9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15" creationId="{85D4BE62-002C-49AD-7895-FB211528C4D6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16" creationId="{B7FABB38-AB2E-4FD6-980B-E8BF12DD2191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18" creationId="{8F8C1927-4F85-4DC2-47C5-5B1187DCCEED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43" creationId="{16C3656C-E284-8071-3C60-8133445CB6A2}"/>
          </ac:picMkLst>
        </pc:picChg>
        <pc:picChg chg="mod">
          <ac:chgData name="CHARLES, Tessa" userId="48482ce6-a4f9-44db-9471-746c7661f556" providerId="ADAL" clId="{B8E2C1FB-50E1-4FCC-9E70-19B65A80D793}" dt="2024-02-28T02:33:57.809" v="1564"/>
          <ac:picMkLst>
            <pc:docMk/>
            <pc:sldMk cId="1521461460" sldId="4708"/>
            <ac:picMk id="44" creationId="{F41A5CD8-F016-7750-BB7A-1F77668A3D0A}"/>
          </ac:picMkLst>
        </pc:pic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17" creationId="{36C250C8-772A-B2ED-EBCD-2F6A52ADB8A2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23" creationId="{228CD312-E210-2BDD-5CB5-917BE015C545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25" creationId="{F97D594F-4E83-DE20-B8E8-E0EA979F785C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26" creationId="{0370F029-9AE8-B1A8-B3A6-BF0A6CEE5727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27" creationId="{BECDF55E-5E19-4D93-D606-528D0C478F64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28" creationId="{B67F6F7C-9F32-37FA-31C8-1F6075672A79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29" creationId="{0034D4BA-60A2-0785-DCB5-6BD052997FD5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30" creationId="{1F015FEC-106C-D21B-ECE8-86BB6F850B4F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31" creationId="{0900639C-E102-7F66-1E81-7607B54D7D12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32" creationId="{15765243-BC8B-8064-FFBA-017ACFA4D1E1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37" creationId="{E8EFC963-3EBA-CFC3-85D8-72C149EA193E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38" creationId="{25668393-3545-43EA-3BF1-4554221AAFF4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39" creationId="{FA127B71-9991-B20C-38FD-4BE885F15C7A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41" creationId="{C2A9D325-7209-3199-7C8F-FCB922CDABC1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42" creationId="{A96D587B-216C-5511-D36C-FE5170A7F915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45" creationId="{D6DE3F58-59A9-3039-ACA2-EB2B0514616A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47" creationId="{083CF94A-55B1-D2EE-4BC9-46DCCED90CF4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48" creationId="{1B3D6E32-A450-85CC-E687-8A46AA561BA6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57" creationId="{C1CC60BA-ED58-9AE9-8D78-EF7ABDBAA583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58" creationId="{B1F5123A-9B7E-4A62-852C-F8FEDF5D56D8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59" creationId="{762F7F53-D0F8-4307-F100-43C55F05A048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60" creationId="{36627890-D97B-C801-C503-342F6768EE90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61" creationId="{970E97C1-0A8F-37AA-2155-BABC4795596C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62" creationId="{7E81B4DB-5AFC-F52E-7CD0-2E7A44FB9CE5}"/>
          </ac:cxnSpMkLst>
        </pc:cxnChg>
        <pc:cxnChg chg="mod">
          <ac:chgData name="CHARLES, Tessa" userId="48482ce6-a4f9-44db-9471-746c7661f556" providerId="ADAL" clId="{B8E2C1FB-50E1-4FCC-9E70-19B65A80D793}" dt="2024-02-28T02:33:57.809" v="1564"/>
          <ac:cxnSpMkLst>
            <pc:docMk/>
            <pc:sldMk cId="1521461460" sldId="4708"/>
            <ac:cxnSpMk id="63" creationId="{656DD4F4-3EAA-8C7D-DE99-81DB7066D399}"/>
          </ac:cxnSpMkLst>
        </pc:cxnChg>
      </pc:sldChg>
      <pc:sldChg chg="addSp delSp modSp add mod modShow modNotesTx">
        <pc:chgData name="CHARLES, Tessa" userId="48482ce6-a4f9-44db-9471-746c7661f556" providerId="ADAL" clId="{B8E2C1FB-50E1-4FCC-9E70-19B65A80D793}" dt="2024-02-29T09:22:14.334" v="2510" actId="1036"/>
        <pc:sldMkLst>
          <pc:docMk/>
          <pc:sldMk cId="2529444572" sldId="4709"/>
        </pc:sldMkLst>
        <pc:spChg chg="del mod">
          <ac:chgData name="CHARLES, Tessa" userId="48482ce6-a4f9-44db-9471-746c7661f556" providerId="ADAL" clId="{B8E2C1FB-50E1-4FCC-9E70-19B65A80D793}" dt="2024-02-28T03:32:39.200" v="1940" actId="478"/>
          <ac:spMkLst>
            <pc:docMk/>
            <pc:sldMk cId="2529444572" sldId="4709"/>
            <ac:spMk id="2" creationId="{46ADCBAE-BC79-7AB5-1D62-092857E3984A}"/>
          </ac:spMkLst>
        </pc:spChg>
        <pc:spChg chg="add del mod">
          <ac:chgData name="CHARLES, Tessa" userId="48482ce6-a4f9-44db-9471-746c7661f556" providerId="ADAL" clId="{B8E2C1FB-50E1-4FCC-9E70-19B65A80D793}" dt="2024-02-28T03:32:41.019" v="1943" actId="478"/>
          <ac:spMkLst>
            <pc:docMk/>
            <pc:sldMk cId="2529444572" sldId="4709"/>
            <ac:spMk id="8" creationId="{28AD1F33-1B63-FC42-2DB3-103162D3860E}"/>
          </ac:spMkLst>
        </pc:spChg>
        <pc:spChg chg="add mod">
          <ac:chgData name="CHARLES, Tessa" userId="48482ce6-a4f9-44db-9471-746c7661f556" providerId="ADAL" clId="{B8E2C1FB-50E1-4FCC-9E70-19B65A80D793}" dt="2024-02-28T03:32:39.683" v="1942" actId="27636"/>
          <ac:spMkLst>
            <pc:docMk/>
            <pc:sldMk cId="2529444572" sldId="4709"/>
            <ac:spMk id="11" creationId="{C873E7D3-F6ED-6163-6013-B147C1614D90}"/>
          </ac:spMkLst>
        </pc:spChg>
        <pc:spChg chg="add mod">
          <ac:chgData name="CHARLES, Tessa" userId="48482ce6-a4f9-44db-9471-746c7661f556" providerId="ADAL" clId="{B8E2C1FB-50E1-4FCC-9E70-19B65A80D793}" dt="2024-02-29T03:03:13.180" v="2469" actId="1076"/>
          <ac:spMkLst>
            <pc:docMk/>
            <pc:sldMk cId="2529444572" sldId="4709"/>
            <ac:spMk id="28" creationId="{566C2224-DF38-0B38-BAFB-1693F2A361AA}"/>
          </ac:spMkLst>
        </pc:spChg>
        <pc:spChg chg="add mod">
          <ac:chgData name="CHARLES, Tessa" userId="48482ce6-a4f9-44db-9471-746c7661f556" providerId="ADAL" clId="{B8E2C1FB-50E1-4FCC-9E70-19B65A80D793}" dt="2024-02-29T09:22:14.334" v="2510" actId="1036"/>
          <ac:spMkLst>
            <pc:docMk/>
            <pc:sldMk cId="2529444572" sldId="4709"/>
            <ac:spMk id="30" creationId="{FAA5EDCC-1C9E-2EB9-860D-A4995A6DDFAE}"/>
          </ac:spMkLst>
        </pc:spChg>
        <pc:graphicFrameChg chg="add del mod">
          <ac:chgData name="CHARLES, Tessa" userId="48482ce6-a4f9-44db-9471-746c7661f556" providerId="ADAL" clId="{B8E2C1FB-50E1-4FCC-9E70-19B65A80D793}" dt="2024-02-28T23:33:39.563" v="2256" actId="478"/>
          <ac:graphicFrameMkLst>
            <pc:docMk/>
            <pc:sldMk cId="2529444572" sldId="4709"/>
            <ac:graphicFrameMk id="20" creationId="{2591DE30-36C9-6C95-0B0A-19D181A18309}"/>
          </ac:graphicFrameMkLst>
        </pc:graphicFrameChg>
        <pc:picChg chg="del">
          <ac:chgData name="CHARLES, Tessa" userId="48482ce6-a4f9-44db-9471-746c7661f556" providerId="ADAL" clId="{B8E2C1FB-50E1-4FCC-9E70-19B65A80D793}" dt="2024-02-28T04:24:11.310" v="2230" actId="478"/>
          <ac:picMkLst>
            <pc:docMk/>
            <pc:sldMk cId="2529444572" sldId="4709"/>
            <ac:picMk id="4" creationId="{5B7AB2D9-0736-EE1C-76A0-2608224000B1}"/>
          </ac:picMkLst>
        </pc:picChg>
        <pc:picChg chg="del">
          <ac:chgData name="CHARLES, Tessa" userId="48482ce6-a4f9-44db-9471-746c7661f556" providerId="ADAL" clId="{B8E2C1FB-50E1-4FCC-9E70-19B65A80D793}" dt="2024-02-28T04:24:12.049" v="2231" actId="478"/>
          <ac:picMkLst>
            <pc:docMk/>
            <pc:sldMk cId="2529444572" sldId="4709"/>
            <ac:picMk id="5" creationId="{FDD46B16-758F-41FE-550F-C0B8DBD8D8FC}"/>
          </ac:picMkLst>
        </pc:picChg>
        <pc:picChg chg="del">
          <ac:chgData name="CHARLES, Tessa" userId="48482ce6-a4f9-44db-9471-746c7661f556" providerId="ADAL" clId="{B8E2C1FB-50E1-4FCC-9E70-19B65A80D793}" dt="2024-02-29T03:01:47.356" v="2302" actId="478"/>
          <ac:picMkLst>
            <pc:docMk/>
            <pc:sldMk cId="2529444572" sldId="4709"/>
            <ac:picMk id="6" creationId="{EDDB55F4-7955-51D6-F3E7-6A2CC7149D77}"/>
          </ac:picMkLst>
        </pc:picChg>
        <pc:picChg chg="del">
          <ac:chgData name="CHARLES, Tessa" userId="48482ce6-a4f9-44db-9471-746c7661f556" providerId="ADAL" clId="{B8E2C1FB-50E1-4FCC-9E70-19B65A80D793}" dt="2024-02-29T03:01:45.685" v="2301" actId="478"/>
          <ac:picMkLst>
            <pc:docMk/>
            <pc:sldMk cId="2529444572" sldId="4709"/>
            <ac:picMk id="7" creationId="{5876D7D7-8DC7-28F8-D334-0A5FE6755F08}"/>
          </ac:picMkLst>
        </pc:picChg>
        <pc:picChg chg="del">
          <ac:chgData name="CHARLES, Tessa" userId="48482ce6-a4f9-44db-9471-746c7661f556" providerId="ADAL" clId="{B8E2C1FB-50E1-4FCC-9E70-19B65A80D793}" dt="2024-02-28T02:35:24.249" v="1583" actId="478"/>
          <ac:picMkLst>
            <pc:docMk/>
            <pc:sldMk cId="2529444572" sldId="4709"/>
            <ac:picMk id="9" creationId="{ECF2A079-F810-FA2B-C91E-6D2248771E62}"/>
          </ac:picMkLst>
        </pc:picChg>
        <pc:picChg chg="del">
          <ac:chgData name="CHARLES, Tessa" userId="48482ce6-a4f9-44db-9471-746c7661f556" providerId="ADAL" clId="{B8E2C1FB-50E1-4FCC-9E70-19B65A80D793}" dt="2024-02-28T02:35:24.249" v="1583" actId="478"/>
          <ac:picMkLst>
            <pc:docMk/>
            <pc:sldMk cId="2529444572" sldId="4709"/>
            <ac:picMk id="10" creationId="{FCFDD82B-454A-AB96-5A6C-64E49FBD0A5D}"/>
          </ac:picMkLst>
        </pc:picChg>
        <pc:picChg chg="add del mod">
          <ac:chgData name="CHARLES, Tessa" userId="48482ce6-a4f9-44db-9471-746c7661f556" providerId="ADAL" clId="{B8E2C1FB-50E1-4FCC-9E70-19B65A80D793}" dt="2024-02-28T23:35:10.036" v="2274" actId="478"/>
          <ac:picMkLst>
            <pc:docMk/>
            <pc:sldMk cId="2529444572" sldId="4709"/>
            <ac:picMk id="13" creationId="{906BD8D4-F04D-E389-695F-7B26A67ACFFF}"/>
          </ac:picMkLst>
        </pc:picChg>
        <pc:picChg chg="add del mod">
          <ac:chgData name="CHARLES, Tessa" userId="48482ce6-a4f9-44db-9471-746c7661f556" providerId="ADAL" clId="{B8E2C1FB-50E1-4FCC-9E70-19B65A80D793}" dt="2024-02-28T23:35:14.111" v="2276" actId="478"/>
          <ac:picMkLst>
            <pc:docMk/>
            <pc:sldMk cId="2529444572" sldId="4709"/>
            <ac:picMk id="15" creationId="{9FE0A238-94CF-EB53-C6AC-9B278E069CF3}"/>
          </ac:picMkLst>
        </pc:picChg>
        <pc:picChg chg="add del mod">
          <ac:chgData name="CHARLES, Tessa" userId="48482ce6-a4f9-44db-9471-746c7661f556" providerId="ADAL" clId="{B8E2C1FB-50E1-4FCC-9E70-19B65A80D793}" dt="2024-02-28T04:23:24.166" v="2220" actId="478"/>
          <ac:picMkLst>
            <pc:docMk/>
            <pc:sldMk cId="2529444572" sldId="4709"/>
            <ac:picMk id="17" creationId="{D09875F8-4E71-2963-46BA-48FE67119D53}"/>
          </ac:picMkLst>
        </pc:picChg>
        <pc:picChg chg="add del mod">
          <ac:chgData name="CHARLES, Tessa" userId="48482ce6-a4f9-44db-9471-746c7661f556" providerId="ADAL" clId="{B8E2C1FB-50E1-4FCC-9E70-19B65A80D793}" dt="2024-02-28T23:33:24.957" v="2253" actId="478"/>
          <ac:picMkLst>
            <pc:docMk/>
            <pc:sldMk cId="2529444572" sldId="4709"/>
            <ac:picMk id="19" creationId="{8193A893-1D6F-BCB6-F858-7BCE780B0A98}"/>
          </ac:picMkLst>
        </pc:picChg>
        <pc:picChg chg="add mod ord modCrop">
          <ac:chgData name="CHARLES, Tessa" userId="48482ce6-a4f9-44db-9471-746c7661f556" providerId="ADAL" clId="{B8E2C1FB-50E1-4FCC-9E70-19B65A80D793}" dt="2024-02-28T23:35:05.735" v="2272" actId="167"/>
          <ac:picMkLst>
            <pc:docMk/>
            <pc:sldMk cId="2529444572" sldId="4709"/>
            <ac:picMk id="22" creationId="{AEA0B4D1-7E78-FF02-0E43-78DF1AF3CA5E}"/>
          </ac:picMkLst>
        </pc:picChg>
        <pc:picChg chg="add mod ord modCrop">
          <ac:chgData name="CHARLES, Tessa" userId="48482ce6-a4f9-44db-9471-746c7661f556" providerId="ADAL" clId="{B8E2C1FB-50E1-4FCC-9E70-19B65A80D793}" dt="2024-02-28T23:35:05.735" v="2272" actId="167"/>
          <ac:picMkLst>
            <pc:docMk/>
            <pc:sldMk cId="2529444572" sldId="4709"/>
            <ac:picMk id="23" creationId="{00F7FCAB-895A-93DA-3D3A-9A1F76F5545F}"/>
          </ac:picMkLst>
        </pc:picChg>
        <pc:picChg chg="add mod ord">
          <ac:chgData name="CHARLES, Tessa" userId="48482ce6-a4f9-44db-9471-746c7661f556" providerId="ADAL" clId="{B8E2C1FB-50E1-4FCC-9E70-19B65A80D793}" dt="2024-02-29T03:01:43.714" v="2300" actId="167"/>
          <ac:picMkLst>
            <pc:docMk/>
            <pc:sldMk cId="2529444572" sldId="4709"/>
            <ac:picMk id="25" creationId="{1B76E672-74D6-F007-B74C-5C6D3EB7D9A7}"/>
          </ac:picMkLst>
        </pc:picChg>
        <pc:picChg chg="add mod ord">
          <ac:chgData name="CHARLES, Tessa" userId="48482ce6-a4f9-44db-9471-746c7661f556" providerId="ADAL" clId="{B8E2C1FB-50E1-4FCC-9E70-19B65A80D793}" dt="2024-02-29T03:01:43.714" v="2300" actId="167"/>
          <ac:picMkLst>
            <pc:docMk/>
            <pc:sldMk cId="2529444572" sldId="4709"/>
            <ac:picMk id="27" creationId="{ECBAD972-B3A8-6FFD-8F41-DFA1B50A8DE8}"/>
          </ac:picMkLst>
        </pc:picChg>
        <pc:picChg chg="add del mod">
          <ac:chgData name="CHARLES, Tessa" userId="48482ce6-a4f9-44db-9471-746c7661f556" providerId="ADAL" clId="{B8E2C1FB-50E1-4FCC-9E70-19B65A80D793}" dt="2024-02-28T23:35:12.334" v="2275" actId="478"/>
          <ac:picMkLst>
            <pc:docMk/>
            <pc:sldMk cId="2529444572" sldId="4709"/>
            <ac:picMk id="2050" creationId="{8AFD2908-7932-6761-F179-0ADAFD00CB0D}"/>
          </ac:picMkLst>
        </pc:picChg>
        <pc:picChg chg="add del mod">
          <ac:chgData name="CHARLES, Tessa" userId="48482ce6-a4f9-44db-9471-746c7661f556" providerId="ADAL" clId="{B8E2C1FB-50E1-4FCC-9E70-19B65A80D793}" dt="2024-02-28T23:35:08.489" v="2273" actId="478"/>
          <ac:picMkLst>
            <pc:docMk/>
            <pc:sldMk cId="2529444572" sldId="4709"/>
            <ac:picMk id="2052" creationId="{F38C212B-0765-5876-244C-6FE739216E3D}"/>
          </ac:picMkLst>
        </pc:picChg>
        <pc:picChg chg="add del mod">
          <ac:chgData name="CHARLES, Tessa" userId="48482ce6-a4f9-44db-9471-746c7661f556" providerId="ADAL" clId="{B8E2C1FB-50E1-4FCC-9E70-19B65A80D793}" dt="2024-02-28T23:33:21.488" v="2252" actId="478"/>
          <ac:picMkLst>
            <pc:docMk/>
            <pc:sldMk cId="2529444572" sldId="4709"/>
            <ac:picMk id="2054" creationId="{19B98FE4-7658-AFCD-1ADA-12A42E466AD1}"/>
          </ac:picMkLst>
        </pc:picChg>
      </pc:sldChg>
      <pc:sldChg chg="modSp new mod">
        <pc:chgData name="CHARLES, Tessa" userId="48482ce6-a4f9-44db-9471-746c7661f556" providerId="ADAL" clId="{B8E2C1FB-50E1-4FCC-9E70-19B65A80D793}" dt="2024-02-28T02:43:47.696" v="1794" actId="20577"/>
        <pc:sldMkLst>
          <pc:docMk/>
          <pc:sldMk cId="3424413638" sldId="4710"/>
        </pc:sldMkLst>
        <pc:spChg chg="mod">
          <ac:chgData name="CHARLES, Tessa" userId="48482ce6-a4f9-44db-9471-746c7661f556" providerId="ADAL" clId="{B8E2C1FB-50E1-4FCC-9E70-19B65A80D793}" dt="2024-02-28T02:40:57.042" v="1603" actId="20577"/>
          <ac:spMkLst>
            <pc:docMk/>
            <pc:sldMk cId="3424413638" sldId="4710"/>
            <ac:spMk id="2" creationId="{F1A4851A-648B-FCA3-0DFC-18834AF3DBE3}"/>
          </ac:spMkLst>
        </pc:spChg>
        <pc:spChg chg="mod">
          <ac:chgData name="CHARLES, Tessa" userId="48482ce6-a4f9-44db-9471-746c7661f556" providerId="ADAL" clId="{B8E2C1FB-50E1-4FCC-9E70-19B65A80D793}" dt="2024-02-28T02:43:47.696" v="1794" actId="20577"/>
          <ac:spMkLst>
            <pc:docMk/>
            <pc:sldMk cId="3424413638" sldId="4710"/>
            <ac:spMk id="3" creationId="{FC36064A-0EE6-3810-DC79-9EB09B359B15}"/>
          </ac:spMkLst>
        </pc:spChg>
      </pc:sldChg>
      <pc:sldChg chg="addSp delSp modSp add mod ord delAnim">
        <pc:chgData name="CHARLES, Tessa" userId="48482ce6-a4f9-44db-9471-746c7661f556" providerId="ADAL" clId="{B8E2C1FB-50E1-4FCC-9E70-19B65A80D793}" dt="2024-02-28T03:40:19.190" v="2013" actId="478"/>
        <pc:sldMkLst>
          <pc:docMk/>
          <pc:sldMk cId="1499203523" sldId="4711"/>
        </pc:sldMkLst>
        <pc:spChg chg="del">
          <ac:chgData name="CHARLES, Tessa" userId="48482ce6-a4f9-44db-9471-746c7661f556" providerId="ADAL" clId="{B8E2C1FB-50E1-4FCC-9E70-19B65A80D793}" dt="2024-02-28T03:40:06.895" v="2007" actId="478"/>
          <ac:spMkLst>
            <pc:docMk/>
            <pc:sldMk cId="1499203523" sldId="4711"/>
            <ac:spMk id="14" creationId="{6ECDA133-89CC-8A83-B034-EB313B0825E0}"/>
          </ac:spMkLst>
        </pc:spChg>
        <pc:spChg chg="del">
          <ac:chgData name="CHARLES, Tessa" userId="48482ce6-a4f9-44db-9471-746c7661f556" providerId="ADAL" clId="{B8E2C1FB-50E1-4FCC-9E70-19B65A80D793}" dt="2024-02-28T03:40:05.475" v="2006" actId="478"/>
          <ac:spMkLst>
            <pc:docMk/>
            <pc:sldMk cId="1499203523" sldId="4711"/>
            <ac:spMk id="15" creationId="{7CAF7268-6796-79A7-5D5F-0FCB60FB3CA7}"/>
          </ac:spMkLst>
        </pc:spChg>
        <pc:picChg chg="add mod">
          <ac:chgData name="CHARLES, Tessa" userId="48482ce6-a4f9-44db-9471-746c7661f556" providerId="ADAL" clId="{B8E2C1FB-50E1-4FCC-9E70-19B65A80D793}" dt="2024-02-28T03:40:17.748" v="2012" actId="167"/>
          <ac:picMkLst>
            <pc:docMk/>
            <pc:sldMk cId="1499203523" sldId="4711"/>
            <ac:picMk id="4" creationId="{9B9A01C1-F276-CA74-54D1-6C5E983EDE78}"/>
          </ac:picMkLst>
        </pc:picChg>
        <pc:picChg chg="del">
          <ac:chgData name="CHARLES, Tessa" userId="48482ce6-a4f9-44db-9471-746c7661f556" providerId="ADAL" clId="{B8E2C1FB-50E1-4FCC-9E70-19B65A80D793}" dt="2024-02-28T03:40:19.190" v="2013" actId="478"/>
          <ac:picMkLst>
            <pc:docMk/>
            <pc:sldMk cId="1499203523" sldId="4711"/>
            <ac:picMk id="13" creationId="{0A06E8B2-00DF-26C3-4106-1AD86FD39678}"/>
          </ac:picMkLst>
        </pc:picChg>
      </pc:sldChg>
      <pc:sldChg chg="addSp delSp modSp add mod modShow">
        <pc:chgData name="CHARLES, Tessa" userId="48482ce6-a4f9-44db-9471-746c7661f556" providerId="ADAL" clId="{B8E2C1FB-50E1-4FCC-9E70-19B65A80D793}" dt="2024-02-29T03:03:26.109" v="2471"/>
        <pc:sldMkLst>
          <pc:docMk/>
          <pc:sldMk cId="4100575861" sldId="4712"/>
        </pc:sldMkLst>
        <pc:spChg chg="add mod">
          <ac:chgData name="CHARLES, Tessa" userId="48482ce6-a4f9-44db-9471-746c7661f556" providerId="ADAL" clId="{B8E2C1FB-50E1-4FCC-9E70-19B65A80D793}" dt="2024-02-29T03:03:26.109" v="2471"/>
          <ac:spMkLst>
            <pc:docMk/>
            <pc:sldMk cId="4100575861" sldId="4712"/>
            <ac:spMk id="8" creationId="{C4E2B163-EE99-42C9-A49E-00ADC76958CD}"/>
          </ac:spMkLst>
        </pc:spChg>
        <pc:picChg chg="add mod ord modCrop">
          <ac:chgData name="CHARLES, Tessa" userId="48482ce6-a4f9-44db-9471-746c7661f556" providerId="ADAL" clId="{B8E2C1FB-50E1-4FCC-9E70-19B65A80D793}" dt="2024-02-28T23:35:48.999" v="2286" actId="1076"/>
          <ac:picMkLst>
            <pc:docMk/>
            <pc:sldMk cId="4100575861" sldId="4712"/>
            <ac:picMk id="2" creationId="{362EC349-F6E1-B439-58FE-0879972A4695}"/>
          </ac:picMkLst>
        </pc:picChg>
        <pc:picChg chg="add mod">
          <ac:chgData name="CHARLES, Tessa" userId="48482ce6-a4f9-44db-9471-746c7661f556" providerId="ADAL" clId="{B8E2C1FB-50E1-4FCC-9E70-19B65A80D793}" dt="2024-02-28T23:35:45.289" v="2285"/>
          <ac:picMkLst>
            <pc:docMk/>
            <pc:sldMk cId="4100575861" sldId="4712"/>
            <ac:picMk id="3" creationId="{FF29C62B-3E14-E609-DEA9-B98F5B966FA2}"/>
          </ac:picMkLst>
        </pc:picChg>
        <pc:picChg chg="add mod">
          <ac:chgData name="CHARLES, Tessa" userId="48482ce6-a4f9-44db-9471-746c7661f556" providerId="ADAL" clId="{B8E2C1FB-50E1-4FCC-9E70-19B65A80D793}" dt="2024-02-29T03:03:26.109" v="2471"/>
          <ac:picMkLst>
            <pc:docMk/>
            <pc:sldMk cId="4100575861" sldId="4712"/>
            <ac:picMk id="4" creationId="{19BF4423-FA6D-073A-8B89-2C22552269FA}"/>
          </ac:picMkLst>
        </pc:picChg>
        <pc:picChg chg="add mod">
          <ac:chgData name="CHARLES, Tessa" userId="48482ce6-a4f9-44db-9471-746c7661f556" providerId="ADAL" clId="{B8E2C1FB-50E1-4FCC-9E70-19B65A80D793}" dt="2024-02-29T03:03:26.109" v="2471"/>
          <ac:picMkLst>
            <pc:docMk/>
            <pc:sldMk cId="4100575861" sldId="4712"/>
            <ac:picMk id="5" creationId="{03909CC5-A355-137A-C339-2201D44DF1E8}"/>
          </ac:picMkLst>
        </pc:picChg>
        <pc:picChg chg="del">
          <ac:chgData name="CHARLES, Tessa" userId="48482ce6-a4f9-44db-9471-746c7661f556" providerId="ADAL" clId="{B8E2C1FB-50E1-4FCC-9E70-19B65A80D793}" dt="2024-02-29T03:03:25.460" v="2470" actId="478"/>
          <ac:picMkLst>
            <pc:docMk/>
            <pc:sldMk cId="4100575861" sldId="4712"/>
            <ac:picMk id="6" creationId="{8105F90D-5FF8-A704-5BA0-A8A64D3688B3}"/>
          </ac:picMkLst>
        </pc:picChg>
        <pc:picChg chg="del">
          <ac:chgData name="CHARLES, Tessa" userId="48482ce6-a4f9-44db-9471-746c7661f556" providerId="ADAL" clId="{B8E2C1FB-50E1-4FCC-9E70-19B65A80D793}" dt="2024-02-29T03:03:25.460" v="2470" actId="478"/>
          <ac:picMkLst>
            <pc:docMk/>
            <pc:sldMk cId="4100575861" sldId="4712"/>
            <ac:picMk id="7" creationId="{91110E8C-6703-AF90-D006-7D7C5EE96CF9}"/>
          </ac:picMkLst>
        </pc:picChg>
        <pc:picChg chg="del">
          <ac:chgData name="CHARLES, Tessa" userId="48482ce6-a4f9-44db-9471-746c7661f556" providerId="ADAL" clId="{B8E2C1FB-50E1-4FCC-9E70-19B65A80D793}" dt="2024-02-28T23:35:44.868" v="2284" actId="478"/>
          <ac:picMkLst>
            <pc:docMk/>
            <pc:sldMk cId="4100575861" sldId="4712"/>
            <ac:picMk id="13" creationId="{13B1FB74-409D-5270-F2AB-C6DDEA020450}"/>
          </ac:picMkLst>
        </pc:picChg>
        <pc:picChg chg="del">
          <ac:chgData name="CHARLES, Tessa" userId="48482ce6-a4f9-44db-9471-746c7661f556" providerId="ADAL" clId="{B8E2C1FB-50E1-4FCC-9E70-19B65A80D793}" dt="2024-02-28T04:24:53.433" v="2242" actId="478"/>
          <ac:picMkLst>
            <pc:docMk/>
            <pc:sldMk cId="4100575861" sldId="4712"/>
            <ac:picMk id="15" creationId="{0800D55E-6065-9485-436C-ECD683F708A4}"/>
          </ac:picMkLst>
        </pc:picChg>
        <pc:picChg chg="del mod">
          <ac:chgData name="CHARLES, Tessa" userId="48482ce6-a4f9-44db-9471-746c7661f556" providerId="ADAL" clId="{B8E2C1FB-50E1-4FCC-9E70-19B65A80D793}" dt="2024-02-28T23:35:32.943" v="2281" actId="478"/>
          <ac:picMkLst>
            <pc:docMk/>
            <pc:sldMk cId="4100575861" sldId="4712"/>
            <ac:picMk id="19" creationId="{CB76E3C7-3DFD-3E9E-E2EA-6C2B806EB4A5}"/>
          </ac:picMkLst>
        </pc:picChg>
        <pc:picChg chg="del">
          <ac:chgData name="CHARLES, Tessa" userId="48482ce6-a4f9-44db-9471-746c7661f556" providerId="ADAL" clId="{B8E2C1FB-50E1-4FCC-9E70-19B65A80D793}" dt="2024-02-28T04:24:51.785" v="2241" actId="478"/>
          <ac:picMkLst>
            <pc:docMk/>
            <pc:sldMk cId="4100575861" sldId="4712"/>
            <ac:picMk id="2050" creationId="{E6082567-EA82-66B6-B5A2-09B4A8CA70AD}"/>
          </ac:picMkLst>
        </pc:picChg>
        <pc:picChg chg="del">
          <ac:chgData name="CHARLES, Tessa" userId="48482ce6-a4f9-44db-9471-746c7661f556" providerId="ADAL" clId="{B8E2C1FB-50E1-4FCC-9E70-19B65A80D793}" dt="2024-02-28T23:35:43.216" v="2283" actId="478"/>
          <ac:picMkLst>
            <pc:docMk/>
            <pc:sldMk cId="4100575861" sldId="4712"/>
            <ac:picMk id="2052" creationId="{4BB64AEB-8C9C-D678-BBF3-C1829E68A285}"/>
          </ac:picMkLst>
        </pc:picChg>
        <pc:picChg chg="del mod">
          <ac:chgData name="CHARLES, Tessa" userId="48482ce6-a4f9-44db-9471-746c7661f556" providerId="ADAL" clId="{B8E2C1FB-50E1-4FCC-9E70-19B65A80D793}" dt="2024-02-28T23:35:34.093" v="2282" actId="478"/>
          <ac:picMkLst>
            <pc:docMk/>
            <pc:sldMk cId="4100575861" sldId="4712"/>
            <ac:picMk id="2054" creationId="{1F2A4ACC-3970-F805-EC43-BEC9D6EC9968}"/>
          </ac:picMkLst>
        </pc:picChg>
      </pc:sldChg>
      <pc:sldMasterChg chg="delSldLayout">
        <pc:chgData name="CHARLES, Tessa" userId="48482ce6-a4f9-44db-9471-746c7661f556" providerId="ADAL" clId="{B8E2C1FB-50E1-4FCC-9E70-19B65A80D793}" dt="2024-02-28T02:21:04.446" v="1509" actId="47"/>
        <pc:sldMasterMkLst>
          <pc:docMk/>
          <pc:sldMasterMk cId="4014841898" sldId="2147483662"/>
        </pc:sldMasterMkLst>
        <pc:sldLayoutChg chg="del">
          <pc:chgData name="CHARLES, Tessa" userId="48482ce6-a4f9-44db-9471-746c7661f556" providerId="ADAL" clId="{B8E2C1FB-50E1-4FCC-9E70-19B65A80D793}" dt="2024-02-28T02:21:04.446" v="1509" actId="47"/>
          <pc:sldLayoutMkLst>
            <pc:docMk/>
            <pc:sldMasterMk cId="4014841898" sldId="2147483662"/>
            <pc:sldLayoutMk cId="1904434861" sldId="2147483733"/>
          </pc:sldLayoutMkLst>
        </pc:sldLayoutChg>
      </pc:sldMasterChg>
      <pc:sldMasterChg chg="del delSldLayout">
        <pc:chgData name="CHARLES, Tessa" userId="48482ce6-a4f9-44db-9471-746c7661f556" providerId="ADAL" clId="{B8E2C1FB-50E1-4FCC-9E70-19B65A80D793}" dt="2024-02-28T01:52:59.263" v="972" actId="47"/>
        <pc:sldMasterMkLst>
          <pc:docMk/>
          <pc:sldMasterMk cId="1910964783" sldId="2147483733"/>
        </pc:sldMasterMkLst>
        <pc:sldLayoutChg chg="del">
          <pc:chgData name="CHARLES, Tessa" userId="48482ce6-a4f9-44db-9471-746c7661f556" providerId="ADAL" clId="{B8E2C1FB-50E1-4FCC-9E70-19B65A80D793}" dt="2024-02-28T01:52:59.263" v="972" actId="47"/>
          <pc:sldLayoutMkLst>
            <pc:docMk/>
            <pc:sldMasterMk cId="1910964783" sldId="2147483733"/>
            <pc:sldLayoutMk cId="857711811" sldId="2147483734"/>
          </pc:sldLayoutMkLst>
        </pc:sldLayoutChg>
        <pc:sldLayoutChg chg="del">
          <pc:chgData name="CHARLES, Tessa" userId="48482ce6-a4f9-44db-9471-746c7661f556" providerId="ADAL" clId="{B8E2C1FB-50E1-4FCC-9E70-19B65A80D793}" dt="2024-02-28T01:52:59.263" v="972" actId="47"/>
          <pc:sldLayoutMkLst>
            <pc:docMk/>
            <pc:sldMasterMk cId="1910964783" sldId="2147483733"/>
            <pc:sldLayoutMk cId="799675101" sldId="2147483735"/>
          </pc:sldLayoutMkLst>
        </pc:sldLayoutChg>
        <pc:sldLayoutChg chg="del">
          <pc:chgData name="CHARLES, Tessa" userId="48482ce6-a4f9-44db-9471-746c7661f556" providerId="ADAL" clId="{B8E2C1FB-50E1-4FCC-9E70-19B65A80D793}" dt="2024-02-28T01:52:59.263" v="972" actId="47"/>
          <pc:sldLayoutMkLst>
            <pc:docMk/>
            <pc:sldMasterMk cId="1910964783" sldId="2147483733"/>
            <pc:sldLayoutMk cId="1372641774" sldId="2147483736"/>
          </pc:sldLayoutMkLst>
        </pc:sldLayoutChg>
      </pc:sldMasterChg>
      <pc:sldMasterChg chg="del delSldLayout">
        <pc:chgData name="CHARLES, Tessa" userId="48482ce6-a4f9-44db-9471-746c7661f556" providerId="ADAL" clId="{B8E2C1FB-50E1-4FCC-9E70-19B65A80D793}" dt="2024-02-28T01:52:58.739" v="971" actId="47"/>
        <pc:sldMasterMkLst>
          <pc:docMk/>
          <pc:sldMasterMk cId="791549544" sldId="2147483737"/>
        </pc:sldMasterMkLst>
        <pc:sldLayoutChg chg="del">
          <pc:chgData name="CHARLES, Tessa" userId="48482ce6-a4f9-44db-9471-746c7661f556" providerId="ADAL" clId="{B8E2C1FB-50E1-4FCC-9E70-19B65A80D793}" dt="2024-02-28T01:52:58.739" v="971" actId="47"/>
          <pc:sldLayoutMkLst>
            <pc:docMk/>
            <pc:sldMasterMk cId="791549544" sldId="2147483737"/>
            <pc:sldLayoutMk cId="206240011" sldId="2147483738"/>
          </pc:sldLayoutMkLst>
        </pc:sldLayoutChg>
        <pc:sldLayoutChg chg="del">
          <pc:chgData name="CHARLES, Tessa" userId="48482ce6-a4f9-44db-9471-746c7661f556" providerId="ADAL" clId="{B8E2C1FB-50E1-4FCC-9E70-19B65A80D793}" dt="2024-02-28T01:52:58.739" v="971" actId="47"/>
          <pc:sldLayoutMkLst>
            <pc:docMk/>
            <pc:sldMasterMk cId="791549544" sldId="2147483737"/>
            <pc:sldLayoutMk cId="1222657304" sldId="2147483739"/>
          </pc:sldLayoutMkLst>
        </pc:sldLayoutChg>
        <pc:sldLayoutChg chg="del">
          <pc:chgData name="CHARLES, Tessa" userId="48482ce6-a4f9-44db-9471-746c7661f556" providerId="ADAL" clId="{B8E2C1FB-50E1-4FCC-9E70-19B65A80D793}" dt="2024-02-28T01:52:58.739" v="971" actId="47"/>
          <pc:sldLayoutMkLst>
            <pc:docMk/>
            <pc:sldMasterMk cId="791549544" sldId="2147483737"/>
            <pc:sldLayoutMk cId="263508798" sldId="2147483740"/>
          </pc:sldLayoutMkLst>
        </pc:sldLayoutChg>
        <pc:sldLayoutChg chg="del">
          <pc:chgData name="CHARLES, Tessa" userId="48482ce6-a4f9-44db-9471-746c7661f556" providerId="ADAL" clId="{B8E2C1FB-50E1-4FCC-9E70-19B65A80D793}" dt="2024-02-28T01:52:58.739" v="971" actId="47"/>
          <pc:sldLayoutMkLst>
            <pc:docMk/>
            <pc:sldMasterMk cId="791549544" sldId="2147483737"/>
            <pc:sldLayoutMk cId="1503470890" sldId="2147483741"/>
          </pc:sldLayoutMkLst>
        </pc:sldLayoutChg>
        <pc:sldLayoutChg chg="del">
          <pc:chgData name="CHARLES, Tessa" userId="48482ce6-a4f9-44db-9471-746c7661f556" providerId="ADAL" clId="{B8E2C1FB-50E1-4FCC-9E70-19B65A80D793}" dt="2024-02-28T01:52:58.739" v="971" actId="47"/>
          <pc:sldLayoutMkLst>
            <pc:docMk/>
            <pc:sldMasterMk cId="791549544" sldId="2147483737"/>
            <pc:sldLayoutMk cId="1873653167" sldId="2147483742"/>
          </pc:sldLayoutMkLst>
        </pc:sldLayoutChg>
        <pc:sldLayoutChg chg="del">
          <pc:chgData name="CHARLES, Tessa" userId="48482ce6-a4f9-44db-9471-746c7661f556" providerId="ADAL" clId="{B8E2C1FB-50E1-4FCC-9E70-19B65A80D793}" dt="2024-02-28T01:52:58.739" v="971" actId="47"/>
          <pc:sldLayoutMkLst>
            <pc:docMk/>
            <pc:sldMasterMk cId="791549544" sldId="2147483737"/>
            <pc:sldLayoutMk cId="108170209" sldId="2147483743"/>
          </pc:sldLayoutMkLst>
        </pc:sldLayoutChg>
        <pc:sldLayoutChg chg="del">
          <pc:chgData name="CHARLES, Tessa" userId="48482ce6-a4f9-44db-9471-746c7661f556" providerId="ADAL" clId="{B8E2C1FB-50E1-4FCC-9E70-19B65A80D793}" dt="2024-02-28T01:52:58.739" v="971" actId="47"/>
          <pc:sldLayoutMkLst>
            <pc:docMk/>
            <pc:sldMasterMk cId="791549544" sldId="2147483737"/>
            <pc:sldLayoutMk cId="3358511065" sldId="2147483744"/>
          </pc:sldLayoutMkLst>
        </pc:sldLayoutChg>
        <pc:sldLayoutChg chg="del">
          <pc:chgData name="CHARLES, Tessa" userId="48482ce6-a4f9-44db-9471-746c7661f556" providerId="ADAL" clId="{B8E2C1FB-50E1-4FCC-9E70-19B65A80D793}" dt="2024-02-28T01:52:58.739" v="971" actId="47"/>
          <pc:sldLayoutMkLst>
            <pc:docMk/>
            <pc:sldMasterMk cId="791549544" sldId="2147483737"/>
            <pc:sldLayoutMk cId="3635050971" sldId="2147483745"/>
          </pc:sldLayoutMkLst>
        </pc:sldLayoutChg>
        <pc:sldLayoutChg chg="del">
          <pc:chgData name="CHARLES, Tessa" userId="48482ce6-a4f9-44db-9471-746c7661f556" providerId="ADAL" clId="{B8E2C1FB-50E1-4FCC-9E70-19B65A80D793}" dt="2024-02-28T01:52:58.739" v="971" actId="47"/>
          <pc:sldLayoutMkLst>
            <pc:docMk/>
            <pc:sldMasterMk cId="791549544" sldId="2147483737"/>
            <pc:sldLayoutMk cId="4077396546" sldId="2147483746"/>
          </pc:sldLayoutMkLst>
        </pc:sldLayoutChg>
      </pc:sldMasterChg>
      <pc:sldMasterChg chg="del delSldLayout">
        <pc:chgData name="CHARLES, Tessa" userId="48482ce6-a4f9-44db-9471-746c7661f556" providerId="ADAL" clId="{B8E2C1FB-50E1-4FCC-9E70-19B65A80D793}" dt="2024-02-28T01:52:59.678" v="974" actId="47"/>
        <pc:sldMasterMkLst>
          <pc:docMk/>
          <pc:sldMasterMk cId="2405232760" sldId="2147483747"/>
        </pc:sldMasterMkLst>
        <pc:sldLayoutChg chg="del">
          <pc:chgData name="CHARLES, Tessa" userId="48482ce6-a4f9-44db-9471-746c7661f556" providerId="ADAL" clId="{B8E2C1FB-50E1-4FCC-9E70-19B65A80D793}" dt="2024-02-28T01:52:59.678" v="974" actId="47"/>
          <pc:sldLayoutMkLst>
            <pc:docMk/>
            <pc:sldMasterMk cId="2405232760" sldId="2147483747"/>
            <pc:sldLayoutMk cId="3571661735" sldId="2147483748"/>
          </pc:sldLayoutMkLst>
        </pc:sldLayoutChg>
        <pc:sldLayoutChg chg="del">
          <pc:chgData name="CHARLES, Tessa" userId="48482ce6-a4f9-44db-9471-746c7661f556" providerId="ADAL" clId="{B8E2C1FB-50E1-4FCC-9E70-19B65A80D793}" dt="2024-02-28T01:52:59.678" v="974" actId="47"/>
          <pc:sldLayoutMkLst>
            <pc:docMk/>
            <pc:sldMasterMk cId="2405232760" sldId="2147483747"/>
            <pc:sldLayoutMk cId="1292485092" sldId="214748374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63A39-9EC2-7747-BD6C-30A5A8C6412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B3C6D-6566-634B-B261-25E6BE32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6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B3C6D-6566-634B-B261-25E6BE32C2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17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Long dipoles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B3C6D-6566-634B-B261-25E6BE32C2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04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$\epsilon_{x, \</a:t>
            </a:r>
            <a:r>
              <a:rPr lang="en-GB" sz="8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1.510$ \</a:t>
            </a:r>
            <a:r>
              <a:rPr lang="en-GB" sz="8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 nm rad }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B3C6D-6566-634B-B261-25E6BE32C2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250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5FFCC-B233-50CD-75FE-64DF0B0ED5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3F7782-7355-7284-3F07-B1E1FBA843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C955FA-9EDC-4415-0EE3-BBF950AB0E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$\epsilon_{x, \</a:t>
            </a:r>
            <a:r>
              <a:rPr lang="en-GB" sz="8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1.510$ \</a:t>
            </a:r>
            <a:r>
              <a:rPr lang="en-GB" sz="8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 nm rad }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928069-D6F5-A2F0-D1B2-1A34BC2052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B3C6D-6566-634B-B261-25E6BE32C2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36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5572D-5E65-8EAB-5332-8FEE19E2B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D517F3-3CF7-A953-4C32-6A54FC8AFD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FE0FF2-FA9D-2341-8ED5-DD9EDAE5B4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E1438-6D59-6342-CF77-40517913AE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B3C6D-6566-634B-B261-25E6BE32C2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05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B3C6D-6566-634B-B261-25E6BE32C2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67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Why does this happen? Chromaticity </a:t>
            </a:r>
            <a:r>
              <a:rPr lang="en-US" sz="12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</a:t>
            </a:r>
            <a:r>
              <a:rPr lang="en-US" sz="12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changes </a:t>
            </a:r>
            <a:r>
              <a:rPr lang="en-US" sz="12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</a:t>
            </a:r>
            <a:r>
              <a:rPr lang="en-US" sz="12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strengths. </a:t>
            </a:r>
          </a:p>
          <a:p>
            <a:endParaRPr lang="en-GB" dirty="0"/>
          </a:p>
          <a:p>
            <a:r>
              <a:rPr lang="en-GB" dirty="0"/>
              <a:t>Improved orbit correction would help, but it’s already good.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B3C6D-6566-634B-B261-25E6BE32C2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98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F8B0-9C73-4FB2-9FE0-3922C601048B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631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165D7220-E0D3-4B5F-9519-E57C3B2937E9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06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EEB5-9A85-4B54-B18C-89D59301675F}" type="datetime1">
              <a:rPr lang="en-US" smtClean="0"/>
              <a:t>2/29/2024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1" i="0" spc="-50" baseline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8681" y="5034249"/>
            <a:ext cx="10434638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0" i="0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5030500000200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6409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8F4B24EF-B73B-4E45-B2F6-C67561A4395D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5214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75AF-6A77-4D48-A1DD-3739AC13174A}" type="datetime1">
              <a:rPr lang="en-US" smtClean="0"/>
              <a:t>2/29/2024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1" i="0" spc="-50" baseline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8681" y="5034249"/>
            <a:ext cx="10434638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0" i="0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5030500000200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449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2939917D-3260-4854-8303-9545833D032C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6044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3B0D-296D-42B5-B285-54136F55159A}" type="datetime1">
              <a:rPr lang="en-US" smtClean="0"/>
              <a:t>2/29/2024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1" i="0" spc="-50" baseline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8681" y="5034249"/>
            <a:ext cx="10434638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0" i="0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5030500000200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7760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CC08C-9F56-13AA-BF6F-032EFE84DD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59B0FB-6859-68A9-A478-AA23637597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74578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51561C7-A2F8-684F-B859-03705CA05A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6916" y="532887"/>
            <a:ext cx="3969676" cy="8101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66A9A6-43AA-1349-8AD0-23FABF906A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11367" y="6271149"/>
            <a:ext cx="3454429" cy="238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96923A-B50F-2A44-9C76-3C9FFD0F8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070" y="1343988"/>
            <a:ext cx="9144000" cy="2165973"/>
          </a:xfrm>
        </p:spPr>
        <p:txBody>
          <a:bodyPr lIns="0" anchor="b"/>
          <a:lstStyle>
            <a:lvl1pPr algn="l">
              <a:defRPr sz="6000" spc="-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B50290-CA83-1F4F-905C-EBE9354CA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070" y="3602038"/>
            <a:ext cx="7544451" cy="912812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13CC7-FA84-5249-B18B-5A3E8CCE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070" y="6356350"/>
            <a:ext cx="2743200" cy="365125"/>
          </a:xfrm>
        </p:spPr>
        <p:txBody>
          <a:bodyPr lIns="0"/>
          <a:lstStyle/>
          <a:p>
            <a:fld id="{BCE3ADBF-243A-4B34-B103-E2774885A75D}" type="datetime1">
              <a:rPr lang="en-US" smtClean="0"/>
              <a:t>2/29/2024</a:t>
            </a:fld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89993145-E805-8048-89C8-948B83197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6916" y="4714875"/>
            <a:ext cx="5819775" cy="542925"/>
          </a:xfrm>
        </p:spPr>
        <p:txBody>
          <a:bodyPr lIns="0" anchor="b"/>
          <a:lstStyle>
            <a:lvl1pPr marL="0" indent="0">
              <a:buNone/>
              <a:defRPr b="1" i="0">
                <a:solidFill>
                  <a:schemeClr val="bg2">
                    <a:lumMod val="50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E0351F6B-787D-2E4D-AFF5-594834FF43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5280024"/>
            <a:ext cx="4233862" cy="792163"/>
          </a:xfrm>
        </p:spPr>
        <p:txBody>
          <a:bodyPr lIns="0" tIns="0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544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8274E-047C-4E9C-9342-2D84F1C11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B6045F-EBB7-894A-F1FC-DD51A751E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39137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78BD938-D3F1-3D4F-8556-7DE2BE2E5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070" y="1343988"/>
            <a:ext cx="9144000" cy="2165973"/>
          </a:xfrm>
        </p:spPr>
        <p:txBody>
          <a:bodyPr lIns="0"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FB1F58-865F-5D4E-A0B2-841CF96791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070" y="3602038"/>
            <a:ext cx="7850522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accent3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6438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3222-6F25-4122-9919-6E797C8186C2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9213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6F892E56-39A3-407B-B5EA-B986C56B4078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9856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C711-8CE9-446A-A6F4-2383FD51B432}" type="datetime1">
              <a:rPr lang="en-US" smtClean="0"/>
              <a:t>2/29/2024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1" i="0" spc="-50" baseline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8681" y="5034249"/>
            <a:ext cx="10434638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0" i="0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5030500000200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1162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4469-FBA9-4067-98FE-22AB0AA3A5C3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4713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653959F2-8FA0-4536-B77D-526AA45786A4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209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89DC-320D-48EE-921D-54EC26A07A2F}" type="datetime1">
              <a:rPr lang="en-US" smtClean="0"/>
              <a:t>2/29/2024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1" i="0" spc="-50" baseline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8681" y="5034249"/>
            <a:ext cx="10434638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0" i="0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5030500000200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27009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9E00A417-8068-4365-96A8-512EC8F37350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4422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F255-5795-4552-A12A-BECA7E416170}" type="datetime1">
              <a:rPr lang="en-US" smtClean="0"/>
              <a:t>2/29/2024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1" i="0" spc="-50" baseline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8681" y="5034249"/>
            <a:ext cx="10434638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0" i="0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5030500000200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5448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9A64-E80F-4FC5-A300-6F4521C6C035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4184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C25B8-1C84-43A5-87C9-3E645F99EA6A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12196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D6AF-F158-4016-B03A-681090B04B82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898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9CCC-7FEE-4733-B2A4-3A7BB9A4A033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44919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826" y="1600200"/>
            <a:ext cx="55969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5211" y="1600200"/>
            <a:ext cx="549718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98E79-5D24-4F00-AB53-846592228008}" type="datetime1">
              <a:rPr lang="en-US" smtClean="0"/>
              <a:t>2/29/2024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38892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535113"/>
            <a:ext cx="57181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826" y="2174875"/>
            <a:ext cx="57181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5851-CE27-4B90-AA1C-78F3E6D91375}" type="datetime1">
              <a:rPr lang="en-US" smtClean="0"/>
              <a:t>2/29/2024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2973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CB-CA0C-425B-98F7-3C4801020878}" type="datetime1">
              <a:rPr lang="en-US" smtClean="0"/>
              <a:t>2/29/2024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13412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12AD4-E16D-4A03-BF5E-39EDA4E58E1B}" type="datetime1">
              <a:rPr lang="en-US" smtClean="0"/>
              <a:t>2/29/2024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16775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193EE-8E7D-4FE2-8477-023791D5FAD0}" type="datetime1">
              <a:rPr lang="en-US" smtClean="0"/>
              <a:t>2/29/2024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5603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04E5-A0A1-42DF-9DE5-E23AC6DF7F8A}" type="datetime1">
              <a:rPr lang="en-US" smtClean="0"/>
              <a:t>2/29/2024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0528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923" y="2130428"/>
            <a:ext cx="11277600" cy="1470025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323" y="3886200"/>
            <a:ext cx="9448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9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8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8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77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97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1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36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5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52602" y="6356351"/>
            <a:ext cx="6736861" cy="365125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23985" y="6354764"/>
            <a:ext cx="10414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>
              <a:defRPr sz="1333">
                <a:solidFill>
                  <a:srgbClr val="7F7F7F"/>
                </a:solidFill>
              </a:defRPr>
            </a:lvl1pPr>
          </a:lstStyle>
          <a:p>
            <a:fld id="{F54B0F71-13B6-144C-9599-FB9964A175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132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12192000" cy="114300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988840"/>
            <a:ext cx="9855200" cy="3845843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52602" y="6356351"/>
            <a:ext cx="6736861" cy="365125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23985" y="6354764"/>
            <a:ext cx="10414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>
              <a:defRPr sz="1333">
                <a:solidFill>
                  <a:srgbClr val="7F7F7F"/>
                </a:solidFill>
              </a:defRPr>
            </a:lvl1pPr>
          </a:lstStyle>
          <a:p>
            <a:fld id="{455AE50F-68DB-6145-8055-45D831B0AE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645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Left Pic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49662" y="1988841"/>
            <a:ext cx="4079631" cy="398985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44061" y="1988841"/>
            <a:ext cx="6096000" cy="3989859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12192000" cy="114300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52602" y="6356351"/>
            <a:ext cx="6736861" cy="365125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423985" y="6354764"/>
            <a:ext cx="10414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>
              <a:defRPr sz="1333">
                <a:solidFill>
                  <a:srgbClr val="7F7F7F"/>
                </a:solidFill>
              </a:defRPr>
            </a:lvl1pPr>
          </a:lstStyle>
          <a:p>
            <a:fld id="{BDB8E590-FEBD-904C-8D31-54204877C5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512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-Left Tex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533292" y="1988841"/>
            <a:ext cx="6096000" cy="3917851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844062" y="1988841"/>
            <a:ext cx="4079631" cy="3917851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12192000" cy="114300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752602" y="6356351"/>
            <a:ext cx="6736861" cy="365125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423985" y="6354764"/>
            <a:ext cx="10414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>
              <a:defRPr sz="1333">
                <a:solidFill>
                  <a:srgbClr val="7F7F7F"/>
                </a:solidFill>
              </a:defRPr>
            </a:lvl1pPr>
          </a:lstStyle>
          <a:p>
            <a:fld id="{68C31E4F-AF98-7E4F-9715-41C871BF56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52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826" y="1600200"/>
            <a:ext cx="55969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5211" y="1600200"/>
            <a:ext cx="549718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3F4BC-7145-4EA4-9515-B34749ABEB8E}" type="datetime1">
              <a:rPr lang="en-US" smtClean="0"/>
              <a:t>2/29/2024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20357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988840"/>
            <a:ext cx="4032739" cy="316760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032739" y="1988840"/>
            <a:ext cx="4101743" cy="316760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569" y="5228456"/>
            <a:ext cx="3657600" cy="762000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195527" y="5228456"/>
            <a:ext cx="3776165" cy="762000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8134482" y="1988840"/>
            <a:ext cx="4057519" cy="316760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22051" y="5228456"/>
            <a:ext cx="3682380" cy="762000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12192000" cy="114300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752602" y="6356351"/>
            <a:ext cx="6736861" cy="365125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423985" y="6354764"/>
            <a:ext cx="10414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>
              <a:defRPr sz="1333">
                <a:solidFill>
                  <a:srgbClr val="7F7F7F"/>
                </a:solidFill>
              </a:defRPr>
            </a:lvl1pPr>
          </a:lstStyle>
          <a:p>
            <a:fld id="{0C8EF728-2558-EA43-A4B4-7B83D0282C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3224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988840"/>
            <a:ext cx="6096000" cy="3311624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096000" y="1988840"/>
            <a:ext cx="6096000" cy="3311624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87570" y="5372472"/>
            <a:ext cx="5720861" cy="762000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0" indent="0">
              <a:buNone/>
              <a:defRPr sz="2000"/>
            </a:lvl2pPr>
            <a:lvl3pPr marL="0" indent="0">
              <a:buNone/>
              <a:defRPr sz="2000"/>
            </a:lvl3pPr>
            <a:lvl4pPr marL="0" indent="0">
              <a:buNone/>
              <a:defRPr sz="2000"/>
            </a:lvl4pPr>
            <a:lvl5pPr marL="0" indent="0">
              <a:buNone/>
              <a:defRPr sz="2000"/>
            </a:lvl5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89785" y="5372472"/>
            <a:ext cx="5814647" cy="762000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0" indent="0">
              <a:buNone/>
              <a:defRPr sz="2000"/>
            </a:lvl2pPr>
            <a:lvl3pPr marL="0" indent="0">
              <a:buNone/>
              <a:defRPr sz="2000"/>
            </a:lvl3pPr>
            <a:lvl4pPr marL="0" indent="0">
              <a:buNone/>
              <a:defRPr sz="2000"/>
            </a:lvl4pPr>
            <a:lvl5pPr marL="0" indent="0">
              <a:buNone/>
              <a:defRPr sz="2000"/>
            </a:lvl5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12192000" cy="114300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752602" y="6356351"/>
            <a:ext cx="6736861" cy="365125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423985" y="6354764"/>
            <a:ext cx="10414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>
              <a:defRPr sz="1333">
                <a:solidFill>
                  <a:srgbClr val="7F7F7F"/>
                </a:solidFill>
              </a:defRPr>
            </a:lvl1pPr>
          </a:lstStyle>
          <a:p>
            <a:fld id="{21B42DE0-CA61-2C40-A445-4430BCFA9E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041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2708" y="1772817"/>
            <a:ext cx="5384800" cy="3972272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267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3908" y="1772817"/>
            <a:ext cx="5384800" cy="3972273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267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12192000" cy="114300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52602" y="6356351"/>
            <a:ext cx="6736861" cy="365125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23985" y="6354764"/>
            <a:ext cx="10414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>
              <a:defRPr sz="1333">
                <a:solidFill>
                  <a:srgbClr val="7F7F7F"/>
                </a:solidFill>
              </a:defRPr>
            </a:lvl1pPr>
          </a:lstStyle>
          <a:p>
            <a:fld id="{0D7C052C-0E4D-304C-9C28-8EFF458082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612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2708" y="1916832"/>
            <a:ext cx="5386917" cy="639763"/>
          </a:xfrm>
        </p:spPr>
        <p:txBody>
          <a:bodyPr anchor="b"/>
          <a:lstStyle>
            <a:lvl1pPr marL="0" indent="0">
              <a:buNone/>
              <a:defRPr sz="2667" b="1">
                <a:solidFill>
                  <a:srgbClr val="005A9B"/>
                </a:solidFill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2708" y="2556595"/>
            <a:ext cx="5386917" cy="3487192"/>
          </a:xfrm>
        </p:spPr>
        <p:txBody>
          <a:bodyPr/>
          <a:lstStyle>
            <a:lvl1pPr>
              <a:defRPr sz="2667"/>
            </a:lvl1pPr>
            <a:lvl2pPr>
              <a:defRPr sz="2267"/>
            </a:lvl2pPr>
            <a:lvl3pPr>
              <a:defRPr sz="20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51793" y="1916832"/>
            <a:ext cx="5389033" cy="639763"/>
          </a:xfrm>
        </p:spPr>
        <p:txBody>
          <a:bodyPr anchor="b"/>
          <a:lstStyle>
            <a:lvl1pPr marL="0" indent="0">
              <a:buNone/>
              <a:defRPr sz="2667" b="1">
                <a:solidFill>
                  <a:srgbClr val="005A9B"/>
                </a:solidFill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51793" y="2556595"/>
            <a:ext cx="5389033" cy="3487192"/>
          </a:xfrm>
        </p:spPr>
        <p:txBody>
          <a:bodyPr/>
          <a:lstStyle>
            <a:lvl1pPr>
              <a:defRPr sz="2667"/>
            </a:lvl1pPr>
            <a:lvl2pPr>
              <a:defRPr sz="2267"/>
            </a:lvl2pPr>
            <a:lvl3pPr>
              <a:defRPr sz="20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12192000" cy="114300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52602" y="6356351"/>
            <a:ext cx="6736861" cy="365125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23985" y="6354764"/>
            <a:ext cx="10414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>
              <a:defRPr sz="1333">
                <a:solidFill>
                  <a:srgbClr val="7F7F7F"/>
                </a:solidFill>
              </a:defRPr>
            </a:lvl1pPr>
          </a:lstStyle>
          <a:p>
            <a:fld id="{8DA85939-36D6-A743-B300-6FEC1C2BA8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415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12192000" cy="114300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939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9123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16" y="4927104"/>
            <a:ext cx="9956800" cy="566739"/>
          </a:xfrm>
        </p:spPr>
        <p:txBody>
          <a:bodyPr anchor="b"/>
          <a:lstStyle>
            <a:lvl1pPr algn="l">
              <a:defRPr sz="2267" b="1">
                <a:solidFill>
                  <a:srgbClr val="005A9B"/>
                </a:solidFill>
              </a:defRPr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25416" y="980728"/>
            <a:ext cx="9956800" cy="3946376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19488" indent="0">
              <a:buNone/>
              <a:defRPr sz="3200"/>
            </a:lvl2pPr>
            <a:lvl3pPr marL="1038977" indent="0">
              <a:buNone/>
              <a:defRPr sz="2667"/>
            </a:lvl3pPr>
            <a:lvl4pPr marL="1558465" indent="0">
              <a:buNone/>
              <a:defRPr sz="2267"/>
            </a:lvl4pPr>
            <a:lvl5pPr marL="2077952" indent="0">
              <a:buNone/>
              <a:defRPr sz="2267"/>
            </a:lvl5pPr>
            <a:lvl6pPr marL="2597440" indent="0">
              <a:buNone/>
              <a:defRPr sz="2267"/>
            </a:lvl6pPr>
            <a:lvl7pPr marL="3116929" indent="0">
              <a:buNone/>
              <a:defRPr sz="2267"/>
            </a:lvl7pPr>
            <a:lvl8pPr marL="3636417" indent="0">
              <a:buNone/>
              <a:defRPr sz="2267"/>
            </a:lvl8pPr>
            <a:lvl9pPr marL="4155905" indent="0">
              <a:buNone/>
              <a:defRPr sz="226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5416" y="5493842"/>
            <a:ext cx="9956800" cy="657399"/>
          </a:xfrm>
        </p:spPr>
        <p:txBody>
          <a:bodyPr/>
          <a:lstStyle>
            <a:lvl1pPr marL="0" indent="0">
              <a:buNone/>
              <a:defRPr sz="1600"/>
            </a:lvl1pPr>
            <a:lvl2pPr marL="519488" indent="0">
              <a:buNone/>
              <a:defRPr sz="1333"/>
            </a:lvl2pPr>
            <a:lvl3pPr marL="1038977" indent="0">
              <a:buNone/>
              <a:defRPr sz="1200"/>
            </a:lvl3pPr>
            <a:lvl4pPr marL="1558465" indent="0">
              <a:buNone/>
              <a:defRPr sz="1067"/>
            </a:lvl4pPr>
            <a:lvl5pPr marL="2077952" indent="0">
              <a:buNone/>
              <a:defRPr sz="1067"/>
            </a:lvl5pPr>
            <a:lvl6pPr marL="2597440" indent="0">
              <a:buNone/>
              <a:defRPr sz="1067"/>
            </a:lvl6pPr>
            <a:lvl7pPr marL="3116929" indent="0">
              <a:buNone/>
              <a:defRPr sz="1067"/>
            </a:lvl7pPr>
            <a:lvl8pPr marL="3636417" indent="0">
              <a:buNone/>
              <a:defRPr sz="1067"/>
            </a:lvl8pPr>
            <a:lvl9pPr marL="4155905" indent="0">
              <a:buNone/>
              <a:defRPr sz="1067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52602" y="6356351"/>
            <a:ext cx="6736861" cy="365125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23985" y="6354764"/>
            <a:ext cx="10414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>
              <a:defRPr sz="1333">
                <a:solidFill>
                  <a:srgbClr val="7F7F7F"/>
                </a:solidFill>
              </a:defRPr>
            </a:lvl1pPr>
          </a:lstStyle>
          <a:p>
            <a:fld id="{05995CD3-AEC0-E84E-AA39-DFEC2A5C02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475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 userDrawn="1"/>
        </p:nvSpPr>
        <p:spPr bwMode="auto">
          <a:xfrm>
            <a:off x="0" y="980728"/>
            <a:ext cx="12192000" cy="519370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900" tIns="51951" rIns="103900" bIns="51951" anchor="ctr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5466" b="1" spc="-171">
                <a:solidFill>
                  <a:srgbClr val="005A9B"/>
                </a:solidFill>
                <a:latin typeface="Arial Black"/>
                <a:cs typeface="Arial Black"/>
              </a:rPr>
              <a:t>?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8577385" y="6021389"/>
            <a:ext cx="3614616" cy="8366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3900" tIns="51951" rIns="103900" bIns="51951" anchor="ctr"/>
          <a:lstStyle/>
          <a:p>
            <a:pPr algn="ctr">
              <a:defRPr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897818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535113"/>
            <a:ext cx="57181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826" y="2174875"/>
            <a:ext cx="57181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682F-06FD-4394-BAF5-B7E8817AF051}" type="datetime1">
              <a:rPr lang="en-US" smtClean="0"/>
              <a:t>2/29/2024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842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C817-455F-405E-A072-01F4111933C2}" type="datetime1">
              <a:rPr lang="en-US" smtClean="0"/>
              <a:t>2/29/2024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931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0EBC-EF60-4CFB-AC5F-ED4970BC2F36}" type="datetime1">
              <a:rPr lang="en-US" smtClean="0"/>
              <a:t>2/29/2024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92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C55D-DC7F-4398-A7A2-C88307328439}" type="datetime1">
              <a:rPr lang="en-US" smtClean="0"/>
              <a:t>2/29/2024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6284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5A52-1730-43E2-BC5D-B5B7ECBBD543}" type="datetime1">
              <a:rPr lang="en-US" smtClean="0"/>
              <a:t>2/29/2024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115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1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0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>
            <a:extLst>
              <a:ext uri="{FF2B5EF4-FFF2-40B4-BE49-F238E27FC236}">
                <a16:creationId xmlns:a16="http://schemas.microsoft.com/office/drawing/2014/main" id="{60F1E91D-5DA8-9746-970C-5CBFB20C5755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469082-63E2-2742-AF39-91BB6A3B01A0}"/>
              </a:ext>
            </a:extLst>
          </p:cNvPr>
          <p:cNvSpPr/>
          <p:nvPr userDrawn="1"/>
        </p:nvSpPr>
        <p:spPr>
          <a:xfrm>
            <a:off x="0" y="0"/>
            <a:ext cx="12192000" cy="91758"/>
          </a:xfrm>
          <a:prstGeom prst="rect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9175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75472FC2-9A0D-43A2-A021-E09519A4E0F8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7880" y="6356350"/>
            <a:ext cx="69348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9094B4EA-4D9F-48E4-A7D5-A43E4F5E87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9CDF7B-6094-D341-91FD-53AA2397D9EC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4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tx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Clr>
          <a:srgbClr val="47B8B2"/>
        </a:buClr>
        <a:buFont typeface="Wingdings" panose="05000000000000000000" pitchFamily="2" charset="2"/>
        <a:buChar char="§"/>
        <a:defRPr sz="32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anose="05000000000000000000" pitchFamily="2" charset="2"/>
        <a:buChar char="§"/>
        <a:defRPr sz="28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Fira Sans" panose="020B0604020202020204" charset="0"/>
        <a:buChar char="›"/>
        <a:defRPr sz="24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»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4pPr>
      <a:lvl5pPr marL="1971675" indent="-142875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­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237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47392" y="1501629"/>
            <a:ext cx="8339184" cy="5356371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FA148A24-A711-F146-846F-2079683E28A9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0A17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614B5B15-2178-445E-8BDA-66FD058A95A7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269" y="6356350"/>
            <a:ext cx="692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29009A-88E2-CA47-B749-6C2C6AFD8B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4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bg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>
            <a:extLst>
              <a:ext uri="{FF2B5EF4-FFF2-40B4-BE49-F238E27FC236}">
                <a16:creationId xmlns:a16="http://schemas.microsoft.com/office/drawing/2014/main" id="{60F1E91D-5DA8-9746-970C-5CBFB20C5755}"/>
              </a:ext>
            </a:extLst>
          </p:cNvPr>
          <p:cNvSpPr/>
          <p:nvPr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469082-63E2-2742-AF39-91BB6A3B01A0}"/>
              </a:ext>
            </a:extLst>
          </p:cNvPr>
          <p:cNvSpPr/>
          <p:nvPr/>
        </p:nvSpPr>
        <p:spPr>
          <a:xfrm>
            <a:off x="0" y="0"/>
            <a:ext cx="12192000" cy="91758"/>
          </a:xfrm>
          <a:prstGeom prst="rect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9175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806C1323-7D2E-4920-99A8-BBBE332A5920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7880" y="6356350"/>
            <a:ext cx="69348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9094B4EA-4D9F-48E4-A7D5-A43E4F5E87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9CDF7B-6094-D341-91FD-53AA2397D9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9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tx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Clr>
          <a:srgbClr val="47B8B2"/>
        </a:buClr>
        <a:buFont typeface="Wingdings" panose="05000000000000000000" pitchFamily="2" charset="2"/>
        <a:buChar char="§"/>
        <a:defRPr sz="32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anose="05000000000000000000" pitchFamily="2" charset="2"/>
        <a:buChar char="§"/>
        <a:defRPr sz="28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Fira Sans" panose="020B0604020202020204" charset="0"/>
        <a:buChar char="›"/>
        <a:defRPr sz="24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»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4pPr>
      <a:lvl5pPr marL="1971675" indent="-142875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­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Inner-Slide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3908" y="0"/>
            <a:ext cx="121841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549275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17600" y="2103439"/>
            <a:ext cx="98552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3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hf hdr="0" ftr="0" dt="0"/>
  <p:txStyles>
    <p:titleStyle>
      <a:lvl1pPr algn="ctr" defTabSz="519488" rtl="0" eaLnBrk="0" fontAlgn="base" hangingPunct="0">
        <a:spcBef>
          <a:spcPct val="0"/>
        </a:spcBef>
        <a:spcAft>
          <a:spcPct val="0"/>
        </a:spcAft>
        <a:defRPr sz="4267" b="1" kern="1200" spc="-171">
          <a:solidFill>
            <a:srgbClr val="005A9B"/>
          </a:solidFill>
          <a:latin typeface="Arial"/>
          <a:ea typeface="ＭＳ Ｐゴシック" charset="-128"/>
          <a:cs typeface="Arial"/>
        </a:defRPr>
      </a:lvl1pPr>
      <a:lvl2pPr algn="ctr" defTabSz="519488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5A9B"/>
          </a:solidFill>
          <a:latin typeface="Arial" charset="0"/>
          <a:ea typeface="ＭＳ Ｐゴシック" charset="-128"/>
          <a:cs typeface="Arial" charset="0"/>
        </a:defRPr>
      </a:lvl2pPr>
      <a:lvl3pPr algn="ctr" defTabSz="519488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5A9B"/>
          </a:solidFill>
          <a:latin typeface="Arial" charset="0"/>
          <a:ea typeface="ＭＳ Ｐゴシック" charset="-128"/>
          <a:cs typeface="Arial" charset="0"/>
        </a:defRPr>
      </a:lvl3pPr>
      <a:lvl4pPr algn="ctr" defTabSz="519488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5A9B"/>
          </a:solidFill>
          <a:latin typeface="Arial" charset="0"/>
          <a:ea typeface="ＭＳ Ｐゴシック" charset="-128"/>
          <a:cs typeface="Arial" charset="0"/>
        </a:defRPr>
      </a:lvl4pPr>
      <a:lvl5pPr algn="ctr" defTabSz="519488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5A9B"/>
          </a:solidFill>
          <a:latin typeface="Arial" charset="0"/>
          <a:ea typeface="ＭＳ Ｐゴシック" charset="-128"/>
          <a:cs typeface="Arial" charset="0"/>
        </a:defRPr>
      </a:lvl5pPr>
      <a:lvl6pPr marL="519488" algn="ctr" defTabSz="519488" rtl="0" fontAlgn="base">
        <a:spcBef>
          <a:spcPct val="0"/>
        </a:spcBef>
        <a:spcAft>
          <a:spcPct val="0"/>
        </a:spcAft>
        <a:defRPr sz="4267">
          <a:solidFill>
            <a:schemeClr val="tx1"/>
          </a:solidFill>
          <a:latin typeface="Arial" charset="0"/>
          <a:ea typeface="ＭＳ Ｐゴシック" charset="-128"/>
        </a:defRPr>
      </a:lvl6pPr>
      <a:lvl7pPr marL="1038977" algn="ctr" defTabSz="519488" rtl="0" fontAlgn="base">
        <a:spcBef>
          <a:spcPct val="0"/>
        </a:spcBef>
        <a:spcAft>
          <a:spcPct val="0"/>
        </a:spcAft>
        <a:defRPr sz="4267">
          <a:solidFill>
            <a:schemeClr val="tx1"/>
          </a:solidFill>
          <a:latin typeface="Arial" charset="0"/>
          <a:ea typeface="ＭＳ Ｐゴシック" charset="-128"/>
        </a:defRPr>
      </a:lvl7pPr>
      <a:lvl8pPr marL="1558465" algn="ctr" defTabSz="519488" rtl="0" fontAlgn="base">
        <a:spcBef>
          <a:spcPct val="0"/>
        </a:spcBef>
        <a:spcAft>
          <a:spcPct val="0"/>
        </a:spcAft>
        <a:defRPr sz="4267">
          <a:solidFill>
            <a:schemeClr val="tx1"/>
          </a:solidFill>
          <a:latin typeface="Arial" charset="0"/>
          <a:ea typeface="ＭＳ Ｐゴシック" charset="-128"/>
        </a:defRPr>
      </a:lvl8pPr>
      <a:lvl9pPr marL="2077952" algn="ctr" defTabSz="519488" rtl="0" fontAlgn="base">
        <a:spcBef>
          <a:spcPct val="0"/>
        </a:spcBef>
        <a:spcAft>
          <a:spcPct val="0"/>
        </a:spcAft>
        <a:defRPr sz="4267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08447" indent="-308447" algn="l" defTabSz="519488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32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844168" indent="-324680" algn="l" defTabSz="519488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933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298721" indent="-259744" algn="l" defTabSz="519488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533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818208" indent="-259744" algn="l" defTabSz="519488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267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337696" indent="-259744" algn="l" defTabSz="519488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»"/>
        <a:defRPr sz="2267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857185" indent="-259744" algn="l" defTabSz="519488" rtl="0" eaLnBrk="1" latinLnBrk="0" hangingPunct="1">
        <a:spcBef>
          <a:spcPct val="20000"/>
        </a:spcBef>
        <a:buFont typeface="Arial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6pPr>
      <a:lvl7pPr marL="3376673" indent="-259744" algn="l" defTabSz="519488" rtl="0" eaLnBrk="1" latinLnBrk="0" hangingPunct="1">
        <a:spcBef>
          <a:spcPct val="20000"/>
        </a:spcBef>
        <a:buFont typeface="Arial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7pPr>
      <a:lvl8pPr marL="3896161" indent="-259744" algn="l" defTabSz="519488" rtl="0" eaLnBrk="1" latinLnBrk="0" hangingPunct="1">
        <a:spcBef>
          <a:spcPct val="20000"/>
        </a:spcBef>
        <a:buFont typeface="Arial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8pPr>
      <a:lvl9pPr marL="4415650" indent="-259744" algn="l" defTabSz="519488" rtl="0" eaLnBrk="1" latinLnBrk="0" hangingPunct="1">
        <a:spcBef>
          <a:spcPct val="20000"/>
        </a:spcBef>
        <a:buFont typeface="Arial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948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51948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51948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51948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51948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51948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51948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51948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51948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F7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47392" y="1501629"/>
            <a:ext cx="8339184" cy="5356371"/>
          </a:xfrm>
          <a:prstGeom prst="rect">
            <a:avLst/>
          </a:prstGeom>
        </p:spPr>
      </p:pic>
      <p:sp>
        <p:nvSpPr>
          <p:cNvPr id="10" name="Right Triangle 9">
            <a:extLst>
              <a:ext uri="{FF2B5EF4-FFF2-40B4-BE49-F238E27FC236}">
                <a16:creationId xmlns:a16="http://schemas.microsoft.com/office/drawing/2014/main" id="{EEDF4D98-E277-7349-8057-8A7000E9D316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223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1EEE2539-36D4-4937-A397-72C3665C4506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269" y="6356350"/>
            <a:ext cx="692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F13723-5348-A140-A426-CB286BCB9C8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4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6" r:id="rId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bg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237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47392" y="1501629"/>
            <a:ext cx="8339184" cy="5356371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FA148A24-A711-F146-846F-2079683E28A9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0A17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542F0E5A-B881-4416-B6C4-2D53760D756C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269" y="6356350"/>
            <a:ext cx="692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29009A-88E2-CA47-B749-6C2C6AFD8B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3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bg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9BF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47393" y="1501629"/>
            <a:ext cx="8339182" cy="5356370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3EC91E7D-BAD0-8D4D-B6C3-5271994E8762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136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604020202020204" charset="0"/>
              </a:defRPr>
            </a:lvl1pPr>
          </a:lstStyle>
          <a:p>
            <a:fld id="{99BB4E07-B498-42A6-B591-4AC8F9648770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269" y="6356350"/>
            <a:ext cx="692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60402020202020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EEF9C3-F736-634E-8174-C9C8E8E98C4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1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bg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237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FB517F-9464-8B42-A426-C6DC6CE771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ight Triangle 8">
            <a:extLst>
              <a:ext uri="{FF2B5EF4-FFF2-40B4-BE49-F238E27FC236}">
                <a16:creationId xmlns:a16="http://schemas.microsoft.com/office/drawing/2014/main" id="{950E861C-D2CE-4E42-83A9-FDB90A512CDF}"/>
              </a:ext>
            </a:extLst>
          </p:cNvPr>
          <p:cNvSpPr/>
          <p:nvPr userDrawn="1"/>
        </p:nvSpPr>
        <p:spPr>
          <a:xfrm flipH="1">
            <a:off x="3764280" y="2736680"/>
            <a:ext cx="8427720" cy="412132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27FABC-47BC-5E42-BDF5-9E184B44EE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84851" y="5580382"/>
            <a:ext cx="5015148" cy="10234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BC827-767A-EB45-A727-C2A2F6C3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912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-50" baseline="0">
          <a:solidFill>
            <a:schemeClr val="bg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643844DF-4E0B-3544-9922-8EB56AE67EB8}"/>
              </a:ext>
            </a:extLst>
          </p:cNvPr>
          <p:cNvSpPr/>
          <p:nvPr userDrawn="1"/>
        </p:nvSpPr>
        <p:spPr>
          <a:xfrm flipH="1">
            <a:off x="3764280" y="2736680"/>
            <a:ext cx="8427720" cy="4121320"/>
          </a:xfrm>
          <a:prstGeom prst="rtTriangle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9703" y="3212793"/>
            <a:ext cx="5202297" cy="36416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66A9A6-43AA-1349-8AD0-23FABF906A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11367" y="6271243"/>
            <a:ext cx="3454429" cy="23795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BC827-767A-EB45-A727-C2A2F6C3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BD145-B6AE-9B45-8E40-2E6CCAD25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4C053-46DF-1E43-AC20-586C2EC18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>
                    <a:tint val="75000"/>
                  </a:schemeClr>
                </a:solidFill>
                <a:latin typeface="Fira Sans ExtraBold" panose="020B0503050000020004" pitchFamily="34" charset="0"/>
              </a:defRPr>
            </a:lvl1pPr>
          </a:lstStyle>
          <a:p>
            <a:fld id="{69F2CF22-0175-4E60-ACDB-8EC381E799C2}" type="datetime1">
              <a:rPr lang="en-US" smtClean="0"/>
              <a:t>2/29/2024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D59D8F-D370-3847-9360-24C49228DF77}"/>
              </a:ext>
            </a:extLst>
          </p:cNvPr>
          <p:cNvSpPr/>
          <p:nvPr userDrawn="1"/>
        </p:nvSpPr>
        <p:spPr>
          <a:xfrm>
            <a:off x="0" y="0"/>
            <a:ext cx="12192000" cy="91758"/>
          </a:xfrm>
          <a:prstGeom prst="rect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7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-15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spc="0" baseline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 spc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 spc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237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>
            <a:extLst>
              <a:ext uri="{FF2B5EF4-FFF2-40B4-BE49-F238E27FC236}">
                <a16:creationId xmlns:a16="http://schemas.microsoft.com/office/drawing/2014/main" id="{950E861C-D2CE-4E42-83A9-FDB90A512CDF}"/>
              </a:ext>
            </a:extLst>
          </p:cNvPr>
          <p:cNvSpPr/>
          <p:nvPr userDrawn="1"/>
        </p:nvSpPr>
        <p:spPr>
          <a:xfrm flipH="1">
            <a:off x="3764280" y="2736680"/>
            <a:ext cx="8427720" cy="412132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27FABC-47BC-5E42-BDF5-9E184B44EE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84851" y="5580382"/>
            <a:ext cx="5015148" cy="10234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BC827-767A-EB45-A727-C2A2F6C3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809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-50" baseline="0">
          <a:solidFill>
            <a:schemeClr val="bg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9BF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47393" y="1501629"/>
            <a:ext cx="8339182" cy="5356370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3EC91E7D-BAD0-8D4D-B6C3-5271994E8762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136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604020202020204" charset="0"/>
              </a:defRPr>
            </a:lvl1pPr>
          </a:lstStyle>
          <a:p>
            <a:fld id="{E3A93DE2-4BAE-44E3-AD06-FA0BD0230285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269" y="6356350"/>
            <a:ext cx="692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60402020202020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EEF9C3-F736-634E-8174-C9C8E8E98C4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09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32" r:id="rId3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bg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F7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47392" y="1501629"/>
            <a:ext cx="8339184" cy="5356371"/>
          </a:xfrm>
          <a:prstGeom prst="rect">
            <a:avLst/>
          </a:prstGeom>
        </p:spPr>
      </p:pic>
      <p:sp>
        <p:nvSpPr>
          <p:cNvPr id="10" name="Right Triangle 9">
            <a:extLst>
              <a:ext uri="{FF2B5EF4-FFF2-40B4-BE49-F238E27FC236}">
                <a16:creationId xmlns:a16="http://schemas.microsoft.com/office/drawing/2014/main" id="{EEDF4D98-E277-7349-8057-8A7000E9D316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223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0D9E12A4-8438-4368-BCFF-17455775A109}" type="datetime1">
              <a:rPr lang="en-US" smtClean="0"/>
              <a:t>2/29/2024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269" y="6356350"/>
            <a:ext cx="692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F13723-5348-A140-A426-CB286BCB9C8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44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bg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11" Type="http://schemas.openxmlformats.org/officeDocument/2006/relationships/image" Target="../media/image46.emf"/><Relationship Id="rId5" Type="http://schemas.openxmlformats.org/officeDocument/2006/relationships/image" Target="../media/image40.emf"/><Relationship Id="rId10" Type="http://schemas.openxmlformats.org/officeDocument/2006/relationships/image" Target="../media/image45.emf"/><Relationship Id="rId4" Type="http://schemas.openxmlformats.org/officeDocument/2006/relationships/image" Target="../media/image39.emf"/><Relationship Id="rId9" Type="http://schemas.openxmlformats.org/officeDocument/2006/relationships/image" Target="../media/image4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1C823-4572-E149-BB37-2DB4531C4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070" y="1889889"/>
            <a:ext cx="9694742" cy="2824415"/>
          </a:xfrm>
        </p:spPr>
        <p:txBody>
          <a:bodyPr>
            <a:normAutofit/>
          </a:bodyPr>
          <a:lstStyle/>
          <a:p>
            <a:r>
              <a:rPr lang="en-US" dirty="0">
                <a:latin typeface="Poppins"/>
                <a:cs typeface="Poppins"/>
              </a:rPr>
              <a:t>Tuning studies with MADX</a:t>
            </a:r>
            <a:br>
              <a:rPr lang="en-US" dirty="0">
                <a:latin typeface="Poppins"/>
                <a:cs typeface="Poppins"/>
              </a:rPr>
            </a:b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BFA7BF-7073-C84A-B934-349902396F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6916" y="4811888"/>
            <a:ext cx="5819775" cy="542925"/>
          </a:xfrm>
        </p:spPr>
        <p:txBody>
          <a:bodyPr/>
          <a:lstStyle/>
          <a:p>
            <a:r>
              <a:rPr lang="en-US" spc="-50" dirty="0"/>
              <a:t>Tessa Charles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A90B47-BF11-D249-B3A0-E75BA3A53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5377037"/>
            <a:ext cx="4233862" cy="1143636"/>
          </a:xfrm>
        </p:spPr>
        <p:txBody>
          <a:bodyPr>
            <a:normAutofit/>
          </a:bodyPr>
          <a:lstStyle/>
          <a:p>
            <a:r>
              <a:rPr lang="en-US" spc="-50" dirty="0">
                <a:solidFill>
                  <a:schemeClr val="tx1">
                    <a:lumMod val="75000"/>
                  </a:schemeClr>
                </a:solidFill>
              </a:rPr>
              <a:t>charlest@ansto.gov.au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7679FD-E3D3-9441-B52D-6D5D43707303}"/>
              </a:ext>
            </a:extLst>
          </p:cNvPr>
          <p:cNvSpPr/>
          <p:nvPr/>
        </p:nvSpPr>
        <p:spPr>
          <a:xfrm>
            <a:off x="766763" y="4626273"/>
            <a:ext cx="678426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2EA8B7C-1912-4E48-BD22-8EC204726622}"/>
              </a:ext>
            </a:extLst>
          </p:cNvPr>
          <p:cNvSpPr/>
          <p:nvPr/>
        </p:nvSpPr>
        <p:spPr>
          <a:xfrm>
            <a:off x="0" y="0"/>
            <a:ext cx="12192000" cy="91758"/>
          </a:xfrm>
          <a:prstGeom prst="rect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034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EFC83-722C-6806-2DFE-E900D2EEE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13" y="1245268"/>
            <a:ext cx="11304574" cy="1828799"/>
          </a:xfrm>
        </p:spPr>
        <p:txBody>
          <a:bodyPr>
            <a:normAutofit/>
          </a:bodyPr>
          <a:lstStyle/>
          <a:p>
            <a:r>
              <a:rPr lang="en-US" sz="2000" dirty="0"/>
              <a:t>Below is the orbit for the example of chromaticity correction.</a:t>
            </a:r>
          </a:p>
          <a:p>
            <a:r>
              <a:rPr lang="en-US" sz="2000" dirty="0"/>
              <a:t>Improved orbit correction would help, but it’s already good (~48 um RMS in x and y). </a:t>
            </a:r>
          </a:p>
          <a:p>
            <a:r>
              <a:rPr lang="en-US" sz="2000" dirty="0"/>
              <a:t>Also BPM error were not yet included, so COD likely to be worse</a:t>
            </a:r>
          </a:p>
          <a:p>
            <a:endParaRPr lang="en-US" sz="2000" dirty="0"/>
          </a:p>
          <a:p>
            <a:endParaRPr lang="en-AU" sz="2000" dirty="0"/>
          </a:p>
        </p:txBody>
      </p:sp>
      <p:pic>
        <p:nvPicPr>
          <p:cNvPr id="7" name="Picture 24">
            <a:extLst>
              <a:ext uri="{FF2B5EF4-FFF2-40B4-BE49-F238E27FC236}">
                <a16:creationId xmlns:a16="http://schemas.microsoft.com/office/drawing/2014/main" id="{4DF6D0CB-2ACB-AFB6-1652-02F3BA339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4" y="4912907"/>
            <a:ext cx="2319441" cy="156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6">
            <a:extLst>
              <a:ext uri="{FF2B5EF4-FFF2-40B4-BE49-F238E27FC236}">
                <a16:creationId xmlns:a16="http://schemas.microsoft.com/office/drawing/2014/main" id="{E6726156-4F36-59E0-1F3F-419CE1FB7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22" y="4936245"/>
            <a:ext cx="2239066" cy="156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BB47FD53-45F5-92A8-4A5C-0BC7AAB2C9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7"/>
          <a:stretch/>
        </p:blipFill>
        <p:spPr bwMode="auto">
          <a:xfrm>
            <a:off x="5488098" y="3329333"/>
            <a:ext cx="6094302" cy="292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8F2510-DEDD-DBF1-76F9-8A769BB205C7}"/>
              </a:ext>
            </a:extLst>
          </p:cNvPr>
          <p:cNvSpPr txBox="1"/>
          <p:nvPr/>
        </p:nvSpPr>
        <p:spPr>
          <a:xfrm>
            <a:off x="618080" y="2620538"/>
            <a:ext cx="515196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RMS horizontal orbit and max orbit distortion, after corrections (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BPM errors not included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): </a:t>
            </a:r>
          </a:p>
        </p:txBody>
      </p:sp>
      <p:pic>
        <p:nvPicPr>
          <p:cNvPr id="11" name="Picture 16">
            <a:extLst>
              <a:ext uri="{FF2B5EF4-FFF2-40B4-BE49-F238E27FC236}">
                <a16:creationId xmlns:a16="http://schemas.microsoft.com/office/drawing/2014/main" id="{5189F346-4B93-FF5E-5ED8-A554A2B82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30" y="3329333"/>
            <a:ext cx="2276045" cy="157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>
            <a:extLst>
              <a:ext uri="{FF2B5EF4-FFF2-40B4-BE49-F238E27FC236}">
                <a16:creationId xmlns:a16="http://schemas.microsoft.com/office/drawing/2014/main" id="{66F467DA-6B4F-9D9F-DCEB-6A8069479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22" y="3329333"/>
            <a:ext cx="2247235" cy="157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B378D83D-8554-9969-5D46-15237EEE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826" y="91758"/>
            <a:ext cx="11304574" cy="1143000"/>
          </a:xfrm>
        </p:spPr>
        <p:txBody>
          <a:bodyPr/>
          <a:lstStyle/>
          <a:p>
            <a:r>
              <a:rPr lang="en-US" dirty="0"/>
              <a:t>Impact of COD</a:t>
            </a:r>
            <a:endParaRPr lang="en-AU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3CD8F5A-EB1B-9BE7-7537-9B8DC6A21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2969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851A-648B-FCA3-0DFC-18834AF3D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6064A-0EE6-3810-DC79-9EB09B359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Applying corrections to Z lattice (in collab with Simone Liuzzo and Elaf Musa)</a:t>
            </a:r>
          </a:p>
          <a:p>
            <a:r>
              <a:rPr lang="en-US" dirty="0"/>
              <a:t>DA calculations (for ttbar and Z lattice)</a:t>
            </a:r>
          </a:p>
          <a:p>
            <a:r>
              <a:rPr lang="en-US" dirty="0"/>
              <a:t>Explore synergies with the Australian Synchrotron and AS2.0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1FE0A-51EA-7B93-04D8-3A7A1C9ED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4413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17ECC-34CB-B24F-A5F1-7BDD1CD1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806" y="1266495"/>
            <a:ext cx="9144000" cy="2165973"/>
          </a:xfrm>
        </p:spPr>
        <p:txBody>
          <a:bodyPr>
            <a:normAutofit/>
          </a:bodyPr>
          <a:lstStyle/>
          <a:p>
            <a:r>
              <a:rPr lang="en-US" sz="8000"/>
              <a:t>Thank you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844A31-594C-4526-02B6-D4114026B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948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8FFF0-000D-E484-B67B-063A00460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Misalignments and field errors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A23D5F-DFA0-B1FE-530C-A4C58D6432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21" y="2333856"/>
            <a:ext cx="4372864" cy="21902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CF10F0-122D-FB48-DD9D-608A26053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369" y="2216612"/>
            <a:ext cx="4372864" cy="21902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E7D34E-2561-1F0E-61E2-5C517288F3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4" r="16217"/>
          <a:stretch/>
        </p:blipFill>
        <p:spPr>
          <a:xfrm>
            <a:off x="4773014" y="2685132"/>
            <a:ext cx="2954726" cy="2140868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EB7243-67DC-ADED-4BFE-9B32D62E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2656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60C58-6F6A-30B3-F6A7-BDA3CF95B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Assigning girder misalignments</a:t>
            </a:r>
            <a:endParaRPr lang="en-AU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BB241A7-82EC-2D65-7395-0F7056D4E706}"/>
              </a:ext>
            </a:extLst>
          </p:cNvPr>
          <p:cNvSpPr txBox="1">
            <a:spLocks/>
          </p:cNvSpPr>
          <p:nvPr/>
        </p:nvSpPr>
        <p:spPr>
          <a:xfrm>
            <a:off x="1020880" y="4920244"/>
            <a:ext cx="9164520" cy="102734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8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- 2 independent DX and DY misalignments for each end of the girder, and which can be used to calculate DTHETA and DPHI.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C7FB123-0512-5521-4A63-E2F82719516C}"/>
              </a:ext>
            </a:extLst>
          </p:cNvPr>
          <p:cNvGrpSpPr/>
          <p:nvPr/>
        </p:nvGrpSpPr>
        <p:grpSpPr>
          <a:xfrm>
            <a:off x="1321248" y="2211315"/>
            <a:ext cx="8238368" cy="2435370"/>
            <a:chOff x="813396" y="2109390"/>
            <a:chExt cx="10984491" cy="3247160"/>
          </a:xfrm>
        </p:grpSpPr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0956C3CF-C6E1-C169-1519-16A80C99E966}"/>
                </a:ext>
              </a:extLst>
            </p:cNvPr>
            <p:cNvSpPr txBox="1">
              <a:spLocks/>
            </p:cNvSpPr>
            <p:nvPr/>
          </p:nvSpPr>
          <p:spPr>
            <a:xfrm>
              <a:off x="1144707" y="4663895"/>
              <a:ext cx="1460311" cy="418454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5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(not to scale)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73CDC6-AFC4-EB9C-75B4-87ECE9250455}"/>
                </a:ext>
              </a:extLst>
            </p:cNvPr>
            <p:cNvGrpSpPr/>
            <p:nvPr/>
          </p:nvGrpSpPr>
          <p:grpSpPr>
            <a:xfrm>
              <a:off x="813396" y="2172533"/>
              <a:ext cx="5094965" cy="3184017"/>
              <a:chOff x="160826" y="2521494"/>
              <a:chExt cx="5487199" cy="3105815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FA127B71-9991-B20C-38FD-4BE885F15C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209" y="4486629"/>
                <a:ext cx="5223750" cy="48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C4B2981-F664-554B-8EF7-0ABBD9BE49F0}"/>
                  </a:ext>
                </a:extLst>
              </p:cNvPr>
              <p:cNvSpPr/>
              <p:nvPr/>
            </p:nvSpPr>
            <p:spPr>
              <a:xfrm rot="221233">
                <a:off x="4259828" y="4614880"/>
                <a:ext cx="1040748" cy="312409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rgbClr val="610000"/>
                  </a:solidFill>
                  <a:highlight>
                    <a:srgbClr val="610000"/>
                  </a:highlight>
                </a:endParaRP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C2A9D325-7209-3199-7C8F-FCB922CDAB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49883" y="4497567"/>
                <a:ext cx="0" cy="210872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96D587B-216C-5511-D36C-FE5170A7F9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9437" y="4702310"/>
                <a:ext cx="317040" cy="201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16C3656C-E284-8071-3C60-8133445CB6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0826" y="2521494"/>
                <a:ext cx="250928" cy="235797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F41A5CD8-F016-7750-BB7A-1F77668A3D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99853" y="4086916"/>
                <a:ext cx="148172" cy="252028"/>
              </a:xfrm>
              <a:prstGeom prst="rect">
                <a:avLst/>
              </a:prstGeom>
            </p:spPr>
          </p:pic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D6DE3F58-59A9-3039-ACA2-EB2B051461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40763" y="2689714"/>
                <a:ext cx="230" cy="25109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735D7D85-7EE6-EA57-AC90-21F6CDC9092A}"/>
                  </a:ext>
                </a:extLst>
              </p:cNvPr>
              <p:cNvGrpSpPr/>
              <p:nvPr/>
            </p:nvGrpSpPr>
            <p:grpSpPr>
              <a:xfrm rot="21035963">
                <a:off x="1751388" y="2923482"/>
                <a:ext cx="2063958" cy="1082870"/>
                <a:chOff x="3174590" y="3074068"/>
                <a:chExt cx="2820455" cy="1272168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86709807-26D4-832A-477D-21E9EE76D256}"/>
                    </a:ext>
                  </a:extLst>
                </p:cNvPr>
                <p:cNvSpPr/>
                <p:nvPr/>
              </p:nvSpPr>
              <p:spPr>
                <a:xfrm>
                  <a:off x="3757075" y="3838623"/>
                  <a:ext cx="50400" cy="36702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53AC9EDE-FD68-3011-CB63-EB1305DC2FC3}"/>
                    </a:ext>
                  </a:extLst>
                </p:cNvPr>
                <p:cNvSpPr/>
                <p:nvPr/>
              </p:nvSpPr>
              <p:spPr>
                <a:xfrm>
                  <a:off x="5391441" y="3860393"/>
                  <a:ext cx="50400" cy="36702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E2976122-40D3-D7BA-C909-EC12452A185D}"/>
                    </a:ext>
                  </a:extLst>
                </p:cNvPr>
                <p:cNvSpPr/>
                <p:nvPr/>
              </p:nvSpPr>
              <p:spPr>
                <a:xfrm>
                  <a:off x="4605200" y="3493370"/>
                  <a:ext cx="50400" cy="654205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F0B67B18-2D0E-25E8-6AD6-EAC8266C94DB}"/>
                    </a:ext>
                  </a:extLst>
                </p:cNvPr>
                <p:cNvSpPr/>
                <p:nvPr/>
              </p:nvSpPr>
              <p:spPr>
                <a:xfrm>
                  <a:off x="3371301" y="4113750"/>
                  <a:ext cx="2396669" cy="23248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C1CC60BA-ED58-9AE9-8D78-EF7ABDBAA5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74590" y="4215764"/>
                  <a:ext cx="2820455" cy="198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B1F5123A-9B7E-4A62-852C-F8FEDF5D56D8}"/>
                    </a:ext>
                  </a:extLst>
                </p:cNvPr>
                <p:cNvCxnSpPr>
                  <a:cxnSpLocks/>
                  <a:endCxn id="64" idx="1"/>
                </p:cNvCxnSpPr>
                <p:nvPr/>
              </p:nvCxnSpPr>
              <p:spPr>
                <a:xfrm flipV="1">
                  <a:off x="3366572" y="3633218"/>
                  <a:ext cx="274697" cy="16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>
                  <a:extLst>
                    <a:ext uri="{FF2B5EF4-FFF2-40B4-BE49-F238E27FC236}">
                      <a16:creationId xmlns:a16="http://schemas.microsoft.com/office/drawing/2014/main" id="{762F7F53-D0F8-4307-F100-43C55F05A0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69425" y="3633217"/>
                  <a:ext cx="0" cy="59708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>
                  <a:extLst>
                    <a:ext uri="{FF2B5EF4-FFF2-40B4-BE49-F238E27FC236}">
                      <a16:creationId xmlns:a16="http://schemas.microsoft.com/office/drawing/2014/main" id="{36627890-D97B-C801-C503-342F6768EE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51680" y="3708513"/>
                  <a:ext cx="0" cy="507251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970E97C1-0A8F-37AA-2155-BABC479559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62941" y="3706963"/>
                  <a:ext cx="2610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>
                  <a:extLst>
                    <a:ext uri="{FF2B5EF4-FFF2-40B4-BE49-F238E27FC236}">
                      <a16:creationId xmlns:a16="http://schemas.microsoft.com/office/drawing/2014/main" id="{7E81B4DB-5AFC-F52E-7CD0-2E7A44FB9C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284" y="3296455"/>
                  <a:ext cx="0" cy="92194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656DD4F4-3EAA-8C7D-DE99-81DB7066D3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17475" y="3291144"/>
                  <a:ext cx="1998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63FA822F-2D29-8E80-9621-4EAA90372638}"/>
                    </a:ext>
                  </a:extLst>
                </p:cNvPr>
                <p:cNvSpPr/>
                <p:nvPr/>
              </p:nvSpPr>
              <p:spPr>
                <a:xfrm>
                  <a:off x="3641269" y="3401686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21539CA8-24A7-24AD-2EBA-5B7C18921605}"/>
                    </a:ext>
                  </a:extLst>
                </p:cNvPr>
                <p:cNvSpPr/>
                <p:nvPr/>
              </p:nvSpPr>
              <p:spPr>
                <a:xfrm>
                  <a:off x="4495789" y="3074068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041976E7-A269-DEC1-00F8-0740B425829F}"/>
                    </a:ext>
                  </a:extLst>
                </p:cNvPr>
                <p:cNvSpPr/>
                <p:nvPr/>
              </p:nvSpPr>
              <p:spPr>
                <a:xfrm>
                  <a:off x="5285016" y="3502991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</p:grp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083CF94A-55B1-D2EE-4BC9-46DCCED90C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3536" y="4056620"/>
                <a:ext cx="0" cy="448068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B3D6E32-A450-85CC-E687-8A46AA561B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1071" y="4062311"/>
                <a:ext cx="2226238" cy="10014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BC1260FE-A94A-23ED-4BD8-8D74F316EAD8}"/>
                  </a:ext>
                </a:extLst>
              </p:cNvPr>
              <p:cNvSpPr/>
              <p:nvPr/>
            </p:nvSpPr>
            <p:spPr>
              <a:xfrm rot="969857">
                <a:off x="2483591" y="3956759"/>
                <a:ext cx="98090" cy="221433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3" dirty="0"/>
              </a:p>
            </p:txBody>
          </p:sp>
          <p:sp>
            <p:nvSpPr>
              <p:cNvPr id="50" name="Content Placeholder 2">
                <a:extLst>
                  <a:ext uri="{FF2B5EF4-FFF2-40B4-BE49-F238E27FC236}">
                    <a16:creationId xmlns:a16="http://schemas.microsoft.com/office/drawing/2014/main" id="{2B1536DB-1F27-94A0-0790-64DBA117AC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67937" y="4971138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dipole</a:t>
                </a:r>
              </a:p>
            </p:txBody>
          </p:sp>
          <p:sp>
            <p:nvSpPr>
              <p:cNvPr id="51" name="Content Placeholder 2">
                <a:extLst>
                  <a:ext uri="{FF2B5EF4-FFF2-40B4-BE49-F238E27FC236}">
                    <a16:creationId xmlns:a16="http://schemas.microsoft.com/office/drawing/2014/main" id="{66DDB959-4D58-4C17-BAC2-8B1A4261D5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75859" y="3584683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chemeClr val="bg1">
                        <a:lumMod val="50000"/>
                      </a:schemeClr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girder</a:t>
                </a:r>
              </a:p>
            </p:txBody>
          </p:sp>
          <p:sp>
            <p:nvSpPr>
              <p:cNvPr id="52" name="Content Placeholder 2">
                <a:extLst>
                  <a:ext uri="{FF2B5EF4-FFF2-40B4-BE49-F238E27FC236}">
                    <a16:creationId xmlns:a16="http://schemas.microsoft.com/office/drawing/2014/main" id="{70779130-E8C3-D32C-9A40-854D9F6A758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33513" y="2567275"/>
                <a:ext cx="1298417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 err="1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sextupoles</a:t>
                </a:r>
                <a:r>
                  <a:rPr lang="en-US" sz="1050" dirty="0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/ quadrupoles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C3AB34E-E07C-8751-70BD-85DCCBD6BF24}"/>
                </a:ext>
              </a:extLst>
            </p:cNvPr>
            <p:cNvGrpSpPr/>
            <p:nvPr/>
          </p:nvGrpSpPr>
          <p:grpSpPr>
            <a:xfrm>
              <a:off x="6381910" y="2109390"/>
              <a:ext cx="5339818" cy="3136976"/>
              <a:chOff x="6144179" y="2518359"/>
              <a:chExt cx="5750902" cy="3046770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36C250C8-772A-B2ED-EBCD-2F6A52ADB8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6620" y="4495201"/>
                <a:ext cx="5628461" cy="92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F8C1927-4F85-4DC2-47C5-5B1187DCCE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44179" y="2518359"/>
                <a:ext cx="244882" cy="242067"/>
              </a:xfrm>
              <a:prstGeom prst="rect">
                <a:avLst/>
              </a:prstGeom>
            </p:spPr>
          </p:pic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A62336A1-CEA7-60E0-8509-BB0C2C223FBE}"/>
                  </a:ext>
                </a:extLst>
              </p:cNvPr>
              <p:cNvGrpSpPr/>
              <p:nvPr/>
            </p:nvGrpSpPr>
            <p:grpSpPr>
              <a:xfrm rot="275894">
                <a:off x="9963377" y="4449214"/>
                <a:ext cx="1199200" cy="462820"/>
                <a:chOff x="6200125" y="4692734"/>
                <a:chExt cx="1617008" cy="506553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C17F5578-260E-B4F0-EB98-7E1C9410B35B}"/>
                    </a:ext>
                  </a:extLst>
                </p:cNvPr>
                <p:cNvSpPr/>
                <p:nvPr/>
              </p:nvSpPr>
              <p:spPr>
                <a:xfrm>
                  <a:off x="6200125" y="4771665"/>
                  <a:ext cx="1422212" cy="427622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 dirty="0">
                    <a:solidFill>
                      <a:srgbClr val="610000"/>
                    </a:solidFill>
                    <a:highlight>
                      <a:srgbClr val="610000"/>
                    </a:highlight>
                  </a:endParaRPr>
                </a:p>
              </p:txBody>
            </p:sp>
            <p:cxnSp>
              <p:nvCxnSpPr>
                <p:cNvPr id="37" name="Straight Arrow Connector 36">
                  <a:extLst>
                    <a:ext uri="{FF2B5EF4-FFF2-40B4-BE49-F238E27FC236}">
                      <a16:creationId xmlns:a16="http://schemas.microsoft.com/office/drawing/2014/main" id="{E8EFC963-3EBA-CFC3-85D8-72C149EA19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18563" y="4692734"/>
                  <a:ext cx="2344" cy="282018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25668393-3545-43EA-3BF1-4554221AAF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24681" y="4967450"/>
                  <a:ext cx="19245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48B3A5A6-C502-53FE-FD5D-B7A771494719}"/>
                  </a:ext>
                </a:extLst>
              </p:cNvPr>
              <p:cNvGrpSpPr/>
              <p:nvPr/>
            </p:nvGrpSpPr>
            <p:grpSpPr>
              <a:xfrm rot="21190630">
                <a:off x="7554204" y="3710169"/>
                <a:ext cx="2002365" cy="962908"/>
                <a:chOff x="3100546" y="3941583"/>
                <a:chExt cx="2700000" cy="1053895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2DA8C38-0BD9-302A-7067-BB33AD247A73}"/>
                    </a:ext>
                  </a:extLst>
                </p:cNvPr>
                <p:cNvSpPr/>
                <p:nvPr/>
              </p:nvSpPr>
              <p:spPr>
                <a:xfrm>
                  <a:off x="3371301" y="3941583"/>
                  <a:ext cx="2396669" cy="105389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F97D594F-4E83-DE20-B8E8-E0EA979F78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69425" y="4231150"/>
                  <a:ext cx="17205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0370F029-9AE8-B1A8-B3A6-BF0A6CEE57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04128" y="4231150"/>
                  <a:ext cx="0" cy="24451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BECDF55E-5E19-4D93-D606-528D0C478F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40255" y="4450240"/>
                  <a:ext cx="0" cy="288775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B67F6F7C-9F32-37FA-31C8-1F6075672A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33338" y="4338450"/>
                  <a:ext cx="0" cy="13312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0034D4BA-60A2-0785-DCB5-6BD052997F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49040" y="4343956"/>
                  <a:ext cx="1998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1F015FEC-106C-D21B-ECE8-86BB6F850B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00546" y="4451730"/>
                  <a:ext cx="2700000" cy="198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0900639C-E102-7F66-1E81-7607B54D7D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37311" y="4475667"/>
                  <a:ext cx="0" cy="220580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15765243-BC8B-8064-FFBA-017ACFA4D1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50211" y="4732621"/>
                  <a:ext cx="1998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3D85F4CA-0154-0C9B-F400-3E05B2124E51}"/>
                    </a:ext>
                  </a:extLst>
                </p:cNvPr>
                <p:cNvSpPr/>
                <p:nvPr/>
              </p:nvSpPr>
              <p:spPr>
                <a:xfrm>
                  <a:off x="3698864" y="4015251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F45681E5-DCEF-EFBE-8BEF-43DCE8923C82}"/>
                    </a:ext>
                  </a:extLst>
                </p:cNvPr>
                <p:cNvSpPr/>
                <p:nvPr/>
              </p:nvSpPr>
              <p:spPr>
                <a:xfrm>
                  <a:off x="4476831" y="4122357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4E8563F2-BB3E-EA9B-9CF4-AD90C8773619}"/>
                    </a:ext>
                  </a:extLst>
                </p:cNvPr>
                <p:cNvSpPr/>
                <p:nvPr/>
              </p:nvSpPr>
              <p:spPr>
                <a:xfrm>
                  <a:off x="5280570" y="4489655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</p:grpSp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0020B155-E1C5-6CED-BFAF-66F7E9622B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28946" y="4908958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dipole</a:t>
                </a:r>
              </a:p>
            </p:txBody>
          </p:sp>
          <p:sp>
            <p:nvSpPr>
              <p:cNvPr id="22" name="Content Placeholder 2">
                <a:extLst>
                  <a:ext uri="{FF2B5EF4-FFF2-40B4-BE49-F238E27FC236}">
                    <a16:creationId xmlns:a16="http://schemas.microsoft.com/office/drawing/2014/main" id="{32252D47-1327-89FF-0C8A-B59C1C207B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09389" y="3446778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chemeClr val="bg1">
                        <a:lumMod val="50000"/>
                      </a:schemeClr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girder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28CD312-E210-2BDD-5CB5-917BE015C5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572963" y="2726106"/>
                <a:ext cx="230" cy="25109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695504D-0AD0-9146-0B77-E67837DED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60307" y="3727570"/>
              <a:ext cx="137580" cy="25837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963A86-2F83-8104-35F0-CDD0AB376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809873">
              <a:off x="1908480" y="3450145"/>
              <a:ext cx="546245" cy="16036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F0F5002-41A3-CC31-4BB1-3E89B2CEAE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0809873">
              <a:off x="4116191" y="3119358"/>
              <a:ext cx="664104" cy="21001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BF74B0B-2C01-0CB4-1AD9-239E07553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83565" y="4221008"/>
              <a:ext cx="678000" cy="188661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E463415-B5A5-3BC6-3B0E-B599354B9A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396499">
              <a:off x="11065237" y="4250404"/>
              <a:ext cx="482600" cy="1524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F3D1E14-7A94-7172-F87D-C053D5FDA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21196051">
              <a:off x="7370679" y="3723265"/>
              <a:ext cx="469900" cy="1524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5D4BE62-002C-49AD-7895-FB211528C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21196051">
              <a:off x="9594033" y="3715924"/>
              <a:ext cx="495300" cy="1651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7FABB38-AB2E-4FD6-980B-E8BF12DD2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20996958">
              <a:off x="7230281" y="3978458"/>
              <a:ext cx="406400" cy="165100"/>
            </a:xfrm>
            <a:prstGeom prst="rect">
              <a:avLst/>
            </a:prstGeom>
          </p:spPr>
        </p:pic>
      </p:grpSp>
      <p:sp>
        <p:nvSpPr>
          <p:cNvPr id="67" name="Slide Number Placeholder 66">
            <a:extLst>
              <a:ext uri="{FF2B5EF4-FFF2-40B4-BE49-F238E27FC236}">
                <a16:creationId xmlns:a16="http://schemas.microsoft.com/office/drawing/2014/main" id="{F99B6810-9933-4BCB-7D8E-D87B06E2E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1461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9B041-0959-C9EF-24EF-18337BD9A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E6DFD-3BDE-7CE9-FCFF-CC5D0ABC04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6CF465-8C44-3B74-66A6-EB9450BFC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9134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626E24-D4C4-01C8-327E-DF882A700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A59CF23-1189-27A5-474D-9A9CCDDFD3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61130"/>
              </p:ext>
            </p:extLst>
          </p:nvPr>
        </p:nvGraphicFramePr>
        <p:xfrm>
          <a:off x="466616" y="2204357"/>
          <a:ext cx="2400339" cy="4388490"/>
        </p:xfrm>
        <a:graphic>
          <a:graphicData uri="http://schemas.openxmlformats.org/drawingml/2006/table">
            <a:tbl>
              <a:tblPr/>
              <a:tblGrid>
                <a:gridCol w="1069664">
                  <a:extLst>
                    <a:ext uri="{9D8B030D-6E8A-4147-A177-3AD203B41FA5}">
                      <a16:colId xmlns:a16="http://schemas.microsoft.com/office/drawing/2014/main" val="3715584910"/>
                    </a:ext>
                  </a:extLst>
                </a:gridCol>
                <a:gridCol w="642872">
                  <a:extLst>
                    <a:ext uri="{9D8B030D-6E8A-4147-A177-3AD203B41FA5}">
                      <a16:colId xmlns:a16="http://schemas.microsoft.com/office/drawing/2014/main" val="3716878134"/>
                    </a:ext>
                  </a:extLst>
                </a:gridCol>
                <a:gridCol w="687803">
                  <a:extLst>
                    <a:ext uri="{9D8B030D-6E8A-4147-A177-3AD203B41FA5}">
                      <a16:colId xmlns:a16="http://schemas.microsoft.com/office/drawing/2014/main" val="822016241"/>
                    </a:ext>
                  </a:extLst>
                </a:gridCol>
              </a:tblGrid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US" sz="1100" b="1" i="0" dirty="0">
                          <a:solidFill>
                            <a:srgbClr val="FFFFFF"/>
                          </a:solidFill>
                          <a:effectLst/>
                        </a:rPr>
                        <a:t>Parameter</a:t>
                      </a:r>
                      <a:endParaRPr lang="en-AU" sz="11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100" b="0" i="0" dirty="0">
                          <a:solidFill>
                            <a:srgbClr val="4C4D4C"/>
                          </a:solidFill>
                          <a:effectLst/>
                        </a:rPr>
                        <a:t>Value</a:t>
                      </a:r>
                      <a:endParaRPr lang="en-AU" sz="11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100" b="0" i="0" dirty="0">
                          <a:solidFill>
                            <a:srgbClr val="4C4D4C"/>
                          </a:solidFill>
                          <a:effectLst/>
                        </a:rPr>
                        <a:t>units</a:t>
                      </a:r>
                      <a:endParaRPr lang="en-AU" sz="11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937168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Emittance​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50​</a:t>
                      </a:r>
                      <a:endParaRPr lang="en-AU" sz="15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pm​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619542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alphaC</a:t>
                      </a:r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0.56​</a:t>
                      </a:r>
                      <a:endParaRPr lang="en-AU" sz="15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xE-4​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262616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</a:t>
                      </a:r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/turn​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785​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keV​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11304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Circumference​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454.8​</a:t>
                      </a:r>
                      <a:endParaRPr lang="en-AU" sz="15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  <a:endParaRPr lang="en-AU" sz="15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259161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Touschek​</a:t>
                      </a:r>
                      <a:endParaRPr lang="en-AU" sz="1500" b="0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5.173​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h​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394838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Qx</a:t>
                      </a:r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70.25​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286372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Qy​</a:t>
                      </a:r>
                      <a:endParaRPr lang="en-AU" sz="1500" b="0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20.81​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22498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ChX</a:t>
                      </a:r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-151​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065327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ChY​</a:t>
                      </a:r>
                      <a:endParaRPr lang="en-AU" sz="1500" b="0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-76​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211290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Straights​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5​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m​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725538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Bore radius​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12.5​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mm​</a:t>
                      </a:r>
                      <a:endParaRPr lang="en-AU" sz="15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3238585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Max Dipole​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1.048​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T​</a:t>
                      </a:r>
                      <a:endParaRPr lang="en-AU" sz="15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183713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Max Quad​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110​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T/m​</a:t>
                      </a:r>
                      <a:endParaRPr lang="en-AU" sz="15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199678"/>
                  </a:ext>
                </a:extLst>
              </a:tr>
              <a:tr h="292566">
                <a:tc>
                  <a:txBody>
                    <a:bodyPr/>
                    <a:lstStyle/>
                    <a:p>
                      <a:pPr algn="r" fontAlgn="base"/>
                      <a:r>
                        <a:rPr lang="en-AU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Max Sext​</a:t>
                      </a:r>
                      <a:endParaRPr lang="en-AU" sz="1500" b="0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C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10 000​</a:t>
                      </a:r>
                      <a:endParaRPr lang="en-AU" sz="1500" b="0" i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AU" sz="1100" b="0" i="0" dirty="0">
                          <a:solidFill>
                            <a:srgbClr val="4C4D4C"/>
                          </a:solidFill>
                          <a:effectLst/>
                          <a:latin typeface="Calibri" panose="020F0502020204030204" pitchFamily="34" charset="0"/>
                        </a:rPr>
                        <a:t>T/m2​</a:t>
                      </a:r>
                      <a:endParaRPr lang="en-AU" sz="1500" b="0" i="0" dirty="0">
                        <a:solidFill>
                          <a:srgbClr val="4C4D4C"/>
                        </a:solidFill>
                        <a:effectLst/>
                      </a:endParaRPr>
                    </a:p>
                  </a:txBody>
                  <a:tcPr marL="74604" marR="74604" marT="37302" marB="37302" anchor="ctr">
                    <a:lnL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47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7414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2D22665D-A12F-16E4-7AD6-45EEBFFD0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6163" y="1600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19C14D1-5CFC-1C02-3BA4-8A96E5C5F064}"/>
              </a:ext>
            </a:extLst>
          </p:cNvPr>
          <p:cNvGrpSpPr/>
          <p:nvPr/>
        </p:nvGrpSpPr>
        <p:grpSpPr>
          <a:xfrm>
            <a:off x="2866955" y="2775194"/>
            <a:ext cx="4551118" cy="3430115"/>
            <a:chOff x="3995653" y="1394921"/>
            <a:chExt cx="6626386" cy="496979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7A8344A-CA75-B49A-0340-6343362F8D74}"/>
                </a:ext>
              </a:extLst>
            </p:cNvPr>
            <p:cNvGrpSpPr/>
            <p:nvPr/>
          </p:nvGrpSpPr>
          <p:grpSpPr>
            <a:xfrm>
              <a:off x="3995653" y="1394921"/>
              <a:ext cx="6626386" cy="4969790"/>
              <a:chOff x="3314291" y="269311"/>
              <a:chExt cx="7710097" cy="5782573"/>
            </a:xfrm>
          </p:grpSpPr>
          <p:pic>
            <p:nvPicPr>
              <p:cNvPr id="10" name="Picture 9" descr="A graph of a graph showing a waveform&#10;&#10;Description automatically generated with medium confidence">
                <a:extLst>
                  <a:ext uri="{FF2B5EF4-FFF2-40B4-BE49-F238E27FC236}">
                    <a16:creationId xmlns:a16="http://schemas.microsoft.com/office/drawing/2014/main" id="{1D70CC80-BC0B-D7C5-0962-46A88034AA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14291" y="269311"/>
                <a:ext cx="7710097" cy="5782573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66C9B9B2-4473-2F6E-240C-B7BACD652AE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5233" t="97219" r="15460" b="954"/>
              <a:stretch/>
            </p:blipFill>
            <p:spPr>
              <a:xfrm>
                <a:off x="5462587" y="2752725"/>
                <a:ext cx="4333875" cy="253367"/>
              </a:xfrm>
              <a:prstGeom prst="rect">
                <a:avLst/>
              </a:prstGeom>
            </p:spPr>
          </p:pic>
        </p:grp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id="{98DBE4C9-3A31-71EC-4343-95FA58A9E551}"/>
                </a:ext>
              </a:extLst>
            </p:cNvPr>
            <p:cNvSpPr txBox="1"/>
            <p:nvPr/>
          </p:nvSpPr>
          <p:spPr>
            <a:xfrm>
              <a:off x="9745921" y="3832665"/>
              <a:ext cx="591311" cy="535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659EC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β</a:t>
              </a:r>
              <a:r>
                <a:rPr kumimoji="0" lang="en-AU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659EC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</a:t>
              </a: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659EC5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id="{55F4FF98-EF79-3EB6-3E2A-CF3D63A80F9C}"/>
                </a:ext>
              </a:extLst>
            </p:cNvPr>
            <p:cNvSpPr txBox="1"/>
            <p:nvPr/>
          </p:nvSpPr>
          <p:spPr>
            <a:xfrm>
              <a:off x="9745921" y="5169663"/>
              <a:ext cx="591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1818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β</a:t>
              </a:r>
              <a:r>
                <a:rPr kumimoji="0" lang="en-AU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1818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y</a:t>
              </a: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1818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8AC6C4-B394-E69E-D8D0-8DC1C6466777}"/>
              </a:ext>
            </a:extLst>
          </p:cNvPr>
          <p:cNvSpPr>
            <a:spLocks noGrp="1"/>
          </p:cNvSpPr>
          <p:nvPr/>
        </p:nvSpPr>
        <p:spPr>
          <a:xfrm>
            <a:off x="838200" y="1107758"/>
            <a:ext cx="10515600" cy="4643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90000"/>
              <a:buFont typeface="Wingdings" pitchFamily="2" charset="2"/>
              <a:buChar char="§"/>
              <a:defRPr sz="2800" b="0" i="0" kern="1200" spc="-150">
                <a:solidFill>
                  <a:schemeClr val="tx1"/>
                </a:solidFill>
                <a:latin typeface="Fira Sans Light" panose="020B0403050000020004" pitchFamily="34" charset="0"/>
                <a:ea typeface="+mn-ea"/>
                <a:cs typeface="+mn-cs"/>
              </a:defRPr>
            </a:lvl1pPr>
            <a:lvl2pPr marL="627063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§"/>
              <a:tabLst/>
              <a:defRPr sz="2400" b="0" i="0" kern="1200" spc="-150">
                <a:solidFill>
                  <a:schemeClr val="tx1"/>
                </a:solidFill>
                <a:latin typeface="Fira Sans Light" panose="020B0403050000020004" pitchFamily="34" charset="0"/>
                <a:ea typeface="+mn-ea"/>
                <a:cs typeface="+mn-cs"/>
              </a:defRPr>
            </a:lvl2pPr>
            <a:lvl3pPr marL="1069975" indent="-155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§"/>
              <a:tabLst/>
              <a:defRPr sz="2000" b="0" i="0" kern="1200" spc="-150">
                <a:solidFill>
                  <a:schemeClr val="tx1"/>
                </a:solidFill>
                <a:latin typeface="Fira Sans Light" panose="020B0403050000020004" pitchFamily="34" charset="0"/>
                <a:ea typeface="+mn-ea"/>
                <a:cs typeface="+mn-cs"/>
              </a:defRPr>
            </a:lvl3pPr>
            <a:lvl4pPr marL="1511300" indent="-139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§"/>
              <a:tabLst/>
              <a:defRPr sz="1800" b="0" i="0" kern="1200" spc="-150">
                <a:solidFill>
                  <a:schemeClr val="tx1"/>
                </a:solidFill>
                <a:latin typeface="Fira Sans Light" panose="020B0403050000020004" pitchFamily="34" charset="0"/>
                <a:ea typeface="+mn-ea"/>
                <a:cs typeface="+mn-cs"/>
              </a:defRPr>
            </a:lvl4pPr>
            <a:lvl5pPr marL="1960563" indent="-1317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§"/>
              <a:tabLst/>
              <a:defRPr sz="1800" b="0" i="0" kern="1200" spc="-150">
                <a:solidFill>
                  <a:schemeClr val="tx1"/>
                </a:solidFill>
                <a:latin typeface="Fira Sans Light" panose="020B04030500000200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600" dirty="0"/>
              <a:t>A greenfield, 4</a:t>
            </a:r>
            <a:r>
              <a:rPr lang="en-AU" sz="2600" baseline="30000" dirty="0"/>
              <a:t>th</a:t>
            </a:r>
            <a:r>
              <a:rPr lang="en-AU" sz="2600" dirty="0"/>
              <a:t> gen light source proposal </a:t>
            </a:r>
          </a:p>
          <a:p>
            <a:r>
              <a:rPr lang="en-AU" sz="2600" dirty="0"/>
              <a:t>CDR in early stages of being developed</a:t>
            </a:r>
          </a:p>
        </p:txBody>
      </p:sp>
      <p:pic>
        <p:nvPicPr>
          <p:cNvPr id="1027" name="Picture 3" descr="A aerial view of a stadium">
            <a:extLst>
              <a:ext uri="{FF2B5EF4-FFF2-40B4-BE49-F238E27FC236}">
                <a16:creationId xmlns:a16="http://schemas.microsoft.com/office/drawing/2014/main" id="{BA646C48-046A-6F78-8C28-E9873F798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970" y="91758"/>
            <a:ext cx="4421283" cy="248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186F662-598E-27E5-FADC-B93B3C544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969" y="2612142"/>
            <a:ext cx="4421283" cy="248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7">
            <a:extLst>
              <a:ext uri="{FF2B5EF4-FFF2-40B4-BE49-F238E27FC236}">
                <a16:creationId xmlns:a16="http://schemas.microsoft.com/office/drawing/2014/main" id="{417464F9-077E-15F9-FA47-1ABBC81241DF}"/>
              </a:ext>
            </a:extLst>
          </p:cNvPr>
          <p:cNvSpPr txBox="1"/>
          <p:nvPr/>
        </p:nvSpPr>
        <p:spPr>
          <a:xfrm>
            <a:off x="7645171" y="4783878"/>
            <a:ext cx="2679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highlight>
                  <a:srgbClr val="C0C0C0"/>
                </a:highlight>
              </a:rPr>
              <a:t>Foyer and Admin Buildings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A2C39E17-F759-A0F6-0931-B7657B8CA38B}"/>
              </a:ext>
            </a:extLst>
          </p:cNvPr>
          <p:cNvSpPr txBox="1"/>
          <p:nvPr/>
        </p:nvSpPr>
        <p:spPr>
          <a:xfrm>
            <a:off x="7654571" y="2254915"/>
            <a:ext cx="1511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highlight>
                  <a:srgbClr val="C0C0C0"/>
                </a:highlight>
              </a:rPr>
              <a:t>Facility Layout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275AE3D-02E2-A869-BF5B-8E70A4DFBA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4" b="23857"/>
          <a:stretch/>
        </p:blipFill>
        <p:spPr bwMode="auto">
          <a:xfrm>
            <a:off x="7748568" y="5153210"/>
            <a:ext cx="4430683" cy="170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5">
            <a:extLst>
              <a:ext uri="{FF2B5EF4-FFF2-40B4-BE49-F238E27FC236}">
                <a16:creationId xmlns:a16="http://schemas.microsoft.com/office/drawing/2014/main" id="{5253D902-9171-F5E6-C3F0-A216B4185026}"/>
              </a:ext>
            </a:extLst>
          </p:cNvPr>
          <p:cNvSpPr txBox="1"/>
          <p:nvPr/>
        </p:nvSpPr>
        <p:spPr>
          <a:xfrm>
            <a:off x="7654571" y="6542400"/>
            <a:ext cx="224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highlight>
                  <a:srgbClr val="C0C0C0"/>
                </a:highlight>
              </a:rPr>
              <a:t>Building Cross Section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4CD30F7-4359-FE35-0396-A60A012C3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526" y="-62108"/>
            <a:ext cx="11304574" cy="1143000"/>
          </a:xfrm>
        </p:spPr>
        <p:txBody>
          <a:bodyPr>
            <a:normAutofit/>
          </a:bodyPr>
          <a:lstStyle/>
          <a:p>
            <a:r>
              <a:rPr lang="en-US" sz="3600" dirty="0"/>
              <a:t>Australian Synchrotron &amp; AS2.0</a:t>
            </a:r>
            <a:endParaRPr lang="en-AU" sz="36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5720850-8098-76F6-B2C6-E8D34F4DC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9297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6787B-29E4-DAFB-74DF-31711C61E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extra elements</a:t>
            </a:r>
            <a:endParaRPr lang="en-AU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F0782D5-9348-F8CC-09EA-80502C2A0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39334"/>
            <a:ext cx="10972800" cy="49106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Fira Sans" panose="020B0503050000020004" pitchFamily="34" charset="0"/>
              </a:rPr>
              <a:t>Which elements, where?</a:t>
            </a:r>
          </a:p>
          <a:p>
            <a:r>
              <a:rPr lang="en-US" sz="2200" dirty="0">
                <a:latin typeface="Fira Sans" panose="020B0503050000020004" pitchFamily="34" charset="0"/>
              </a:rPr>
              <a:t>Correctors (L = 0.2 m) before all quads. (Except, currently, QC1*, QC2*, QC0*, QRF*)</a:t>
            </a:r>
          </a:p>
          <a:p>
            <a:r>
              <a:rPr lang="en-US" sz="2200" dirty="0">
                <a:latin typeface="Fira Sans" panose="020B0503050000020004" pitchFamily="34" charset="0"/>
              </a:rPr>
              <a:t>BPMs (L=0) before all quads</a:t>
            </a:r>
          </a:p>
          <a:p>
            <a:r>
              <a:rPr lang="en-US" sz="2200" dirty="0">
                <a:latin typeface="Fira Sans" panose="020B0503050000020004" pitchFamily="34" charset="0"/>
              </a:rPr>
              <a:t>Trim quads and skew quads at every </a:t>
            </a:r>
            <a:r>
              <a:rPr lang="en-US" sz="2200" dirty="0" err="1">
                <a:latin typeface="Fira Sans" panose="020B0503050000020004" pitchFamily="34" charset="0"/>
              </a:rPr>
              <a:t>sextupole</a:t>
            </a:r>
            <a:r>
              <a:rPr lang="en-US" sz="2200" dirty="0">
                <a:latin typeface="Fira Sans" panose="020B0503050000020004" pitchFamily="34" charset="0"/>
              </a:rPr>
              <a:t> (inc. SY* </a:t>
            </a:r>
            <a:r>
              <a:rPr lang="en-US" sz="2200" dirty="0" err="1">
                <a:latin typeface="Fira Sans" panose="020B0503050000020004" pitchFamily="34" charset="0"/>
              </a:rPr>
              <a:t>sextupoles</a:t>
            </a:r>
            <a:r>
              <a:rPr lang="en-US" sz="2200" dirty="0">
                <a:latin typeface="Fira Sans" panose="020B0503050000020004" pitchFamily="34" charset="0"/>
              </a:rPr>
              <a:t>) </a:t>
            </a:r>
            <a:br>
              <a:rPr lang="en-US" sz="2200" dirty="0">
                <a:latin typeface="Fira Sans" panose="020B0503050000020004" pitchFamily="34" charset="0"/>
              </a:rPr>
            </a:br>
            <a:endParaRPr lang="en-US" sz="2200" dirty="0">
              <a:latin typeface="Fira Sans" panose="020B0503050000020004" pitchFamily="34" charset="0"/>
            </a:endParaRPr>
          </a:p>
          <a:p>
            <a:pPr marL="0" indent="0">
              <a:buNone/>
            </a:pPr>
            <a:r>
              <a:rPr lang="en-AU" b="1" dirty="0">
                <a:latin typeface="Fira Sans" panose="020B0503050000020004" pitchFamily="34" charset="0"/>
              </a:rPr>
              <a:t>Naming conventions currently used </a:t>
            </a:r>
            <a:r>
              <a:rPr lang="en-AU" sz="2200" dirty="0">
                <a:latin typeface="Fira Sans" panose="020B0503050000020004" pitchFamily="34" charset="0"/>
              </a:rPr>
              <a:t>(Can be changed if anyone has feedback)</a:t>
            </a:r>
          </a:p>
          <a:p>
            <a:r>
              <a:rPr lang="en-US" sz="2000" dirty="0">
                <a:latin typeface="Fira Sans" panose="020B0503050000020004" pitchFamily="34" charset="0"/>
              </a:rPr>
              <a:t>BPMs: 	</a:t>
            </a:r>
            <a:r>
              <a:rPr lang="en-AU" sz="2000" dirty="0">
                <a:latin typeface="Fira Sans" panose="020B0503050000020004" pitchFamily="34" charset="0"/>
              </a:rPr>
              <a:t>BPM.QD1.1</a:t>
            </a:r>
            <a:endParaRPr lang="en-US" sz="2000" dirty="0">
              <a:latin typeface="Fira Sans" panose="020B0503050000020004" pitchFamily="34" charset="0"/>
            </a:endParaRPr>
          </a:p>
          <a:p>
            <a:r>
              <a:rPr lang="en-US" sz="2000" dirty="0">
                <a:latin typeface="Fira Sans" panose="020B0503050000020004" pitchFamily="34" charset="0"/>
              </a:rPr>
              <a:t>Correctors: 	</a:t>
            </a:r>
            <a:r>
              <a:rPr lang="en-AU" sz="2000" dirty="0">
                <a:latin typeface="Fira Sans" panose="020B0503050000020004" pitchFamily="34" charset="0"/>
              </a:rPr>
              <a:t>MCB.QD1.1</a:t>
            </a:r>
          </a:p>
          <a:p>
            <a:r>
              <a:rPr lang="en-AU" sz="2000" dirty="0">
                <a:latin typeface="Fira Sans" panose="020B0503050000020004" pitchFamily="34" charset="0"/>
              </a:rPr>
              <a:t>Skew quads: 	MQS.SD20.1</a:t>
            </a:r>
          </a:p>
          <a:p>
            <a:r>
              <a:rPr lang="en-AU" sz="2000" dirty="0">
                <a:latin typeface="Fira Sans" panose="020B0503050000020004" pitchFamily="34" charset="0"/>
              </a:rPr>
              <a:t>Trim quads:	MQT.SD20.1</a:t>
            </a:r>
            <a:br>
              <a:rPr lang="en-AU" sz="2000" dirty="0">
                <a:latin typeface="Fira Sans" panose="020B0503050000020004" pitchFamily="34" charset="0"/>
              </a:rPr>
            </a:br>
            <a:endParaRPr lang="en-AU" sz="2000" dirty="0">
              <a:latin typeface="Fira Sans" panose="020B0503050000020004" pitchFamily="34" charset="0"/>
            </a:endParaRPr>
          </a:p>
          <a:p>
            <a:pPr marL="0" indent="0">
              <a:buNone/>
            </a:pPr>
            <a:r>
              <a:rPr lang="en-AU" b="1" dirty="0">
                <a:latin typeface="Fira Sans" panose="020B0503050000020004" pitchFamily="34" charset="0"/>
              </a:rPr>
              <a:t>Other naming issue:</a:t>
            </a:r>
          </a:p>
          <a:p>
            <a:r>
              <a:rPr lang="en-US" sz="2200" dirty="0">
                <a:latin typeface="Fira Sans" panose="020B0503050000020004" pitchFamily="34" charset="0"/>
              </a:rPr>
              <a:t>RF quads at different RF stations have identical name. This could be problematic if using these quads for tune correction. I can rename them, but I don’t want to introduce inconsistent naming.</a:t>
            </a:r>
            <a:endParaRPr lang="en-AU" b="1" dirty="0">
              <a:latin typeface="Fira Sans" panose="020B0503050000020004" pitchFamily="34" charset="0"/>
            </a:endParaRPr>
          </a:p>
          <a:p>
            <a:pPr marL="0" indent="0">
              <a:buNone/>
            </a:pPr>
            <a:endParaRPr lang="en-AU" dirty="0">
              <a:latin typeface="Fira Sans" panose="020B05030500000200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EDABBD-2EAB-FDD0-7623-7C92D6B0E7DB}"/>
              </a:ext>
            </a:extLst>
          </p:cNvPr>
          <p:cNvSpPr txBox="1"/>
          <p:nvPr/>
        </p:nvSpPr>
        <p:spPr>
          <a:xfrm>
            <a:off x="4664905" y="4059767"/>
            <a:ext cx="7527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800" dirty="0">
                <a:solidFill>
                  <a:prstClr val="black"/>
                </a:solidFill>
                <a:latin typeface="Fira Sans" panose="020B0503050000020004" pitchFamily="34" charset="0"/>
              </a:rPr>
              <a:t>First 3 consistent with what’s at:</a:t>
            </a:r>
          </a:p>
          <a:p>
            <a:r>
              <a:rPr lang="en-AU" sz="1800" dirty="0">
                <a:solidFill>
                  <a:prstClr val="black"/>
                </a:solidFill>
                <a:latin typeface="Fira Sans" panose="020B0503050000020004" pitchFamily="34" charset="0"/>
              </a:rPr>
              <a:t>/</a:t>
            </a:r>
            <a:r>
              <a:rPr lang="en-AU" sz="1800" dirty="0" err="1">
                <a:solidFill>
                  <a:prstClr val="black"/>
                </a:solidFill>
                <a:latin typeface="Fira Sans" panose="020B0503050000020004" pitchFamily="34" charset="0"/>
              </a:rPr>
              <a:t>eos</a:t>
            </a:r>
            <a:r>
              <a:rPr lang="en-AU" sz="1800" dirty="0">
                <a:solidFill>
                  <a:prstClr val="black"/>
                </a:solidFill>
                <a:latin typeface="Fira Sans" panose="020B0503050000020004" pitchFamily="34" charset="0"/>
              </a:rPr>
              <a:t>/project/a/acc-models/public/</a:t>
            </a:r>
            <a:r>
              <a:rPr lang="en-AU" sz="1800" dirty="0" err="1">
                <a:solidFill>
                  <a:prstClr val="black"/>
                </a:solidFill>
                <a:latin typeface="Fira Sans" panose="020B0503050000020004" pitchFamily="34" charset="0"/>
              </a:rPr>
              <a:t>fcc</a:t>
            </a:r>
            <a:r>
              <a:rPr lang="en-AU" sz="1800" dirty="0">
                <a:solidFill>
                  <a:prstClr val="black"/>
                </a:solidFill>
                <a:latin typeface="Fira Sans" panose="020B0503050000020004" pitchFamily="34" charset="0"/>
              </a:rPr>
              <a:t>/</a:t>
            </a:r>
            <a:r>
              <a:rPr lang="en-AU" sz="1800" dirty="0" err="1">
                <a:solidFill>
                  <a:prstClr val="black"/>
                </a:solidFill>
                <a:latin typeface="Fira Sans" panose="020B0503050000020004" pitchFamily="34" charset="0"/>
              </a:rPr>
              <a:t>fccee</a:t>
            </a:r>
            <a:r>
              <a:rPr lang="en-AU" sz="1800" dirty="0">
                <a:solidFill>
                  <a:prstClr val="black"/>
                </a:solidFill>
                <a:latin typeface="Fira Sans" panose="020B0503050000020004" pitchFamily="34" charset="0"/>
              </a:rPr>
              <a:t>/V22/t</a:t>
            </a:r>
          </a:p>
          <a:p>
            <a:endParaRPr lang="en-AU" dirty="0">
              <a:latin typeface="Fira Sans" panose="020B05030500000200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09B77-2CA0-A38C-DCE7-AF2AEB665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2860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table with black text and white text&#10;&#10;Description automatically generated">
            <a:extLst>
              <a:ext uri="{FF2B5EF4-FFF2-40B4-BE49-F238E27FC236}">
                <a16:creationId xmlns:a16="http://schemas.microsoft.com/office/drawing/2014/main" id="{0078B4DD-2D9A-DA04-C07E-0CFB9FDD0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26" y="4463653"/>
            <a:ext cx="4094129" cy="1857934"/>
          </a:xfrm>
          <a:prstGeom prst="rect">
            <a:avLst/>
          </a:prstGeom>
        </p:spPr>
      </p:pic>
      <p:pic>
        <p:nvPicPr>
          <p:cNvPr id="7" name="Picture 6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8961B9FD-5221-DBD8-649D-A3146E164E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26" y="1919899"/>
            <a:ext cx="7075722" cy="2469828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2A748266-CB1C-B8A2-A119-AD4EBF72A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585" y="560344"/>
            <a:ext cx="3957815" cy="271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D0E5A088-08C9-1BC3-129A-25492A205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584" y="3433062"/>
            <a:ext cx="3957815" cy="271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2CB39D6-14F0-C9A0-13C9-6E64BBB21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826" y="474221"/>
            <a:ext cx="11304574" cy="1143000"/>
          </a:xfrm>
        </p:spPr>
        <p:txBody>
          <a:bodyPr>
            <a:normAutofit fontScale="90000"/>
          </a:bodyPr>
          <a:lstStyle/>
          <a:p>
            <a:r>
              <a:rPr lang="en-US" sz="54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5000" dirty="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Emittance tuning results, ttbar </a:t>
            </a:r>
            <a:br>
              <a:rPr lang="en-US" sz="4400" dirty="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</a:br>
            <a:r>
              <a:rPr lang="en-US" sz="4400" dirty="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300" i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Note: BPM errors not included   </a:t>
            </a:r>
            <a:endParaRPr lang="en-AU" sz="3300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1530C3B-D36D-6EA5-B60A-D6F61E458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7707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0C388-7059-D7D0-9925-6966B3005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1B76E672-74D6-F007-B74C-5C6D3EB7D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80" y="1919899"/>
            <a:ext cx="6585516" cy="221504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CBAD972-B3A8-6FFD-8F41-DFA1B50A8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80" y="4463653"/>
            <a:ext cx="3725839" cy="17063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EA0B4D1-7E78-FF02-0E43-78DF1AF3CA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6804"/>
          <a:stretch/>
        </p:blipFill>
        <p:spPr>
          <a:xfrm>
            <a:off x="7807347" y="3395877"/>
            <a:ext cx="4229978" cy="272556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0F7FCAB-895A-93DA-3D3A-9A1F76F554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401" r="33403"/>
          <a:stretch/>
        </p:blipFill>
        <p:spPr>
          <a:xfrm>
            <a:off x="7807346" y="636707"/>
            <a:ext cx="4229979" cy="272556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873E7D3-F6ED-6163-6013-B147C1614D90}"/>
              </a:ext>
            </a:extLst>
          </p:cNvPr>
          <p:cNvSpPr txBox="1">
            <a:spLocks/>
          </p:cNvSpPr>
          <p:nvPr/>
        </p:nvSpPr>
        <p:spPr>
          <a:xfrm>
            <a:off x="277826" y="474221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50" baseline="0">
                <a:solidFill>
                  <a:schemeClr val="tx1"/>
                </a:solidFill>
                <a:latin typeface="Poppins" panose="020B0604020202020204" charset="0"/>
                <a:ea typeface="+mj-ea"/>
                <a:cs typeface="Poppins" panose="020B0604020202020204" charset="0"/>
              </a:defRPr>
            </a:lvl1pPr>
          </a:lstStyle>
          <a:p>
            <a:r>
              <a:rPr lang="en-US" sz="54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5000" dirty="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Emittance tuning results, ttbar </a:t>
            </a:r>
            <a:br>
              <a:rPr lang="en-US" dirty="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</a:br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300" i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Note: BPM errors not included   </a:t>
            </a:r>
            <a:endParaRPr lang="en-AU" sz="33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6C2224-DF38-0B38-BAFB-1693F2A361AA}"/>
              </a:ext>
            </a:extLst>
          </p:cNvPr>
          <p:cNvSpPr txBox="1"/>
          <p:nvPr/>
        </p:nvSpPr>
        <p:spPr>
          <a:xfrm>
            <a:off x="4493837" y="4892803"/>
            <a:ext cx="34226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</a:t>
            </a:r>
            <a:br>
              <a:rPr lang="en-US" dirty="0"/>
            </a:br>
            <a:r>
              <a:rPr lang="en-US" dirty="0"/>
              <a:t>Despite linear optics appearing good, DA is still very limited.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Further work needed, and tighter tolerances most likely needed.</a:t>
            </a:r>
            <a:endParaRPr lang="en-AU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CC74974C-2568-4BBF-5662-5A0317878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5</a:t>
            </a:fld>
            <a:endParaRPr lang="en-AU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A5EDCC-1C9E-2EB9-860D-A4995A6DDFAE}"/>
              </a:ext>
            </a:extLst>
          </p:cNvPr>
          <p:cNvSpPr txBox="1"/>
          <p:nvPr/>
        </p:nvSpPr>
        <p:spPr>
          <a:xfrm>
            <a:off x="423080" y="1527982"/>
            <a:ext cx="3422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Oide</a:t>
            </a:r>
            <a:r>
              <a:rPr lang="en-US" dirty="0"/>
              <a:t> ttbar lattice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29444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F3975-6AAD-0127-D28D-F15F6745A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2EC349-F6E1-B439-58FE-0879972A46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871"/>
          <a:stretch/>
        </p:blipFill>
        <p:spPr>
          <a:xfrm>
            <a:off x="7875270" y="3429000"/>
            <a:ext cx="4094130" cy="272556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2E2E58E-42AF-E03F-EC6D-CAB67D8E69C4}"/>
              </a:ext>
            </a:extLst>
          </p:cNvPr>
          <p:cNvSpPr txBox="1">
            <a:spLocks/>
          </p:cNvSpPr>
          <p:nvPr/>
        </p:nvSpPr>
        <p:spPr>
          <a:xfrm>
            <a:off x="277826" y="474221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50" baseline="0">
                <a:solidFill>
                  <a:schemeClr val="tx1"/>
                </a:solidFill>
                <a:latin typeface="Poppins" panose="020B0604020202020204" charset="0"/>
                <a:ea typeface="+mj-ea"/>
                <a:cs typeface="Poppins" panose="020B0604020202020204" charset="0"/>
              </a:defRPr>
            </a:lvl1pPr>
          </a:lstStyle>
          <a:p>
            <a:r>
              <a:rPr lang="en-US" sz="5400" kern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500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Emittance tuning results, ttbar </a:t>
            </a:r>
            <a:br>
              <a:rPr lang="en-US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</a:br>
            <a:r>
              <a:rPr lang="en-US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300" i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Note: BPM errors not included   </a:t>
            </a:r>
            <a:endParaRPr lang="en-AU" sz="33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29C62B-3E14-E609-DEA9-B98F5B966F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01" r="33403"/>
          <a:stretch/>
        </p:blipFill>
        <p:spPr>
          <a:xfrm>
            <a:off x="7807346" y="636707"/>
            <a:ext cx="4229979" cy="27255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BF4423-FA6D-073A-8B89-2C22552269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80" y="1919899"/>
            <a:ext cx="6585516" cy="22150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909CC5-A355-137A-C339-2201D44DF1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080" y="4463653"/>
            <a:ext cx="3725839" cy="17063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E2B163-EE99-42C9-A49E-00ADC76958CD}"/>
              </a:ext>
            </a:extLst>
          </p:cNvPr>
          <p:cNvSpPr txBox="1"/>
          <p:nvPr/>
        </p:nvSpPr>
        <p:spPr>
          <a:xfrm>
            <a:off x="4493837" y="4892803"/>
            <a:ext cx="34226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</a:t>
            </a:r>
            <a:br>
              <a:rPr lang="en-US" dirty="0"/>
            </a:br>
            <a:r>
              <a:rPr lang="en-US" dirty="0"/>
              <a:t>Despite linear optics appearing good, DA is still very limited.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Further work needed, and tighter tolerances most likely needed.</a:t>
            </a:r>
            <a:endParaRPr lang="en-AU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289677-8963-5824-815C-E41F2C21E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0575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E9C78-8B1B-0BCE-E22D-49C7A6BA0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5543F04-3163-1479-D1CB-7E48AE515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548" y="943337"/>
            <a:ext cx="4862940" cy="455745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850E3291-D493-A487-D3B0-D1CE4E477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826" y="474221"/>
            <a:ext cx="11304574" cy="1143000"/>
          </a:xfrm>
        </p:spPr>
        <p:txBody>
          <a:bodyPr>
            <a:normAutofit fontScale="90000"/>
          </a:bodyPr>
          <a:lstStyle/>
          <a:p>
            <a:r>
              <a:rPr lang="en-US" sz="54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5000" dirty="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Emittance tuning results, ttbar </a:t>
            </a:r>
            <a:br>
              <a:rPr lang="en-US" sz="4400" dirty="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</a:br>
            <a:r>
              <a:rPr lang="en-US" sz="4400" dirty="0">
                <a:solidFill>
                  <a:schemeClr val="tx1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300" i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Note: BPM errors not included   </a:t>
            </a:r>
            <a:endParaRPr lang="en-AU" sz="33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E386D8C-4A34-AE43-E8DE-542936600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80" y="1919899"/>
            <a:ext cx="6585516" cy="221504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82E3F22-510C-6BBD-3B3C-E351CE3E97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80" y="4463653"/>
            <a:ext cx="3725839" cy="17063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1516B1C-1364-12B6-B057-F5C89CE4748D}"/>
              </a:ext>
            </a:extLst>
          </p:cNvPr>
          <p:cNvSpPr txBox="1"/>
          <p:nvPr/>
        </p:nvSpPr>
        <p:spPr>
          <a:xfrm>
            <a:off x="4493837" y="4892803"/>
            <a:ext cx="34226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</a:t>
            </a:r>
            <a:br>
              <a:rPr lang="en-US" dirty="0"/>
            </a:br>
            <a:r>
              <a:rPr lang="en-US" dirty="0"/>
              <a:t>Despite linear optics appearing good, DA is still very limited.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Further work needed, and tighter tolerances most likely needed.</a:t>
            </a:r>
            <a:endParaRPr lang="en-AU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015314E-E8AB-0AA9-2395-D72102F2C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8240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60785-A67D-1BFC-EF76-148417EA4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B9A01C1-F276-CA74-54D1-6C5E983ED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017" y="2645996"/>
            <a:ext cx="3435269" cy="242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69EA60-18E1-10E5-90A2-E27FC0F80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COD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402EA-95B5-5F85-8031-1158956CE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53" y="1388851"/>
            <a:ext cx="11304574" cy="4525963"/>
          </a:xfrm>
        </p:spPr>
        <p:txBody>
          <a:bodyPr>
            <a:normAutofit/>
          </a:bodyPr>
          <a:lstStyle/>
          <a:p>
            <a:r>
              <a:rPr lang="en-US" sz="2600" dirty="0"/>
              <a:t>In this example, most properties of the machine are well-corrected, except for chromaticity. </a:t>
            </a:r>
            <a:endParaRPr lang="en-AU" sz="2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E7A8E0-6CC1-79EA-356B-38F4D7BAAD0B}"/>
              </a:ext>
            </a:extLst>
          </p:cNvPr>
          <p:cNvSpPr txBox="1"/>
          <p:nvPr/>
        </p:nvSpPr>
        <p:spPr>
          <a:xfrm>
            <a:off x="7258383" y="2295176"/>
            <a:ext cx="2732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21C83"/>
                </a:solidFill>
              </a:rPr>
              <a:t>After Chromaticity correction: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6A659B-5509-AB97-DBA8-36792DEA79AA}"/>
              </a:ext>
            </a:extLst>
          </p:cNvPr>
          <p:cNvSpPr txBox="1"/>
          <p:nvPr/>
        </p:nvSpPr>
        <p:spPr>
          <a:xfrm>
            <a:off x="1417029" y="2307442"/>
            <a:ext cx="2839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21C83"/>
                </a:solidFill>
              </a:rPr>
              <a:t>Before chromaticity correction: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636F55-5E86-AF56-B09F-DD1C68C4C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949" y="2781988"/>
            <a:ext cx="2420155" cy="248801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1EE8405E-3346-2B57-211F-D97978414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027" y="2645997"/>
            <a:ext cx="3435269" cy="242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3AC61D-A4B2-A93B-DBDF-CD8A07F30E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8914" y="2809808"/>
            <a:ext cx="2357136" cy="2209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4EEDEFE-FE8A-52E6-7F89-50700CD4F604}"/>
              </a:ext>
            </a:extLst>
          </p:cNvPr>
          <p:cNvSpPr txBox="1"/>
          <p:nvPr/>
        </p:nvSpPr>
        <p:spPr>
          <a:xfrm>
            <a:off x="7057130" y="4797850"/>
            <a:ext cx="3321550" cy="495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/>
              <a:t>And a large proportion of seeds start to fail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BDA03A9-9444-8EA4-0C68-35D3E53389F3}"/>
              </a:ext>
            </a:extLst>
          </p:cNvPr>
          <p:cNvSpPr/>
          <p:nvPr/>
        </p:nvSpPr>
        <p:spPr>
          <a:xfrm>
            <a:off x="4943918" y="3416300"/>
            <a:ext cx="1540934" cy="254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3EB14E-159E-D91C-C51E-92AF493489E4}"/>
              </a:ext>
            </a:extLst>
          </p:cNvPr>
          <p:cNvSpPr txBox="1"/>
          <p:nvPr/>
        </p:nvSpPr>
        <p:spPr>
          <a:xfrm>
            <a:off x="4630628" y="3025222"/>
            <a:ext cx="219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121C83"/>
                </a:solidFill>
              </a:rPr>
              <a:t>Chromaticity correction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B56011F-C659-D110-68F6-4AC682EE9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203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2A264-3B87-CC92-0B8E-D26D9950C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>
            <a:extLst>
              <a:ext uri="{FF2B5EF4-FFF2-40B4-BE49-F238E27FC236}">
                <a16:creationId xmlns:a16="http://schemas.microsoft.com/office/drawing/2014/main" id="{09E2565E-EBBE-6FA2-2A23-0767269CE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319" y="2645996"/>
            <a:ext cx="3452666" cy="243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4E954B-AA0B-7989-3034-1186B51D7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COD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C21FC-684A-B0EF-34C8-E71C78B1C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53" y="1388851"/>
            <a:ext cx="11304574" cy="4525963"/>
          </a:xfrm>
        </p:spPr>
        <p:txBody>
          <a:bodyPr>
            <a:normAutofit/>
          </a:bodyPr>
          <a:lstStyle/>
          <a:p>
            <a:r>
              <a:rPr lang="en-US" sz="2600" dirty="0"/>
              <a:t>In this example, most properties of the machine are well-corrected, except for chromaticity. </a:t>
            </a:r>
            <a:endParaRPr lang="en-AU" sz="2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FD4B1E-8731-D778-52DD-3E9089EE0F49}"/>
              </a:ext>
            </a:extLst>
          </p:cNvPr>
          <p:cNvSpPr txBox="1"/>
          <p:nvPr/>
        </p:nvSpPr>
        <p:spPr>
          <a:xfrm>
            <a:off x="7258383" y="2295176"/>
            <a:ext cx="2732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21C83"/>
                </a:solidFill>
              </a:rPr>
              <a:t>After Chromaticity correction: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7E8AA1-E3C7-1644-BA6C-0E53C71057B4}"/>
              </a:ext>
            </a:extLst>
          </p:cNvPr>
          <p:cNvSpPr txBox="1"/>
          <p:nvPr/>
        </p:nvSpPr>
        <p:spPr>
          <a:xfrm>
            <a:off x="1417029" y="2307442"/>
            <a:ext cx="2839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21C83"/>
                </a:solidFill>
              </a:rPr>
              <a:t>Before chromaticity correction: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F97888-36F7-CC4F-419D-5B56FF7F7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949" y="2781988"/>
            <a:ext cx="2420155" cy="248801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1B4D6F28-6F68-EFCC-6CE2-6811E3CED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027" y="2645997"/>
            <a:ext cx="3435269" cy="242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22B6D3-0EBC-5784-2882-FD22FC58D8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8914" y="2809808"/>
            <a:ext cx="2357136" cy="2209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55238B-9055-1808-3250-71B69F2FDDCB}"/>
              </a:ext>
            </a:extLst>
          </p:cNvPr>
          <p:cNvSpPr txBox="1"/>
          <p:nvPr/>
        </p:nvSpPr>
        <p:spPr>
          <a:xfrm>
            <a:off x="7057130" y="4797850"/>
            <a:ext cx="3321550" cy="495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/>
              <a:t>And a large proportion of seeds start to fail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4672C70-E382-9BA5-E8C2-86FD4E873BA3}"/>
              </a:ext>
            </a:extLst>
          </p:cNvPr>
          <p:cNvSpPr/>
          <p:nvPr/>
        </p:nvSpPr>
        <p:spPr>
          <a:xfrm>
            <a:off x="4943918" y="3416300"/>
            <a:ext cx="1540934" cy="254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1E4601-1B55-C522-672B-360AA2E7A484}"/>
              </a:ext>
            </a:extLst>
          </p:cNvPr>
          <p:cNvSpPr txBox="1"/>
          <p:nvPr/>
        </p:nvSpPr>
        <p:spPr>
          <a:xfrm>
            <a:off x="4630628" y="3025222"/>
            <a:ext cx="219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121C83"/>
                </a:solidFill>
              </a:rPr>
              <a:t>Chromaticity correction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D96D54-8319-8844-DB6B-A926CFE278AC}"/>
              </a:ext>
            </a:extLst>
          </p:cNvPr>
          <p:cNvSpPr txBox="1"/>
          <p:nvPr/>
        </p:nvSpPr>
        <p:spPr>
          <a:xfrm>
            <a:off x="10260985" y="3081378"/>
            <a:ext cx="1931015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>
                <a:solidFill>
                  <a:srgbClr val="C00000"/>
                </a:solidFill>
              </a:rPr>
              <a:t>Highest 8 emittances removed, to better view lower end of distribution.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84CFF1-281A-BF87-DD40-94D64FBDCA40}"/>
              </a:ext>
            </a:extLst>
          </p:cNvPr>
          <p:cNvSpPr txBox="1">
            <a:spLocks/>
          </p:cNvSpPr>
          <p:nvPr/>
        </p:nvSpPr>
        <p:spPr>
          <a:xfrm>
            <a:off x="443713" y="5379640"/>
            <a:ext cx="11304574" cy="1828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8288" indent="-268288" algn="l" defTabSz="914400" rtl="0" eaLnBrk="1" latinLnBrk="0" hangingPunct="1">
              <a:spcBef>
                <a:spcPct val="20000"/>
              </a:spcBef>
              <a:buClr>
                <a:srgbClr val="47B8B2"/>
              </a:buClr>
              <a:buFont typeface="Wingdings" panose="05000000000000000000" pitchFamily="2" charset="2"/>
              <a:buChar char="§"/>
              <a:defRPr sz="3200" kern="1200" spc="-50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800" kern="1200" spc="-50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Fira Sans" panose="020B0604020202020204" charset="0"/>
              <a:buChar char="›"/>
              <a:defRPr sz="2400" kern="1200" spc="-50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»"/>
              <a:defRPr sz="2000" kern="1200" spc="-50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4pPr>
            <a:lvl5pPr marL="1971675" indent="-142875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­"/>
              <a:defRPr sz="2000" kern="1200" spc="-50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/>
              <a:t>Chromaticity correction corrects chromaticity well, but increases coupling. </a:t>
            </a:r>
          </a:p>
          <a:p>
            <a:r>
              <a:rPr lang="en-US" sz="2500" dirty="0"/>
              <a:t>Of course, an iterative procedure is necessary, but nevertheless this massive increase in hor. emittance was despite a fairly small COD (see nest slide)</a:t>
            </a:r>
          </a:p>
          <a:p>
            <a:endParaRPr lang="en-AU" sz="2500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E8C4E3E-4F52-97D1-EA6E-28E247B25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25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ANSTO Main Content">
  <a:themeElements>
    <a:clrScheme name="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STO-AUKUS-Template-CorpFonts-2018-16x9" id="{70F4A55B-3BF9-D24C-812D-14D79D95DE9B}" vid="{6AD28E6E-A2E5-834F-9B9E-D2F31C34502E}"/>
    </a:ext>
  </a:extLst>
</a:theme>
</file>

<file path=ppt/theme/theme10.xml><?xml version="1.0" encoding="utf-8"?>
<a:theme xmlns:a="http://schemas.openxmlformats.org/drawingml/2006/main" name="1_ANSTO Dark blue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70835900-DB24-1E4B-9B40-D34C4D8F1E42}" vid="{0187362D-D8D4-7748-9442-5A3F9C811044}"/>
    </a:ext>
  </a:extLst>
</a:theme>
</file>

<file path=ppt/theme/theme11.xml><?xml version="1.0" encoding="utf-8"?>
<a:theme xmlns:a="http://schemas.openxmlformats.org/drawingml/2006/main" name="1_ANSTO Main Content">
  <a:themeElements>
    <a:clrScheme name="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70835900-DB24-1E4B-9B40-D34C4D8F1E42}" vid="{D16FAA05-3DA8-F14D-842C-EFB52E22212E}"/>
    </a:ext>
  </a:extLst>
</a:theme>
</file>

<file path=ppt/theme/theme12.xml><?xml version="1.0" encoding="utf-8"?>
<a:theme xmlns:a="http://schemas.openxmlformats.org/drawingml/2006/main" name="Wave To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NSTO Blue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STO-AUKUS-Template-CorpFonts-2018-16x9" id="{70F4A55B-3BF9-D24C-812D-14D79D95DE9B}" vid="{CA68FAD1-CDF8-2E46-AB6A-14939C3B3599}"/>
    </a:ext>
  </a:extLst>
</a:theme>
</file>

<file path=ppt/theme/theme3.xml><?xml version="1.0" encoding="utf-8"?>
<a:theme xmlns:a="http://schemas.openxmlformats.org/drawingml/2006/main" name="ANSTO Dark blue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STO-AUKUS-Template-CorpFonts-2018-16x9" id="{70F4A55B-3BF9-D24C-812D-14D79D95DE9B}" vid="{D6235DDB-2226-764B-BE8E-F345CA1FEE85}"/>
    </a:ext>
  </a:extLst>
</a:theme>
</file>

<file path=ppt/theme/theme4.xml><?xml version="1.0" encoding="utf-8"?>
<a:theme xmlns:a="http://schemas.openxmlformats.org/drawingml/2006/main" name="ANSTO Teal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STO-AUKUS-Template-CorpFonts-2018-16x9" id="{70F4A55B-3BF9-D24C-812D-14D79D95DE9B}" vid="{9EBEF1DD-B277-BC44-B8C5-EEFE4E3D1AA3}"/>
    </a:ext>
  </a:extLst>
</a:theme>
</file>

<file path=ppt/theme/theme5.xml><?xml version="1.0" encoding="utf-8"?>
<a:theme xmlns:a="http://schemas.openxmlformats.org/drawingml/2006/main" name="ANSTO Thank you slide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STO-AUKUS-Template-CorpFonts-2018-16x9" id="{70F4A55B-3BF9-D24C-812D-14D79D95DE9B}" vid="{13DD1EA9-5479-964F-A1AE-F3695D00C9F7}"/>
    </a:ext>
  </a:extLst>
</a:theme>
</file>

<file path=ppt/theme/theme6.xml><?xml version="1.0" encoding="utf-8"?>
<a:theme xmlns:a="http://schemas.openxmlformats.org/drawingml/2006/main" name="1_ANSTO Title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ss-Comm-Update_16x9" id="{B1E0610F-5488-C645-BA71-AEA0D99EFE64}" vid="{AF1E2819-62EA-744C-8217-8ADFDD28AC43}"/>
    </a:ext>
  </a:extLst>
</a:theme>
</file>

<file path=ppt/theme/theme7.xml><?xml version="1.0" encoding="utf-8"?>
<a:theme xmlns:a="http://schemas.openxmlformats.org/drawingml/2006/main" name="1_ANSTO Thank you slide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STO-Mo99 Contamination Incident Pres v2" id="{0A1EEE60-F7FC-FB4E-906A-EBE110E2E13A}" vid="{3152CC1D-8022-AE42-9917-527B44FCFD45}"/>
    </a:ext>
  </a:extLst>
</a:theme>
</file>

<file path=ppt/theme/theme8.xml><?xml version="1.0" encoding="utf-8"?>
<a:theme xmlns:a="http://schemas.openxmlformats.org/drawingml/2006/main" name="1_ANSTO Teal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70835900-DB24-1E4B-9B40-D34C4D8F1E42}" vid="{45049870-FAC7-D541-8A40-EF1B244BC2EA}"/>
    </a:ext>
  </a:extLst>
</a:theme>
</file>

<file path=ppt/theme/theme9.xml><?xml version="1.0" encoding="utf-8"?>
<a:theme xmlns:a="http://schemas.openxmlformats.org/drawingml/2006/main" name="1_ANSTO Blue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70835900-DB24-1E4B-9B40-D34C4D8F1E42}" vid="{E3F1BEE3-0D6F-0A43-BF38-EF93417307A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A72F8FDCE8F5449F77B12925170473" ma:contentTypeVersion="17" ma:contentTypeDescription="Create a new document." ma:contentTypeScope="" ma:versionID="085b720e9baa3501333d8b55a6e5efb2">
  <xsd:schema xmlns:xsd="http://www.w3.org/2001/XMLSchema" xmlns:xs="http://www.w3.org/2001/XMLSchema" xmlns:p="http://schemas.microsoft.com/office/2006/metadata/properties" xmlns:ns2="6b2b92cb-2583-44b8-ae8b-dbd720192fff" xmlns:ns3="8ab7175b-280f-4ab6-961e-b1f690f2e997" xmlns:ns4="75271df4-a5d6-4192-97aa-2f46cda9ade5" targetNamespace="http://schemas.microsoft.com/office/2006/metadata/properties" ma:root="true" ma:fieldsID="e9b120f6235a0c4728f3f13981e2b2ae" ns2:_="" ns3:_="" ns4:_="">
    <xsd:import namespace="6b2b92cb-2583-44b8-ae8b-dbd720192fff"/>
    <xsd:import namespace="8ab7175b-280f-4ab6-961e-b1f690f2e997"/>
    <xsd:import namespace="75271df4-a5d6-4192-97aa-2f46cda9ade5"/>
    <xsd:element name="properties">
      <xsd:complexType>
        <xsd:sequence>
          <xsd:element name="documentManagement">
            <xsd:complexType>
              <xsd:all>
                <xsd:element ref="ns2:Classification" minOccurs="0"/>
                <xsd:element ref="ns2:l0caa970707c403da0da30166c8ae910" minOccurs="0"/>
                <xsd:element ref="ns3:TaxCatchAll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AssetType" minOccurs="0"/>
                <xsd:element ref="ns2:AssetExample" minOccurs="0"/>
                <xsd:element ref="ns4:SharedWithUsers" minOccurs="0"/>
                <xsd:element ref="ns4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2b92cb-2583-44b8-ae8b-dbd720192fff" elementFormDefault="qualified">
    <xsd:import namespace="http://schemas.microsoft.com/office/2006/documentManagement/types"/>
    <xsd:import namespace="http://schemas.microsoft.com/office/infopath/2007/PartnerControls"/>
    <xsd:element name="Classification" ma:index="8" nillable="true" ma:displayName="Classification" ma:format="Dropdown" ma:internalName="Classification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Playbook"/>
                        <xsd:enumeration value="Logos"/>
                        <xsd:enumeration value="Fonts"/>
                        <xsd:enumeration value="PPT"/>
                        <xsd:enumeration value="Letterhead"/>
                        <xsd:enumeration value="Business Card"/>
                        <xsd:enumeration value="Social Media"/>
                        <xsd:enumeration value="Iconography"/>
                        <xsd:enumeration value="Infographics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l0caa970707c403da0da30166c8ae910" ma:index="10" nillable="true" ma:taxonomy="true" ma:internalName="l0caa970707c403da0da30166c8ae910" ma:taxonomyFieldName="Group" ma:displayName="Group" ma:default="" ma:fieldId="{50caa970-707c-403d-a0da-30166c8ae910}" ma:taxonomyMulti="true" ma:sspId="a9fce2d3-c779-4799-a832-e4a5208bcd29" ma:termSetId="77888171-70bf-4bc2-9ae0-deb7026e033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a9fce2d3-c779-4799-a832-e4a5208bcd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AssetType" ma:index="20" nillable="true" ma:displayName="Asset Type" ma:default="LOGOS" ma:description="logos, powerpoint template, letterheads, fonts" ma:format="Dropdown" ma:internalName="AssetType">
      <xsd:simpleType>
        <xsd:restriction base="dms:Choice">
          <xsd:enumeration value="POWERPOINT"/>
          <xsd:enumeration value="BUSINESS CARD"/>
          <xsd:enumeration value="LOGOS"/>
          <xsd:enumeration value="LETTERHEAD"/>
          <xsd:enumeration value="PLAYBOOK"/>
          <xsd:enumeration value="FONTS"/>
          <xsd:enumeration value="INFOGRAPHICS"/>
          <xsd:enumeration value="ICONS"/>
          <xsd:enumeration value="NAMEPLATES"/>
          <xsd:enumeration value="FACTSHEET"/>
          <xsd:enumeration value="STATIONERY"/>
          <xsd:enumeration value="POSTER"/>
          <xsd:enumeration value="REPORT"/>
          <xsd:enumeration value="CASE STUDY"/>
          <xsd:enumeration value="GUIDELINES"/>
          <xsd:enumeration value="MEETINGS"/>
          <xsd:enumeration value="MEMO"/>
          <xsd:enumeration value="FAX"/>
          <xsd:enumeration value="Choice 19"/>
        </xsd:restriction>
      </xsd:simpleType>
    </xsd:element>
    <xsd:element name="AssetExample" ma:index="21" nillable="true" ma:displayName="Asset Example" ma:format="Thumbnail" ma:internalName="AssetExampl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b7175b-280f-4ab6-961e-b1f690f2e997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9950745d-559a-459f-b970-bf66e04a1971}" ma:internalName="TaxCatchAll" ma:showField="CatchAllData" ma:web="75271df4-a5d6-4192-97aa-2f46cda9ad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271df4-a5d6-4192-97aa-2f46cda9ade5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ab7175b-280f-4ab6-961e-b1f690f2e997" xsi:nil="true"/>
    <lcf76f155ced4ddcb4097134ff3c332f xmlns="6b2b92cb-2583-44b8-ae8b-dbd720192fff">
      <Terms xmlns="http://schemas.microsoft.com/office/infopath/2007/PartnerControls"/>
    </lcf76f155ced4ddcb4097134ff3c332f>
    <AssetExample xmlns="6b2b92cb-2583-44b8-ae8b-dbd720192fff" xsi:nil="true"/>
    <AssetType xmlns="6b2b92cb-2583-44b8-ae8b-dbd720192fff">POWERPOINT</AssetType>
    <l0caa970707c403da0da30166c8ae910 xmlns="6b2b92cb-2583-44b8-ae8b-dbd720192fff">
      <Terms xmlns="http://schemas.microsoft.com/office/infopath/2007/PartnerControls"/>
    </l0caa970707c403da0da30166c8ae910>
    <Classification xmlns="6b2b92cb-2583-44b8-ae8b-dbd720192fff" xsi:nil="true"/>
    <SharedWithUsers xmlns="75271df4-a5d6-4192-97aa-2f46cda9ade5">
      <UserInfo>
        <DisplayName>MUTIMER, Karl</DisplayName>
        <AccountId>17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86EBA1B4-CE32-4DF2-B146-8D5218E9DF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2b92cb-2583-44b8-ae8b-dbd720192fff"/>
    <ds:schemaRef ds:uri="8ab7175b-280f-4ab6-961e-b1f690f2e997"/>
    <ds:schemaRef ds:uri="75271df4-a5d6-4192-97aa-2f46cda9ad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1B9036-C597-4619-91BA-77CB4BCC06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985C95-B73B-4AB8-B910-616115EED700}">
  <ds:schemaRefs>
    <ds:schemaRef ds:uri="http://purl.org/dc/elements/1.1/"/>
    <ds:schemaRef ds:uri="http://schemas.microsoft.com/office/2006/metadata/properties"/>
    <ds:schemaRef ds:uri="75271df4-a5d6-4192-97aa-2f46cda9ade5"/>
    <ds:schemaRef ds:uri="http://schemas.microsoft.com/office/infopath/2007/PartnerControls"/>
    <ds:schemaRef ds:uri="http://purl.org/dc/terms/"/>
    <ds:schemaRef ds:uri="8ab7175b-280f-4ab6-961e-b1f690f2e997"/>
    <ds:schemaRef ds:uri="http://schemas.microsoft.com/office/2006/documentManagement/types"/>
    <ds:schemaRef ds:uri="http://schemas.openxmlformats.org/package/2006/metadata/core-properties"/>
    <ds:schemaRef ds:uri="6b2b92cb-2583-44b8-ae8b-dbd720192ff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11824</TotalTime>
  <Words>801</Words>
  <Application>Microsoft Office PowerPoint</Application>
  <PresentationFormat>Widescreen</PresentationFormat>
  <Paragraphs>140</Paragraphs>
  <Slides>15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15</vt:i4>
      </vt:variant>
    </vt:vector>
  </HeadingPairs>
  <TitlesOfParts>
    <vt:vector size="37" baseType="lpstr">
      <vt:lpstr>Arial</vt:lpstr>
      <vt:lpstr>Arial Black</vt:lpstr>
      <vt:lpstr>Fira Sans</vt:lpstr>
      <vt:lpstr>Times New Roman</vt:lpstr>
      <vt:lpstr>Fira Sans ExtraBold</vt:lpstr>
      <vt:lpstr>Calibri</vt:lpstr>
      <vt:lpstr>Wingdings</vt:lpstr>
      <vt:lpstr>Fira Sans Light</vt:lpstr>
      <vt:lpstr>Poppins</vt:lpstr>
      <vt:lpstr>CMU Sans Serif Medium</vt:lpstr>
      <vt:lpstr>ANSTO Main Content</vt:lpstr>
      <vt:lpstr>ANSTO Blue slides</vt:lpstr>
      <vt:lpstr>ANSTO Dark blue slides</vt:lpstr>
      <vt:lpstr>ANSTO Teal slides</vt:lpstr>
      <vt:lpstr>ANSTO Thank you slide</vt:lpstr>
      <vt:lpstr>1_ANSTO Title</vt:lpstr>
      <vt:lpstr>1_ANSTO Thank you slide</vt:lpstr>
      <vt:lpstr>1_ANSTO Teal slides</vt:lpstr>
      <vt:lpstr>1_ANSTO Blue slides</vt:lpstr>
      <vt:lpstr>1_ANSTO Dark blue slides</vt:lpstr>
      <vt:lpstr>1_ANSTO Main Content</vt:lpstr>
      <vt:lpstr>Wave Top</vt:lpstr>
      <vt:lpstr>Tuning studies with MADX </vt:lpstr>
      <vt:lpstr>Australian Synchrotron &amp; AS2.0</vt:lpstr>
      <vt:lpstr>Adding extra elements</vt:lpstr>
      <vt:lpstr> Emittance tuning results, ttbar   Note: BPM errors not included   </vt:lpstr>
      <vt:lpstr>PowerPoint Presentation</vt:lpstr>
      <vt:lpstr>PowerPoint Presentation</vt:lpstr>
      <vt:lpstr> Emittance tuning results, ttbar   Note: BPM errors not included   </vt:lpstr>
      <vt:lpstr>Impact of COD</vt:lpstr>
      <vt:lpstr>Impact of COD</vt:lpstr>
      <vt:lpstr>Impact of COD</vt:lpstr>
      <vt:lpstr>Next steps</vt:lpstr>
      <vt:lpstr>Thank you</vt:lpstr>
      <vt:lpstr>Misalignments and field errors</vt:lpstr>
      <vt:lpstr>Assigning girder misalignments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Tessa CHARLES</cp:lastModifiedBy>
  <cp:revision>85</cp:revision>
  <dcterms:created xsi:type="dcterms:W3CDTF">2021-09-28T23:48:58Z</dcterms:created>
  <dcterms:modified xsi:type="dcterms:W3CDTF">2024-02-29T09:56:51Z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100.000000000000</vt:lpwstr>
  </property>
  <property fmtid="{D5CDD505-2E9C-101B-9397-08002B2CF9AE}" pid="3" name="ContentTypeId">
    <vt:lpwstr>0x010100AEA72F8FDCE8F5449F77B12925170473</vt:lpwstr>
  </property>
  <property fmtid="{D5CDD505-2E9C-101B-9397-08002B2CF9AE}" pid="4" name="_dlc_DocIdItemGuid">
    <vt:lpwstr>76c6013d-4928-4d48-a689-ff64a389c91c</vt:lpwstr>
  </property>
  <property fmtid="{D5CDD505-2E9C-101B-9397-08002B2CF9AE}" pid="5" name="MediaServiceImageTags">
    <vt:lpwstr/>
  </property>
  <property fmtid="{D5CDD505-2E9C-101B-9397-08002B2CF9AE}" pid="6" name="Group">
    <vt:lpwstr/>
  </property>
  <property fmtid="{D5CDD505-2E9C-101B-9397-08002B2CF9AE}" pid="7" name="xd_ProgID">
    <vt:lpwstr/>
  </property>
  <property fmtid="{D5CDD505-2E9C-101B-9397-08002B2CF9AE}" pid="8" name="_dlc_DocId">
    <vt:lpwstr>7CZ2KSATJVKZ-189109888-523994</vt:lpwstr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_dlc_DocIdUrl">
    <vt:lpwstr>https://anstostaff.sharepoint.com/sites/ACSE/_layouts/15/DocIdRedir.aspx?ID=7CZ2KSATJVKZ-189109888-523994, 7CZ2KSATJVKZ-189109888-523994</vt:lpwstr>
  </property>
  <property fmtid="{D5CDD505-2E9C-101B-9397-08002B2CF9AE}" pid="14" name="xd_Signature">
    <vt:lpwstr/>
  </property>
  <property fmtid="{D5CDD505-2E9C-101B-9397-08002B2CF9AE}" pid="15" name="SharedWithUsers">
    <vt:lpwstr>17;#MUTIMER, Karl</vt:lpwstr>
  </property>
</Properties>
</file>