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257" r:id="rId3"/>
    <p:sldId id="295" r:id="rId4"/>
    <p:sldId id="259" r:id="rId5"/>
    <p:sldId id="260" r:id="rId6"/>
    <p:sldId id="292" r:id="rId7"/>
    <p:sldId id="288" r:id="rId8"/>
    <p:sldId id="289" r:id="rId9"/>
    <p:sldId id="293" r:id="rId10"/>
    <p:sldId id="291" r:id="rId11"/>
    <p:sldId id="296" r:id="rId12"/>
    <p:sldId id="290" r:id="rId13"/>
    <p:sldId id="297" r:id="rId14"/>
    <p:sldId id="298" r:id="rId15"/>
    <p:sldId id="300" r:id="rId16"/>
    <p:sldId id="303" r:id="rId17"/>
    <p:sldId id="301" r:id="rId18"/>
    <p:sldId id="304" r:id="rId19"/>
    <p:sldId id="305" r:id="rId20"/>
    <p:sldId id="29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2542"/>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89422"/>
  </p:normalViewPr>
  <p:slideViewPr>
    <p:cSldViewPr snapToGrid="0" snapToObjects="1">
      <p:cViewPr varScale="1">
        <p:scale>
          <a:sx n="96" d="100"/>
          <a:sy n="96" d="100"/>
        </p:scale>
        <p:origin x="1624"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A8EC55-B60B-D941-8D28-DF0F4D1882F7}" type="doc">
      <dgm:prSet loTypeId="urn:microsoft.com/office/officeart/2005/8/layout/hList1" loCatId="" qsTypeId="urn:microsoft.com/office/officeart/2005/8/quickstyle/simple1" qsCatId="simple" csTypeId="urn:microsoft.com/office/officeart/2005/8/colors/colorful5" csCatId="colorful" phldr="1"/>
      <dgm:spPr/>
      <dgm:t>
        <a:bodyPr/>
        <a:lstStyle/>
        <a:p>
          <a:endParaRPr lang="en-GB"/>
        </a:p>
      </dgm:t>
    </dgm:pt>
    <dgm:pt modelId="{2A638D0E-68DE-9D43-9A2E-AA1AFCE135F2}">
      <dgm:prSet phldrT="[Text]"/>
      <dgm:spPr/>
      <dgm:t>
        <a:bodyPr/>
        <a:lstStyle/>
        <a:p>
          <a:r>
            <a:rPr lang="en-GB" dirty="0"/>
            <a:t>Recurrent </a:t>
          </a:r>
        </a:p>
      </dgm:t>
    </dgm:pt>
    <dgm:pt modelId="{0EE84657-E756-8F4D-8BF3-4BF28AE16442}" type="parTrans" cxnId="{7FFBD19C-7333-E545-93FA-414AA7BAF939}">
      <dgm:prSet/>
      <dgm:spPr/>
      <dgm:t>
        <a:bodyPr/>
        <a:lstStyle/>
        <a:p>
          <a:endParaRPr lang="en-GB"/>
        </a:p>
      </dgm:t>
    </dgm:pt>
    <dgm:pt modelId="{9AEFA980-7FF9-4C4D-8733-4B2391C1EFB2}" type="sibTrans" cxnId="{7FFBD19C-7333-E545-93FA-414AA7BAF939}">
      <dgm:prSet/>
      <dgm:spPr/>
      <dgm:t>
        <a:bodyPr/>
        <a:lstStyle/>
        <a:p>
          <a:endParaRPr lang="en-GB"/>
        </a:p>
      </dgm:t>
    </dgm:pt>
    <dgm:pt modelId="{631B548F-2822-0D41-ADE9-6F3BE331FBA0}">
      <dgm:prSet phldrT="[Text]"/>
      <dgm:spPr/>
      <dgm:t>
        <a:bodyPr/>
        <a:lstStyle/>
        <a:p>
          <a:pPr>
            <a:buClr>
              <a:srgbClr val="000000"/>
            </a:buClr>
            <a:buSzPts val="1300"/>
            <a:buFont typeface="Arial" panose="020B0604020202020204" pitchFamily="34" charset="0"/>
            <a:buNone/>
          </a:pPr>
          <a:r>
            <a:rPr lang="en-GB" b="1" i="0" u="none" strike="noStrike" cap="none" dirty="0">
              <a:latin typeface="Arial"/>
              <a:ea typeface="Arial"/>
              <a:cs typeface="Arial"/>
              <a:sym typeface="Arial"/>
            </a:rPr>
            <a:t>October 2024</a:t>
          </a:r>
          <a:endParaRPr lang="en-GB" b="1" dirty="0"/>
        </a:p>
      </dgm:t>
    </dgm:pt>
    <dgm:pt modelId="{83057E06-9BDE-4841-9586-7B040BB7F4F7}" type="parTrans" cxnId="{C3F6BE83-7DA7-964C-A2A1-FF71B6656879}">
      <dgm:prSet/>
      <dgm:spPr/>
      <dgm:t>
        <a:bodyPr/>
        <a:lstStyle/>
        <a:p>
          <a:endParaRPr lang="en-GB"/>
        </a:p>
      </dgm:t>
    </dgm:pt>
    <dgm:pt modelId="{A40BB4A7-AD13-0F41-877A-FB11591487EC}" type="sibTrans" cxnId="{C3F6BE83-7DA7-964C-A2A1-FF71B6656879}">
      <dgm:prSet/>
      <dgm:spPr/>
      <dgm:t>
        <a:bodyPr/>
        <a:lstStyle/>
        <a:p>
          <a:endParaRPr lang="en-GB"/>
        </a:p>
      </dgm:t>
    </dgm:pt>
    <dgm:pt modelId="{142957D6-0340-1346-BD59-70848B8DED2A}">
      <dgm:prSet phldrT="[Text]"/>
      <dgm:spPr/>
      <dgm:t>
        <a:bodyPr/>
        <a:lstStyle/>
        <a:p>
          <a:pPr>
            <a:buClr>
              <a:srgbClr val="000000"/>
            </a:buClr>
            <a:buSzPts val="1300"/>
            <a:buFont typeface="Arial" panose="020B0604020202020204" pitchFamily="34" charset="0"/>
            <a:buNone/>
          </a:pPr>
          <a:r>
            <a:rPr lang="en-GB" b="1" i="0" u="none" strike="noStrike" cap="none" dirty="0">
              <a:latin typeface="Arial"/>
              <a:ea typeface="Arial"/>
              <a:cs typeface="Arial"/>
              <a:sym typeface="Arial"/>
            </a:rPr>
            <a:t>Q1 2025</a:t>
          </a:r>
          <a:endParaRPr lang="en-GB" b="1" dirty="0"/>
        </a:p>
      </dgm:t>
    </dgm:pt>
    <dgm:pt modelId="{C7122F76-3AA4-B949-A8CE-0C25FDE2227D}" type="parTrans" cxnId="{40CD6653-1BF2-6542-9D23-335F0D749857}">
      <dgm:prSet/>
      <dgm:spPr/>
      <dgm:t>
        <a:bodyPr/>
        <a:lstStyle/>
        <a:p>
          <a:endParaRPr lang="en-GB"/>
        </a:p>
      </dgm:t>
    </dgm:pt>
    <dgm:pt modelId="{E5FA04A0-AF41-E34E-B271-4E5B610773EB}" type="sibTrans" cxnId="{40CD6653-1BF2-6542-9D23-335F0D749857}">
      <dgm:prSet/>
      <dgm:spPr/>
      <dgm:t>
        <a:bodyPr/>
        <a:lstStyle/>
        <a:p>
          <a:endParaRPr lang="en-GB"/>
        </a:p>
      </dgm:t>
    </dgm:pt>
    <dgm:pt modelId="{442A85D5-BADB-B145-9075-5C3A26F12D7D}">
      <dgm:prSet phldrT="[Text]"/>
      <dgm:spPr/>
      <dgm:t>
        <a:bodyPr/>
        <a:lstStyle/>
        <a:p>
          <a:r>
            <a:rPr lang="en-GB" dirty="0"/>
            <a:t>Confirmed (from past meetings)</a:t>
          </a:r>
        </a:p>
      </dgm:t>
    </dgm:pt>
    <dgm:pt modelId="{1FB77E42-3F83-D342-AF64-CFA1186732D7}" type="parTrans" cxnId="{A674BB29-CB1C-994E-A401-2CCD0166FD26}">
      <dgm:prSet/>
      <dgm:spPr/>
      <dgm:t>
        <a:bodyPr/>
        <a:lstStyle/>
        <a:p>
          <a:endParaRPr lang="en-GB"/>
        </a:p>
      </dgm:t>
    </dgm:pt>
    <dgm:pt modelId="{7BA336D8-0610-F04D-8FCF-5C25A60B6293}" type="sibTrans" cxnId="{A674BB29-CB1C-994E-A401-2CCD0166FD26}">
      <dgm:prSet/>
      <dgm:spPr/>
      <dgm:t>
        <a:bodyPr/>
        <a:lstStyle/>
        <a:p>
          <a:endParaRPr lang="en-GB"/>
        </a:p>
      </dgm:t>
    </dgm:pt>
    <dgm:pt modelId="{DDF10071-BBD5-D94F-B901-408273AD0AEB}">
      <dgm:prSet phldrT="[Text]"/>
      <dgm:spPr/>
      <dgm:t>
        <a:bodyPr/>
        <a:lstStyle/>
        <a:p>
          <a:pPr>
            <a:buNone/>
          </a:pPr>
          <a:r>
            <a:rPr lang="en-GB" b="1" dirty="0"/>
            <a:t>February 2025</a:t>
          </a:r>
        </a:p>
      </dgm:t>
    </dgm:pt>
    <dgm:pt modelId="{1A3F8438-2D76-1349-9FF5-23F9DC5D0B7A}" type="parTrans" cxnId="{DE7024D8-4D50-CE42-8BC9-D94857A3B992}">
      <dgm:prSet/>
      <dgm:spPr/>
      <dgm:t>
        <a:bodyPr/>
        <a:lstStyle/>
        <a:p>
          <a:endParaRPr lang="en-GB"/>
        </a:p>
      </dgm:t>
    </dgm:pt>
    <dgm:pt modelId="{8477A132-ACC4-7241-A70B-6EF861BD5E66}" type="sibTrans" cxnId="{DE7024D8-4D50-CE42-8BC9-D94857A3B992}">
      <dgm:prSet/>
      <dgm:spPr/>
      <dgm:t>
        <a:bodyPr/>
        <a:lstStyle/>
        <a:p>
          <a:endParaRPr lang="en-GB"/>
        </a:p>
      </dgm:t>
    </dgm:pt>
    <dgm:pt modelId="{A96BA2EA-4BDC-2D42-BF53-A0281CFF81C0}">
      <dgm:prSet phldrT="[Text]"/>
      <dgm:spPr/>
      <dgm:t>
        <a:bodyPr/>
        <a:lstStyle/>
        <a:p>
          <a:r>
            <a:rPr lang="en-GB" dirty="0"/>
            <a:t>Approved but date TBC</a:t>
          </a:r>
        </a:p>
      </dgm:t>
    </dgm:pt>
    <dgm:pt modelId="{63F42FFF-E57B-9940-8733-302AE6DF160B}" type="parTrans" cxnId="{22C6ED82-63E5-5F43-BCD1-CAC83AFF0981}">
      <dgm:prSet/>
      <dgm:spPr/>
      <dgm:t>
        <a:bodyPr/>
        <a:lstStyle/>
        <a:p>
          <a:endParaRPr lang="en-GB"/>
        </a:p>
      </dgm:t>
    </dgm:pt>
    <dgm:pt modelId="{CFE53828-D029-7C47-9FF8-EFDCE4B193D6}" type="sibTrans" cxnId="{22C6ED82-63E5-5F43-BCD1-CAC83AFF0981}">
      <dgm:prSet/>
      <dgm:spPr/>
      <dgm:t>
        <a:bodyPr/>
        <a:lstStyle/>
        <a:p>
          <a:endParaRPr lang="en-GB"/>
        </a:p>
      </dgm:t>
    </dgm:pt>
    <dgm:pt modelId="{6BB54114-C99D-A24B-A6F5-D84CC1053361}">
      <dgm:prSet phldrT="[Text]"/>
      <dgm:spPr/>
      <dgm:t>
        <a:bodyPr/>
        <a:lstStyle/>
        <a:p>
          <a:pPr>
            <a:buNone/>
          </a:pPr>
          <a:r>
            <a:rPr lang="en-GB" b="1" i="0" dirty="0"/>
            <a:t>2025</a:t>
          </a:r>
        </a:p>
      </dgm:t>
    </dgm:pt>
    <dgm:pt modelId="{72B6F5A0-8365-FA4E-B7F3-DD81EC9E49C5}" type="parTrans" cxnId="{B4650E37-A494-5644-92B3-3AAF4949DB37}">
      <dgm:prSet/>
      <dgm:spPr/>
      <dgm:t>
        <a:bodyPr/>
        <a:lstStyle/>
        <a:p>
          <a:endParaRPr lang="en-GB"/>
        </a:p>
      </dgm:t>
    </dgm:pt>
    <dgm:pt modelId="{FEFC9B17-DCD8-AB4C-8923-1F5C341BF8D7}" type="sibTrans" cxnId="{B4650E37-A494-5644-92B3-3AAF4949DB37}">
      <dgm:prSet/>
      <dgm:spPr/>
      <dgm:t>
        <a:bodyPr/>
        <a:lstStyle/>
        <a:p>
          <a:endParaRPr lang="en-GB"/>
        </a:p>
      </dgm:t>
    </dgm:pt>
    <dgm:pt modelId="{979B0AFE-C0BA-3444-B299-4102EDB2BBF1}">
      <dgm:prSet/>
      <dgm:spPr/>
      <dgm:t>
        <a:bodyPr/>
        <a:lstStyle/>
        <a:p>
          <a:r>
            <a:rPr lang="en-GB" b="0" i="1" u="none" strike="noStrike" cap="none" dirty="0">
              <a:latin typeface="Arial"/>
              <a:ea typeface="Arial"/>
              <a:cs typeface="Arial"/>
              <a:sym typeface="Arial"/>
            </a:rPr>
            <a:t>Partage ta Science</a:t>
          </a:r>
        </a:p>
      </dgm:t>
    </dgm:pt>
    <dgm:pt modelId="{9B39AFE9-738D-5847-A2CA-A195D38FD50B}" type="parTrans" cxnId="{38A18340-C6A0-5246-88DB-AE76515F604B}">
      <dgm:prSet/>
      <dgm:spPr/>
      <dgm:t>
        <a:bodyPr/>
        <a:lstStyle/>
        <a:p>
          <a:endParaRPr lang="en-GB"/>
        </a:p>
      </dgm:t>
    </dgm:pt>
    <dgm:pt modelId="{BCE254B3-34C9-FC40-A561-1970CD3676EC}" type="sibTrans" cxnId="{38A18340-C6A0-5246-88DB-AE76515F604B}">
      <dgm:prSet/>
      <dgm:spPr/>
      <dgm:t>
        <a:bodyPr/>
        <a:lstStyle/>
        <a:p>
          <a:endParaRPr lang="en-GB"/>
        </a:p>
      </dgm:t>
    </dgm:pt>
    <dgm:pt modelId="{ECB7B70C-7865-8D41-B9A6-3B731E4AA876}">
      <dgm:prSet/>
      <dgm:spPr/>
      <dgm:t>
        <a:bodyPr/>
        <a:lstStyle/>
        <a:p>
          <a:r>
            <a:rPr lang="en-GB" b="0" i="1" u="none" strike="noStrike" cap="none" dirty="0">
              <a:latin typeface="Arial"/>
              <a:ea typeface="Arial"/>
              <a:cs typeface="Arial"/>
              <a:sym typeface="Arial"/>
            </a:rPr>
            <a:t>Arts &amp; Science Summit</a:t>
          </a:r>
        </a:p>
      </dgm:t>
    </dgm:pt>
    <dgm:pt modelId="{B8ABFAF5-8210-0C43-A0E0-2AD3A06DB7F9}" type="parTrans" cxnId="{37F43823-C689-0C4C-A877-600C5D99741B}">
      <dgm:prSet/>
      <dgm:spPr/>
      <dgm:t>
        <a:bodyPr/>
        <a:lstStyle/>
        <a:p>
          <a:endParaRPr lang="en-GB"/>
        </a:p>
      </dgm:t>
    </dgm:pt>
    <dgm:pt modelId="{9CFFCDE0-8152-A94E-BE18-E5AA12F46DC9}" type="sibTrans" cxnId="{37F43823-C689-0C4C-A877-600C5D99741B}">
      <dgm:prSet/>
      <dgm:spPr/>
      <dgm:t>
        <a:bodyPr/>
        <a:lstStyle/>
        <a:p>
          <a:endParaRPr lang="en-GB"/>
        </a:p>
      </dgm:t>
    </dgm:pt>
    <dgm:pt modelId="{240141B8-7B31-9B43-9E55-1CFFA288B3C8}">
      <dgm:prSet/>
      <dgm:spPr/>
      <dgm:t>
        <a:bodyPr/>
        <a:lstStyle/>
        <a:p>
          <a:pPr>
            <a:buNone/>
          </a:pPr>
          <a:r>
            <a:rPr lang="en-GB" b="1" i="0" u="none" strike="noStrike" cap="none" dirty="0">
              <a:latin typeface="Arial"/>
              <a:ea typeface="Arial"/>
              <a:cs typeface="Arial"/>
              <a:sym typeface="Arial"/>
            </a:rPr>
            <a:t>May 2025</a:t>
          </a:r>
        </a:p>
      </dgm:t>
    </dgm:pt>
    <dgm:pt modelId="{39537297-7348-B74E-89A7-605FDF67517D}" type="parTrans" cxnId="{F73C6978-19FB-1B4F-9268-D6B275A5741D}">
      <dgm:prSet/>
      <dgm:spPr/>
      <dgm:t>
        <a:bodyPr/>
        <a:lstStyle/>
        <a:p>
          <a:endParaRPr lang="en-GB"/>
        </a:p>
      </dgm:t>
    </dgm:pt>
    <dgm:pt modelId="{1C5D1FBA-21EF-2C45-8381-1F6077CC46D5}" type="sibTrans" cxnId="{F73C6978-19FB-1B4F-9268-D6B275A5741D}">
      <dgm:prSet/>
      <dgm:spPr/>
      <dgm:t>
        <a:bodyPr/>
        <a:lstStyle/>
        <a:p>
          <a:endParaRPr lang="en-GB"/>
        </a:p>
      </dgm:t>
    </dgm:pt>
    <dgm:pt modelId="{BFADA5CE-D26C-1944-AFF4-B186ED1C355C}">
      <dgm:prSet/>
      <dgm:spPr/>
      <dgm:t>
        <a:bodyPr/>
        <a:lstStyle/>
        <a:p>
          <a:r>
            <a:rPr lang="en-GB" b="0" i="1" u="none" strike="noStrike" cap="none" dirty="0" err="1">
              <a:latin typeface="Arial"/>
              <a:ea typeface="Arial"/>
              <a:cs typeface="Arial"/>
              <a:sym typeface="Arial"/>
            </a:rPr>
            <a:t>CineGlobe</a:t>
          </a:r>
          <a:endParaRPr lang="en-GB" b="0" i="1" u="none" strike="noStrike" cap="none" dirty="0">
            <a:latin typeface="Arial"/>
            <a:ea typeface="Arial"/>
            <a:cs typeface="Arial"/>
            <a:sym typeface="Arial"/>
          </a:endParaRPr>
        </a:p>
      </dgm:t>
    </dgm:pt>
    <dgm:pt modelId="{AC7DF993-4A66-3E4D-B2D4-DB21F8C39222}" type="parTrans" cxnId="{3CFFFB06-CE98-294F-80E0-EE53F413EE58}">
      <dgm:prSet/>
      <dgm:spPr/>
      <dgm:t>
        <a:bodyPr/>
        <a:lstStyle/>
        <a:p>
          <a:endParaRPr lang="en-GB"/>
        </a:p>
      </dgm:t>
    </dgm:pt>
    <dgm:pt modelId="{313C2C4F-FB38-B048-B6DE-CF44EEF77F9E}" type="sibTrans" cxnId="{3CFFFB06-CE98-294F-80E0-EE53F413EE58}">
      <dgm:prSet/>
      <dgm:spPr/>
      <dgm:t>
        <a:bodyPr/>
        <a:lstStyle/>
        <a:p>
          <a:endParaRPr lang="en-GB"/>
        </a:p>
      </dgm:t>
    </dgm:pt>
    <dgm:pt modelId="{4C00781C-5A17-2C47-BABE-E49F89688419}">
      <dgm:prSet phldrT="[Text]"/>
      <dgm:spPr/>
      <dgm:t>
        <a:bodyPr/>
        <a:lstStyle/>
        <a:p>
          <a:pPr>
            <a:buClr>
              <a:srgbClr val="000000"/>
            </a:buClr>
            <a:buSzPts val="1300"/>
            <a:buFont typeface="Arial"/>
            <a:buChar char="•"/>
          </a:pPr>
          <a:endParaRPr lang="en-GB" dirty="0"/>
        </a:p>
      </dgm:t>
    </dgm:pt>
    <dgm:pt modelId="{4D3BF6DC-A0A2-FA4B-AE87-975AE41B20AA}" type="parTrans" cxnId="{954E396E-35A1-B648-A799-92130A87A065}">
      <dgm:prSet/>
      <dgm:spPr/>
      <dgm:t>
        <a:bodyPr/>
        <a:lstStyle/>
        <a:p>
          <a:endParaRPr lang="en-GB"/>
        </a:p>
      </dgm:t>
    </dgm:pt>
    <dgm:pt modelId="{F103F005-5950-514C-85BB-7A1618A62D80}" type="sibTrans" cxnId="{954E396E-35A1-B648-A799-92130A87A065}">
      <dgm:prSet/>
      <dgm:spPr/>
      <dgm:t>
        <a:bodyPr/>
        <a:lstStyle/>
        <a:p>
          <a:endParaRPr lang="en-GB"/>
        </a:p>
      </dgm:t>
    </dgm:pt>
    <dgm:pt modelId="{4BE70AE7-48A9-474A-B3ED-B42008B803C2}">
      <dgm:prSet/>
      <dgm:spPr/>
      <dgm:t>
        <a:bodyPr/>
        <a:lstStyle/>
        <a:p>
          <a:pPr>
            <a:buFont typeface="Arial" panose="020B0604020202020204" pitchFamily="34" charset="0"/>
            <a:buNone/>
          </a:pPr>
          <a:r>
            <a:rPr lang="en-GB" b="1" i="0" u="none" strike="noStrike" cap="none" dirty="0">
              <a:latin typeface="Arial"/>
              <a:ea typeface="Arial"/>
              <a:cs typeface="Arial"/>
              <a:sym typeface="Arial"/>
            </a:rPr>
            <a:t>January 2025</a:t>
          </a:r>
        </a:p>
      </dgm:t>
    </dgm:pt>
    <dgm:pt modelId="{4F74EFCA-447A-5E4F-9B00-9A4A753972F7}" type="sibTrans" cxnId="{F37B16D5-CCEC-D347-96BA-BE690874195C}">
      <dgm:prSet/>
      <dgm:spPr/>
      <dgm:t>
        <a:bodyPr/>
        <a:lstStyle/>
        <a:p>
          <a:endParaRPr lang="en-GB"/>
        </a:p>
      </dgm:t>
    </dgm:pt>
    <dgm:pt modelId="{70F106BD-5537-BA4E-BE55-939C16C48259}" type="parTrans" cxnId="{F37B16D5-CCEC-D347-96BA-BE690874195C}">
      <dgm:prSet/>
      <dgm:spPr/>
      <dgm:t>
        <a:bodyPr/>
        <a:lstStyle/>
        <a:p>
          <a:endParaRPr lang="en-GB"/>
        </a:p>
      </dgm:t>
    </dgm:pt>
    <dgm:pt modelId="{1FE8F31F-6624-9D4E-8072-F9D41E0A0D57}">
      <dgm:prSet/>
      <dgm:spPr/>
      <dgm:t>
        <a:bodyPr/>
        <a:lstStyle/>
        <a:p>
          <a:r>
            <a:rPr lang="en-GB" b="0" i="1" u="none" strike="noStrike" cap="none" dirty="0">
              <a:latin typeface="Arial"/>
              <a:ea typeface="Arial"/>
              <a:cs typeface="Arial"/>
              <a:sym typeface="Arial"/>
            </a:rPr>
            <a:t>Dark Matter Day</a:t>
          </a:r>
        </a:p>
      </dgm:t>
    </dgm:pt>
    <dgm:pt modelId="{5131C5E4-5122-F947-BB5C-DC84996757F5}" type="parTrans" cxnId="{075B0CA6-BD2F-374C-A3CD-2951063C3DB2}">
      <dgm:prSet/>
      <dgm:spPr/>
      <dgm:t>
        <a:bodyPr/>
        <a:lstStyle/>
        <a:p>
          <a:endParaRPr lang="en-GB"/>
        </a:p>
      </dgm:t>
    </dgm:pt>
    <dgm:pt modelId="{C94BCDD3-BC5A-E341-B4F0-80B09BE52909}" type="sibTrans" cxnId="{075B0CA6-BD2F-374C-A3CD-2951063C3DB2}">
      <dgm:prSet/>
      <dgm:spPr/>
      <dgm:t>
        <a:bodyPr/>
        <a:lstStyle/>
        <a:p>
          <a:endParaRPr lang="en-GB"/>
        </a:p>
      </dgm:t>
    </dgm:pt>
    <dgm:pt modelId="{BB365235-AC06-B64D-B242-BC61F27885D3}">
      <dgm:prSet/>
      <dgm:spPr/>
      <dgm:t>
        <a:bodyPr/>
        <a:lstStyle/>
        <a:p>
          <a:endParaRPr lang="en-GB" b="0" i="1" u="none" strike="noStrike" cap="none" dirty="0">
            <a:latin typeface="Arial"/>
            <a:ea typeface="Arial"/>
            <a:cs typeface="Arial"/>
            <a:sym typeface="Arial"/>
          </a:endParaRPr>
        </a:p>
      </dgm:t>
    </dgm:pt>
    <dgm:pt modelId="{7E2D0629-4943-784E-B5CA-B74C8A34EC3F}" type="parTrans" cxnId="{E93B41F8-7608-D74C-9CA6-BB6DAE806B33}">
      <dgm:prSet/>
      <dgm:spPr/>
      <dgm:t>
        <a:bodyPr/>
        <a:lstStyle/>
        <a:p>
          <a:endParaRPr lang="en-GB"/>
        </a:p>
      </dgm:t>
    </dgm:pt>
    <dgm:pt modelId="{6EE98F55-C266-2645-B405-923A07E61A7D}" type="sibTrans" cxnId="{E93B41F8-7608-D74C-9CA6-BB6DAE806B33}">
      <dgm:prSet/>
      <dgm:spPr/>
      <dgm:t>
        <a:bodyPr/>
        <a:lstStyle/>
        <a:p>
          <a:endParaRPr lang="en-GB"/>
        </a:p>
      </dgm:t>
    </dgm:pt>
    <dgm:pt modelId="{D447ACDF-168E-4E40-BCDD-8D617EA3EFDB}">
      <dgm:prSet phldrT="[Text]"/>
      <dgm:spPr/>
      <dgm:t>
        <a:bodyPr/>
        <a:lstStyle/>
        <a:p>
          <a:pPr>
            <a:buClr>
              <a:srgbClr val="000000"/>
            </a:buClr>
            <a:buSzPts val="1300"/>
            <a:buFont typeface="Arial" panose="020B0604020202020204" pitchFamily="34" charset="0"/>
            <a:buChar char="•"/>
          </a:pPr>
          <a:r>
            <a:rPr lang="en-GB" b="0" i="1" u="none" strike="noStrike" cap="none" dirty="0">
              <a:latin typeface="Arial"/>
              <a:ea typeface="Arial"/>
              <a:cs typeface="Arial"/>
              <a:sym typeface="Arial"/>
            </a:rPr>
            <a:t>Sparks! – Future Quantum </a:t>
          </a:r>
          <a:endParaRPr lang="en-GB" i="1" dirty="0"/>
        </a:p>
      </dgm:t>
    </dgm:pt>
    <dgm:pt modelId="{662E55AE-1301-2C40-80D1-531A65F46067}" type="parTrans" cxnId="{94CACBE0-FDD6-DB46-8660-4E1987B96674}">
      <dgm:prSet/>
      <dgm:spPr/>
      <dgm:t>
        <a:bodyPr/>
        <a:lstStyle/>
        <a:p>
          <a:endParaRPr lang="en-GB"/>
        </a:p>
      </dgm:t>
    </dgm:pt>
    <dgm:pt modelId="{6CFBDC15-D597-8645-BADA-12A1437DB9CE}" type="sibTrans" cxnId="{94CACBE0-FDD6-DB46-8660-4E1987B96674}">
      <dgm:prSet/>
      <dgm:spPr/>
      <dgm:t>
        <a:bodyPr/>
        <a:lstStyle/>
        <a:p>
          <a:endParaRPr lang="en-GB"/>
        </a:p>
      </dgm:t>
    </dgm:pt>
    <dgm:pt modelId="{75EE52F2-119D-C543-A70B-121EFD1EDF60}">
      <dgm:prSet phldrT="[Text]"/>
      <dgm:spPr/>
      <dgm:t>
        <a:bodyPr/>
        <a:lstStyle/>
        <a:p>
          <a:pPr>
            <a:buFont typeface="Arial" panose="020B0604020202020204" pitchFamily="34" charset="0"/>
            <a:buChar char="•"/>
          </a:pPr>
          <a:r>
            <a:rPr lang="en-GB" i="1" dirty="0"/>
            <a:t>De temps </a:t>
          </a:r>
          <a:r>
            <a:rPr lang="en-GB" i="1" dirty="0" err="1"/>
            <a:t>en</a:t>
          </a:r>
          <a:r>
            <a:rPr lang="en-GB" i="1" dirty="0"/>
            <a:t> temp</a:t>
          </a:r>
        </a:p>
      </dgm:t>
    </dgm:pt>
    <dgm:pt modelId="{966A48C3-A99B-4C40-A0A7-232FCB72215A}" type="parTrans" cxnId="{DC315C8A-ECF2-7347-B241-A0EFC6CCFF43}">
      <dgm:prSet/>
      <dgm:spPr/>
      <dgm:t>
        <a:bodyPr/>
        <a:lstStyle/>
        <a:p>
          <a:endParaRPr lang="en-GB"/>
        </a:p>
      </dgm:t>
    </dgm:pt>
    <dgm:pt modelId="{9DB6C1E6-F4F7-6D40-B29B-526BBB17268D}" type="sibTrans" cxnId="{DC315C8A-ECF2-7347-B241-A0EFC6CCFF43}">
      <dgm:prSet/>
      <dgm:spPr/>
      <dgm:t>
        <a:bodyPr/>
        <a:lstStyle/>
        <a:p>
          <a:endParaRPr lang="en-GB"/>
        </a:p>
      </dgm:t>
    </dgm:pt>
    <dgm:pt modelId="{3284CFE3-33E3-8B43-B6E6-BFF6CDB3D192}">
      <dgm:prSet phldrT="[Text]"/>
      <dgm:spPr/>
      <dgm:t>
        <a:bodyPr/>
        <a:lstStyle/>
        <a:p>
          <a:pPr>
            <a:buFont typeface="Arial" panose="020B0604020202020204" pitchFamily="34" charset="0"/>
            <a:buNone/>
          </a:pPr>
          <a:endParaRPr lang="en-GB" dirty="0"/>
        </a:p>
      </dgm:t>
    </dgm:pt>
    <dgm:pt modelId="{0C8BC89A-26C5-4342-8AE1-803801D20293}" type="parTrans" cxnId="{1E1141BD-FDCA-BA46-9E8F-959E197129C3}">
      <dgm:prSet/>
      <dgm:spPr/>
      <dgm:t>
        <a:bodyPr/>
        <a:lstStyle/>
        <a:p>
          <a:endParaRPr lang="en-GB"/>
        </a:p>
      </dgm:t>
    </dgm:pt>
    <dgm:pt modelId="{2296B9A5-05B8-8748-B909-13D93411D694}" type="sibTrans" cxnId="{1E1141BD-FDCA-BA46-9E8F-959E197129C3}">
      <dgm:prSet/>
      <dgm:spPr/>
      <dgm:t>
        <a:bodyPr/>
        <a:lstStyle/>
        <a:p>
          <a:endParaRPr lang="en-GB"/>
        </a:p>
      </dgm:t>
    </dgm:pt>
    <dgm:pt modelId="{A3A8FA06-EAFB-6949-AE59-9ADB4CA4EFAF}">
      <dgm:prSet phldrT="[Text]"/>
      <dgm:spPr/>
      <dgm:t>
        <a:bodyPr/>
        <a:lstStyle/>
        <a:p>
          <a:pPr>
            <a:buNone/>
          </a:pPr>
          <a:r>
            <a:rPr lang="en-GB" b="1" dirty="0"/>
            <a:t>November 2024</a:t>
          </a:r>
        </a:p>
      </dgm:t>
    </dgm:pt>
    <dgm:pt modelId="{C1F6AD37-4387-6D44-A044-3EE98FA28C9D}" type="parTrans" cxnId="{F62E484D-8309-9743-A5C0-4F848E544617}">
      <dgm:prSet/>
      <dgm:spPr/>
      <dgm:t>
        <a:bodyPr/>
        <a:lstStyle/>
        <a:p>
          <a:endParaRPr lang="en-GB"/>
        </a:p>
      </dgm:t>
    </dgm:pt>
    <dgm:pt modelId="{17F24151-EC7C-8D44-BFB1-D44190CF9572}" type="sibTrans" cxnId="{F62E484D-8309-9743-A5C0-4F848E544617}">
      <dgm:prSet/>
      <dgm:spPr/>
      <dgm:t>
        <a:bodyPr/>
        <a:lstStyle/>
        <a:p>
          <a:endParaRPr lang="en-GB"/>
        </a:p>
      </dgm:t>
    </dgm:pt>
    <dgm:pt modelId="{07895FAA-7155-2F44-9DD6-908A94071119}">
      <dgm:prSet phldrT="[Text]"/>
      <dgm:spPr/>
      <dgm:t>
        <a:bodyPr/>
        <a:lstStyle/>
        <a:p>
          <a:pPr>
            <a:buNone/>
          </a:pPr>
          <a:endParaRPr lang="en-GB" dirty="0"/>
        </a:p>
      </dgm:t>
    </dgm:pt>
    <dgm:pt modelId="{63861945-5815-7348-A8E6-191E12F35DB2}" type="parTrans" cxnId="{B0A3428E-805D-5B45-910A-8B7AB1106B8D}">
      <dgm:prSet/>
      <dgm:spPr/>
      <dgm:t>
        <a:bodyPr/>
        <a:lstStyle/>
        <a:p>
          <a:endParaRPr lang="en-GB"/>
        </a:p>
      </dgm:t>
    </dgm:pt>
    <dgm:pt modelId="{B22493A5-4ABD-C544-9701-5E15CFAA8B41}" type="sibTrans" cxnId="{B0A3428E-805D-5B45-910A-8B7AB1106B8D}">
      <dgm:prSet/>
      <dgm:spPr/>
      <dgm:t>
        <a:bodyPr/>
        <a:lstStyle/>
        <a:p>
          <a:endParaRPr lang="en-GB"/>
        </a:p>
      </dgm:t>
    </dgm:pt>
    <dgm:pt modelId="{FA68C152-B74A-F84B-A8FC-9D1626656EFD}">
      <dgm:prSet phldrT="[Text]"/>
      <dgm:spPr/>
      <dgm:t>
        <a:bodyPr/>
        <a:lstStyle/>
        <a:p>
          <a:pPr>
            <a:buFont typeface="Arial" panose="020B0604020202020204" pitchFamily="34" charset="0"/>
            <a:buChar char="•"/>
          </a:pPr>
          <a:r>
            <a:rPr lang="en-GB" i="1" dirty="0" err="1"/>
            <a:t>Danser</a:t>
          </a:r>
          <a:r>
            <a:rPr lang="en-GB" i="1" dirty="0"/>
            <a:t> avec </a:t>
          </a:r>
          <a:r>
            <a:rPr lang="en-GB" i="1" dirty="0" err="1"/>
            <a:t>l’évolution</a:t>
          </a:r>
          <a:endParaRPr lang="en-GB" i="1" dirty="0"/>
        </a:p>
      </dgm:t>
    </dgm:pt>
    <dgm:pt modelId="{F6A37F21-5F8A-494E-99F7-37E040967524}" type="parTrans" cxnId="{5DFFC72F-51D8-6842-A8DA-3DF0E9F10F16}">
      <dgm:prSet/>
      <dgm:spPr/>
      <dgm:t>
        <a:bodyPr/>
        <a:lstStyle/>
        <a:p>
          <a:endParaRPr lang="en-GB"/>
        </a:p>
      </dgm:t>
    </dgm:pt>
    <dgm:pt modelId="{F5008774-E383-B14D-9F7E-0854C21B51CA}" type="sibTrans" cxnId="{5DFFC72F-51D8-6842-A8DA-3DF0E9F10F16}">
      <dgm:prSet/>
      <dgm:spPr/>
      <dgm:t>
        <a:bodyPr/>
        <a:lstStyle/>
        <a:p>
          <a:endParaRPr lang="en-GB"/>
        </a:p>
      </dgm:t>
    </dgm:pt>
    <dgm:pt modelId="{B1F0F424-E2A4-7140-896A-E628922E6083}">
      <dgm:prSet phldrT="[Text]"/>
      <dgm:spPr/>
      <dgm:t>
        <a:bodyPr/>
        <a:lstStyle/>
        <a:p>
          <a:pPr>
            <a:buFont typeface="Arial" panose="020B0604020202020204" pitchFamily="34" charset="0"/>
            <a:buNone/>
          </a:pPr>
          <a:r>
            <a:rPr lang="en-GB" dirty="0"/>
            <a:t> </a:t>
          </a:r>
        </a:p>
      </dgm:t>
    </dgm:pt>
    <dgm:pt modelId="{A33F8CA7-9F82-3242-9B49-BFDDAE690A72}" type="parTrans" cxnId="{C9ED0C10-1A1E-C441-BB2C-657A864AAD39}">
      <dgm:prSet/>
      <dgm:spPr/>
      <dgm:t>
        <a:bodyPr/>
        <a:lstStyle/>
        <a:p>
          <a:endParaRPr lang="en-GB"/>
        </a:p>
      </dgm:t>
    </dgm:pt>
    <dgm:pt modelId="{35F6BF3C-A24A-5145-9438-0F3FC78849A4}" type="sibTrans" cxnId="{C9ED0C10-1A1E-C441-BB2C-657A864AAD39}">
      <dgm:prSet/>
      <dgm:spPr/>
      <dgm:t>
        <a:bodyPr/>
        <a:lstStyle/>
        <a:p>
          <a:endParaRPr lang="en-GB"/>
        </a:p>
      </dgm:t>
    </dgm:pt>
    <dgm:pt modelId="{AAE71D82-242F-1C4C-90BE-6EDFBA8278BB}">
      <dgm:prSet phldrT="[Text]"/>
      <dgm:spPr/>
      <dgm:t>
        <a:bodyPr/>
        <a:lstStyle/>
        <a:p>
          <a:pPr>
            <a:buNone/>
          </a:pPr>
          <a:r>
            <a:rPr lang="en-GB" b="1" dirty="0"/>
            <a:t>Early 2025</a:t>
          </a:r>
        </a:p>
      </dgm:t>
    </dgm:pt>
    <dgm:pt modelId="{DC414587-36F1-034D-AFEC-2B88B1BAC480}" type="parTrans" cxnId="{846D168A-1DE3-8748-B199-BBDAE359E952}">
      <dgm:prSet/>
      <dgm:spPr/>
      <dgm:t>
        <a:bodyPr/>
        <a:lstStyle/>
        <a:p>
          <a:endParaRPr lang="en-GB"/>
        </a:p>
      </dgm:t>
    </dgm:pt>
    <dgm:pt modelId="{781BD51F-59CE-8643-BFF6-65066B5C2BBA}" type="sibTrans" cxnId="{846D168A-1DE3-8748-B199-BBDAE359E952}">
      <dgm:prSet/>
      <dgm:spPr/>
      <dgm:t>
        <a:bodyPr/>
        <a:lstStyle/>
        <a:p>
          <a:endParaRPr lang="en-GB"/>
        </a:p>
      </dgm:t>
    </dgm:pt>
    <dgm:pt modelId="{B3C9522C-5302-694E-AA7A-F2DA7B1D1411}">
      <dgm:prSet phldrT="[Text]"/>
      <dgm:spPr/>
      <dgm:t>
        <a:bodyPr/>
        <a:lstStyle/>
        <a:p>
          <a:pPr>
            <a:buNone/>
          </a:pPr>
          <a:r>
            <a:rPr lang="en-GB" b="1" dirty="0"/>
            <a:t>October 2025</a:t>
          </a:r>
        </a:p>
      </dgm:t>
    </dgm:pt>
    <dgm:pt modelId="{82CDDC61-F705-9149-9F01-38024DD6F187}" type="parTrans" cxnId="{CF6CE9A7-7BDE-EB4E-AD91-5EFD6D28E4CA}">
      <dgm:prSet/>
      <dgm:spPr/>
      <dgm:t>
        <a:bodyPr/>
        <a:lstStyle/>
        <a:p>
          <a:endParaRPr lang="en-GB"/>
        </a:p>
      </dgm:t>
    </dgm:pt>
    <dgm:pt modelId="{B921E40C-0726-784A-B6CD-B4CEA08FA76B}" type="sibTrans" cxnId="{CF6CE9A7-7BDE-EB4E-AD91-5EFD6D28E4CA}">
      <dgm:prSet/>
      <dgm:spPr/>
      <dgm:t>
        <a:bodyPr/>
        <a:lstStyle/>
        <a:p>
          <a:endParaRPr lang="en-GB"/>
        </a:p>
      </dgm:t>
    </dgm:pt>
    <dgm:pt modelId="{E330EF34-15C2-784D-862F-27F4BC924B00}">
      <dgm:prSet phldrT="[Text]"/>
      <dgm:spPr/>
      <dgm:t>
        <a:bodyPr/>
        <a:lstStyle/>
        <a:p>
          <a:pPr>
            <a:buFont typeface="Arial" panose="020B0604020202020204" pitchFamily="34" charset="0"/>
            <a:buChar char="•"/>
          </a:pPr>
          <a:r>
            <a:rPr lang="en-GB" i="1" dirty="0"/>
            <a:t>The magic inventions that changed history</a:t>
          </a:r>
          <a:r>
            <a:rPr lang="en-GB" dirty="0"/>
            <a:t> </a:t>
          </a:r>
        </a:p>
      </dgm:t>
    </dgm:pt>
    <dgm:pt modelId="{5B548F0B-EA19-D44F-BB78-7EB530F98420}" type="parTrans" cxnId="{4A1A74F5-851D-DC40-B42F-053707EC5F11}">
      <dgm:prSet/>
      <dgm:spPr/>
      <dgm:t>
        <a:bodyPr/>
        <a:lstStyle/>
        <a:p>
          <a:endParaRPr lang="en-GB"/>
        </a:p>
      </dgm:t>
    </dgm:pt>
    <dgm:pt modelId="{D96D4BB4-7CFF-964A-BF47-88DC704A0A02}" type="sibTrans" cxnId="{4A1A74F5-851D-DC40-B42F-053707EC5F11}">
      <dgm:prSet/>
      <dgm:spPr/>
      <dgm:t>
        <a:bodyPr/>
        <a:lstStyle/>
        <a:p>
          <a:endParaRPr lang="en-GB"/>
        </a:p>
      </dgm:t>
    </dgm:pt>
    <dgm:pt modelId="{A974A112-E27B-7241-89F4-5E2DEC22D8F0}">
      <dgm:prSet phldrT="[Text]"/>
      <dgm:spPr/>
      <dgm:t>
        <a:bodyPr/>
        <a:lstStyle/>
        <a:p>
          <a:pPr>
            <a:buNone/>
          </a:pPr>
          <a:endParaRPr lang="en-GB" dirty="0"/>
        </a:p>
      </dgm:t>
    </dgm:pt>
    <dgm:pt modelId="{81B880F8-112A-4040-8520-374F98375EA7}" type="parTrans" cxnId="{166F3D67-FCBD-664F-9166-11F9F5CC6C67}">
      <dgm:prSet/>
      <dgm:spPr/>
      <dgm:t>
        <a:bodyPr/>
        <a:lstStyle/>
        <a:p>
          <a:endParaRPr lang="en-GB"/>
        </a:p>
      </dgm:t>
    </dgm:pt>
    <dgm:pt modelId="{9B19DDA4-4EE4-4B47-9B7B-5D826567E194}" type="sibTrans" cxnId="{166F3D67-FCBD-664F-9166-11F9F5CC6C67}">
      <dgm:prSet/>
      <dgm:spPr/>
      <dgm:t>
        <a:bodyPr/>
        <a:lstStyle/>
        <a:p>
          <a:endParaRPr lang="en-GB"/>
        </a:p>
      </dgm:t>
    </dgm:pt>
    <dgm:pt modelId="{530E776B-3036-7A4A-9BDF-E48D42D13D4A}">
      <dgm:prSet phldrT="[Text]"/>
      <dgm:spPr/>
      <dgm:t>
        <a:bodyPr/>
        <a:lstStyle/>
        <a:p>
          <a:pPr>
            <a:buFont typeface="Arial" panose="020B0604020202020204" pitchFamily="34" charset="0"/>
            <a:buChar char="•"/>
          </a:pPr>
          <a:r>
            <a:rPr lang="en-GB" i="1" dirty="0"/>
            <a:t>Creation</a:t>
          </a:r>
        </a:p>
      </dgm:t>
    </dgm:pt>
    <dgm:pt modelId="{CED30905-008C-A242-9E0B-44D0DFDEE31E}" type="parTrans" cxnId="{6820DF0F-02F4-DB41-84EB-E835995D6C7F}">
      <dgm:prSet/>
      <dgm:spPr/>
      <dgm:t>
        <a:bodyPr/>
        <a:lstStyle/>
        <a:p>
          <a:endParaRPr lang="en-GB"/>
        </a:p>
      </dgm:t>
    </dgm:pt>
    <dgm:pt modelId="{485F44CC-4937-3349-AF91-173EE7AD97B4}" type="sibTrans" cxnId="{6820DF0F-02F4-DB41-84EB-E835995D6C7F}">
      <dgm:prSet/>
      <dgm:spPr/>
      <dgm:t>
        <a:bodyPr/>
        <a:lstStyle/>
        <a:p>
          <a:endParaRPr lang="en-GB"/>
        </a:p>
      </dgm:t>
    </dgm:pt>
    <dgm:pt modelId="{56E603A0-1C13-CB45-85C0-11B66353CB45}">
      <dgm:prSet phldrT="[Text]"/>
      <dgm:spPr/>
      <dgm:t>
        <a:bodyPr/>
        <a:lstStyle/>
        <a:p>
          <a:pPr>
            <a:buFont typeface="Arial" panose="020B0604020202020204" pitchFamily="34" charset="0"/>
            <a:buChar char="•"/>
          </a:pPr>
          <a:endParaRPr lang="en-GB" dirty="0"/>
        </a:p>
      </dgm:t>
    </dgm:pt>
    <dgm:pt modelId="{82EAA445-1BAE-234D-9DC2-9DBD625B1136}" type="parTrans" cxnId="{6126B16A-3539-FB44-83F9-4D4A5A112177}">
      <dgm:prSet/>
      <dgm:spPr/>
      <dgm:t>
        <a:bodyPr/>
        <a:lstStyle/>
        <a:p>
          <a:endParaRPr lang="en-GB"/>
        </a:p>
      </dgm:t>
    </dgm:pt>
    <dgm:pt modelId="{9AFE3EEB-096B-964F-9B43-FA7C0197506B}" type="sibTrans" cxnId="{6126B16A-3539-FB44-83F9-4D4A5A112177}">
      <dgm:prSet/>
      <dgm:spPr/>
      <dgm:t>
        <a:bodyPr/>
        <a:lstStyle/>
        <a:p>
          <a:endParaRPr lang="en-GB"/>
        </a:p>
      </dgm:t>
    </dgm:pt>
    <dgm:pt modelId="{2E5A19AC-F71A-8842-B086-59D317326566}">
      <dgm:prSet phldrT="[Text]"/>
      <dgm:spPr/>
      <dgm:t>
        <a:bodyPr/>
        <a:lstStyle/>
        <a:p>
          <a:pPr>
            <a:buFont typeface="Arial" panose="020B0604020202020204" pitchFamily="34" charset="0"/>
            <a:buChar char="•"/>
          </a:pPr>
          <a:r>
            <a:rPr lang="en-GB" i="1" dirty="0"/>
            <a:t>The mysteries of the Universe</a:t>
          </a:r>
          <a:r>
            <a:rPr lang="en-GB" dirty="0"/>
            <a:t>, Gian Giudice</a:t>
          </a:r>
          <a:endParaRPr lang="en-GB" i="0" dirty="0"/>
        </a:p>
      </dgm:t>
    </dgm:pt>
    <dgm:pt modelId="{7A80C05E-CFB0-D74B-BA9B-52777C1DECD1}" type="parTrans" cxnId="{DA87EBEF-E0DF-394C-9136-3AC509A5132B}">
      <dgm:prSet/>
      <dgm:spPr/>
      <dgm:t>
        <a:bodyPr/>
        <a:lstStyle/>
        <a:p>
          <a:endParaRPr lang="en-GB"/>
        </a:p>
      </dgm:t>
    </dgm:pt>
    <dgm:pt modelId="{5B86F2D0-FED1-F84E-BC44-E96E37DC385E}" type="sibTrans" cxnId="{DA87EBEF-E0DF-394C-9136-3AC509A5132B}">
      <dgm:prSet/>
      <dgm:spPr/>
      <dgm:t>
        <a:bodyPr/>
        <a:lstStyle/>
        <a:p>
          <a:endParaRPr lang="en-GB"/>
        </a:p>
      </dgm:t>
    </dgm:pt>
    <dgm:pt modelId="{ABE2E36B-C686-C247-B897-5EFAA3F17CD1}">
      <dgm:prSet phldrT="[Text]"/>
      <dgm:spPr/>
      <dgm:t>
        <a:bodyPr/>
        <a:lstStyle/>
        <a:p>
          <a:pPr>
            <a:buFont typeface="Arial" panose="020B0604020202020204" pitchFamily="34" charset="0"/>
            <a:buChar char="•"/>
          </a:pPr>
          <a:r>
            <a:rPr lang="en-GB" i="1" dirty="0"/>
            <a:t>Quantum Lovers</a:t>
          </a:r>
          <a:endParaRPr lang="en-GB" dirty="0"/>
        </a:p>
      </dgm:t>
    </dgm:pt>
    <dgm:pt modelId="{62EA3242-4962-1C41-B631-14D633B23127}" type="parTrans" cxnId="{12255E39-85F7-DC4B-89A4-E7B6A4D8D083}">
      <dgm:prSet/>
      <dgm:spPr/>
      <dgm:t>
        <a:bodyPr/>
        <a:lstStyle/>
        <a:p>
          <a:endParaRPr lang="en-GB"/>
        </a:p>
      </dgm:t>
    </dgm:pt>
    <dgm:pt modelId="{8AF9FDCC-F0CB-034A-B568-E2384EE50FC8}" type="sibTrans" cxnId="{12255E39-85F7-DC4B-89A4-E7B6A4D8D083}">
      <dgm:prSet/>
      <dgm:spPr/>
      <dgm:t>
        <a:bodyPr/>
        <a:lstStyle/>
        <a:p>
          <a:endParaRPr lang="en-GB"/>
        </a:p>
      </dgm:t>
    </dgm:pt>
    <dgm:pt modelId="{FA2BF93F-679F-704C-9F47-D267B6D988E0}">
      <dgm:prSet/>
      <dgm:spPr/>
      <dgm:t>
        <a:bodyPr/>
        <a:lstStyle/>
        <a:p>
          <a:endParaRPr lang="en-GB" b="0" i="1" u="none" strike="noStrike" cap="none" dirty="0">
            <a:latin typeface="Arial"/>
            <a:ea typeface="Arial"/>
            <a:cs typeface="Arial"/>
            <a:sym typeface="Arial"/>
          </a:endParaRPr>
        </a:p>
      </dgm:t>
    </dgm:pt>
    <dgm:pt modelId="{8B963E74-E4BF-104E-9731-8D18D849F77A}" type="parTrans" cxnId="{8D6BB4E8-CB5A-CC42-B214-8A2FD967212C}">
      <dgm:prSet/>
      <dgm:spPr/>
      <dgm:t>
        <a:bodyPr/>
        <a:lstStyle/>
        <a:p>
          <a:endParaRPr lang="en-GB"/>
        </a:p>
      </dgm:t>
    </dgm:pt>
    <dgm:pt modelId="{90CDBD65-2554-6941-9F34-D8F9CD857F26}" type="sibTrans" cxnId="{8D6BB4E8-CB5A-CC42-B214-8A2FD967212C}">
      <dgm:prSet/>
      <dgm:spPr/>
      <dgm:t>
        <a:bodyPr/>
        <a:lstStyle/>
        <a:p>
          <a:endParaRPr lang="en-GB"/>
        </a:p>
      </dgm:t>
    </dgm:pt>
    <dgm:pt modelId="{59095C2B-6CDF-3A4A-9700-7EDD437F6939}">
      <dgm:prSet/>
      <dgm:spPr/>
      <dgm:t>
        <a:bodyPr/>
        <a:lstStyle/>
        <a:p>
          <a:pPr>
            <a:buFont typeface="Arial" panose="020B0604020202020204" pitchFamily="34" charset="0"/>
            <a:buNone/>
          </a:pPr>
          <a:r>
            <a:rPr lang="en-GB" b="1" i="0" u="none" strike="noStrike" cap="none" dirty="0">
              <a:latin typeface="Arial"/>
              <a:ea typeface="Arial"/>
              <a:cs typeface="Arial"/>
              <a:sym typeface="Arial"/>
            </a:rPr>
            <a:t>November 2024</a:t>
          </a:r>
        </a:p>
      </dgm:t>
    </dgm:pt>
    <dgm:pt modelId="{0DA271A9-3E1F-C643-A514-0F008BEE999A}" type="parTrans" cxnId="{219E2BB2-8391-554A-9CA1-131C8CB54974}">
      <dgm:prSet/>
      <dgm:spPr/>
      <dgm:t>
        <a:bodyPr/>
        <a:lstStyle/>
        <a:p>
          <a:endParaRPr lang="en-GB"/>
        </a:p>
      </dgm:t>
    </dgm:pt>
    <dgm:pt modelId="{82A95553-D68D-C747-B444-63D3322D66D5}" type="sibTrans" cxnId="{219E2BB2-8391-554A-9CA1-131C8CB54974}">
      <dgm:prSet/>
      <dgm:spPr/>
      <dgm:t>
        <a:bodyPr/>
        <a:lstStyle/>
        <a:p>
          <a:endParaRPr lang="en-GB"/>
        </a:p>
      </dgm:t>
    </dgm:pt>
    <dgm:pt modelId="{7C8659A9-CD33-3145-9114-FDA643940F9C}">
      <dgm:prSet/>
      <dgm:spPr/>
      <dgm:t>
        <a:bodyPr/>
        <a:lstStyle/>
        <a:p>
          <a:pPr>
            <a:buFont typeface="Arial" panose="020B0604020202020204" pitchFamily="34" charset="0"/>
            <a:buChar char="•"/>
          </a:pPr>
          <a:r>
            <a:rPr lang="en-GB" b="0" i="1" u="none" strike="noStrike" cap="none" dirty="0" err="1">
              <a:latin typeface="Arial"/>
              <a:ea typeface="Arial"/>
              <a:cs typeface="Arial"/>
              <a:sym typeface="Arial"/>
            </a:rPr>
            <a:t>Codez</a:t>
          </a:r>
          <a:r>
            <a:rPr lang="en-GB" b="0" i="1" u="none" strike="noStrike" cap="none" dirty="0">
              <a:latin typeface="Arial"/>
              <a:ea typeface="Arial"/>
              <a:cs typeface="Arial"/>
              <a:sym typeface="Arial"/>
            </a:rPr>
            <a:t> la science</a:t>
          </a:r>
        </a:p>
      </dgm:t>
    </dgm:pt>
    <dgm:pt modelId="{24C3B98B-AE1B-A149-AEBA-0C757AFCC7C7}" type="parTrans" cxnId="{3277DDDE-FBB1-7242-8DAA-98F1E91DEB73}">
      <dgm:prSet/>
      <dgm:spPr/>
      <dgm:t>
        <a:bodyPr/>
        <a:lstStyle/>
        <a:p>
          <a:endParaRPr lang="en-GB"/>
        </a:p>
      </dgm:t>
    </dgm:pt>
    <dgm:pt modelId="{892341AD-73CF-5245-BB1D-78EC64195432}" type="sibTrans" cxnId="{3277DDDE-FBB1-7242-8DAA-98F1E91DEB73}">
      <dgm:prSet/>
      <dgm:spPr/>
      <dgm:t>
        <a:bodyPr/>
        <a:lstStyle/>
        <a:p>
          <a:endParaRPr lang="en-GB"/>
        </a:p>
      </dgm:t>
    </dgm:pt>
    <dgm:pt modelId="{EB533825-A81B-7B45-92EE-3E0CD428B945}">
      <dgm:prSet/>
      <dgm:spPr/>
      <dgm:t>
        <a:bodyPr/>
        <a:lstStyle/>
        <a:p>
          <a:pPr>
            <a:buFont typeface="Arial" panose="020B0604020202020204" pitchFamily="34" charset="0"/>
            <a:buChar char="•"/>
          </a:pPr>
          <a:endParaRPr lang="en-GB" b="1" i="0" u="none" strike="noStrike" cap="none" dirty="0">
            <a:latin typeface="Arial"/>
            <a:ea typeface="Arial"/>
            <a:cs typeface="Arial"/>
            <a:sym typeface="Arial"/>
          </a:endParaRPr>
        </a:p>
      </dgm:t>
    </dgm:pt>
    <dgm:pt modelId="{9D926EE6-B300-3346-A807-19849DCB778F}" type="parTrans" cxnId="{10379052-7609-2044-A8B2-B4DC0B3B5A18}">
      <dgm:prSet/>
      <dgm:spPr/>
      <dgm:t>
        <a:bodyPr/>
        <a:lstStyle/>
        <a:p>
          <a:endParaRPr lang="en-GB"/>
        </a:p>
      </dgm:t>
    </dgm:pt>
    <dgm:pt modelId="{9615C154-952A-734C-A5FA-5BE15C1D7826}" type="sibTrans" cxnId="{10379052-7609-2044-A8B2-B4DC0B3B5A18}">
      <dgm:prSet/>
      <dgm:spPr/>
      <dgm:t>
        <a:bodyPr/>
        <a:lstStyle/>
        <a:p>
          <a:endParaRPr lang="en-GB"/>
        </a:p>
      </dgm:t>
    </dgm:pt>
    <dgm:pt modelId="{31E01708-2CE3-FC4E-873F-C695CB6A8174}" type="pres">
      <dgm:prSet presAssocID="{D2A8EC55-B60B-D941-8D28-DF0F4D1882F7}" presName="Name0" presStyleCnt="0">
        <dgm:presLayoutVars>
          <dgm:dir/>
          <dgm:animLvl val="lvl"/>
          <dgm:resizeHandles val="exact"/>
        </dgm:presLayoutVars>
      </dgm:prSet>
      <dgm:spPr/>
    </dgm:pt>
    <dgm:pt modelId="{8A26B1F8-7260-5146-9DF6-9CED31A4EF55}" type="pres">
      <dgm:prSet presAssocID="{2A638D0E-68DE-9D43-9A2E-AA1AFCE135F2}" presName="composite" presStyleCnt="0"/>
      <dgm:spPr/>
    </dgm:pt>
    <dgm:pt modelId="{700E3422-4E4C-6D4E-8ECD-BB73BC6E1CF9}" type="pres">
      <dgm:prSet presAssocID="{2A638D0E-68DE-9D43-9A2E-AA1AFCE135F2}" presName="parTx" presStyleLbl="alignNode1" presStyleIdx="0" presStyleCnt="3">
        <dgm:presLayoutVars>
          <dgm:chMax val="0"/>
          <dgm:chPref val="0"/>
          <dgm:bulletEnabled val="1"/>
        </dgm:presLayoutVars>
      </dgm:prSet>
      <dgm:spPr/>
    </dgm:pt>
    <dgm:pt modelId="{1F7416A5-D9F7-494C-B99F-F6892817B0E7}" type="pres">
      <dgm:prSet presAssocID="{2A638D0E-68DE-9D43-9A2E-AA1AFCE135F2}" presName="desTx" presStyleLbl="alignAccFollowNode1" presStyleIdx="0" presStyleCnt="3">
        <dgm:presLayoutVars>
          <dgm:bulletEnabled val="1"/>
        </dgm:presLayoutVars>
      </dgm:prSet>
      <dgm:spPr/>
    </dgm:pt>
    <dgm:pt modelId="{454D6AA9-2A3F-3644-954F-9D0C281AE0E8}" type="pres">
      <dgm:prSet presAssocID="{9AEFA980-7FF9-4C4D-8733-4B2391C1EFB2}" presName="space" presStyleCnt="0"/>
      <dgm:spPr/>
    </dgm:pt>
    <dgm:pt modelId="{09CCB7BB-335E-D942-9EED-98EF9B675E87}" type="pres">
      <dgm:prSet presAssocID="{442A85D5-BADB-B145-9075-5C3A26F12D7D}" presName="composite" presStyleCnt="0"/>
      <dgm:spPr/>
    </dgm:pt>
    <dgm:pt modelId="{9E9140C7-5B0D-DB47-AAAF-A131EB1B83C1}" type="pres">
      <dgm:prSet presAssocID="{442A85D5-BADB-B145-9075-5C3A26F12D7D}" presName="parTx" presStyleLbl="alignNode1" presStyleIdx="1" presStyleCnt="3">
        <dgm:presLayoutVars>
          <dgm:chMax val="0"/>
          <dgm:chPref val="0"/>
          <dgm:bulletEnabled val="1"/>
        </dgm:presLayoutVars>
      </dgm:prSet>
      <dgm:spPr/>
    </dgm:pt>
    <dgm:pt modelId="{C112DB5E-6AD6-874E-8DF3-937CB2A4F21A}" type="pres">
      <dgm:prSet presAssocID="{442A85D5-BADB-B145-9075-5C3A26F12D7D}" presName="desTx" presStyleLbl="alignAccFollowNode1" presStyleIdx="1" presStyleCnt="3">
        <dgm:presLayoutVars>
          <dgm:bulletEnabled val="1"/>
        </dgm:presLayoutVars>
      </dgm:prSet>
      <dgm:spPr/>
    </dgm:pt>
    <dgm:pt modelId="{5824E949-FA49-0540-902A-26525B34B1DD}" type="pres">
      <dgm:prSet presAssocID="{7BA336D8-0610-F04D-8FCF-5C25A60B6293}" presName="space" presStyleCnt="0"/>
      <dgm:spPr/>
    </dgm:pt>
    <dgm:pt modelId="{05A9189B-6960-1F41-8483-F4C6C41D44EC}" type="pres">
      <dgm:prSet presAssocID="{A96BA2EA-4BDC-2D42-BF53-A0281CFF81C0}" presName="composite" presStyleCnt="0"/>
      <dgm:spPr/>
    </dgm:pt>
    <dgm:pt modelId="{5D373B1F-0BF1-9C4B-9877-5848D026D8A7}" type="pres">
      <dgm:prSet presAssocID="{A96BA2EA-4BDC-2D42-BF53-A0281CFF81C0}" presName="parTx" presStyleLbl="alignNode1" presStyleIdx="2" presStyleCnt="3">
        <dgm:presLayoutVars>
          <dgm:chMax val="0"/>
          <dgm:chPref val="0"/>
          <dgm:bulletEnabled val="1"/>
        </dgm:presLayoutVars>
      </dgm:prSet>
      <dgm:spPr/>
    </dgm:pt>
    <dgm:pt modelId="{2BAA09B7-D791-0F4E-894D-4ABCAE0FC08B}" type="pres">
      <dgm:prSet presAssocID="{A96BA2EA-4BDC-2D42-BF53-A0281CFF81C0}" presName="desTx" presStyleLbl="alignAccFollowNode1" presStyleIdx="2" presStyleCnt="3">
        <dgm:presLayoutVars>
          <dgm:bulletEnabled val="1"/>
        </dgm:presLayoutVars>
      </dgm:prSet>
      <dgm:spPr/>
    </dgm:pt>
  </dgm:ptLst>
  <dgm:cxnLst>
    <dgm:cxn modelId="{7EC8F502-413B-C243-817F-5566D5D3D94B}" type="presOf" srcId="{979B0AFE-C0BA-3444-B299-4102EDB2BBF1}" destId="{1F7416A5-D9F7-494C-B99F-F6892817B0E7}" srcOrd="0" destOrd="1" presId="urn:microsoft.com/office/officeart/2005/8/layout/hList1"/>
    <dgm:cxn modelId="{3CFFFB06-CE98-294F-80E0-EE53F413EE58}" srcId="{240141B8-7B31-9B43-9E55-1CFFA288B3C8}" destId="{BFADA5CE-D26C-1944-AFF4-B186ED1C355C}" srcOrd="0" destOrd="0" parTransId="{AC7DF993-4A66-3E4D-B2D4-DB21F8C39222}" sibTransId="{313C2C4F-FB38-B048-B6DE-CF44EEF77F9E}"/>
    <dgm:cxn modelId="{30499A09-BF7A-4947-8739-E2BC428121FA}" type="presOf" srcId="{AAE71D82-242F-1C4C-90BE-6EDFBA8278BB}" destId="{2BAA09B7-D791-0F4E-894D-4ABCAE0FC08B}" srcOrd="0" destOrd="4" presId="urn:microsoft.com/office/officeart/2005/8/layout/hList1"/>
    <dgm:cxn modelId="{6820DF0F-02F4-DB41-84EB-E835995D6C7F}" srcId="{A96BA2EA-4BDC-2D42-BF53-A0281CFF81C0}" destId="{530E776B-3036-7A4A-9BDF-E48D42D13D4A}" srcOrd="5" destOrd="0" parTransId="{CED30905-008C-A242-9E0B-44D0DFDEE31E}" sibTransId="{485F44CC-4937-3349-AF91-173EE7AD97B4}"/>
    <dgm:cxn modelId="{C9ED0C10-1A1E-C441-BB2C-657A864AAD39}" srcId="{442A85D5-BADB-B145-9075-5C3A26F12D7D}" destId="{B1F0F424-E2A4-7140-896A-E628922E6083}" srcOrd="2" destOrd="0" parTransId="{A33F8CA7-9F82-3242-9B49-BFDDAE690A72}" sibTransId="{35F6BF3C-A24A-5145-9438-0F3FC78849A4}"/>
    <dgm:cxn modelId="{7E5A6213-A2D7-434F-973B-BC734E2F5243}" type="presOf" srcId="{07895FAA-7155-2F44-9DD6-908A94071119}" destId="{2BAA09B7-D791-0F4E-894D-4ABCAE0FC08B}" srcOrd="0" destOrd="9" presId="urn:microsoft.com/office/officeart/2005/8/layout/hList1"/>
    <dgm:cxn modelId="{88BC4C18-D7A3-0D49-913D-41A2BDC6DCA0}" type="presOf" srcId="{6BB54114-C99D-A24B-A6F5-D84CC1053361}" destId="{2BAA09B7-D791-0F4E-894D-4ABCAE0FC08B}" srcOrd="0" destOrd="0" presId="urn:microsoft.com/office/officeart/2005/8/layout/hList1"/>
    <dgm:cxn modelId="{10339E21-9514-7746-A84F-B4C8B6E03A6E}" type="presOf" srcId="{75EE52F2-119D-C543-A70B-121EFD1EDF60}" destId="{C112DB5E-6AD6-874E-8DF3-937CB2A4F21A}" srcOrd="0" destOrd="4" presId="urn:microsoft.com/office/officeart/2005/8/layout/hList1"/>
    <dgm:cxn modelId="{37F43823-C689-0C4C-A877-600C5D99741B}" srcId="{4BE70AE7-48A9-474A-B3ED-B42008B803C2}" destId="{ECB7B70C-7865-8D41-B9A6-3B731E4AA876}" srcOrd="0" destOrd="0" parTransId="{B8ABFAF5-8210-0C43-A0E0-2AD3A06DB7F9}" sibTransId="{9CFFCDE0-8152-A94E-BE18-E5AA12F46DC9}"/>
    <dgm:cxn modelId="{A674BB29-CB1C-994E-A401-2CCD0166FD26}" srcId="{D2A8EC55-B60B-D941-8D28-DF0F4D1882F7}" destId="{442A85D5-BADB-B145-9075-5C3A26F12D7D}" srcOrd="1" destOrd="0" parTransId="{1FB77E42-3F83-D342-AF64-CFA1186732D7}" sibTransId="{7BA336D8-0610-F04D-8FCF-5C25A60B6293}"/>
    <dgm:cxn modelId="{DDFC202A-94EA-284F-A773-FC4F060D58AB}" type="presOf" srcId="{ECB7B70C-7865-8D41-B9A6-3B731E4AA876}" destId="{1F7416A5-D9F7-494C-B99F-F6892817B0E7}" srcOrd="0" destOrd="8" presId="urn:microsoft.com/office/officeart/2005/8/layout/hList1"/>
    <dgm:cxn modelId="{5DFFC72F-51D8-6842-A8DA-3DF0E9F10F16}" srcId="{442A85D5-BADB-B145-9075-5C3A26F12D7D}" destId="{FA68C152-B74A-F84B-A8FC-9D1626656EFD}" srcOrd="1" destOrd="0" parTransId="{F6A37F21-5F8A-494E-99F7-37E040967524}" sibTransId="{F5008774-E383-B14D-9F7E-0854C21B51CA}"/>
    <dgm:cxn modelId="{7F971130-A3A6-9F4F-B201-222F2A8243C2}" type="presOf" srcId="{B1F0F424-E2A4-7140-896A-E628922E6083}" destId="{C112DB5E-6AD6-874E-8DF3-937CB2A4F21A}" srcOrd="0" destOrd="2" presId="urn:microsoft.com/office/officeart/2005/8/layout/hList1"/>
    <dgm:cxn modelId="{CD2A5034-7755-7746-A790-47CA86753948}" type="presOf" srcId="{ABE2E36B-C686-C247-B897-5EFAA3F17CD1}" destId="{2BAA09B7-D791-0F4E-894D-4ABCAE0FC08B}" srcOrd="0" destOrd="8" presId="urn:microsoft.com/office/officeart/2005/8/layout/hList1"/>
    <dgm:cxn modelId="{B4650E37-A494-5644-92B3-3AAF4949DB37}" srcId="{A96BA2EA-4BDC-2D42-BF53-A0281CFF81C0}" destId="{6BB54114-C99D-A24B-A6F5-D84CC1053361}" srcOrd="0" destOrd="0" parTransId="{72B6F5A0-8365-FA4E-B7F3-DD81EC9E49C5}" sibTransId="{FEFC9B17-DCD8-AB4C-8923-1F5C341BF8D7}"/>
    <dgm:cxn modelId="{12255E39-85F7-DC4B-89A4-E7B6A4D8D083}" srcId="{A96BA2EA-4BDC-2D42-BF53-A0281CFF81C0}" destId="{ABE2E36B-C686-C247-B897-5EFAA3F17CD1}" srcOrd="8" destOrd="0" parTransId="{62EA3242-4962-1C41-B631-14D633B23127}" sibTransId="{8AF9FDCC-F0CB-034A-B568-E2384EE50FC8}"/>
    <dgm:cxn modelId="{EAFE873A-E5D1-7A4E-A32A-CA0F026C3448}" type="presOf" srcId="{EB533825-A81B-7B45-92EE-3E0CD428B945}" destId="{1F7416A5-D9F7-494C-B99F-F6892817B0E7}" srcOrd="0" destOrd="6" presId="urn:microsoft.com/office/officeart/2005/8/layout/hList1"/>
    <dgm:cxn modelId="{38A18340-C6A0-5246-88DB-AE76515F604B}" srcId="{631B548F-2822-0D41-ADE9-6F3BE331FBA0}" destId="{979B0AFE-C0BA-3444-B299-4102EDB2BBF1}" srcOrd="0" destOrd="0" parTransId="{9B39AFE9-738D-5847-A2CA-A195D38FD50B}" sibTransId="{BCE254B3-34C9-FC40-A561-1970CD3676EC}"/>
    <dgm:cxn modelId="{19F12B48-0859-7842-86A8-4CB28E67781F}" type="presOf" srcId="{E330EF34-15C2-784D-862F-27F4BC924B00}" destId="{2BAA09B7-D791-0F4E-894D-4ABCAE0FC08B}" srcOrd="0" destOrd="2" presId="urn:microsoft.com/office/officeart/2005/8/layout/hList1"/>
    <dgm:cxn modelId="{BA1D614C-FF0D-F842-A029-D547A0E49674}" type="presOf" srcId="{B3C9522C-5302-694E-AA7A-F2DA7B1D1411}" destId="{2BAA09B7-D791-0F4E-894D-4ABCAE0FC08B}" srcOrd="0" destOrd="7" presId="urn:microsoft.com/office/officeart/2005/8/layout/hList1"/>
    <dgm:cxn modelId="{F62E484D-8309-9743-A5C0-4F848E544617}" srcId="{442A85D5-BADB-B145-9075-5C3A26F12D7D}" destId="{A3A8FA06-EAFB-6949-AE59-9ADB4CA4EFAF}" srcOrd="0" destOrd="0" parTransId="{C1F6AD37-4387-6D44-A044-3EE98FA28C9D}" sibTransId="{17F24151-EC7C-8D44-BFB1-D44190CF9572}"/>
    <dgm:cxn modelId="{10379052-7609-2044-A8B2-B4DC0B3B5A18}" srcId="{59095C2B-6CDF-3A4A-9700-7EDD437F6939}" destId="{EB533825-A81B-7B45-92EE-3E0CD428B945}" srcOrd="1" destOrd="0" parTransId="{9D926EE6-B300-3346-A807-19849DCB778F}" sibTransId="{9615C154-952A-734C-A5FA-5BE15C1D7826}"/>
    <dgm:cxn modelId="{40CD6653-1BF2-6542-9D23-335F0D749857}" srcId="{2A638D0E-68DE-9D43-9A2E-AA1AFCE135F2}" destId="{142957D6-0340-1346-BD59-70848B8DED2A}" srcOrd="5" destOrd="0" parTransId="{C7122F76-3AA4-B949-A8CE-0C25FDE2227D}" sibTransId="{E5FA04A0-AF41-E34E-B271-4E5B610773EB}"/>
    <dgm:cxn modelId="{D891EE57-8CD9-0D4E-8F97-9F4146E23F60}" type="presOf" srcId="{442A85D5-BADB-B145-9075-5C3A26F12D7D}" destId="{9E9140C7-5B0D-DB47-AAAF-A131EB1B83C1}" srcOrd="0" destOrd="0" presId="urn:microsoft.com/office/officeart/2005/8/layout/hList1"/>
    <dgm:cxn modelId="{D58B6F5D-6A0B-434B-A4A7-F263663F988A}" type="presOf" srcId="{631B548F-2822-0D41-ADE9-6F3BE331FBA0}" destId="{1F7416A5-D9F7-494C-B99F-F6892817B0E7}" srcOrd="0" destOrd="0" presId="urn:microsoft.com/office/officeart/2005/8/layout/hList1"/>
    <dgm:cxn modelId="{8B951B64-F3FA-E845-A4F8-722A4BA51368}" type="presOf" srcId="{4C00781C-5A17-2C47-BABE-E49F89688419}" destId="{1F7416A5-D9F7-494C-B99F-F6892817B0E7}" srcOrd="0" destOrd="12" presId="urn:microsoft.com/office/officeart/2005/8/layout/hList1"/>
    <dgm:cxn modelId="{166F3D67-FCBD-664F-9166-11F9F5CC6C67}" srcId="{A96BA2EA-4BDC-2D42-BF53-A0281CFF81C0}" destId="{A974A112-E27B-7241-89F4-5E2DEC22D8F0}" srcOrd="3" destOrd="0" parTransId="{81B880F8-112A-4040-8520-374F98375EA7}" sibTransId="{9B19DDA4-4EE4-4B47-9B7B-5D826567E194}"/>
    <dgm:cxn modelId="{6126B16A-3539-FB44-83F9-4D4A5A112177}" srcId="{A96BA2EA-4BDC-2D42-BF53-A0281CFF81C0}" destId="{56E603A0-1C13-CB45-85C0-11B66353CB45}" srcOrd="6" destOrd="0" parTransId="{82EAA445-1BAE-234D-9DC2-9DBD625B1136}" sibTransId="{9AFE3EEB-096B-964F-9B43-FA7C0197506B}"/>
    <dgm:cxn modelId="{9B0DB46B-EF9E-C948-91BE-DEC9815040D3}" type="presOf" srcId="{A96BA2EA-4BDC-2D42-BF53-A0281CFF81C0}" destId="{5D373B1F-0BF1-9C4B-9877-5848D026D8A7}" srcOrd="0" destOrd="0" presId="urn:microsoft.com/office/officeart/2005/8/layout/hList1"/>
    <dgm:cxn modelId="{36652B6D-6A01-5247-88E7-BF17C75732D8}" type="presOf" srcId="{DDF10071-BBD5-D94F-B901-408273AD0AEB}" destId="{C112DB5E-6AD6-874E-8DF3-937CB2A4F21A}" srcOrd="0" destOrd="3" presId="urn:microsoft.com/office/officeart/2005/8/layout/hList1"/>
    <dgm:cxn modelId="{954E396E-35A1-B648-A799-92130A87A065}" srcId="{2A638D0E-68DE-9D43-9A2E-AA1AFCE135F2}" destId="{4C00781C-5A17-2C47-BABE-E49F89688419}" srcOrd="4" destOrd="0" parTransId="{4D3BF6DC-A0A2-FA4B-AE87-975AE41B20AA}" sibTransId="{F103F005-5950-514C-85BB-7A1618A62D80}"/>
    <dgm:cxn modelId="{1199AD71-D5C6-0A4C-BB00-A5B19CAE501F}" type="presOf" srcId="{BFADA5CE-D26C-1944-AFF4-B186ED1C355C}" destId="{1F7416A5-D9F7-494C-B99F-F6892817B0E7}" srcOrd="0" destOrd="11" presId="urn:microsoft.com/office/officeart/2005/8/layout/hList1"/>
    <dgm:cxn modelId="{1FC25276-BAFC-BF4A-BBF5-F6D2C6055000}" type="presOf" srcId="{FA2BF93F-679F-704C-9F47-D267B6D988E0}" destId="{1F7416A5-D9F7-494C-B99F-F6892817B0E7}" srcOrd="0" destOrd="3" presId="urn:microsoft.com/office/officeart/2005/8/layout/hList1"/>
    <dgm:cxn modelId="{F73C6978-19FB-1B4F-9268-D6B275A5741D}" srcId="{2A638D0E-68DE-9D43-9A2E-AA1AFCE135F2}" destId="{240141B8-7B31-9B43-9E55-1CFFA288B3C8}" srcOrd="3" destOrd="0" parTransId="{39537297-7348-B74E-89A7-605FDF67517D}" sibTransId="{1C5D1FBA-21EF-2C45-8381-1F6077CC46D5}"/>
    <dgm:cxn modelId="{B27C0F7A-14DA-3A4A-BD96-AB8E680A5A77}" type="presOf" srcId="{56E603A0-1C13-CB45-85C0-11B66353CB45}" destId="{2BAA09B7-D791-0F4E-894D-4ABCAE0FC08B}" srcOrd="0" destOrd="6" presId="urn:microsoft.com/office/officeart/2005/8/layout/hList1"/>
    <dgm:cxn modelId="{22C6ED82-63E5-5F43-BCD1-CAC83AFF0981}" srcId="{D2A8EC55-B60B-D941-8D28-DF0F4D1882F7}" destId="{A96BA2EA-4BDC-2D42-BF53-A0281CFF81C0}" srcOrd="2" destOrd="0" parTransId="{63F42FFF-E57B-9940-8733-302AE6DF160B}" sibTransId="{CFE53828-D029-7C47-9FF8-EFDCE4B193D6}"/>
    <dgm:cxn modelId="{C3F6BE83-7DA7-964C-A2A1-FF71B6656879}" srcId="{2A638D0E-68DE-9D43-9A2E-AA1AFCE135F2}" destId="{631B548F-2822-0D41-ADE9-6F3BE331FBA0}" srcOrd="0" destOrd="0" parTransId="{83057E06-9BDE-4841-9586-7B040BB7F4F7}" sibTransId="{A40BB4A7-AD13-0F41-877A-FB11591487EC}"/>
    <dgm:cxn modelId="{846D168A-1DE3-8748-B199-BBDAE359E952}" srcId="{A96BA2EA-4BDC-2D42-BF53-A0281CFF81C0}" destId="{AAE71D82-242F-1C4C-90BE-6EDFBA8278BB}" srcOrd="4" destOrd="0" parTransId="{DC414587-36F1-034D-AFEC-2B88B1BAC480}" sibTransId="{781BD51F-59CE-8643-BFF6-65066B5C2BBA}"/>
    <dgm:cxn modelId="{DC315C8A-ECF2-7347-B241-A0EFC6CCFF43}" srcId="{DDF10071-BBD5-D94F-B901-408273AD0AEB}" destId="{75EE52F2-119D-C543-A70B-121EFD1EDF60}" srcOrd="0" destOrd="0" parTransId="{966A48C3-A99B-4C40-A0A7-232FCB72215A}" sibTransId="{9DB6C1E6-F4F7-6D40-B29B-526BBB17268D}"/>
    <dgm:cxn modelId="{DB116D8A-90CD-3843-8E9E-0073DA2D51C2}" type="presOf" srcId="{2A638D0E-68DE-9D43-9A2E-AA1AFCE135F2}" destId="{700E3422-4E4C-6D4E-8ECD-BB73BC6E1CF9}" srcOrd="0" destOrd="0" presId="urn:microsoft.com/office/officeart/2005/8/layout/hList1"/>
    <dgm:cxn modelId="{B0A3428E-805D-5B45-910A-8B7AB1106B8D}" srcId="{A96BA2EA-4BDC-2D42-BF53-A0281CFF81C0}" destId="{07895FAA-7155-2F44-9DD6-908A94071119}" srcOrd="9" destOrd="0" parTransId="{63861945-5815-7348-A8E6-191E12F35DB2}" sibTransId="{B22493A5-4ABD-C544-9701-5E15CFAA8B41}"/>
    <dgm:cxn modelId="{A062C09C-C0F1-564B-A30E-5FFCBDA07FBD}" type="presOf" srcId="{D2A8EC55-B60B-D941-8D28-DF0F4D1882F7}" destId="{31E01708-2CE3-FC4E-873F-C695CB6A8174}" srcOrd="0" destOrd="0" presId="urn:microsoft.com/office/officeart/2005/8/layout/hList1"/>
    <dgm:cxn modelId="{7FFBD19C-7333-E545-93FA-414AA7BAF939}" srcId="{D2A8EC55-B60B-D941-8D28-DF0F4D1882F7}" destId="{2A638D0E-68DE-9D43-9A2E-AA1AFCE135F2}" srcOrd="0" destOrd="0" parTransId="{0EE84657-E756-8F4D-8BF3-4BF28AE16442}" sibTransId="{9AEFA980-7FF9-4C4D-8733-4B2391C1EFB2}"/>
    <dgm:cxn modelId="{5E20269E-D0FA-3A4A-B9B8-E547A57B1E26}" type="presOf" srcId="{7C8659A9-CD33-3145-9114-FDA643940F9C}" destId="{1F7416A5-D9F7-494C-B99F-F6892817B0E7}" srcOrd="0" destOrd="5" presId="urn:microsoft.com/office/officeart/2005/8/layout/hList1"/>
    <dgm:cxn modelId="{075B0CA6-BD2F-374C-A3CD-2951063C3DB2}" srcId="{631B548F-2822-0D41-ADE9-6F3BE331FBA0}" destId="{1FE8F31F-6624-9D4E-8072-F9D41E0A0D57}" srcOrd="1" destOrd="0" parTransId="{5131C5E4-5122-F947-BB5C-DC84996757F5}" sibTransId="{C94BCDD3-BC5A-E341-B4F0-80B09BE52909}"/>
    <dgm:cxn modelId="{C94ECAA6-BB5E-9140-BFEE-8449FA26FE73}" type="presOf" srcId="{1FE8F31F-6624-9D4E-8072-F9D41E0A0D57}" destId="{1F7416A5-D9F7-494C-B99F-F6892817B0E7}" srcOrd="0" destOrd="2" presId="urn:microsoft.com/office/officeart/2005/8/layout/hList1"/>
    <dgm:cxn modelId="{CF6CE9A7-7BDE-EB4E-AD91-5EFD6D28E4CA}" srcId="{A96BA2EA-4BDC-2D42-BF53-A0281CFF81C0}" destId="{B3C9522C-5302-694E-AA7A-F2DA7B1D1411}" srcOrd="7" destOrd="0" parTransId="{82CDDC61-F705-9149-9F01-38024DD6F187}" sibTransId="{B921E40C-0726-784A-B6CD-B4CEA08FA76B}"/>
    <dgm:cxn modelId="{B30714A9-DE7B-C04C-A5EF-B51662F1D1B3}" type="presOf" srcId="{A3A8FA06-EAFB-6949-AE59-9ADB4CA4EFAF}" destId="{C112DB5E-6AD6-874E-8DF3-937CB2A4F21A}" srcOrd="0" destOrd="0" presId="urn:microsoft.com/office/officeart/2005/8/layout/hList1"/>
    <dgm:cxn modelId="{8812A8AE-E1FA-7B4E-9945-C0B7CA143305}" type="presOf" srcId="{A974A112-E27B-7241-89F4-5E2DEC22D8F0}" destId="{2BAA09B7-D791-0F4E-894D-4ABCAE0FC08B}" srcOrd="0" destOrd="3" presId="urn:microsoft.com/office/officeart/2005/8/layout/hList1"/>
    <dgm:cxn modelId="{219E2BB2-8391-554A-9CA1-131C8CB54974}" srcId="{2A638D0E-68DE-9D43-9A2E-AA1AFCE135F2}" destId="{59095C2B-6CDF-3A4A-9700-7EDD437F6939}" srcOrd="1" destOrd="0" parTransId="{0DA271A9-3E1F-C643-A514-0F008BEE999A}" sibTransId="{82A95553-D68D-C747-B444-63D3322D66D5}"/>
    <dgm:cxn modelId="{1BFB28B4-A135-3841-A562-40C9F4AE6359}" type="presOf" srcId="{2E5A19AC-F71A-8842-B086-59D317326566}" destId="{2BAA09B7-D791-0F4E-894D-4ABCAE0FC08B}" srcOrd="0" destOrd="1" presId="urn:microsoft.com/office/officeart/2005/8/layout/hList1"/>
    <dgm:cxn modelId="{50305FB4-C279-F44B-8C78-00C25568A03D}" type="presOf" srcId="{FA68C152-B74A-F84B-A8FC-9D1626656EFD}" destId="{C112DB5E-6AD6-874E-8DF3-937CB2A4F21A}" srcOrd="0" destOrd="1" presId="urn:microsoft.com/office/officeart/2005/8/layout/hList1"/>
    <dgm:cxn modelId="{1E1141BD-FDCA-BA46-9E8F-959E197129C3}" srcId="{442A85D5-BADB-B145-9075-5C3A26F12D7D}" destId="{3284CFE3-33E3-8B43-B6E6-BFF6CDB3D192}" srcOrd="4" destOrd="0" parTransId="{0C8BC89A-26C5-4342-8AE1-803801D20293}" sibTransId="{2296B9A5-05B8-8748-B909-13D93411D694}"/>
    <dgm:cxn modelId="{563BCDC4-EEAC-DA4B-A9A9-44E2BACD2D71}" type="presOf" srcId="{59095C2B-6CDF-3A4A-9700-7EDD437F6939}" destId="{1F7416A5-D9F7-494C-B99F-F6892817B0E7}" srcOrd="0" destOrd="4" presId="urn:microsoft.com/office/officeart/2005/8/layout/hList1"/>
    <dgm:cxn modelId="{BCB360C7-C6A2-674D-A90F-261523E16E53}" type="presOf" srcId="{240141B8-7B31-9B43-9E55-1CFFA288B3C8}" destId="{1F7416A5-D9F7-494C-B99F-F6892817B0E7}" srcOrd="0" destOrd="10" presId="urn:microsoft.com/office/officeart/2005/8/layout/hList1"/>
    <dgm:cxn modelId="{CCADF7C9-6D17-5C42-A183-7F1CE5A73C5D}" type="presOf" srcId="{4BE70AE7-48A9-474A-B3ED-B42008B803C2}" destId="{1F7416A5-D9F7-494C-B99F-F6892817B0E7}" srcOrd="0" destOrd="7" presId="urn:microsoft.com/office/officeart/2005/8/layout/hList1"/>
    <dgm:cxn modelId="{13A44ECB-FEC0-A34A-BD90-F93CF30BEFD5}" type="presOf" srcId="{D447ACDF-168E-4E40-BCDD-8D617EA3EFDB}" destId="{1F7416A5-D9F7-494C-B99F-F6892817B0E7}" srcOrd="0" destOrd="14" presId="urn:microsoft.com/office/officeart/2005/8/layout/hList1"/>
    <dgm:cxn modelId="{F37B16D5-CCEC-D347-96BA-BE690874195C}" srcId="{2A638D0E-68DE-9D43-9A2E-AA1AFCE135F2}" destId="{4BE70AE7-48A9-474A-B3ED-B42008B803C2}" srcOrd="2" destOrd="0" parTransId="{70F106BD-5537-BA4E-BE55-939C16C48259}" sibTransId="{4F74EFCA-447A-5E4F-9B00-9A4A753972F7}"/>
    <dgm:cxn modelId="{DE7024D8-4D50-CE42-8BC9-D94857A3B992}" srcId="{442A85D5-BADB-B145-9075-5C3A26F12D7D}" destId="{DDF10071-BBD5-D94F-B901-408273AD0AEB}" srcOrd="3" destOrd="0" parTransId="{1A3F8438-2D76-1349-9FF5-23F9DC5D0B7A}" sibTransId="{8477A132-ACC4-7241-A70B-6EF861BD5E66}"/>
    <dgm:cxn modelId="{81C7AFD9-EBAB-8A46-875F-44F0D0532815}" type="presOf" srcId="{BB365235-AC06-B64D-B242-BC61F27885D3}" destId="{1F7416A5-D9F7-494C-B99F-F6892817B0E7}" srcOrd="0" destOrd="9" presId="urn:microsoft.com/office/officeart/2005/8/layout/hList1"/>
    <dgm:cxn modelId="{3277DDDE-FBB1-7242-8DAA-98F1E91DEB73}" srcId="{59095C2B-6CDF-3A4A-9700-7EDD437F6939}" destId="{7C8659A9-CD33-3145-9114-FDA643940F9C}" srcOrd="0" destOrd="0" parTransId="{24C3B98B-AE1B-A149-AEBA-0C757AFCC7C7}" sibTransId="{892341AD-73CF-5245-BB1D-78EC64195432}"/>
    <dgm:cxn modelId="{94CACBE0-FDD6-DB46-8660-4E1987B96674}" srcId="{142957D6-0340-1346-BD59-70848B8DED2A}" destId="{D447ACDF-168E-4E40-BCDD-8D617EA3EFDB}" srcOrd="0" destOrd="0" parTransId="{662E55AE-1301-2C40-80D1-531A65F46067}" sibTransId="{6CFBDC15-D597-8645-BADA-12A1437DB9CE}"/>
    <dgm:cxn modelId="{E04AADE4-EC85-2644-A3A1-48B292765779}" type="presOf" srcId="{3284CFE3-33E3-8B43-B6E6-BFF6CDB3D192}" destId="{C112DB5E-6AD6-874E-8DF3-937CB2A4F21A}" srcOrd="0" destOrd="5" presId="urn:microsoft.com/office/officeart/2005/8/layout/hList1"/>
    <dgm:cxn modelId="{8D6BB4E8-CB5A-CC42-B214-8A2FD967212C}" srcId="{631B548F-2822-0D41-ADE9-6F3BE331FBA0}" destId="{FA2BF93F-679F-704C-9F47-D267B6D988E0}" srcOrd="2" destOrd="0" parTransId="{8B963E74-E4BF-104E-9731-8D18D849F77A}" sibTransId="{90CDBD65-2554-6941-9F34-D8F9CD857F26}"/>
    <dgm:cxn modelId="{DA87EBEF-E0DF-394C-9136-3AC509A5132B}" srcId="{A96BA2EA-4BDC-2D42-BF53-A0281CFF81C0}" destId="{2E5A19AC-F71A-8842-B086-59D317326566}" srcOrd="1" destOrd="0" parTransId="{7A80C05E-CFB0-D74B-BA9B-52777C1DECD1}" sibTransId="{5B86F2D0-FED1-F84E-BC44-E96E37DC385E}"/>
    <dgm:cxn modelId="{4A1A74F5-851D-DC40-B42F-053707EC5F11}" srcId="{A96BA2EA-4BDC-2D42-BF53-A0281CFF81C0}" destId="{E330EF34-15C2-784D-862F-27F4BC924B00}" srcOrd="2" destOrd="0" parTransId="{5B548F0B-EA19-D44F-BB78-7EB530F98420}" sibTransId="{D96D4BB4-7CFF-964A-BF47-88DC704A0A02}"/>
    <dgm:cxn modelId="{E93B41F8-7608-D74C-9CA6-BB6DAE806B33}" srcId="{4BE70AE7-48A9-474A-B3ED-B42008B803C2}" destId="{BB365235-AC06-B64D-B242-BC61F27885D3}" srcOrd="1" destOrd="0" parTransId="{7E2D0629-4943-784E-B5CA-B74C8A34EC3F}" sibTransId="{6EE98F55-C266-2645-B405-923A07E61A7D}"/>
    <dgm:cxn modelId="{978CCFF9-7C4C-DE4B-B0A0-8E364A64DD24}" type="presOf" srcId="{142957D6-0340-1346-BD59-70848B8DED2A}" destId="{1F7416A5-D9F7-494C-B99F-F6892817B0E7}" srcOrd="0" destOrd="13" presId="urn:microsoft.com/office/officeart/2005/8/layout/hList1"/>
    <dgm:cxn modelId="{E25C7DFC-B4C9-844F-9253-0E5AFDED821D}" type="presOf" srcId="{530E776B-3036-7A4A-9BDF-E48D42D13D4A}" destId="{2BAA09B7-D791-0F4E-894D-4ABCAE0FC08B}" srcOrd="0" destOrd="5" presId="urn:microsoft.com/office/officeart/2005/8/layout/hList1"/>
    <dgm:cxn modelId="{B3486B1B-A108-1B49-80A7-15FCBD00A30F}" type="presParOf" srcId="{31E01708-2CE3-FC4E-873F-C695CB6A8174}" destId="{8A26B1F8-7260-5146-9DF6-9CED31A4EF55}" srcOrd="0" destOrd="0" presId="urn:microsoft.com/office/officeart/2005/8/layout/hList1"/>
    <dgm:cxn modelId="{EB044D04-7C2E-6A41-814D-AFDA7C96EEDA}" type="presParOf" srcId="{8A26B1F8-7260-5146-9DF6-9CED31A4EF55}" destId="{700E3422-4E4C-6D4E-8ECD-BB73BC6E1CF9}" srcOrd="0" destOrd="0" presId="urn:microsoft.com/office/officeart/2005/8/layout/hList1"/>
    <dgm:cxn modelId="{2FDBF8E9-C7DB-EB47-9058-D941D2EBC300}" type="presParOf" srcId="{8A26B1F8-7260-5146-9DF6-9CED31A4EF55}" destId="{1F7416A5-D9F7-494C-B99F-F6892817B0E7}" srcOrd="1" destOrd="0" presId="urn:microsoft.com/office/officeart/2005/8/layout/hList1"/>
    <dgm:cxn modelId="{B2AF654A-02C4-6F4C-B542-14A589FD907A}" type="presParOf" srcId="{31E01708-2CE3-FC4E-873F-C695CB6A8174}" destId="{454D6AA9-2A3F-3644-954F-9D0C281AE0E8}" srcOrd="1" destOrd="0" presId="urn:microsoft.com/office/officeart/2005/8/layout/hList1"/>
    <dgm:cxn modelId="{D014D021-8BB7-B544-A276-4793C8813BDE}" type="presParOf" srcId="{31E01708-2CE3-FC4E-873F-C695CB6A8174}" destId="{09CCB7BB-335E-D942-9EED-98EF9B675E87}" srcOrd="2" destOrd="0" presId="urn:microsoft.com/office/officeart/2005/8/layout/hList1"/>
    <dgm:cxn modelId="{6B71EFC6-F200-304C-9593-13FB722021FB}" type="presParOf" srcId="{09CCB7BB-335E-D942-9EED-98EF9B675E87}" destId="{9E9140C7-5B0D-DB47-AAAF-A131EB1B83C1}" srcOrd="0" destOrd="0" presId="urn:microsoft.com/office/officeart/2005/8/layout/hList1"/>
    <dgm:cxn modelId="{2ACC6FA2-09A5-9E4B-B8DA-3877063A24CE}" type="presParOf" srcId="{09CCB7BB-335E-D942-9EED-98EF9B675E87}" destId="{C112DB5E-6AD6-874E-8DF3-937CB2A4F21A}" srcOrd="1" destOrd="0" presId="urn:microsoft.com/office/officeart/2005/8/layout/hList1"/>
    <dgm:cxn modelId="{E1F91F6D-503F-3D4A-BEE2-F9D3D6801803}" type="presParOf" srcId="{31E01708-2CE3-FC4E-873F-C695CB6A8174}" destId="{5824E949-FA49-0540-902A-26525B34B1DD}" srcOrd="3" destOrd="0" presId="urn:microsoft.com/office/officeart/2005/8/layout/hList1"/>
    <dgm:cxn modelId="{4BE402F9-FF48-4043-971D-B5DA43961748}" type="presParOf" srcId="{31E01708-2CE3-FC4E-873F-C695CB6A8174}" destId="{05A9189B-6960-1F41-8483-F4C6C41D44EC}" srcOrd="4" destOrd="0" presId="urn:microsoft.com/office/officeart/2005/8/layout/hList1"/>
    <dgm:cxn modelId="{876B5E62-E3F0-8F40-AA9F-E887B053479C}" type="presParOf" srcId="{05A9189B-6960-1F41-8483-F4C6C41D44EC}" destId="{5D373B1F-0BF1-9C4B-9877-5848D026D8A7}" srcOrd="0" destOrd="0" presId="urn:microsoft.com/office/officeart/2005/8/layout/hList1"/>
    <dgm:cxn modelId="{E72140EE-1C5F-D14D-B056-1D17B92D2E63}" type="presParOf" srcId="{05A9189B-6960-1F41-8483-F4C6C41D44EC}" destId="{2BAA09B7-D791-0F4E-894D-4ABCAE0FC08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0E3422-4E4C-6D4E-8ECD-BB73BC6E1CF9}">
      <dsp:nvSpPr>
        <dsp:cNvPr id="0" name=""/>
        <dsp:cNvSpPr/>
      </dsp:nvSpPr>
      <dsp:spPr>
        <a:xfrm>
          <a:off x="3550" y="75492"/>
          <a:ext cx="3461462" cy="678041"/>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kern="1200" dirty="0"/>
            <a:t>Recurrent </a:t>
          </a:r>
        </a:p>
      </dsp:txBody>
      <dsp:txXfrm>
        <a:off x="3550" y="75492"/>
        <a:ext cx="3461462" cy="678041"/>
      </dsp:txXfrm>
    </dsp:sp>
    <dsp:sp modelId="{1F7416A5-D9F7-494C-B99F-F6892817B0E7}">
      <dsp:nvSpPr>
        <dsp:cNvPr id="0" name=""/>
        <dsp:cNvSpPr/>
      </dsp:nvSpPr>
      <dsp:spPr>
        <a:xfrm>
          <a:off x="3550" y="753534"/>
          <a:ext cx="3461462" cy="4589639"/>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lr>
              <a:srgbClr val="000000"/>
            </a:buClr>
            <a:buSzPts val="1300"/>
            <a:buFont typeface="Arial" panose="020B0604020202020204" pitchFamily="34" charset="0"/>
            <a:buNone/>
          </a:pPr>
          <a:r>
            <a:rPr lang="en-GB" sz="1900" b="1" i="0" u="none" strike="noStrike" kern="1200" cap="none" dirty="0">
              <a:latin typeface="Arial"/>
              <a:ea typeface="Arial"/>
              <a:cs typeface="Arial"/>
              <a:sym typeface="Arial"/>
            </a:rPr>
            <a:t>October 2024</a:t>
          </a:r>
          <a:endParaRPr lang="en-GB" sz="1900" b="1" kern="1200" dirty="0"/>
        </a:p>
        <a:p>
          <a:pPr marL="342900" lvl="2" indent="-171450" algn="l" defTabSz="844550">
            <a:lnSpc>
              <a:spcPct val="90000"/>
            </a:lnSpc>
            <a:spcBef>
              <a:spcPct val="0"/>
            </a:spcBef>
            <a:spcAft>
              <a:spcPct val="15000"/>
            </a:spcAft>
            <a:buChar char="•"/>
          </a:pPr>
          <a:r>
            <a:rPr lang="en-GB" sz="1900" b="0" i="1" u="none" strike="noStrike" kern="1200" cap="none" dirty="0">
              <a:latin typeface="Arial"/>
              <a:ea typeface="Arial"/>
              <a:cs typeface="Arial"/>
              <a:sym typeface="Arial"/>
            </a:rPr>
            <a:t>Partage ta Science</a:t>
          </a:r>
        </a:p>
        <a:p>
          <a:pPr marL="342900" lvl="2" indent="-171450" algn="l" defTabSz="844550">
            <a:lnSpc>
              <a:spcPct val="90000"/>
            </a:lnSpc>
            <a:spcBef>
              <a:spcPct val="0"/>
            </a:spcBef>
            <a:spcAft>
              <a:spcPct val="15000"/>
            </a:spcAft>
            <a:buChar char="•"/>
          </a:pPr>
          <a:r>
            <a:rPr lang="en-GB" sz="1900" b="0" i="1" u="none" strike="noStrike" kern="1200" cap="none" dirty="0">
              <a:latin typeface="Arial"/>
              <a:ea typeface="Arial"/>
              <a:cs typeface="Arial"/>
              <a:sym typeface="Arial"/>
            </a:rPr>
            <a:t>Dark Matter Day</a:t>
          </a:r>
        </a:p>
        <a:p>
          <a:pPr marL="342900" lvl="2" indent="-171450" algn="l" defTabSz="844550">
            <a:lnSpc>
              <a:spcPct val="90000"/>
            </a:lnSpc>
            <a:spcBef>
              <a:spcPct val="0"/>
            </a:spcBef>
            <a:spcAft>
              <a:spcPct val="15000"/>
            </a:spcAft>
            <a:buChar char="•"/>
          </a:pPr>
          <a:endParaRPr lang="en-GB" sz="1900" b="0" i="1" u="none" strike="noStrike" kern="1200" cap="none" dirty="0">
            <a:latin typeface="Arial"/>
            <a:ea typeface="Arial"/>
            <a:cs typeface="Arial"/>
            <a:sym typeface="Arial"/>
          </a:endParaRPr>
        </a:p>
        <a:p>
          <a:pPr marL="171450" lvl="1" indent="-171450" algn="l" defTabSz="844550">
            <a:lnSpc>
              <a:spcPct val="90000"/>
            </a:lnSpc>
            <a:spcBef>
              <a:spcPct val="0"/>
            </a:spcBef>
            <a:spcAft>
              <a:spcPct val="15000"/>
            </a:spcAft>
            <a:buFont typeface="Arial" panose="020B0604020202020204" pitchFamily="34" charset="0"/>
            <a:buNone/>
          </a:pPr>
          <a:r>
            <a:rPr lang="en-GB" sz="1900" b="1" i="0" u="none" strike="noStrike" kern="1200" cap="none" dirty="0">
              <a:latin typeface="Arial"/>
              <a:ea typeface="Arial"/>
              <a:cs typeface="Arial"/>
              <a:sym typeface="Arial"/>
            </a:rPr>
            <a:t>November 2024</a:t>
          </a:r>
        </a:p>
        <a:p>
          <a:pPr marL="342900" lvl="2" indent="-171450" algn="l" defTabSz="844550">
            <a:lnSpc>
              <a:spcPct val="90000"/>
            </a:lnSpc>
            <a:spcBef>
              <a:spcPct val="0"/>
            </a:spcBef>
            <a:spcAft>
              <a:spcPct val="15000"/>
            </a:spcAft>
            <a:buFont typeface="Arial" panose="020B0604020202020204" pitchFamily="34" charset="0"/>
            <a:buChar char="•"/>
          </a:pPr>
          <a:r>
            <a:rPr lang="en-GB" sz="1900" b="0" i="1" u="none" strike="noStrike" kern="1200" cap="none" dirty="0" err="1">
              <a:latin typeface="Arial"/>
              <a:ea typeface="Arial"/>
              <a:cs typeface="Arial"/>
              <a:sym typeface="Arial"/>
            </a:rPr>
            <a:t>Codez</a:t>
          </a:r>
          <a:r>
            <a:rPr lang="en-GB" sz="1900" b="0" i="1" u="none" strike="noStrike" kern="1200" cap="none" dirty="0">
              <a:latin typeface="Arial"/>
              <a:ea typeface="Arial"/>
              <a:cs typeface="Arial"/>
              <a:sym typeface="Arial"/>
            </a:rPr>
            <a:t> la science</a:t>
          </a:r>
        </a:p>
        <a:p>
          <a:pPr marL="342900" lvl="2" indent="-171450" algn="l" defTabSz="844550">
            <a:lnSpc>
              <a:spcPct val="90000"/>
            </a:lnSpc>
            <a:spcBef>
              <a:spcPct val="0"/>
            </a:spcBef>
            <a:spcAft>
              <a:spcPct val="15000"/>
            </a:spcAft>
            <a:buFont typeface="Arial" panose="020B0604020202020204" pitchFamily="34" charset="0"/>
            <a:buChar char="•"/>
          </a:pPr>
          <a:endParaRPr lang="en-GB" sz="1900" b="1" i="0" u="none" strike="noStrike" kern="1200" cap="none" dirty="0">
            <a:latin typeface="Arial"/>
            <a:ea typeface="Arial"/>
            <a:cs typeface="Arial"/>
            <a:sym typeface="Arial"/>
          </a:endParaRPr>
        </a:p>
        <a:p>
          <a:pPr marL="171450" lvl="1" indent="-171450" algn="l" defTabSz="844550">
            <a:lnSpc>
              <a:spcPct val="90000"/>
            </a:lnSpc>
            <a:spcBef>
              <a:spcPct val="0"/>
            </a:spcBef>
            <a:spcAft>
              <a:spcPct val="15000"/>
            </a:spcAft>
            <a:buFont typeface="Arial" panose="020B0604020202020204" pitchFamily="34" charset="0"/>
            <a:buNone/>
          </a:pPr>
          <a:r>
            <a:rPr lang="en-GB" sz="1900" b="1" i="0" u="none" strike="noStrike" kern="1200" cap="none" dirty="0">
              <a:latin typeface="Arial"/>
              <a:ea typeface="Arial"/>
              <a:cs typeface="Arial"/>
              <a:sym typeface="Arial"/>
            </a:rPr>
            <a:t>January 2025</a:t>
          </a:r>
        </a:p>
        <a:p>
          <a:pPr marL="342900" lvl="2" indent="-171450" algn="l" defTabSz="844550">
            <a:lnSpc>
              <a:spcPct val="90000"/>
            </a:lnSpc>
            <a:spcBef>
              <a:spcPct val="0"/>
            </a:spcBef>
            <a:spcAft>
              <a:spcPct val="15000"/>
            </a:spcAft>
            <a:buChar char="•"/>
          </a:pPr>
          <a:r>
            <a:rPr lang="en-GB" sz="1900" b="0" i="1" u="none" strike="noStrike" kern="1200" cap="none" dirty="0">
              <a:latin typeface="Arial"/>
              <a:ea typeface="Arial"/>
              <a:cs typeface="Arial"/>
              <a:sym typeface="Arial"/>
            </a:rPr>
            <a:t>Arts &amp; Science Summit</a:t>
          </a:r>
        </a:p>
        <a:p>
          <a:pPr marL="342900" lvl="2" indent="-171450" algn="l" defTabSz="844550">
            <a:lnSpc>
              <a:spcPct val="90000"/>
            </a:lnSpc>
            <a:spcBef>
              <a:spcPct val="0"/>
            </a:spcBef>
            <a:spcAft>
              <a:spcPct val="15000"/>
            </a:spcAft>
            <a:buChar char="•"/>
          </a:pPr>
          <a:endParaRPr lang="en-GB" sz="1900" b="0" i="1" u="none" strike="noStrike" kern="1200" cap="none" dirty="0">
            <a:latin typeface="Arial"/>
            <a:ea typeface="Arial"/>
            <a:cs typeface="Arial"/>
            <a:sym typeface="Arial"/>
          </a:endParaRPr>
        </a:p>
        <a:p>
          <a:pPr marL="171450" lvl="1" indent="-171450" algn="l" defTabSz="844550">
            <a:lnSpc>
              <a:spcPct val="90000"/>
            </a:lnSpc>
            <a:spcBef>
              <a:spcPct val="0"/>
            </a:spcBef>
            <a:spcAft>
              <a:spcPct val="15000"/>
            </a:spcAft>
            <a:buNone/>
          </a:pPr>
          <a:r>
            <a:rPr lang="en-GB" sz="1900" b="1" i="0" u="none" strike="noStrike" kern="1200" cap="none" dirty="0">
              <a:latin typeface="Arial"/>
              <a:ea typeface="Arial"/>
              <a:cs typeface="Arial"/>
              <a:sym typeface="Arial"/>
            </a:rPr>
            <a:t>May 2025</a:t>
          </a:r>
        </a:p>
        <a:p>
          <a:pPr marL="342900" lvl="2" indent="-171450" algn="l" defTabSz="844550">
            <a:lnSpc>
              <a:spcPct val="90000"/>
            </a:lnSpc>
            <a:spcBef>
              <a:spcPct val="0"/>
            </a:spcBef>
            <a:spcAft>
              <a:spcPct val="15000"/>
            </a:spcAft>
            <a:buChar char="•"/>
          </a:pPr>
          <a:r>
            <a:rPr lang="en-GB" sz="1900" b="0" i="1" u="none" strike="noStrike" kern="1200" cap="none" dirty="0" err="1">
              <a:latin typeface="Arial"/>
              <a:ea typeface="Arial"/>
              <a:cs typeface="Arial"/>
              <a:sym typeface="Arial"/>
            </a:rPr>
            <a:t>CineGlobe</a:t>
          </a:r>
          <a:endParaRPr lang="en-GB" sz="1900" b="0" i="1" u="none" strike="noStrike" kern="1200" cap="none" dirty="0">
            <a:latin typeface="Arial"/>
            <a:ea typeface="Arial"/>
            <a:cs typeface="Arial"/>
            <a:sym typeface="Arial"/>
          </a:endParaRPr>
        </a:p>
        <a:p>
          <a:pPr marL="171450" lvl="1" indent="-171450" algn="l" defTabSz="844550">
            <a:lnSpc>
              <a:spcPct val="90000"/>
            </a:lnSpc>
            <a:spcBef>
              <a:spcPct val="0"/>
            </a:spcBef>
            <a:spcAft>
              <a:spcPct val="15000"/>
            </a:spcAft>
            <a:buClr>
              <a:srgbClr val="000000"/>
            </a:buClr>
            <a:buSzPts val="1300"/>
            <a:buFont typeface="Arial"/>
            <a:buChar char="•"/>
          </a:pPr>
          <a:endParaRPr lang="en-GB" sz="1900" kern="1200" dirty="0"/>
        </a:p>
        <a:p>
          <a:pPr marL="171450" lvl="1" indent="-171450" algn="l" defTabSz="844550">
            <a:lnSpc>
              <a:spcPct val="90000"/>
            </a:lnSpc>
            <a:spcBef>
              <a:spcPct val="0"/>
            </a:spcBef>
            <a:spcAft>
              <a:spcPct val="15000"/>
            </a:spcAft>
            <a:buClr>
              <a:srgbClr val="000000"/>
            </a:buClr>
            <a:buSzPts val="1300"/>
            <a:buFont typeface="Arial" panose="020B0604020202020204" pitchFamily="34" charset="0"/>
            <a:buNone/>
          </a:pPr>
          <a:r>
            <a:rPr lang="en-GB" sz="1900" b="1" i="0" u="none" strike="noStrike" kern="1200" cap="none" dirty="0">
              <a:latin typeface="Arial"/>
              <a:ea typeface="Arial"/>
              <a:cs typeface="Arial"/>
              <a:sym typeface="Arial"/>
            </a:rPr>
            <a:t>Q1 2025</a:t>
          </a:r>
          <a:endParaRPr lang="en-GB" sz="1900" b="1" kern="1200" dirty="0"/>
        </a:p>
        <a:p>
          <a:pPr marL="342900" lvl="2" indent="-171450" algn="l" defTabSz="844550">
            <a:lnSpc>
              <a:spcPct val="90000"/>
            </a:lnSpc>
            <a:spcBef>
              <a:spcPct val="0"/>
            </a:spcBef>
            <a:spcAft>
              <a:spcPct val="15000"/>
            </a:spcAft>
            <a:buClr>
              <a:srgbClr val="000000"/>
            </a:buClr>
            <a:buSzPts val="1300"/>
            <a:buFont typeface="Arial" panose="020B0604020202020204" pitchFamily="34" charset="0"/>
            <a:buChar char="•"/>
          </a:pPr>
          <a:r>
            <a:rPr lang="en-GB" sz="1900" b="0" i="1" u="none" strike="noStrike" kern="1200" cap="none" dirty="0">
              <a:latin typeface="Arial"/>
              <a:ea typeface="Arial"/>
              <a:cs typeface="Arial"/>
              <a:sym typeface="Arial"/>
            </a:rPr>
            <a:t>Sparks! – Future Quantum </a:t>
          </a:r>
          <a:endParaRPr lang="en-GB" sz="1900" i="1" kern="1200" dirty="0"/>
        </a:p>
      </dsp:txBody>
      <dsp:txXfrm>
        <a:off x="3550" y="753534"/>
        <a:ext cx="3461462" cy="4589639"/>
      </dsp:txXfrm>
    </dsp:sp>
    <dsp:sp modelId="{9E9140C7-5B0D-DB47-AAAF-A131EB1B83C1}">
      <dsp:nvSpPr>
        <dsp:cNvPr id="0" name=""/>
        <dsp:cNvSpPr/>
      </dsp:nvSpPr>
      <dsp:spPr>
        <a:xfrm>
          <a:off x="3949618" y="75492"/>
          <a:ext cx="3461462" cy="678041"/>
        </a:xfrm>
        <a:prstGeom prst="rect">
          <a:avLst/>
        </a:prstGeom>
        <a:solidFill>
          <a:schemeClr val="accent5">
            <a:hueOff val="-2917770"/>
            <a:satOff val="3763"/>
            <a:lumOff val="-1177"/>
            <a:alphaOff val="0"/>
          </a:schemeClr>
        </a:solidFill>
        <a:ln w="12700" cap="flat" cmpd="sng" algn="ctr">
          <a:solidFill>
            <a:schemeClr val="accent5">
              <a:hueOff val="-2917770"/>
              <a:satOff val="3763"/>
              <a:lumOff val="-1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kern="1200" dirty="0"/>
            <a:t>Confirmed (from past meetings)</a:t>
          </a:r>
        </a:p>
      </dsp:txBody>
      <dsp:txXfrm>
        <a:off x="3949618" y="75492"/>
        <a:ext cx="3461462" cy="678041"/>
      </dsp:txXfrm>
    </dsp:sp>
    <dsp:sp modelId="{C112DB5E-6AD6-874E-8DF3-937CB2A4F21A}">
      <dsp:nvSpPr>
        <dsp:cNvPr id="0" name=""/>
        <dsp:cNvSpPr/>
      </dsp:nvSpPr>
      <dsp:spPr>
        <a:xfrm>
          <a:off x="3949618" y="753534"/>
          <a:ext cx="3461462" cy="4589639"/>
        </a:xfrm>
        <a:prstGeom prst="rect">
          <a:avLst/>
        </a:prstGeom>
        <a:solidFill>
          <a:schemeClr val="accent5">
            <a:tint val="40000"/>
            <a:alpha val="90000"/>
            <a:hueOff val="-2731382"/>
            <a:satOff val="-214"/>
            <a:lumOff val="-102"/>
            <a:alphaOff val="0"/>
          </a:schemeClr>
        </a:solidFill>
        <a:ln w="12700" cap="flat" cmpd="sng" algn="ctr">
          <a:solidFill>
            <a:schemeClr val="accent5">
              <a:tint val="40000"/>
              <a:alpha val="90000"/>
              <a:hueOff val="-2731382"/>
              <a:satOff val="-214"/>
              <a:lumOff val="-10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None/>
          </a:pPr>
          <a:r>
            <a:rPr lang="en-GB" sz="1900" b="1" kern="1200" dirty="0"/>
            <a:t>November 2024</a:t>
          </a:r>
        </a:p>
        <a:p>
          <a:pPr marL="171450" lvl="1" indent="-171450" algn="l" defTabSz="844550">
            <a:lnSpc>
              <a:spcPct val="90000"/>
            </a:lnSpc>
            <a:spcBef>
              <a:spcPct val="0"/>
            </a:spcBef>
            <a:spcAft>
              <a:spcPct val="15000"/>
            </a:spcAft>
            <a:buFont typeface="Arial" panose="020B0604020202020204" pitchFamily="34" charset="0"/>
            <a:buChar char="•"/>
          </a:pPr>
          <a:r>
            <a:rPr lang="en-GB" sz="1900" i="1" kern="1200" dirty="0" err="1"/>
            <a:t>Danser</a:t>
          </a:r>
          <a:r>
            <a:rPr lang="en-GB" sz="1900" i="1" kern="1200" dirty="0"/>
            <a:t> avec </a:t>
          </a:r>
          <a:r>
            <a:rPr lang="en-GB" sz="1900" i="1" kern="1200" dirty="0" err="1"/>
            <a:t>l’évolution</a:t>
          </a:r>
          <a:endParaRPr lang="en-GB" sz="1900" i="1" kern="1200" dirty="0"/>
        </a:p>
        <a:p>
          <a:pPr marL="171450" lvl="1" indent="-171450" algn="l" defTabSz="844550">
            <a:lnSpc>
              <a:spcPct val="90000"/>
            </a:lnSpc>
            <a:spcBef>
              <a:spcPct val="0"/>
            </a:spcBef>
            <a:spcAft>
              <a:spcPct val="15000"/>
            </a:spcAft>
            <a:buFont typeface="Arial" panose="020B0604020202020204" pitchFamily="34" charset="0"/>
            <a:buNone/>
          </a:pPr>
          <a:r>
            <a:rPr lang="en-GB" sz="1900" kern="1200" dirty="0"/>
            <a:t> </a:t>
          </a:r>
        </a:p>
        <a:p>
          <a:pPr marL="171450" lvl="1" indent="-171450" algn="l" defTabSz="844550">
            <a:lnSpc>
              <a:spcPct val="90000"/>
            </a:lnSpc>
            <a:spcBef>
              <a:spcPct val="0"/>
            </a:spcBef>
            <a:spcAft>
              <a:spcPct val="15000"/>
            </a:spcAft>
            <a:buNone/>
          </a:pPr>
          <a:r>
            <a:rPr lang="en-GB" sz="1900" b="1" kern="1200" dirty="0"/>
            <a:t>February 2025</a:t>
          </a:r>
        </a:p>
        <a:p>
          <a:pPr marL="342900" lvl="2" indent="-171450" algn="l" defTabSz="844550">
            <a:lnSpc>
              <a:spcPct val="90000"/>
            </a:lnSpc>
            <a:spcBef>
              <a:spcPct val="0"/>
            </a:spcBef>
            <a:spcAft>
              <a:spcPct val="15000"/>
            </a:spcAft>
            <a:buFont typeface="Arial" panose="020B0604020202020204" pitchFamily="34" charset="0"/>
            <a:buChar char="•"/>
          </a:pPr>
          <a:r>
            <a:rPr lang="en-GB" sz="1900" i="1" kern="1200" dirty="0"/>
            <a:t>De temps </a:t>
          </a:r>
          <a:r>
            <a:rPr lang="en-GB" sz="1900" i="1" kern="1200" dirty="0" err="1"/>
            <a:t>en</a:t>
          </a:r>
          <a:r>
            <a:rPr lang="en-GB" sz="1900" i="1" kern="1200" dirty="0"/>
            <a:t> temp</a:t>
          </a:r>
        </a:p>
        <a:p>
          <a:pPr marL="171450" lvl="1" indent="-171450" algn="l" defTabSz="844550">
            <a:lnSpc>
              <a:spcPct val="90000"/>
            </a:lnSpc>
            <a:spcBef>
              <a:spcPct val="0"/>
            </a:spcBef>
            <a:spcAft>
              <a:spcPct val="15000"/>
            </a:spcAft>
            <a:buFont typeface="Arial" panose="020B0604020202020204" pitchFamily="34" charset="0"/>
            <a:buNone/>
          </a:pPr>
          <a:endParaRPr lang="en-GB" sz="1900" kern="1200" dirty="0"/>
        </a:p>
      </dsp:txBody>
      <dsp:txXfrm>
        <a:off x="3949618" y="753534"/>
        <a:ext cx="3461462" cy="4589639"/>
      </dsp:txXfrm>
    </dsp:sp>
    <dsp:sp modelId="{5D373B1F-0BF1-9C4B-9877-5848D026D8A7}">
      <dsp:nvSpPr>
        <dsp:cNvPr id="0" name=""/>
        <dsp:cNvSpPr/>
      </dsp:nvSpPr>
      <dsp:spPr>
        <a:xfrm>
          <a:off x="7895685" y="75492"/>
          <a:ext cx="3461462" cy="678041"/>
        </a:xfrm>
        <a:prstGeom prst="rect">
          <a:avLst/>
        </a:prstGeom>
        <a:solidFill>
          <a:schemeClr val="accent5">
            <a:hueOff val="-5835540"/>
            <a:satOff val="7525"/>
            <a:lumOff val="-2353"/>
            <a:alphaOff val="0"/>
          </a:schemeClr>
        </a:solidFill>
        <a:ln w="12700" cap="flat" cmpd="sng" algn="ctr">
          <a:solidFill>
            <a:schemeClr val="accent5">
              <a:hueOff val="-5835540"/>
              <a:satOff val="7525"/>
              <a:lumOff val="-23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kern="1200" dirty="0"/>
            <a:t>Approved but date TBC</a:t>
          </a:r>
        </a:p>
      </dsp:txBody>
      <dsp:txXfrm>
        <a:off x="7895685" y="75492"/>
        <a:ext cx="3461462" cy="678041"/>
      </dsp:txXfrm>
    </dsp:sp>
    <dsp:sp modelId="{2BAA09B7-D791-0F4E-894D-4ABCAE0FC08B}">
      <dsp:nvSpPr>
        <dsp:cNvPr id="0" name=""/>
        <dsp:cNvSpPr/>
      </dsp:nvSpPr>
      <dsp:spPr>
        <a:xfrm>
          <a:off x="7895685" y="753534"/>
          <a:ext cx="3461462" cy="4589639"/>
        </a:xfrm>
        <a:prstGeom prst="rect">
          <a:avLst/>
        </a:prstGeom>
        <a:solidFill>
          <a:schemeClr val="accent5">
            <a:tint val="40000"/>
            <a:alpha val="90000"/>
            <a:hueOff val="-5462765"/>
            <a:satOff val="-427"/>
            <a:lumOff val="-204"/>
            <a:alphaOff val="0"/>
          </a:schemeClr>
        </a:solidFill>
        <a:ln w="12700" cap="flat" cmpd="sng" algn="ctr">
          <a:solidFill>
            <a:schemeClr val="accent5">
              <a:tint val="40000"/>
              <a:alpha val="90000"/>
              <a:hueOff val="-5462765"/>
              <a:satOff val="-427"/>
              <a:lumOff val="-20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None/>
          </a:pPr>
          <a:r>
            <a:rPr lang="en-GB" sz="1900" b="1" i="0" kern="1200" dirty="0"/>
            <a:t>2025</a:t>
          </a:r>
        </a:p>
        <a:p>
          <a:pPr marL="171450" lvl="1" indent="-171450" algn="l" defTabSz="844550">
            <a:lnSpc>
              <a:spcPct val="90000"/>
            </a:lnSpc>
            <a:spcBef>
              <a:spcPct val="0"/>
            </a:spcBef>
            <a:spcAft>
              <a:spcPct val="15000"/>
            </a:spcAft>
            <a:buFont typeface="Arial" panose="020B0604020202020204" pitchFamily="34" charset="0"/>
            <a:buChar char="•"/>
          </a:pPr>
          <a:r>
            <a:rPr lang="en-GB" sz="1900" i="1" kern="1200" dirty="0"/>
            <a:t>The mysteries of the Universe</a:t>
          </a:r>
          <a:r>
            <a:rPr lang="en-GB" sz="1900" kern="1200" dirty="0"/>
            <a:t>, Gian Giudice</a:t>
          </a:r>
          <a:endParaRPr lang="en-GB" sz="1900" i="0" kern="1200" dirty="0"/>
        </a:p>
        <a:p>
          <a:pPr marL="171450" lvl="1" indent="-171450" algn="l" defTabSz="844550">
            <a:lnSpc>
              <a:spcPct val="90000"/>
            </a:lnSpc>
            <a:spcBef>
              <a:spcPct val="0"/>
            </a:spcBef>
            <a:spcAft>
              <a:spcPct val="15000"/>
            </a:spcAft>
            <a:buFont typeface="Arial" panose="020B0604020202020204" pitchFamily="34" charset="0"/>
            <a:buChar char="•"/>
          </a:pPr>
          <a:r>
            <a:rPr lang="en-GB" sz="1900" i="1" kern="1200" dirty="0"/>
            <a:t>The magic inventions that changed history</a:t>
          </a:r>
          <a:r>
            <a:rPr lang="en-GB" sz="1900" kern="1200" dirty="0"/>
            <a:t> </a:t>
          </a:r>
        </a:p>
        <a:p>
          <a:pPr marL="171450" lvl="1" indent="-171450" algn="l" defTabSz="844550">
            <a:lnSpc>
              <a:spcPct val="90000"/>
            </a:lnSpc>
            <a:spcBef>
              <a:spcPct val="0"/>
            </a:spcBef>
            <a:spcAft>
              <a:spcPct val="15000"/>
            </a:spcAft>
            <a:buNone/>
          </a:pPr>
          <a:endParaRPr lang="en-GB" sz="1900" kern="1200" dirty="0"/>
        </a:p>
        <a:p>
          <a:pPr marL="171450" lvl="1" indent="-171450" algn="l" defTabSz="844550">
            <a:lnSpc>
              <a:spcPct val="90000"/>
            </a:lnSpc>
            <a:spcBef>
              <a:spcPct val="0"/>
            </a:spcBef>
            <a:spcAft>
              <a:spcPct val="15000"/>
            </a:spcAft>
            <a:buNone/>
          </a:pPr>
          <a:r>
            <a:rPr lang="en-GB" sz="1900" b="1" kern="1200" dirty="0"/>
            <a:t>Early 2025</a:t>
          </a:r>
        </a:p>
        <a:p>
          <a:pPr marL="171450" lvl="1" indent="-171450" algn="l" defTabSz="844550">
            <a:lnSpc>
              <a:spcPct val="90000"/>
            </a:lnSpc>
            <a:spcBef>
              <a:spcPct val="0"/>
            </a:spcBef>
            <a:spcAft>
              <a:spcPct val="15000"/>
            </a:spcAft>
            <a:buFont typeface="Arial" panose="020B0604020202020204" pitchFamily="34" charset="0"/>
            <a:buChar char="•"/>
          </a:pPr>
          <a:r>
            <a:rPr lang="en-GB" sz="1900" i="1" kern="1200" dirty="0"/>
            <a:t>Creation</a:t>
          </a:r>
        </a:p>
        <a:p>
          <a:pPr marL="171450" lvl="1" indent="-171450" algn="l" defTabSz="844550">
            <a:lnSpc>
              <a:spcPct val="90000"/>
            </a:lnSpc>
            <a:spcBef>
              <a:spcPct val="0"/>
            </a:spcBef>
            <a:spcAft>
              <a:spcPct val="15000"/>
            </a:spcAft>
            <a:buFont typeface="Arial" panose="020B0604020202020204" pitchFamily="34" charset="0"/>
            <a:buChar char="•"/>
          </a:pPr>
          <a:endParaRPr lang="en-GB" sz="1900" kern="1200" dirty="0"/>
        </a:p>
        <a:p>
          <a:pPr marL="171450" lvl="1" indent="-171450" algn="l" defTabSz="844550">
            <a:lnSpc>
              <a:spcPct val="90000"/>
            </a:lnSpc>
            <a:spcBef>
              <a:spcPct val="0"/>
            </a:spcBef>
            <a:spcAft>
              <a:spcPct val="15000"/>
            </a:spcAft>
            <a:buNone/>
          </a:pPr>
          <a:r>
            <a:rPr lang="en-GB" sz="1900" b="1" kern="1200" dirty="0"/>
            <a:t>October 2025</a:t>
          </a:r>
        </a:p>
        <a:p>
          <a:pPr marL="171450" lvl="1" indent="-171450" algn="l" defTabSz="844550">
            <a:lnSpc>
              <a:spcPct val="90000"/>
            </a:lnSpc>
            <a:spcBef>
              <a:spcPct val="0"/>
            </a:spcBef>
            <a:spcAft>
              <a:spcPct val="15000"/>
            </a:spcAft>
            <a:buFont typeface="Arial" panose="020B0604020202020204" pitchFamily="34" charset="0"/>
            <a:buChar char="•"/>
          </a:pPr>
          <a:r>
            <a:rPr lang="en-GB" sz="1900" i="1" kern="1200" dirty="0"/>
            <a:t>Quantum Lovers</a:t>
          </a:r>
          <a:endParaRPr lang="en-GB" sz="1900" kern="1200" dirty="0"/>
        </a:p>
        <a:p>
          <a:pPr marL="171450" lvl="1" indent="-171450" algn="l" defTabSz="844550">
            <a:lnSpc>
              <a:spcPct val="90000"/>
            </a:lnSpc>
            <a:spcBef>
              <a:spcPct val="0"/>
            </a:spcBef>
            <a:spcAft>
              <a:spcPct val="15000"/>
            </a:spcAft>
            <a:buNone/>
          </a:pPr>
          <a:endParaRPr lang="en-GB" sz="1900" kern="1200" dirty="0"/>
        </a:p>
      </dsp:txBody>
      <dsp:txXfrm>
        <a:off x="7895685" y="753534"/>
        <a:ext cx="3461462" cy="458963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3/12/24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3/12/24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7926740633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72" name="Google Shape;172;g27926740633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27926740633_0_8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3" name="Google Shape;453;g27926740633_0_8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H"/>
              <a:t>Anja has been in touch with them and would be interested in bringing this, along with TSP, etc</a:t>
            </a:r>
            <a:endParaRPr/>
          </a:p>
          <a:p>
            <a:pPr marL="0" lvl="0" indent="0" algn="l" rtl="0">
              <a:spcBef>
                <a:spcPts val="0"/>
              </a:spcBef>
              <a:spcAft>
                <a:spcPts val="0"/>
              </a:spcAft>
              <a:buNone/>
            </a:pPr>
            <a:r>
              <a:rPr lang="fr-CH"/>
              <a:t>JG reminds us this used to happen from within CERN, going to local schools</a:t>
            </a:r>
            <a:endParaRPr/>
          </a:p>
        </p:txBody>
      </p:sp>
      <p:sp>
        <p:nvSpPr>
          <p:cNvPr id="454" name="Google Shape;454;g27926740633_0_84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12</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7926740633_0_3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g27926740633_0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8630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g27926740633_0_4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9" name="Google Shape;469;g27926740633_0_4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0" name="Google Shape;470;g27926740633_0_48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fr-CH"/>
              <a:t>15</a:t>
            </a:fld>
            <a:endParaRPr/>
          </a:p>
        </p:txBody>
      </p:sp>
    </p:spTree>
    <p:extLst>
      <p:ext uri="{BB962C8B-B14F-4D97-AF65-F5344CB8AC3E}">
        <p14:creationId xmlns:p14="http://schemas.microsoft.com/office/powerpoint/2010/main" val="2184643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From edcuation team: </a:t>
            </a:r>
            <a:r>
              <a:rPr lang="en-GB" b="0" i="0" u="none" strike="noStrike" dirty="0">
                <a:solidFill>
                  <a:srgbClr val="000000"/>
                </a:solidFill>
                <a:effectLst/>
                <a:latin typeface="Calibri" panose="020F0502020204030204" pitchFamily="34" charset="0"/>
              </a:rPr>
              <a:t>The games seem fun and engaging, but with little educational value. Can be a fun interactive activity for (mixed) audiences, I don’t think it fits our usual science show format.</a:t>
            </a:r>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7781274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69754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27926740633_0_2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27926740633_0_20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g27926740633_0_20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fr-CH"/>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7926740633_0_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27926740633_0_9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g27926740633_0_9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fr-CH"/>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7926740633_0_3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g27926740633_0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g27926740633_0_4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9" name="Google Shape;469;g27926740633_0_4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0" name="Google Shape;470;g27926740633_0_48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fr-CH"/>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g27926740633_0_8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7" name="Google Shape;437;g27926740633_0_8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17500" algn="l" rtl="0">
              <a:spcBef>
                <a:spcPts val="0"/>
              </a:spcBef>
              <a:spcAft>
                <a:spcPts val="0"/>
              </a:spcAft>
              <a:buSzPts val="1400"/>
              <a:buChar char="-"/>
            </a:pPr>
            <a:endParaRPr/>
          </a:p>
        </p:txBody>
      </p:sp>
      <p:sp>
        <p:nvSpPr>
          <p:cNvPr id="438" name="Google Shape;438;g27926740633_0_8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27926740633_0_49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45" name="Google Shape;445;g27926740633_0_4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g27926740633_0_1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5" name="Google Shape;475;g27926740633_0_1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6" name="Google Shape;476;g27926740633_0_19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H"/>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27926740633_0_8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1" name="Google Shape;461;g27926740633_0_8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H"/>
              <a:t>Committee approves James going to talk to GAOS informally</a:t>
            </a:r>
            <a:endParaRPr/>
          </a:p>
        </p:txBody>
      </p:sp>
      <p:sp>
        <p:nvSpPr>
          <p:cNvPr id="462" name="Google Shape;462;g27926740633_0_8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Title Slide with logo">
  <p:cSld name="1_Title Slide with logo">
    <p:bg>
      <p:bgPr>
        <a:solidFill>
          <a:schemeClr val="dk1"/>
        </a:solidFill>
        <a:effectLst/>
      </p:bgPr>
    </p:bg>
    <p:spTree>
      <p:nvGrpSpPr>
        <p:cNvPr id="1" name="Shape 16"/>
        <p:cNvGrpSpPr/>
        <p:nvPr/>
      </p:nvGrpSpPr>
      <p:grpSpPr>
        <a:xfrm>
          <a:off x="0" y="0"/>
          <a:ext cx="0" cy="0"/>
          <a:chOff x="0" y="0"/>
          <a:chExt cx="0" cy="0"/>
        </a:xfrm>
      </p:grpSpPr>
      <p:pic>
        <p:nvPicPr>
          <p:cNvPr id="17" name="Google Shape;17;p34" descr="logooutline.eps"/>
          <p:cNvPicPr preferRelativeResize="0"/>
          <p:nvPr/>
        </p:nvPicPr>
        <p:blipFill rotWithShape="1">
          <a:blip r:embed="rId2">
            <a:alphaModFix/>
          </a:blip>
          <a:srcRect/>
          <a:stretch/>
        </p:blipFill>
        <p:spPr>
          <a:xfrm>
            <a:off x="5106130" y="710117"/>
            <a:ext cx="1990424" cy="1970420"/>
          </a:xfrm>
          <a:prstGeom prst="rect">
            <a:avLst/>
          </a:prstGeom>
          <a:noFill/>
          <a:ln>
            <a:noFill/>
          </a:ln>
        </p:spPr>
      </p:pic>
      <p:sp>
        <p:nvSpPr>
          <p:cNvPr id="18" name="Google Shape;18;p34"/>
          <p:cNvSpPr txBox="1">
            <a:spLocks noGrp="1"/>
          </p:cNvSpPr>
          <p:nvPr>
            <p:ph type="ctrTitle"/>
          </p:nvPr>
        </p:nvSpPr>
        <p:spPr>
          <a:xfrm>
            <a:off x="407987" y="3429000"/>
            <a:ext cx="11376025" cy="215326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4"/>
          <p:cNvSpPr txBox="1">
            <a:spLocks noGrp="1"/>
          </p:cNvSpPr>
          <p:nvPr>
            <p:ph type="subTitle" idx="1"/>
          </p:nvPr>
        </p:nvSpPr>
        <p:spPr>
          <a:xfrm>
            <a:off x="407988" y="5700252"/>
            <a:ext cx="11376026" cy="803787"/>
          </a:xfrm>
          <a:prstGeom prst="rect">
            <a:avLst/>
          </a:prstGeom>
          <a:noFill/>
          <a:ln>
            <a:noFill/>
          </a:ln>
        </p:spPr>
        <p:txBody>
          <a:bodyPr spcFirstLastPara="1" wrap="square" lIns="0" tIns="0" rIns="0" bIns="0" anchor="t" anchorCtr="0">
            <a:noAutofit/>
          </a:bodyPr>
          <a:lstStyle>
            <a:lvl1pPr lvl="0" algn="l">
              <a:lnSpc>
                <a:spcPct val="90000"/>
              </a:lnSpc>
              <a:spcBef>
                <a:spcPts val="1800"/>
              </a:spcBef>
              <a:spcAft>
                <a:spcPts val="0"/>
              </a:spcAft>
              <a:buClr>
                <a:schemeClr val="lt1"/>
              </a:buClr>
              <a:buSzPts val="2000"/>
              <a:buNone/>
              <a:defRPr sz="2000" b="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extLst>
      <p:ext uri="{BB962C8B-B14F-4D97-AF65-F5344CB8AC3E}">
        <p14:creationId xmlns:p14="http://schemas.microsoft.com/office/powerpoint/2010/main" val="319648592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6"/>
        <p:cNvGrpSpPr/>
        <p:nvPr/>
      </p:nvGrpSpPr>
      <p:grpSpPr>
        <a:xfrm>
          <a:off x="0" y="0"/>
          <a:ext cx="0" cy="0"/>
          <a:chOff x="0" y="0"/>
          <a:chExt cx="0" cy="0"/>
        </a:xfrm>
      </p:grpSpPr>
      <p:sp>
        <p:nvSpPr>
          <p:cNvPr id="167" name="Google Shape;167;g27926740633_0_89"/>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rmAutofit/>
          </a:bodyPr>
          <a:lstStyle>
            <a:lvl1pPr lvl="0" algn="l" rtl="0">
              <a:lnSpc>
                <a:spcPct val="100000"/>
              </a:lnSpc>
              <a:spcBef>
                <a:spcPts val="0"/>
              </a:spcBef>
              <a:spcAft>
                <a:spcPts val="0"/>
              </a:spcAft>
              <a:buSzPts val="3700"/>
              <a:buNone/>
              <a:defRPr/>
            </a:lvl1pPr>
            <a:lvl2pPr lvl="1" algn="l" rtl="0">
              <a:lnSpc>
                <a:spcPct val="100000"/>
              </a:lnSpc>
              <a:spcBef>
                <a:spcPts val="0"/>
              </a:spcBef>
              <a:spcAft>
                <a:spcPts val="0"/>
              </a:spcAft>
              <a:buSzPts val="3700"/>
              <a:buNone/>
              <a:defRPr/>
            </a:lvl2pPr>
            <a:lvl3pPr lvl="2" algn="l" rtl="0">
              <a:lnSpc>
                <a:spcPct val="100000"/>
              </a:lnSpc>
              <a:spcBef>
                <a:spcPts val="0"/>
              </a:spcBef>
              <a:spcAft>
                <a:spcPts val="0"/>
              </a:spcAft>
              <a:buSzPts val="3700"/>
              <a:buNone/>
              <a:defRPr/>
            </a:lvl3pPr>
            <a:lvl4pPr lvl="3" algn="l" rtl="0">
              <a:lnSpc>
                <a:spcPct val="100000"/>
              </a:lnSpc>
              <a:spcBef>
                <a:spcPts val="0"/>
              </a:spcBef>
              <a:spcAft>
                <a:spcPts val="0"/>
              </a:spcAft>
              <a:buSzPts val="3700"/>
              <a:buNone/>
              <a:defRPr/>
            </a:lvl4pPr>
            <a:lvl5pPr lvl="4" algn="l" rtl="0">
              <a:lnSpc>
                <a:spcPct val="100000"/>
              </a:lnSpc>
              <a:spcBef>
                <a:spcPts val="0"/>
              </a:spcBef>
              <a:spcAft>
                <a:spcPts val="0"/>
              </a:spcAft>
              <a:buSzPts val="3700"/>
              <a:buNone/>
              <a:defRPr/>
            </a:lvl5pPr>
            <a:lvl6pPr lvl="5" algn="l" rtl="0">
              <a:lnSpc>
                <a:spcPct val="100000"/>
              </a:lnSpc>
              <a:spcBef>
                <a:spcPts val="0"/>
              </a:spcBef>
              <a:spcAft>
                <a:spcPts val="0"/>
              </a:spcAft>
              <a:buSzPts val="3700"/>
              <a:buNone/>
              <a:defRPr/>
            </a:lvl6pPr>
            <a:lvl7pPr lvl="6" algn="l" rtl="0">
              <a:lnSpc>
                <a:spcPct val="100000"/>
              </a:lnSpc>
              <a:spcBef>
                <a:spcPts val="0"/>
              </a:spcBef>
              <a:spcAft>
                <a:spcPts val="0"/>
              </a:spcAft>
              <a:buSzPts val="3700"/>
              <a:buNone/>
              <a:defRPr/>
            </a:lvl7pPr>
            <a:lvl8pPr lvl="7" algn="l" rtl="0">
              <a:lnSpc>
                <a:spcPct val="100000"/>
              </a:lnSpc>
              <a:spcBef>
                <a:spcPts val="0"/>
              </a:spcBef>
              <a:spcAft>
                <a:spcPts val="0"/>
              </a:spcAft>
              <a:buSzPts val="3700"/>
              <a:buNone/>
              <a:defRPr/>
            </a:lvl8pPr>
            <a:lvl9pPr lvl="8" algn="l" rtl="0">
              <a:lnSpc>
                <a:spcPct val="100000"/>
              </a:lnSpc>
              <a:spcBef>
                <a:spcPts val="0"/>
              </a:spcBef>
              <a:spcAft>
                <a:spcPts val="0"/>
              </a:spcAft>
              <a:buSzPts val="3700"/>
              <a:buNone/>
              <a:defRPr/>
            </a:lvl9pPr>
          </a:lstStyle>
          <a:p>
            <a:endParaRPr/>
          </a:p>
        </p:txBody>
      </p:sp>
      <p:sp>
        <p:nvSpPr>
          <p:cNvPr id="168" name="Google Shape;168;g27926740633_0_89"/>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rmAutofit/>
          </a:bodyPr>
          <a:lstStyle>
            <a:lvl1pPr marL="457200" lvl="0" indent="-381000" algn="l" rtl="0">
              <a:lnSpc>
                <a:spcPct val="115000"/>
              </a:lnSpc>
              <a:spcBef>
                <a:spcPts val="0"/>
              </a:spcBef>
              <a:spcAft>
                <a:spcPts val="0"/>
              </a:spcAft>
              <a:buSzPts val="2400"/>
              <a:buChar char="●"/>
              <a:defRPr/>
            </a:lvl1pPr>
            <a:lvl2pPr marL="914400" lvl="1" indent="-349250" algn="l" rtl="0">
              <a:lnSpc>
                <a:spcPct val="115000"/>
              </a:lnSpc>
              <a:spcBef>
                <a:spcPts val="0"/>
              </a:spcBef>
              <a:spcAft>
                <a:spcPts val="0"/>
              </a:spcAft>
              <a:buSzPts val="1900"/>
              <a:buChar char="○"/>
              <a:defRPr/>
            </a:lvl2pPr>
            <a:lvl3pPr marL="1371600" lvl="2" indent="-349250" algn="l" rtl="0">
              <a:lnSpc>
                <a:spcPct val="115000"/>
              </a:lnSpc>
              <a:spcBef>
                <a:spcPts val="0"/>
              </a:spcBef>
              <a:spcAft>
                <a:spcPts val="0"/>
              </a:spcAft>
              <a:buSzPts val="1900"/>
              <a:buChar char="■"/>
              <a:defRPr/>
            </a:lvl3pPr>
            <a:lvl4pPr marL="1828800" lvl="3" indent="-349250" algn="l" rtl="0">
              <a:lnSpc>
                <a:spcPct val="115000"/>
              </a:lnSpc>
              <a:spcBef>
                <a:spcPts val="0"/>
              </a:spcBef>
              <a:spcAft>
                <a:spcPts val="0"/>
              </a:spcAft>
              <a:buSzPts val="1900"/>
              <a:buChar char="●"/>
              <a:defRPr/>
            </a:lvl4pPr>
            <a:lvl5pPr marL="2286000" lvl="4" indent="-349250" algn="l" rtl="0">
              <a:lnSpc>
                <a:spcPct val="115000"/>
              </a:lnSpc>
              <a:spcBef>
                <a:spcPts val="0"/>
              </a:spcBef>
              <a:spcAft>
                <a:spcPts val="0"/>
              </a:spcAft>
              <a:buSzPts val="1900"/>
              <a:buChar char="○"/>
              <a:defRPr/>
            </a:lvl5pPr>
            <a:lvl6pPr marL="2743200" lvl="5" indent="-349250" algn="l" rtl="0">
              <a:lnSpc>
                <a:spcPct val="115000"/>
              </a:lnSpc>
              <a:spcBef>
                <a:spcPts val="0"/>
              </a:spcBef>
              <a:spcAft>
                <a:spcPts val="0"/>
              </a:spcAft>
              <a:buSzPts val="1900"/>
              <a:buChar char="■"/>
              <a:defRPr/>
            </a:lvl6pPr>
            <a:lvl7pPr marL="3200400" lvl="6" indent="-349250" algn="l" rtl="0">
              <a:lnSpc>
                <a:spcPct val="115000"/>
              </a:lnSpc>
              <a:spcBef>
                <a:spcPts val="0"/>
              </a:spcBef>
              <a:spcAft>
                <a:spcPts val="0"/>
              </a:spcAft>
              <a:buSzPts val="1900"/>
              <a:buChar char="●"/>
              <a:defRPr/>
            </a:lvl7pPr>
            <a:lvl8pPr marL="3657600" lvl="7" indent="-349250" algn="l" rtl="0">
              <a:lnSpc>
                <a:spcPct val="115000"/>
              </a:lnSpc>
              <a:spcBef>
                <a:spcPts val="0"/>
              </a:spcBef>
              <a:spcAft>
                <a:spcPts val="0"/>
              </a:spcAft>
              <a:buSzPts val="1900"/>
              <a:buChar char="○"/>
              <a:defRPr/>
            </a:lvl8pPr>
            <a:lvl9pPr marL="4114800" lvl="8" indent="-349250" algn="l" rtl="0">
              <a:lnSpc>
                <a:spcPct val="115000"/>
              </a:lnSpc>
              <a:spcBef>
                <a:spcPts val="0"/>
              </a:spcBef>
              <a:spcAft>
                <a:spcPts val="0"/>
              </a:spcAft>
              <a:buSzPts val="1900"/>
              <a:buChar char="■"/>
              <a:defRPr/>
            </a:lvl9pPr>
          </a:lstStyle>
          <a:p>
            <a:endParaRPr/>
          </a:p>
        </p:txBody>
      </p:sp>
      <p:sp>
        <p:nvSpPr>
          <p:cNvPr id="169" name="Google Shape;169;g27926740633_0_89"/>
          <p:cNvSpPr txBox="1">
            <a:spLocks noGrp="1"/>
          </p:cNvSpPr>
          <p:nvPr>
            <p:ph type="sldNum" idx="12"/>
          </p:nvPr>
        </p:nvSpPr>
        <p:spPr>
          <a:xfrm>
            <a:off x="11296611" y="6217623"/>
            <a:ext cx="731700" cy="524700"/>
          </a:xfrm>
          <a:prstGeom prst="rect">
            <a:avLst/>
          </a:prstGeom>
          <a:noFill/>
          <a:ln>
            <a:noFill/>
          </a:ln>
        </p:spPr>
        <p:txBody>
          <a:bodyPr spcFirstLastPara="1" wrap="square" lIns="121900" tIns="121900" rIns="121900" bIns="121900" anchor="ctr" anchorCtr="0">
            <a:norm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H"/>
              <a:t>‹#›</a:t>
            </a:fld>
            <a:endParaRPr/>
          </a:p>
        </p:txBody>
      </p:sp>
    </p:spTree>
    <p:extLst>
      <p:ext uri="{BB962C8B-B14F-4D97-AF65-F5344CB8AC3E}">
        <p14:creationId xmlns:p14="http://schemas.microsoft.com/office/powerpoint/2010/main" val="5606680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_Titre et contenu" type="obj">
  <p:cSld name="1_Titre et contenu">
    <p:spTree>
      <p:nvGrpSpPr>
        <p:cNvPr id="1" name="Shape 39"/>
        <p:cNvGrpSpPr/>
        <p:nvPr/>
      </p:nvGrpSpPr>
      <p:grpSpPr>
        <a:xfrm>
          <a:off x="0" y="0"/>
          <a:ext cx="0" cy="0"/>
          <a:chOff x="0" y="0"/>
          <a:chExt cx="0" cy="0"/>
        </a:xfrm>
      </p:grpSpPr>
      <p:sp>
        <p:nvSpPr>
          <p:cNvPr id="40" name="Google Shape;40;p39"/>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3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9"/>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9"/>
          <p:cNvSpPr txBox="1">
            <a:spLocks noGrp="1"/>
          </p:cNvSpPr>
          <p:nvPr>
            <p:ph type="dt" idx="10"/>
          </p:nvPr>
        </p:nvSpPr>
        <p:spPr>
          <a:xfrm>
            <a:off x="3959113" y="6362378"/>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600">
                <a:solidFill>
                  <a:srgbClr val="888D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9"/>
          <p:cNvSpPr txBox="1">
            <a:spLocks noGrp="1"/>
          </p:cNvSpPr>
          <p:nvPr>
            <p:ph type="ftr" idx="11"/>
          </p:nvPr>
        </p:nvSpPr>
        <p:spPr>
          <a:xfrm>
            <a:off x="6910341" y="6356351"/>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600">
                <a:solidFill>
                  <a:srgbClr val="888D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sldNum" idx="12"/>
          </p:nvPr>
        </p:nvSpPr>
        <p:spPr>
          <a:xfrm>
            <a:off x="10913835" y="6356351"/>
            <a:ext cx="668565"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H"/>
              <a:t>‹#›</a:t>
            </a:fld>
            <a:endParaRPr/>
          </a:p>
        </p:txBody>
      </p:sp>
    </p:spTree>
    <p:extLst>
      <p:ext uri="{BB962C8B-B14F-4D97-AF65-F5344CB8AC3E}">
        <p14:creationId xmlns:p14="http://schemas.microsoft.com/office/powerpoint/2010/main" val="3907437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and Picture">
  <p:cSld name="1_Text and Picture">
    <p:spTree>
      <p:nvGrpSpPr>
        <p:cNvPr id="1" name="Shape 32"/>
        <p:cNvGrpSpPr/>
        <p:nvPr/>
      </p:nvGrpSpPr>
      <p:grpSpPr>
        <a:xfrm>
          <a:off x="0" y="0"/>
          <a:ext cx="0" cy="0"/>
          <a:chOff x="0" y="0"/>
          <a:chExt cx="0" cy="0"/>
        </a:xfrm>
      </p:grpSpPr>
      <p:sp>
        <p:nvSpPr>
          <p:cNvPr id="33" name="Google Shape;33;p38"/>
          <p:cNvSpPr txBox="1">
            <a:spLocks noGrp="1"/>
          </p:cNvSpPr>
          <p:nvPr>
            <p:ph type="title"/>
          </p:nvPr>
        </p:nvSpPr>
        <p:spPr>
          <a:xfrm>
            <a:off x="407989" y="373593"/>
            <a:ext cx="561657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8"/>
          <p:cNvSpPr txBox="1">
            <a:spLocks noGrp="1"/>
          </p:cNvSpPr>
          <p:nvPr>
            <p:ph type="body" idx="1"/>
          </p:nvPr>
        </p:nvSpPr>
        <p:spPr>
          <a:xfrm>
            <a:off x="407987" y="1598658"/>
            <a:ext cx="5616575"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2100"/>
              <a:buNone/>
              <a:defRPr>
                <a:solidFill>
                  <a:srgbClr val="171717"/>
                </a:solidFill>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38"/>
          <p:cNvSpPr>
            <a:spLocks noGrp="1"/>
          </p:cNvSpPr>
          <p:nvPr>
            <p:ph type="pic" idx="2"/>
          </p:nvPr>
        </p:nvSpPr>
        <p:spPr>
          <a:xfrm>
            <a:off x="6167438" y="0"/>
            <a:ext cx="6024562" cy="6317986"/>
          </a:xfrm>
          <a:prstGeom prst="rect">
            <a:avLst/>
          </a:prstGeom>
          <a:solidFill>
            <a:schemeClr val="lt1"/>
          </a:solidFill>
          <a:ln>
            <a:noFill/>
          </a:ln>
        </p:spPr>
      </p:sp>
      <p:sp>
        <p:nvSpPr>
          <p:cNvPr id="36" name="Google Shape;36;p38"/>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8"/>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8"/>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H"/>
              <a:t>‹#›</a:t>
            </a:fld>
            <a:endParaRPr/>
          </a:p>
        </p:txBody>
      </p:sp>
    </p:spTree>
    <p:extLst>
      <p:ext uri="{BB962C8B-B14F-4D97-AF65-F5344CB8AC3E}">
        <p14:creationId xmlns:p14="http://schemas.microsoft.com/office/powerpoint/2010/main" val="1298901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7"/>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 id="2147483677" r:id="rId24"/>
    <p:sldLayoutId id="2147483678" r:id="rId25"/>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384616/"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hyperlink" Target="https://www.magicacademy.co.uk/shows" TargetMode="External"/><Relationship Id="rId2" Type="http://schemas.openxmlformats.org/officeDocument/2006/relationships/notesSlide" Target="../notesSlides/notesSlide10.xml"/><Relationship Id="rId1" Type="http://schemas.openxmlformats.org/officeDocument/2006/relationships/slideLayout" Target="../slideLayouts/slideLayout25.xml"/><Relationship Id="rId6" Type="http://schemas.openxmlformats.org/officeDocument/2006/relationships/image" Target="../media/image15.png"/><Relationship Id="rId5" Type="http://schemas.openxmlformats.org/officeDocument/2006/relationships/hyperlink" Target="https://www.magicacademy.co.uk/shows/" TargetMode="External"/><Relationship Id="rId4" Type="http://schemas.openxmlformats.org/officeDocument/2006/relationships/hyperlink" Target="https://cernbox.cern.ch/s/1p6QYT3WuJqurAD"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hrundgunnsteinsdottir.com/" TargetMode="External"/><Relationship Id="rId2" Type="http://schemas.openxmlformats.org/officeDocument/2006/relationships/hyperlink" Target="https://www.youtube.com/watch?v=leFCIThHaOs" TargetMode="External"/><Relationship Id="rId1" Type="http://schemas.openxmlformats.org/officeDocument/2006/relationships/slideLayout" Target="../slideLayouts/slideLayout19.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infiniteopera.com/works/entanglement-an-entropic-tale/" TargetMode="Externa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VeAlQvMAYtE" TargetMode="External"/><Relationship Id="rId2" Type="http://schemas.openxmlformats.org/officeDocument/2006/relationships/notesSlide" Target="../notesSlides/notesSlide13.xml"/><Relationship Id="rId1" Type="http://schemas.openxmlformats.org/officeDocument/2006/relationships/slideLayout" Target="../slideLayouts/slideLayout19.xml"/><Relationship Id="rId5" Type="http://schemas.openxmlformats.org/officeDocument/2006/relationships/image" Target="../media/image18.png"/><Relationship Id="rId4" Type="http://schemas.openxmlformats.org/officeDocument/2006/relationships/hyperlink" Target="https://docs.google.com/document/d/1iUQgxq-KDOi7-q2ApWcs8aVcwDzKdB4v4RJW6KJLCvo/edit?pli=1"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lucchareyron.com/" TargetMode="External"/><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hyperlink" Target="https://quantum2025.org/" TargetMode="External"/><Relationship Id="rId2" Type="http://schemas.openxmlformats.org/officeDocument/2006/relationships/image" Target="../media/image20.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333274/" TargetMode="External"/><Relationship Id="rId7" Type="http://schemas.openxmlformats.org/officeDocument/2006/relationships/hyperlink" Target="https://www.youtube.com/watch?v=WhgDZKr9GQQ" TargetMode="External"/><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hyperlink" Target="https://www.youtube.com/watch?v=IEKcPfJHfNU&amp;t=388s" TargetMode="External"/><Relationship Id="rId5" Type="http://schemas.openxmlformats.org/officeDocument/2006/relationships/hyperlink" Target="https://www.youtube.com/watch?v=JNPnrfQgN8Q"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ernbox.cern.ch/pdf-viewer/public/ZkrkDssPSRsHfSL/2023/PROPOSALS/Hallet%20Eghayan/Danser%20avec%20l%27e%CC%81volution%20-%20Dossier%20V6_compressed.pdf" TargetMode="External"/><Relationship Id="rId2" Type="http://schemas.openxmlformats.org/officeDocument/2006/relationships/notesSlide" Target="../notesSlides/notesSlide6.xml"/><Relationship Id="rId1" Type="http://schemas.openxmlformats.org/officeDocument/2006/relationships/slideLayout" Target="../slideLayouts/slideLayout25.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hyperlink" Target="https://cernbox.cern.ch/index.php/s/1eJVcBQr1Nr6lpe"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27926740633_0_17"/>
          <p:cNvSpPr txBox="1">
            <a:spLocks noGrp="1"/>
          </p:cNvSpPr>
          <p:nvPr>
            <p:ph type="title"/>
          </p:nvPr>
        </p:nvSpPr>
        <p:spPr>
          <a:xfrm>
            <a:off x="407987" y="1709738"/>
            <a:ext cx="11376025" cy="2852737"/>
          </a:xfrm>
        </p:spPr>
        <p:txBody>
          <a:bodyPr spcFirstLastPara="1" lIns="0" tIns="0" rIns="0" bIns="0" anchor="b" anchorCtr="0">
            <a:normAutofit/>
          </a:bodyPr>
          <a:lstStyle/>
          <a:p>
            <a:pPr marL="0" lvl="0" indent="0" rtl="0">
              <a:spcBef>
                <a:spcPts val="0"/>
              </a:spcBef>
              <a:spcAft>
                <a:spcPts val="0"/>
              </a:spcAft>
              <a:buClr>
                <a:schemeClr val="lt1"/>
              </a:buClr>
              <a:buSzPts val="5000"/>
              <a:buFont typeface="Arial"/>
              <a:buNone/>
            </a:pPr>
            <a:r>
              <a:rPr lang="fr-CH" dirty="0"/>
              <a:t>Public Events </a:t>
            </a:r>
            <a:r>
              <a:rPr lang="fr-CH" dirty="0" err="1"/>
              <a:t>Committee</a:t>
            </a:r>
            <a:r>
              <a:rPr lang="fr-CH" dirty="0"/>
              <a:t> Meeting</a:t>
            </a:r>
            <a:br>
              <a:rPr lang="fr-CH" dirty="0"/>
            </a:br>
            <a:endParaRPr lang="fr-CH" dirty="0"/>
          </a:p>
        </p:txBody>
      </p:sp>
      <p:sp>
        <p:nvSpPr>
          <p:cNvPr id="175" name="Google Shape;175;g27926740633_0_17"/>
          <p:cNvSpPr txBox="1">
            <a:spLocks noGrp="1"/>
          </p:cNvSpPr>
          <p:nvPr>
            <p:ph type="body" idx="1"/>
          </p:nvPr>
        </p:nvSpPr>
        <p:spPr>
          <a:xfrm>
            <a:off x="407987" y="4589463"/>
            <a:ext cx="11376026" cy="1500187"/>
          </a:xfrm>
        </p:spPr>
        <p:txBody>
          <a:bodyPr spcFirstLastPara="1" lIns="0" tIns="0" rIns="0" bIns="0" anchorCtr="0">
            <a:normAutofit/>
          </a:bodyPr>
          <a:lstStyle/>
          <a:p>
            <a:pPr marL="0" lvl="0" indent="0" rtl="0">
              <a:spcBef>
                <a:spcPts val="0"/>
              </a:spcBef>
              <a:spcAft>
                <a:spcPts val="600"/>
              </a:spcAft>
              <a:buClr>
                <a:schemeClr val="lt1"/>
              </a:buClr>
              <a:buSzPts val="2000"/>
              <a:buNone/>
            </a:pPr>
            <a:r>
              <a:rPr lang="fr-CH" dirty="0">
                <a:solidFill>
                  <a:schemeClr val="accent6"/>
                </a:solidFill>
              </a:rPr>
              <a:t>12 March 2024</a:t>
            </a:r>
          </a:p>
          <a:p>
            <a:pPr marL="0" lvl="0" indent="0" rtl="0">
              <a:spcBef>
                <a:spcPts val="0"/>
              </a:spcBef>
              <a:spcAft>
                <a:spcPts val="600"/>
              </a:spcAft>
              <a:buClr>
                <a:schemeClr val="lt1"/>
              </a:buClr>
              <a:buSzPts val="2000"/>
              <a:buNone/>
            </a:pPr>
            <a:r>
              <a:rPr lang="fr-CH" dirty="0" err="1">
                <a:solidFill>
                  <a:schemeClr val="accent6"/>
                </a:solidFill>
                <a:hlinkClick r:id="rId3"/>
              </a:rPr>
              <a:t>Indico</a:t>
            </a:r>
            <a:endParaRPr lang="en-CH" dirty="0">
              <a:solidFill>
                <a:schemeClr val="accent6"/>
              </a:solidFill>
            </a:endParaRPr>
          </a:p>
        </p:txBody>
      </p:sp>
      <p:sp>
        <p:nvSpPr>
          <p:cNvPr id="2" name="Slide Number Placeholder 1">
            <a:extLst>
              <a:ext uri="{FF2B5EF4-FFF2-40B4-BE49-F238E27FC236}">
                <a16:creationId xmlns:a16="http://schemas.microsoft.com/office/drawing/2014/main" id="{2AC19515-9ABB-AE1A-CEC3-DF9589B2CEE7}"/>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g27926740633_0_861"/>
          <p:cNvSpPr txBox="1">
            <a:spLocks noGrp="1"/>
          </p:cNvSpPr>
          <p:nvPr>
            <p:ph type="title"/>
          </p:nvPr>
        </p:nvSpPr>
        <p:spPr>
          <a:xfrm>
            <a:off x="407989" y="277407"/>
            <a:ext cx="11412900" cy="1065600"/>
          </a:xfrm>
          <a:prstGeom prst="rect">
            <a:avLst/>
          </a:prstGeom>
          <a:noFill/>
          <a:ln>
            <a:noFill/>
          </a:ln>
        </p:spPr>
        <p:txBody>
          <a:bodyPr spcFirstLastPara="1" wrap="square" lIns="0" tIns="0" rIns="0" bIns="0" anchor="t" anchorCtr="0">
            <a:noAutofit/>
          </a:bodyPr>
          <a:lstStyle/>
          <a:p>
            <a:pPr>
              <a:buSzPts val="3600"/>
            </a:pPr>
            <a:r>
              <a:rPr lang="fr-CH" sz="3200" b="0" dirty="0"/>
              <a:t>Quantum </a:t>
            </a:r>
            <a:r>
              <a:rPr lang="fr-CH" sz="3200" b="0" dirty="0" err="1"/>
              <a:t>Lovers</a:t>
            </a:r>
            <a:r>
              <a:rPr lang="fr-CH" sz="3200" b="0" dirty="0"/>
              <a:t> </a:t>
            </a:r>
            <a:r>
              <a:rPr lang="fr-CH" sz="3200" dirty="0">
                <a:solidFill>
                  <a:srgbClr val="FFC000"/>
                </a:solidFill>
              </a:rPr>
              <a:t>[In discussion]</a:t>
            </a:r>
            <a:br>
              <a:rPr lang="fr-CH" sz="3200" dirty="0">
                <a:solidFill>
                  <a:srgbClr val="FFC000"/>
                </a:solidFill>
              </a:rPr>
            </a:br>
            <a:r>
              <a:rPr lang="fr-CH" sz="2800" b="0" dirty="0"/>
              <a:t>Hasan </a:t>
            </a:r>
            <a:r>
              <a:rPr lang="fr-CH" sz="2800" b="0" dirty="0" err="1"/>
              <a:t>Padamsee</a:t>
            </a:r>
            <a:br>
              <a:rPr lang="fr-CH" sz="3200" b="0" dirty="0"/>
            </a:br>
            <a:endParaRPr sz="3200" b="0" dirty="0"/>
          </a:p>
        </p:txBody>
      </p:sp>
      <p:sp>
        <p:nvSpPr>
          <p:cNvPr id="465" name="Google Shape;465;g27926740633_0_861"/>
          <p:cNvSpPr txBox="1">
            <a:spLocks noGrp="1"/>
          </p:cNvSpPr>
          <p:nvPr>
            <p:ph type="body" idx="1"/>
          </p:nvPr>
        </p:nvSpPr>
        <p:spPr>
          <a:xfrm>
            <a:off x="407989" y="1343006"/>
            <a:ext cx="6572100" cy="4951995"/>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400" dirty="0">
                <a:solidFill>
                  <a:schemeClr val="dk2"/>
                </a:solidFill>
              </a:rPr>
              <a:t>Theme: </a:t>
            </a:r>
            <a:r>
              <a:rPr lang="en-GB" sz="1400" b="0" dirty="0">
                <a:solidFill>
                  <a:schemeClr val="dk2"/>
                </a:solidFill>
              </a:rPr>
              <a:t>relationship between Einstein and first wife, </a:t>
            </a:r>
            <a:r>
              <a:rPr lang="en-GB" sz="1400" b="0" dirty="0" err="1">
                <a:solidFill>
                  <a:schemeClr val="dk2"/>
                </a:solidFill>
              </a:rPr>
              <a:t>Mileva</a:t>
            </a:r>
            <a:r>
              <a:rPr lang="en-GB" sz="1400" b="0" dirty="0">
                <a:solidFill>
                  <a:schemeClr val="dk2"/>
                </a:solidFill>
              </a:rPr>
              <a:t> </a:t>
            </a:r>
            <a:r>
              <a:rPr lang="en-GB" sz="1400" b="0" dirty="0" err="1">
                <a:solidFill>
                  <a:schemeClr val="dk2"/>
                </a:solidFill>
              </a:rPr>
              <a:t>Maric</a:t>
            </a:r>
            <a:endParaRPr lang="en-GB" sz="1400" b="0" dirty="0">
              <a:solidFill>
                <a:schemeClr val="dk2"/>
              </a:solidFill>
            </a:endParaRPr>
          </a:p>
          <a:p>
            <a:pPr marL="48766" lvl="0" indent="0" algn="l" rtl="0">
              <a:lnSpc>
                <a:spcPct val="90000"/>
              </a:lnSpc>
              <a:spcBef>
                <a:spcPts val="600"/>
              </a:spcBef>
              <a:spcAft>
                <a:spcPts val="0"/>
              </a:spcAft>
              <a:buClr>
                <a:schemeClr val="dk2"/>
              </a:buClr>
              <a:buSzPts val="1200"/>
              <a:buNone/>
            </a:pPr>
            <a:r>
              <a:rPr lang="en-GB" sz="1400" dirty="0">
                <a:solidFill>
                  <a:schemeClr val="dk2"/>
                </a:solidFill>
              </a:rPr>
              <a:t>Proposed by</a:t>
            </a:r>
            <a:r>
              <a:rPr lang="en-GB" sz="1400" b="0" dirty="0">
                <a:solidFill>
                  <a:schemeClr val="dk2"/>
                </a:solidFill>
              </a:rPr>
              <a:t>: </a:t>
            </a:r>
            <a:r>
              <a:rPr lang="en-GB" sz="1400" b="0" i="0" dirty="0">
                <a:solidFill>
                  <a:srgbClr val="000000"/>
                </a:solidFill>
                <a:ea typeface="Arial"/>
                <a:cs typeface="Arial"/>
                <a:sym typeface="Arial"/>
              </a:rPr>
              <a:t>James Gillies</a:t>
            </a:r>
          </a:p>
          <a:p>
            <a:pPr marL="48766" indent="0">
              <a:spcBef>
                <a:spcPts val="600"/>
              </a:spcBef>
              <a:buClr>
                <a:schemeClr val="dk2"/>
              </a:buClr>
              <a:buSzPts val="1200"/>
            </a:pPr>
            <a:endParaRPr lang="en-GB" sz="1400" dirty="0">
              <a:solidFill>
                <a:schemeClr val="dk2"/>
              </a:solidFill>
            </a:endParaRPr>
          </a:p>
          <a:p>
            <a:pPr marL="48766" indent="0">
              <a:spcBef>
                <a:spcPts val="600"/>
              </a:spcBef>
              <a:buClr>
                <a:schemeClr val="dk2"/>
              </a:buClr>
              <a:buSzPts val="1200"/>
            </a:pPr>
            <a:r>
              <a:rPr lang="en-GB" sz="1400" dirty="0">
                <a:solidFill>
                  <a:schemeClr val="dk2"/>
                </a:solidFill>
              </a:rPr>
              <a:t>Format:</a:t>
            </a:r>
            <a:r>
              <a:rPr lang="en-GB" sz="1400" b="0" dirty="0">
                <a:solidFill>
                  <a:schemeClr val="dk2"/>
                </a:solidFill>
              </a:rPr>
              <a:t> Musical</a:t>
            </a:r>
          </a:p>
          <a:p>
            <a:pPr marL="48766" indent="0">
              <a:spcBef>
                <a:spcPts val="600"/>
              </a:spcBef>
              <a:buClr>
                <a:schemeClr val="dk2"/>
              </a:buClr>
              <a:buSzPts val="1200"/>
            </a:pPr>
            <a:r>
              <a:rPr lang="en-GB" sz="1400" dirty="0">
                <a:solidFill>
                  <a:schemeClr val="dk2"/>
                </a:solidFill>
              </a:rPr>
              <a:t>Duration:</a:t>
            </a:r>
            <a:r>
              <a:rPr lang="en-GB" sz="1400" b="0" dirty="0">
                <a:solidFill>
                  <a:schemeClr val="dk2"/>
                </a:solidFill>
              </a:rPr>
              <a:t> xx / </a:t>
            </a: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All / </a:t>
            </a:r>
            <a:r>
              <a:rPr lang="en-GB" sz="1400" dirty="0">
                <a:solidFill>
                  <a:schemeClr val="dk2"/>
                </a:solidFill>
              </a:rPr>
              <a:t>Language</a:t>
            </a:r>
            <a:r>
              <a:rPr lang="en-GB" sz="1400" b="0" dirty="0">
                <a:solidFill>
                  <a:schemeClr val="dk2"/>
                </a:solidFill>
              </a:rPr>
              <a:t>:  EN</a:t>
            </a:r>
            <a:endParaRPr lang="en-GB" sz="1400" dirty="0"/>
          </a:p>
          <a:p>
            <a:pPr marL="48766" lvl="0" indent="0" algn="l" rtl="0">
              <a:lnSpc>
                <a:spcPct val="90000"/>
              </a:lnSpc>
              <a:spcBef>
                <a:spcPts val="600"/>
              </a:spcBef>
              <a:spcAft>
                <a:spcPts val="0"/>
              </a:spcAft>
              <a:buClr>
                <a:schemeClr val="dk2"/>
              </a:buClr>
              <a:buSzPts val="1200"/>
              <a:buNone/>
            </a:pPr>
            <a:endParaRPr lang="en-GB" sz="1400" dirty="0"/>
          </a:p>
          <a:p>
            <a:pPr marL="48766" indent="0">
              <a:spcBef>
                <a:spcPts val="600"/>
              </a:spcBef>
              <a:buClr>
                <a:schemeClr val="dk2"/>
              </a:buClr>
              <a:buSzPts val="1200"/>
            </a:pPr>
            <a:r>
              <a:rPr lang="en-GB" sz="1400" dirty="0">
                <a:solidFill>
                  <a:schemeClr val="dk2"/>
                </a:solidFill>
              </a:rPr>
              <a:t>Description</a:t>
            </a:r>
            <a:r>
              <a:rPr lang="en-GB" sz="1400" b="0" dirty="0">
                <a:solidFill>
                  <a:schemeClr val="dk2"/>
                </a:solidFill>
              </a:rPr>
              <a:t>: in two acts by Hasan </a:t>
            </a:r>
            <a:r>
              <a:rPr lang="en-GB" sz="1400" b="0" dirty="0" err="1">
                <a:solidFill>
                  <a:schemeClr val="dk2"/>
                </a:solidFill>
              </a:rPr>
              <a:t>Padamsee</a:t>
            </a:r>
            <a:r>
              <a:rPr lang="en-GB" sz="1400" b="0" dirty="0">
                <a:solidFill>
                  <a:schemeClr val="dk2"/>
                </a:solidFill>
              </a:rPr>
              <a:t> (Cornell University), performed by GAOS (Geneva Amateur Operatic Society)</a:t>
            </a:r>
            <a:r>
              <a:rPr lang="en-GB" sz="1400" dirty="0"/>
              <a:t>. </a:t>
            </a:r>
            <a:r>
              <a:rPr lang="en-GB" sz="1400" b="0" dirty="0">
                <a:solidFill>
                  <a:schemeClr val="dk2"/>
                </a:solidFill>
              </a:rPr>
              <a:t>Inspired by </a:t>
            </a:r>
            <a:r>
              <a:rPr lang="en-GB" sz="1400" b="0" i="1" dirty="0">
                <a:solidFill>
                  <a:schemeClr val="dk2"/>
                </a:solidFill>
              </a:rPr>
              <a:t>Einstein in Love </a:t>
            </a:r>
            <a:r>
              <a:rPr lang="en-GB" sz="1400" b="0" dirty="0">
                <a:solidFill>
                  <a:schemeClr val="dk2"/>
                </a:solidFill>
              </a:rPr>
              <a:t>by Dennis </a:t>
            </a:r>
            <a:r>
              <a:rPr lang="en-GB" sz="1400" b="0" dirty="0" err="1">
                <a:solidFill>
                  <a:schemeClr val="dk2"/>
                </a:solidFill>
              </a:rPr>
              <a:t>Overbye</a:t>
            </a:r>
            <a:r>
              <a:rPr lang="en-GB" sz="1400" b="0" dirty="0">
                <a:solidFill>
                  <a:schemeClr val="dk2"/>
                </a:solidFill>
              </a:rPr>
              <a:t>, NY Times Writer, </a:t>
            </a:r>
            <a:r>
              <a:rPr lang="en-GB" sz="1400" b="0" i="1" dirty="0">
                <a:solidFill>
                  <a:schemeClr val="dk2"/>
                </a:solidFill>
              </a:rPr>
              <a:t>Einstein in Berlin </a:t>
            </a:r>
            <a:r>
              <a:rPr lang="en-GB" sz="1400" b="0" dirty="0">
                <a:solidFill>
                  <a:schemeClr val="dk2"/>
                </a:solidFill>
              </a:rPr>
              <a:t>by Thomas Levenson. QUANTUM LOVERS is about the turbulent love affair and tragic break-up between Albert Einstein and his first wife, </a:t>
            </a:r>
            <a:r>
              <a:rPr lang="en-GB" sz="1400" b="0" dirty="0" err="1">
                <a:solidFill>
                  <a:schemeClr val="dk2"/>
                </a:solidFill>
              </a:rPr>
              <a:t>Mileva</a:t>
            </a:r>
            <a:r>
              <a:rPr lang="en-GB" sz="1400" b="0" dirty="0">
                <a:solidFill>
                  <a:schemeClr val="dk2"/>
                </a:solidFill>
              </a:rPr>
              <a:t> </a:t>
            </a:r>
            <a:r>
              <a:rPr lang="en-GB" sz="1400" b="0" dirty="0" err="1">
                <a:solidFill>
                  <a:schemeClr val="dk2"/>
                </a:solidFill>
              </a:rPr>
              <a:t>Maric</a:t>
            </a:r>
            <a:r>
              <a:rPr lang="en-GB" sz="1400" b="0" dirty="0">
                <a:solidFill>
                  <a:schemeClr val="dk2"/>
                </a:solidFill>
              </a:rPr>
              <a:t>, a bittersweet tale that took place in the tumultuous times of World War I</a:t>
            </a:r>
            <a:endParaRPr lang="en-GB" sz="1400" dirty="0"/>
          </a:p>
          <a:p>
            <a:pPr marL="48766" indent="0">
              <a:lnSpc>
                <a:spcPct val="100000"/>
              </a:lnSpc>
              <a:spcBef>
                <a:spcPts val="600"/>
              </a:spcBef>
              <a:buClr>
                <a:schemeClr val="dk2"/>
              </a:buClr>
              <a:buSzPts val="1200"/>
            </a:pPr>
            <a:r>
              <a:rPr lang="en-GB" sz="1400" b="0" dirty="0">
                <a:solidFill>
                  <a:schemeClr val="dk2"/>
                </a:solidFill>
              </a:rPr>
              <a:t>	</a:t>
            </a:r>
            <a:endParaRPr lang="en-GB" sz="1400" dirty="0"/>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Costs</a:t>
            </a:r>
            <a:r>
              <a:rPr lang="en-GB" sz="1400" b="0" dirty="0">
                <a:solidFill>
                  <a:schemeClr val="dk2"/>
                </a:solidFill>
              </a:rPr>
              <a:t>: </a:t>
            </a:r>
            <a:r>
              <a:rPr lang="en-GB" sz="1400" b="0" dirty="0">
                <a:solidFill>
                  <a:schemeClr val="dk2"/>
                </a:solidFill>
                <a:highlight>
                  <a:srgbClr val="FFFF00"/>
                </a:highlight>
              </a:rPr>
              <a:t>To be received</a:t>
            </a:r>
          </a:p>
          <a:p>
            <a:pPr marL="48766" lvl="0" indent="0" algn="l" rtl="0">
              <a:lnSpc>
                <a:spcPct val="100000"/>
              </a:lnSpc>
              <a:spcBef>
                <a:spcPts val="600"/>
              </a:spcBef>
              <a:spcAft>
                <a:spcPts val="0"/>
              </a:spcAft>
              <a:buClr>
                <a:srgbClr val="171717"/>
              </a:buClr>
              <a:buSzPts val="1200"/>
              <a:buNone/>
            </a:pPr>
            <a:r>
              <a:rPr lang="en-GB" sz="1400" dirty="0">
                <a:solidFill>
                  <a:schemeClr val="dk2"/>
                </a:solidFill>
              </a:rPr>
              <a:t>Date</a:t>
            </a:r>
            <a:r>
              <a:rPr lang="en-GB" sz="1400" b="0" dirty="0">
                <a:solidFill>
                  <a:schemeClr val="dk2"/>
                </a:solidFill>
              </a:rPr>
              <a:t>: </a:t>
            </a:r>
            <a:r>
              <a:rPr lang="en-GB" sz="1400" b="0" dirty="0">
                <a:solidFill>
                  <a:schemeClr val="accent6"/>
                </a:solidFill>
                <a:highlight>
                  <a:srgbClr val="FFFF00"/>
                </a:highlight>
              </a:rPr>
              <a:t>October 2025 (TBC)</a:t>
            </a:r>
          </a:p>
          <a:p>
            <a:pPr marL="48766" lvl="0" indent="0" algn="l" rtl="0">
              <a:lnSpc>
                <a:spcPct val="100000"/>
              </a:lnSpc>
              <a:spcBef>
                <a:spcPts val="600"/>
              </a:spcBef>
              <a:spcAft>
                <a:spcPts val="0"/>
              </a:spcAft>
              <a:buClr>
                <a:srgbClr val="171717"/>
              </a:buClr>
              <a:buSzPts val="1200"/>
              <a:buNone/>
            </a:pPr>
            <a:endParaRPr lang="en-GB" sz="1400" dirty="0">
              <a:solidFill>
                <a:schemeClr val="dk2"/>
              </a:solidFill>
            </a:endParaRPr>
          </a:p>
          <a:p>
            <a:pPr marL="48766" lvl="0" indent="0" algn="l" rtl="0">
              <a:lnSpc>
                <a:spcPct val="100000"/>
              </a:lnSpc>
              <a:spcBef>
                <a:spcPts val="600"/>
              </a:spcBef>
              <a:spcAft>
                <a:spcPts val="0"/>
              </a:spcAft>
              <a:buClr>
                <a:srgbClr val="171717"/>
              </a:buClr>
              <a:buSzPts val="1200"/>
              <a:buNone/>
            </a:pPr>
            <a:r>
              <a:rPr lang="en-GB" sz="1400" dirty="0">
                <a:solidFill>
                  <a:schemeClr val="dk2"/>
                </a:solidFill>
              </a:rPr>
              <a:t>Committee recommendation</a:t>
            </a:r>
            <a:r>
              <a:rPr lang="en-GB" sz="1400" b="0" dirty="0">
                <a:solidFill>
                  <a:schemeClr val="dk2"/>
                </a:solidFill>
              </a:rPr>
              <a:t>: </a:t>
            </a:r>
            <a:r>
              <a:rPr lang="en-US" sz="1400" b="0" dirty="0">
                <a:solidFill>
                  <a:schemeClr val="dk2"/>
                </a:solidFill>
              </a:rPr>
              <a:t>Committee approved JG going to talk to GAOS informally. </a:t>
            </a:r>
            <a:r>
              <a:rPr lang="en-GB" sz="1400" b="0" dirty="0">
                <a:solidFill>
                  <a:schemeClr val="dk2"/>
                </a:solidFill>
              </a:rPr>
              <a:t>James to talk to GAOS informally</a:t>
            </a: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p:txBody>
      </p:sp>
      <p:pic>
        <p:nvPicPr>
          <p:cNvPr id="466" name="Google Shape;466;g27926740633_0_861"/>
          <p:cNvPicPr preferRelativeResize="0">
            <a:picLocks noGrp="1"/>
          </p:cNvPicPr>
          <p:nvPr>
            <p:ph type="pic" idx="2"/>
          </p:nvPr>
        </p:nvPicPr>
        <p:blipFill rotWithShape="1">
          <a:blip r:embed="rId3">
            <a:alphaModFix/>
          </a:blip>
          <a:srcRect l="109" b="418"/>
          <a:stretch/>
        </p:blipFill>
        <p:spPr>
          <a:xfrm>
            <a:off x="7075940" y="1676482"/>
            <a:ext cx="4929809" cy="3233530"/>
          </a:xfrm>
          <a:prstGeom prst="rect">
            <a:avLst/>
          </a:prstGeom>
          <a:solidFill>
            <a:schemeClr val="lt1"/>
          </a:solidFill>
          <a:ln>
            <a:noFill/>
          </a:ln>
        </p:spPr>
      </p:pic>
      <p:sp>
        <p:nvSpPr>
          <p:cNvPr id="2" name="Slide Number Placeholder 1">
            <a:extLst>
              <a:ext uri="{FF2B5EF4-FFF2-40B4-BE49-F238E27FC236}">
                <a16:creationId xmlns:a16="http://schemas.microsoft.com/office/drawing/2014/main" id="{361B1245-6377-8DB5-36F6-D1EB6166F5D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10</a:t>
            </a:fld>
            <a:endParaRPr lang="fr-CH"/>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C233-9549-6DA2-DDD2-F02CA6A70FBB}"/>
              </a:ext>
            </a:extLst>
          </p:cNvPr>
          <p:cNvSpPr>
            <a:spLocks noGrp="1"/>
          </p:cNvSpPr>
          <p:nvPr>
            <p:ph type="title"/>
          </p:nvPr>
        </p:nvSpPr>
        <p:spPr>
          <a:xfrm>
            <a:off x="407988" y="373593"/>
            <a:ext cx="11376026" cy="1065742"/>
          </a:xfrm>
        </p:spPr>
        <p:txBody>
          <a:bodyPr/>
          <a:lstStyle/>
          <a:p>
            <a:r>
              <a:rPr lang="en-GB" sz="3200" b="0" dirty="0"/>
              <a:t>Creation </a:t>
            </a:r>
            <a:r>
              <a:rPr lang="en-GB" sz="3200" dirty="0">
                <a:solidFill>
                  <a:srgbClr val="FFC000"/>
                </a:solidFill>
              </a:rPr>
              <a:t>[Waiting for information]</a:t>
            </a:r>
            <a:br>
              <a:rPr lang="en-GB" sz="3200" dirty="0">
                <a:solidFill>
                  <a:srgbClr val="FFC000"/>
                </a:solidFill>
              </a:rPr>
            </a:br>
            <a:r>
              <a:rPr lang="en-GB" sz="2800" b="0" dirty="0"/>
              <a:t>Gloria Bruni</a:t>
            </a:r>
            <a:endParaRPr lang="en-GB" sz="3200" b="0" dirty="0"/>
          </a:p>
        </p:txBody>
      </p:sp>
      <p:sp>
        <p:nvSpPr>
          <p:cNvPr id="6" name="Slide Number Placeholder 5">
            <a:extLst>
              <a:ext uri="{FF2B5EF4-FFF2-40B4-BE49-F238E27FC236}">
                <a16:creationId xmlns:a16="http://schemas.microsoft.com/office/drawing/2014/main" id="{1ACA6409-E694-0376-99D5-4B67343F23D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11</a:t>
            </a:fld>
            <a:endParaRPr lang="fr-CH"/>
          </a:p>
        </p:txBody>
      </p:sp>
      <p:sp>
        <p:nvSpPr>
          <p:cNvPr id="7" name="Google Shape;465;g27926740633_0_861">
            <a:extLst>
              <a:ext uri="{FF2B5EF4-FFF2-40B4-BE49-F238E27FC236}">
                <a16:creationId xmlns:a16="http://schemas.microsoft.com/office/drawing/2014/main" id="{2F7D5B50-4FF8-46EA-5BE1-81CC71F06C7E}"/>
              </a:ext>
            </a:extLst>
          </p:cNvPr>
          <p:cNvSpPr txBox="1">
            <a:spLocks noGrp="1"/>
          </p:cNvSpPr>
          <p:nvPr>
            <p:ph type="body" idx="1"/>
          </p:nvPr>
        </p:nvSpPr>
        <p:spPr>
          <a:xfrm>
            <a:off x="407987" y="1439335"/>
            <a:ext cx="6572100" cy="4608600"/>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400" dirty="0">
                <a:solidFill>
                  <a:schemeClr val="dk2"/>
                </a:solidFill>
              </a:rPr>
              <a:t>Theme: </a:t>
            </a:r>
            <a:r>
              <a:rPr lang="en-GB" sz="1400" b="0" dirty="0">
                <a:solidFill>
                  <a:schemeClr val="dk2"/>
                </a:solidFill>
              </a:rPr>
              <a:t>The Big Bang</a:t>
            </a:r>
          </a:p>
          <a:p>
            <a:pPr marL="48766" lvl="0" indent="0" algn="l" rtl="0">
              <a:lnSpc>
                <a:spcPct val="90000"/>
              </a:lnSpc>
              <a:spcBef>
                <a:spcPts val="600"/>
              </a:spcBef>
              <a:spcAft>
                <a:spcPts val="0"/>
              </a:spcAft>
              <a:buClr>
                <a:schemeClr val="dk2"/>
              </a:buClr>
              <a:buSzPts val="1200"/>
              <a:buNone/>
            </a:pPr>
            <a:r>
              <a:rPr lang="en-GB" sz="1400" dirty="0">
                <a:solidFill>
                  <a:schemeClr val="dk2"/>
                </a:solidFill>
              </a:rPr>
              <a:t>Proposed by</a:t>
            </a:r>
            <a:r>
              <a:rPr lang="en-GB" sz="1400" b="0" dirty="0">
                <a:solidFill>
                  <a:schemeClr val="dk2"/>
                </a:solidFill>
              </a:rPr>
              <a:t>: </a:t>
            </a:r>
            <a:r>
              <a:rPr lang="en-GB" sz="1400" b="0" i="0" dirty="0">
                <a:solidFill>
                  <a:srgbClr val="000000"/>
                </a:solidFill>
                <a:ea typeface="Arial"/>
                <a:cs typeface="Arial"/>
                <a:sym typeface="Arial"/>
              </a:rPr>
              <a:t>Barbara </a:t>
            </a:r>
            <a:r>
              <a:rPr lang="en-GB" sz="1400" b="0" i="0" dirty="0" err="1">
                <a:solidFill>
                  <a:srgbClr val="000000"/>
                </a:solidFill>
                <a:ea typeface="Arial"/>
                <a:cs typeface="Arial"/>
                <a:sym typeface="Arial"/>
              </a:rPr>
              <a:t>Warmbein</a:t>
            </a:r>
            <a:r>
              <a:rPr lang="en-GB" sz="1400" b="0" i="0" dirty="0">
                <a:solidFill>
                  <a:srgbClr val="000000"/>
                </a:solidFill>
                <a:ea typeface="Arial"/>
                <a:cs typeface="Arial"/>
                <a:sym typeface="Arial"/>
              </a:rPr>
              <a:t> (supported by James Gillies)</a:t>
            </a:r>
          </a:p>
          <a:p>
            <a:pPr marL="48766" indent="0">
              <a:spcBef>
                <a:spcPts val="600"/>
              </a:spcBef>
              <a:buClr>
                <a:schemeClr val="dk2"/>
              </a:buClr>
              <a:buSzPts val="1200"/>
            </a:pPr>
            <a:endParaRPr lang="en-GB" sz="1400" dirty="0">
              <a:solidFill>
                <a:schemeClr val="dk2"/>
              </a:solidFill>
            </a:endParaRPr>
          </a:p>
          <a:p>
            <a:pPr marL="48766" indent="0">
              <a:spcBef>
                <a:spcPts val="600"/>
              </a:spcBef>
              <a:buClr>
                <a:schemeClr val="dk2"/>
              </a:buClr>
              <a:buSzPts val="1200"/>
            </a:pPr>
            <a:r>
              <a:rPr lang="en-GB" sz="1400" dirty="0">
                <a:solidFill>
                  <a:schemeClr val="dk2"/>
                </a:solidFill>
              </a:rPr>
              <a:t>Format:</a:t>
            </a:r>
            <a:r>
              <a:rPr lang="en-GB" sz="1400" b="0" dirty="0">
                <a:solidFill>
                  <a:schemeClr val="dk2"/>
                </a:solidFill>
              </a:rPr>
              <a:t> Opera</a:t>
            </a:r>
          </a:p>
          <a:p>
            <a:pPr marL="48766" indent="0">
              <a:spcBef>
                <a:spcPts val="600"/>
              </a:spcBef>
              <a:buClr>
                <a:schemeClr val="dk2"/>
              </a:buClr>
              <a:buSzPts val="1200"/>
            </a:pPr>
            <a:r>
              <a:rPr lang="en-GB" sz="1400" dirty="0">
                <a:solidFill>
                  <a:schemeClr val="dk2"/>
                </a:solidFill>
              </a:rPr>
              <a:t>Duration:</a:t>
            </a:r>
            <a:r>
              <a:rPr lang="en-GB" sz="1400" b="0" dirty="0">
                <a:solidFill>
                  <a:schemeClr val="dk2"/>
                </a:solidFill>
              </a:rPr>
              <a:t> xx / </a:t>
            </a: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All / </a:t>
            </a:r>
            <a:r>
              <a:rPr lang="en-GB" sz="1400" dirty="0">
                <a:solidFill>
                  <a:schemeClr val="dk2"/>
                </a:solidFill>
              </a:rPr>
              <a:t>Language</a:t>
            </a:r>
            <a:r>
              <a:rPr lang="en-GB" sz="1400" b="0" dirty="0">
                <a:solidFill>
                  <a:schemeClr val="dk2"/>
                </a:solidFill>
              </a:rPr>
              <a:t>:  DE?</a:t>
            </a:r>
            <a:endParaRPr lang="en-GB" sz="1400" dirty="0"/>
          </a:p>
          <a:p>
            <a:pPr marL="48766" lvl="0" indent="0" algn="l" rtl="0">
              <a:lnSpc>
                <a:spcPct val="90000"/>
              </a:lnSpc>
              <a:spcBef>
                <a:spcPts val="600"/>
              </a:spcBef>
              <a:spcAft>
                <a:spcPts val="0"/>
              </a:spcAft>
              <a:buClr>
                <a:schemeClr val="dk2"/>
              </a:buClr>
              <a:buSzPts val="1200"/>
              <a:buNone/>
            </a:pPr>
            <a:endParaRPr lang="en-GB" sz="1400" dirty="0"/>
          </a:p>
          <a:p>
            <a:pPr marL="48766" indent="0">
              <a:spcBef>
                <a:spcPts val="600"/>
              </a:spcBef>
              <a:buClr>
                <a:schemeClr val="dk2"/>
              </a:buClr>
              <a:buSzPts val="1200"/>
            </a:pPr>
            <a:r>
              <a:rPr lang="en-GB" sz="1400" dirty="0">
                <a:solidFill>
                  <a:schemeClr val="dk2"/>
                </a:solidFill>
              </a:rPr>
              <a:t>Description</a:t>
            </a:r>
            <a:r>
              <a:rPr lang="en-GB" sz="1400" b="0" dirty="0">
                <a:solidFill>
                  <a:schemeClr val="dk2"/>
                </a:solidFill>
              </a:rPr>
              <a:t>: The work was inspired by conversations between the composer and scientists at DESY (German National Centre for Nuclear and Particle Physics).</a:t>
            </a:r>
            <a:br>
              <a:rPr lang="en-GB" sz="1400" b="0" dirty="0">
                <a:solidFill>
                  <a:schemeClr val="dk2"/>
                </a:solidFill>
              </a:rPr>
            </a:br>
            <a:r>
              <a:rPr lang="en-GB" sz="1400" b="0" dirty="0">
                <a:solidFill>
                  <a:schemeClr val="dk2"/>
                </a:solidFill>
              </a:rPr>
              <a:t>“Fragments of Creation” is Gloria Bruni’s musical contribution to humanity’s search for answers to questions about the origin of the universe, life and humanity, and shares a concern for the future of our planet as a place worth living.	</a:t>
            </a:r>
            <a:endParaRPr lang="en-GB" sz="1400" dirty="0"/>
          </a:p>
          <a:p>
            <a:pPr marL="48766" lvl="0" indent="0" algn="l" rtl="0">
              <a:lnSpc>
                <a:spcPct val="100000"/>
              </a:lnSpc>
              <a:spcBef>
                <a:spcPts val="600"/>
              </a:spcBef>
              <a:spcAft>
                <a:spcPts val="0"/>
              </a:spcAft>
              <a:buClr>
                <a:schemeClr val="dk2"/>
              </a:buClr>
              <a:buSzPts val="1200"/>
              <a:buNone/>
            </a:pPr>
            <a:endParaRPr lang="en-GB" sz="1400" dirty="0">
              <a:solidFill>
                <a:schemeClr val="dk2"/>
              </a:solidFill>
            </a:endParaRPr>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Costs</a:t>
            </a:r>
            <a:r>
              <a:rPr lang="en-GB" sz="1400" b="0" dirty="0">
                <a:solidFill>
                  <a:schemeClr val="dk2"/>
                </a:solidFill>
              </a:rPr>
              <a:t>: </a:t>
            </a:r>
            <a:r>
              <a:rPr lang="en-GB" sz="1400" b="0" dirty="0">
                <a:solidFill>
                  <a:schemeClr val="dk2"/>
                </a:solidFill>
                <a:highlight>
                  <a:srgbClr val="FFFF00"/>
                </a:highlight>
              </a:rPr>
              <a:t>Waiting for information</a:t>
            </a:r>
          </a:p>
          <a:p>
            <a:pPr marL="48766" lvl="0" indent="0" algn="l" rtl="0">
              <a:lnSpc>
                <a:spcPct val="100000"/>
              </a:lnSpc>
              <a:spcBef>
                <a:spcPts val="600"/>
              </a:spcBef>
              <a:spcAft>
                <a:spcPts val="0"/>
              </a:spcAft>
              <a:buClr>
                <a:srgbClr val="171717"/>
              </a:buClr>
              <a:buSzPts val="1200"/>
              <a:buNone/>
            </a:pPr>
            <a:r>
              <a:rPr lang="en-GB" sz="1400" dirty="0">
                <a:solidFill>
                  <a:schemeClr val="dk2"/>
                </a:solidFill>
              </a:rPr>
              <a:t>Date</a:t>
            </a:r>
            <a:r>
              <a:rPr lang="en-GB" sz="1400" b="0" dirty="0">
                <a:solidFill>
                  <a:schemeClr val="dk2"/>
                </a:solidFill>
              </a:rPr>
              <a:t>: </a:t>
            </a:r>
            <a:r>
              <a:rPr lang="en-GB" sz="1400" b="0" dirty="0">
                <a:solidFill>
                  <a:schemeClr val="dk2"/>
                </a:solidFill>
                <a:highlight>
                  <a:srgbClr val="FFFF00"/>
                </a:highlight>
              </a:rPr>
              <a:t>Early 2025 - To be discussed </a:t>
            </a:r>
          </a:p>
          <a:p>
            <a:pPr marL="48766" lvl="0" indent="0" algn="l" rtl="0">
              <a:lnSpc>
                <a:spcPct val="100000"/>
              </a:lnSpc>
              <a:spcBef>
                <a:spcPts val="600"/>
              </a:spcBef>
              <a:spcAft>
                <a:spcPts val="0"/>
              </a:spcAft>
              <a:buClr>
                <a:srgbClr val="171717"/>
              </a:buClr>
              <a:buSzPts val="1200"/>
              <a:buNone/>
            </a:pPr>
            <a:endParaRPr lang="en-GB" sz="140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p:txBody>
      </p:sp>
      <p:pic>
        <p:nvPicPr>
          <p:cNvPr id="9" name="Picture 8" descr="A group of people performing in a church&#10;&#10;Description automatically generated">
            <a:extLst>
              <a:ext uri="{FF2B5EF4-FFF2-40B4-BE49-F238E27FC236}">
                <a16:creationId xmlns:a16="http://schemas.microsoft.com/office/drawing/2014/main" id="{F1732E4F-2F85-3A5C-C897-7299123F5D41}"/>
              </a:ext>
            </a:extLst>
          </p:cNvPr>
          <p:cNvPicPr>
            <a:picLocks noChangeAspect="1"/>
          </p:cNvPicPr>
          <p:nvPr/>
        </p:nvPicPr>
        <p:blipFill>
          <a:blip r:embed="rId2"/>
          <a:stretch>
            <a:fillRect/>
          </a:stretch>
        </p:blipFill>
        <p:spPr>
          <a:xfrm>
            <a:off x="7364620" y="761587"/>
            <a:ext cx="4584491" cy="2584759"/>
          </a:xfrm>
          <a:prstGeom prst="rect">
            <a:avLst/>
          </a:prstGeom>
        </p:spPr>
      </p:pic>
      <p:sp>
        <p:nvSpPr>
          <p:cNvPr id="10" name="TextBox 9">
            <a:extLst>
              <a:ext uri="{FF2B5EF4-FFF2-40B4-BE49-F238E27FC236}">
                <a16:creationId xmlns:a16="http://schemas.microsoft.com/office/drawing/2014/main" id="{D9D4E5F9-EB54-C4C2-B186-DFE5D2ECBC83}"/>
              </a:ext>
            </a:extLst>
          </p:cNvPr>
          <p:cNvSpPr txBox="1"/>
          <p:nvPr/>
        </p:nvSpPr>
        <p:spPr>
          <a:xfrm>
            <a:off x="8038232" y="3466636"/>
            <a:ext cx="3910879" cy="184666"/>
          </a:xfrm>
          <a:prstGeom prst="rect">
            <a:avLst/>
          </a:prstGeom>
          <a:noFill/>
        </p:spPr>
        <p:txBody>
          <a:bodyPr wrap="none" lIns="0" tIns="0" rIns="0" bIns="0" rtlCol="0">
            <a:spAutoFit/>
          </a:bodyPr>
          <a:lstStyle/>
          <a:p>
            <a:pPr algn="l"/>
            <a:r>
              <a:rPr lang="en-GB" sz="1200" dirty="0"/>
              <a:t>https://</a:t>
            </a:r>
            <a:r>
              <a:rPr lang="en-GB" sz="1200" dirty="0" err="1"/>
              <a:t>www.youtube.com</a:t>
            </a:r>
            <a:r>
              <a:rPr lang="en-GB" sz="1200" dirty="0"/>
              <a:t>/</a:t>
            </a:r>
            <a:r>
              <a:rPr lang="en-GB" sz="1200" dirty="0" err="1"/>
              <a:t>watch?v</a:t>
            </a:r>
            <a:r>
              <a:rPr lang="en-GB" sz="1200" dirty="0"/>
              <a:t>=C7PLZKE22Ww&amp;t=5s</a:t>
            </a:r>
          </a:p>
        </p:txBody>
      </p:sp>
    </p:spTree>
    <p:extLst>
      <p:ext uri="{BB962C8B-B14F-4D97-AF65-F5344CB8AC3E}">
        <p14:creationId xmlns:p14="http://schemas.microsoft.com/office/powerpoint/2010/main" val="2236453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g27926740633_0_845"/>
          <p:cNvSpPr txBox="1">
            <a:spLocks noGrp="1"/>
          </p:cNvSpPr>
          <p:nvPr>
            <p:ph type="title"/>
          </p:nvPr>
        </p:nvSpPr>
        <p:spPr>
          <a:xfrm>
            <a:off x="468535" y="373593"/>
            <a:ext cx="11488467" cy="1065600"/>
          </a:xfrm>
          <a:prstGeom prst="rect">
            <a:avLst/>
          </a:prstGeom>
          <a:noFill/>
          <a:ln>
            <a:noFill/>
          </a:ln>
        </p:spPr>
        <p:txBody>
          <a:bodyPr spcFirstLastPara="1" wrap="square" lIns="0" tIns="0" rIns="0" bIns="0" anchor="t" anchorCtr="0">
            <a:noAutofit/>
          </a:bodyPr>
          <a:lstStyle/>
          <a:p>
            <a:pPr lvl="0">
              <a:buSzPts val="2400"/>
            </a:pPr>
            <a:r>
              <a:rPr lang="fr-CH" sz="3200" b="0" dirty="0">
                <a:sym typeface="Montserrat"/>
              </a:rPr>
              <a:t>The </a:t>
            </a:r>
            <a:r>
              <a:rPr lang="fr-CH" sz="3200" b="0" dirty="0" err="1">
                <a:sym typeface="Montserrat"/>
              </a:rPr>
              <a:t>magic</a:t>
            </a:r>
            <a:r>
              <a:rPr lang="fr-CH" sz="3200" b="0" dirty="0">
                <a:sym typeface="Montserrat"/>
              </a:rPr>
              <a:t> inventions </a:t>
            </a:r>
            <a:r>
              <a:rPr lang="fr-CH" sz="3200" b="0" dirty="0" err="1">
                <a:sym typeface="Montserrat"/>
              </a:rPr>
              <a:t>that</a:t>
            </a:r>
            <a:r>
              <a:rPr lang="fr-CH" sz="3200" b="0" dirty="0">
                <a:sym typeface="Montserrat"/>
              </a:rPr>
              <a:t> </a:t>
            </a:r>
            <a:r>
              <a:rPr lang="fr-CH" sz="3200" b="0" dirty="0" err="1">
                <a:sym typeface="Montserrat"/>
              </a:rPr>
              <a:t>changed</a:t>
            </a:r>
            <a:r>
              <a:rPr lang="fr-CH" sz="3200" b="0" dirty="0">
                <a:sym typeface="Montserrat"/>
              </a:rPr>
              <a:t> </a:t>
            </a:r>
            <a:r>
              <a:rPr lang="fr-CH" sz="3200" b="0" dirty="0" err="1">
                <a:sym typeface="Montserrat"/>
              </a:rPr>
              <a:t>history</a:t>
            </a:r>
            <a:r>
              <a:rPr lang="fr-CH" sz="3200" b="0" dirty="0">
                <a:sym typeface="Montserrat"/>
              </a:rPr>
              <a:t> </a:t>
            </a:r>
            <a:r>
              <a:rPr lang="fr-CH" sz="3200" dirty="0">
                <a:solidFill>
                  <a:srgbClr val="FFC000"/>
                </a:solidFill>
                <a:sym typeface="Montserrat"/>
              </a:rPr>
              <a:t>[</a:t>
            </a:r>
            <a:r>
              <a:rPr lang="fr-CH" sz="3200" dirty="0" err="1">
                <a:solidFill>
                  <a:srgbClr val="FFC000"/>
                </a:solidFill>
                <a:sym typeface="Montserrat"/>
              </a:rPr>
              <a:t>Needs</a:t>
            </a:r>
            <a:r>
              <a:rPr lang="fr-CH" sz="3200" dirty="0">
                <a:solidFill>
                  <a:srgbClr val="FFC000"/>
                </a:solidFill>
                <a:sym typeface="Montserrat"/>
              </a:rPr>
              <a:t> follow-up]</a:t>
            </a:r>
            <a:br>
              <a:rPr lang="fr-CH" sz="3600" i="0" dirty="0">
                <a:solidFill>
                  <a:srgbClr val="FFC000"/>
                </a:solidFill>
                <a:latin typeface="Montserrat"/>
                <a:ea typeface="Montserrat"/>
                <a:cs typeface="Montserrat"/>
                <a:sym typeface="Montserrat"/>
              </a:rPr>
            </a:br>
            <a:r>
              <a:rPr lang="fr-CH" sz="2400" b="0" dirty="0"/>
              <a:t>Magic and Science </a:t>
            </a:r>
            <a:r>
              <a:rPr lang="fr-CH" sz="2400" b="0" dirty="0" err="1"/>
              <a:t>Academy</a:t>
            </a:r>
            <a:r>
              <a:rPr lang="fr-CH" sz="2400" b="0" dirty="0"/>
              <a:t> (Cambridge) </a:t>
            </a:r>
            <a:endParaRPr b="0" dirty="0"/>
          </a:p>
        </p:txBody>
      </p:sp>
      <p:sp>
        <p:nvSpPr>
          <p:cNvPr id="457" name="Google Shape;457;g27926740633_0_845"/>
          <p:cNvSpPr txBox="1">
            <a:spLocks noGrp="1"/>
          </p:cNvSpPr>
          <p:nvPr>
            <p:ph type="body" idx="1"/>
          </p:nvPr>
        </p:nvSpPr>
        <p:spPr>
          <a:xfrm>
            <a:off x="407988" y="1530645"/>
            <a:ext cx="7238400" cy="4699400"/>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400" dirty="0">
                <a:solidFill>
                  <a:schemeClr val="dk2"/>
                </a:solidFill>
              </a:rPr>
              <a:t>Theme: </a:t>
            </a:r>
            <a:r>
              <a:rPr lang="en-GB" sz="1400" b="0" dirty="0">
                <a:solidFill>
                  <a:schemeClr val="dk2"/>
                </a:solidFill>
              </a:rPr>
              <a:t>scientific discoveries</a:t>
            </a:r>
            <a:endParaRPr lang="en-GB" sz="1400" b="0" dirty="0">
              <a:solidFill>
                <a:schemeClr val="dk2"/>
              </a:solidFill>
              <a:highlight>
                <a:srgbClr val="FFFF00"/>
              </a:highlight>
            </a:endParaRPr>
          </a:p>
          <a:p>
            <a:pPr marL="48766" lvl="0" indent="0" algn="l" rtl="0">
              <a:lnSpc>
                <a:spcPct val="90000"/>
              </a:lnSpc>
              <a:spcBef>
                <a:spcPts val="600"/>
              </a:spcBef>
              <a:spcAft>
                <a:spcPts val="0"/>
              </a:spcAft>
              <a:buClr>
                <a:schemeClr val="dk2"/>
              </a:buClr>
              <a:buSzPts val="1200"/>
              <a:buNone/>
            </a:pPr>
            <a:r>
              <a:rPr lang="en-GB" sz="1400" dirty="0">
                <a:solidFill>
                  <a:schemeClr val="dk2"/>
                </a:solidFill>
              </a:rPr>
              <a:t>Proposed by</a:t>
            </a:r>
            <a:r>
              <a:rPr lang="en-GB" sz="1400" b="0" dirty="0">
                <a:solidFill>
                  <a:schemeClr val="dk2"/>
                </a:solidFill>
              </a:rPr>
              <a:t>: Francois Briard</a:t>
            </a:r>
            <a:endParaRPr lang="en-GB" sz="1400" dirty="0"/>
          </a:p>
          <a:p>
            <a:pPr marL="0"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0" indent="0">
              <a:spcBef>
                <a:spcPts val="600"/>
              </a:spcBef>
              <a:buClr>
                <a:schemeClr val="dk2"/>
              </a:buClr>
              <a:buSzPts val="1200"/>
            </a:pPr>
            <a:r>
              <a:rPr lang="en-GB" sz="1400" dirty="0">
                <a:solidFill>
                  <a:schemeClr val="dk2"/>
                </a:solidFill>
              </a:rPr>
              <a:t>Format:</a:t>
            </a:r>
            <a:r>
              <a:rPr lang="en-GB" sz="1400" b="0" dirty="0">
                <a:solidFill>
                  <a:schemeClr val="dk2"/>
                </a:solidFill>
              </a:rPr>
              <a:t> Magic show /  </a:t>
            </a:r>
            <a:r>
              <a:rPr lang="en-GB" sz="1400" dirty="0">
                <a:solidFill>
                  <a:schemeClr val="dk2"/>
                </a:solidFill>
              </a:rPr>
              <a:t>Duration:</a:t>
            </a:r>
            <a:r>
              <a:rPr lang="en-GB" sz="1400" b="0" dirty="0">
                <a:solidFill>
                  <a:schemeClr val="dk2"/>
                </a:solidFill>
              </a:rPr>
              <a:t> </a:t>
            </a:r>
            <a:br>
              <a:rPr lang="en-GB" sz="1400" b="0" dirty="0">
                <a:solidFill>
                  <a:schemeClr val="dk2"/>
                </a:solidFill>
              </a:rPr>
            </a:b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M  / </a:t>
            </a:r>
            <a:r>
              <a:rPr lang="en-GB" sz="1400" dirty="0">
                <a:solidFill>
                  <a:schemeClr val="dk2"/>
                </a:solidFill>
              </a:rPr>
              <a:t>Language</a:t>
            </a:r>
            <a:r>
              <a:rPr lang="en-GB" sz="1400" b="0" dirty="0">
                <a:solidFill>
                  <a:schemeClr val="dk2"/>
                </a:solidFill>
              </a:rPr>
              <a:t>:  EN</a:t>
            </a:r>
            <a:endParaRPr lang="en-GB" sz="1400" dirty="0"/>
          </a:p>
          <a:p>
            <a:pPr marL="0"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0" lvl="0" indent="0" algn="l" rtl="0">
              <a:lnSpc>
                <a:spcPct val="90000"/>
              </a:lnSpc>
              <a:spcBef>
                <a:spcPts val="600"/>
              </a:spcBef>
              <a:spcAft>
                <a:spcPts val="0"/>
              </a:spcAft>
              <a:buClr>
                <a:schemeClr val="dk2"/>
              </a:buClr>
              <a:buSzPts val="1200"/>
              <a:buNone/>
            </a:pPr>
            <a:r>
              <a:rPr lang="en-GB" sz="1400" dirty="0">
                <a:solidFill>
                  <a:schemeClr val="dk2"/>
                </a:solidFill>
              </a:rPr>
              <a:t>Description</a:t>
            </a:r>
            <a:r>
              <a:rPr lang="en-GB" sz="1400" b="0" dirty="0">
                <a:solidFill>
                  <a:schemeClr val="dk2"/>
                </a:solidFill>
              </a:rPr>
              <a:t>: </a:t>
            </a:r>
            <a:r>
              <a:rPr lang="en-GB" sz="1400" b="0" i="0" dirty="0">
                <a:solidFill>
                  <a:srgbClr val="000000"/>
                </a:solidFill>
              </a:rPr>
              <a:t>From mechanical tools to chemical reactions and from electrical devices to flying and disappearing objects! Embark on an enchanting journey exploring the spell binding inventions that changed history and transformed life, as if by magic! While the purpose of magistery was always to produce mystery and awe, some of the most history changing tools, devices and practices were invented by magical scientists that kept them secret to captivate their audiences! And as expectations and capabilities were evolving, they kept innovating, producing technologies that at the time seemed as if they were magical!</a:t>
            </a:r>
            <a:r>
              <a:rPr lang="en-GB" sz="1400" b="0" i="0" dirty="0">
                <a:solidFill>
                  <a:schemeClr val="dk2"/>
                </a:solidFill>
              </a:rPr>
              <a:t> </a:t>
            </a:r>
            <a:r>
              <a:rPr lang="en-GB" sz="1400" b="0" u="sng" dirty="0">
                <a:solidFill>
                  <a:srgbClr val="000000"/>
                </a:solidFill>
                <a:ea typeface="Arial"/>
                <a:cs typeface="Arial"/>
                <a:sym typeface="Arial"/>
                <a:hlinkClick r:id="rId3">
                  <a:extLst>
                    <a:ext uri="{A12FA001-AC4F-418D-AE19-62706E023703}">
                      <ahyp:hlinkClr xmlns:ahyp="http://schemas.microsoft.com/office/drawing/2018/hyperlinkcolor" val="tx"/>
                    </a:ext>
                  </a:extLst>
                </a:hlinkClick>
              </a:rPr>
              <a:t>https://www.magicacademy.co.uk/shows</a:t>
            </a:r>
            <a:r>
              <a:rPr lang="en-GB" sz="1400" b="0" u="sng" dirty="0">
                <a:solidFill>
                  <a:srgbClr val="000000"/>
                </a:solidFill>
                <a:ea typeface="Arial"/>
                <a:cs typeface="Arial"/>
                <a:sym typeface="Arial"/>
              </a:rPr>
              <a:t>  </a:t>
            </a:r>
            <a:r>
              <a:rPr lang="en-GB" sz="1400" b="0" dirty="0">
                <a:solidFill>
                  <a:srgbClr val="000000"/>
                </a:solidFill>
                <a:ea typeface="Arial"/>
                <a:cs typeface="Arial"/>
                <a:sym typeface="Arial"/>
              </a:rPr>
              <a:t> </a:t>
            </a:r>
            <a:endParaRPr lang="en-GB" sz="1400" dirty="0"/>
          </a:p>
          <a:p>
            <a:pPr marL="48766" indent="0">
              <a:lnSpc>
                <a:spcPct val="100000"/>
              </a:lnSpc>
              <a:spcBef>
                <a:spcPts val="600"/>
              </a:spcBef>
              <a:buClr>
                <a:schemeClr val="dk2"/>
              </a:buClr>
              <a:buSzPts val="1200"/>
            </a:pPr>
            <a:r>
              <a:rPr lang="en-GB" sz="1400" b="0" dirty="0">
                <a:solidFill>
                  <a:schemeClr val="dk2"/>
                </a:solidFill>
                <a:hlinkClick r:id="rId4"/>
              </a:rPr>
              <a:t>https://cernbox.cern.ch/s/1p6QYT3WuJqurAD</a:t>
            </a:r>
            <a:r>
              <a:rPr lang="en-GB" sz="1400" b="0" dirty="0">
                <a:solidFill>
                  <a:schemeClr val="dk2"/>
                </a:solidFill>
              </a:rPr>
              <a:t> </a:t>
            </a:r>
          </a:p>
          <a:p>
            <a:pPr marL="48766" lvl="0" indent="0" algn="l" rtl="0">
              <a:lnSpc>
                <a:spcPct val="100000"/>
              </a:lnSpc>
              <a:spcBef>
                <a:spcPts val="600"/>
              </a:spcBef>
              <a:spcAft>
                <a:spcPts val="0"/>
              </a:spcAft>
              <a:buClr>
                <a:schemeClr val="dk2"/>
              </a:buClr>
              <a:buSzPts val="1200"/>
              <a:buNone/>
            </a:pPr>
            <a:endParaRPr lang="en-GB" sz="1400" b="0" dirty="0">
              <a:solidFill>
                <a:schemeClr val="dk2"/>
              </a:solidFill>
            </a:endParaRPr>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Costs</a:t>
            </a:r>
            <a:r>
              <a:rPr lang="en-GB" sz="1400" b="0" dirty="0">
                <a:solidFill>
                  <a:schemeClr val="dk2"/>
                </a:solidFill>
              </a:rPr>
              <a:t>: </a:t>
            </a:r>
            <a:r>
              <a:rPr lang="en-GB" sz="1400" b="0" dirty="0">
                <a:solidFill>
                  <a:schemeClr val="tx1"/>
                </a:solidFill>
              </a:rPr>
              <a:t>3700 EUR/show (10 KEUR for pack of 3 shows)</a:t>
            </a:r>
          </a:p>
          <a:p>
            <a:pPr marL="48766" lvl="0" indent="0" algn="l" rtl="0">
              <a:lnSpc>
                <a:spcPct val="100000"/>
              </a:lnSpc>
              <a:spcBef>
                <a:spcPts val="600"/>
              </a:spcBef>
              <a:spcAft>
                <a:spcPts val="0"/>
              </a:spcAft>
              <a:buClr>
                <a:schemeClr val="dk2"/>
              </a:buClr>
              <a:buSzPts val="1200"/>
              <a:buNone/>
            </a:pPr>
            <a:r>
              <a:rPr lang="en-GB" sz="1400" dirty="0">
                <a:solidFill>
                  <a:schemeClr val="dk2"/>
                </a:solidFill>
              </a:rPr>
              <a:t>Dates</a:t>
            </a:r>
            <a:r>
              <a:rPr lang="en-GB" sz="1400" b="0" dirty="0">
                <a:solidFill>
                  <a:schemeClr val="dk2"/>
                </a:solidFill>
              </a:rPr>
              <a:t>: </a:t>
            </a:r>
            <a:r>
              <a:rPr lang="en-GB" sz="1400" b="0" dirty="0">
                <a:solidFill>
                  <a:schemeClr val="tx1"/>
                </a:solidFill>
              </a:rPr>
              <a:t>June 2025?</a:t>
            </a:r>
          </a:p>
          <a:p>
            <a:pPr marL="48766" indent="0">
              <a:lnSpc>
                <a:spcPct val="100000"/>
              </a:lnSpc>
              <a:spcBef>
                <a:spcPts val="600"/>
              </a:spcBef>
              <a:buSzPts val="1200"/>
            </a:pPr>
            <a:r>
              <a:rPr lang="en-GB" sz="1400" dirty="0">
                <a:solidFill>
                  <a:schemeClr val="dk2"/>
                </a:solidFill>
                <a:highlight>
                  <a:srgbClr val="FFFF00"/>
                </a:highlight>
              </a:rPr>
              <a:t>Status</a:t>
            </a:r>
            <a:r>
              <a:rPr lang="en-GB" sz="1400" b="0" dirty="0">
                <a:solidFill>
                  <a:schemeClr val="dk2"/>
                </a:solidFill>
                <a:highlight>
                  <a:srgbClr val="FFFF00"/>
                </a:highlight>
              </a:rPr>
              <a:t>: Decide go/no-go in light of cost. If go, find a date</a:t>
            </a:r>
          </a:p>
          <a:p>
            <a:pPr marL="48766" indent="0">
              <a:lnSpc>
                <a:spcPct val="100000"/>
              </a:lnSpc>
              <a:spcBef>
                <a:spcPts val="600"/>
              </a:spcBef>
              <a:buSzPts val="1200"/>
            </a:pPr>
            <a:r>
              <a:rPr lang="en-GB" sz="1400" b="0" dirty="0">
                <a:solidFill>
                  <a:schemeClr val="dk2"/>
                </a:solidFill>
              </a:rPr>
              <a:t>	</a:t>
            </a:r>
            <a:endParaRPr lang="en-GB" sz="1400" dirty="0"/>
          </a:p>
          <a:p>
            <a:pPr marL="48766" lvl="0" indent="0" algn="l" rtl="0">
              <a:lnSpc>
                <a:spcPct val="100000"/>
              </a:lnSpc>
              <a:spcBef>
                <a:spcPts val="600"/>
              </a:spcBef>
              <a:spcAft>
                <a:spcPts val="0"/>
              </a:spcAft>
              <a:buClr>
                <a:srgbClr val="171717"/>
              </a:buClr>
              <a:buSzPts val="1200"/>
              <a:buNone/>
            </a:pPr>
            <a:endParaRPr lang="en-GB" sz="1400" b="0" i="0" dirty="0">
              <a:solidFill>
                <a:schemeClr val="dk2"/>
              </a:solidFill>
              <a:highlight>
                <a:srgbClr val="FFFF00"/>
              </a:highlight>
              <a:ea typeface="Arial"/>
              <a:cs typeface="Arial"/>
              <a:sym typeface="Arial"/>
              <a:hlinkClick r:id="rId5">
                <a:extLst>
                  <a:ext uri="{A12FA001-AC4F-418D-AE19-62706E023703}">
                    <ahyp:hlinkClr xmlns:ahyp="http://schemas.microsoft.com/office/drawing/2018/hyperlinkcolor" val="tx"/>
                  </a:ext>
                </a:extLst>
              </a:hlinkClick>
            </a:endParaRPr>
          </a:p>
          <a:p>
            <a:pPr marL="48766" lvl="0" indent="0" algn="l" rtl="0">
              <a:lnSpc>
                <a:spcPct val="100000"/>
              </a:lnSpc>
              <a:spcBef>
                <a:spcPts val="600"/>
              </a:spcBef>
              <a:spcAft>
                <a:spcPts val="0"/>
              </a:spcAft>
              <a:buClr>
                <a:srgbClr val="171717"/>
              </a:buClr>
              <a:buSzPts val="1200"/>
              <a:buNone/>
            </a:pPr>
            <a:endParaRPr lang="en-GB" sz="1400" b="0" i="0" dirty="0">
              <a:solidFill>
                <a:schemeClr val="dk2"/>
              </a:solidFill>
              <a:ea typeface="Arial"/>
              <a:cs typeface="Arial"/>
              <a:sym typeface="Arial"/>
              <a:hlinkClick r:id="rId5">
                <a:extLst>
                  <a:ext uri="{A12FA001-AC4F-418D-AE19-62706E023703}">
                    <ahyp:hlinkClr xmlns:ahyp="http://schemas.microsoft.com/office/drawing/2018/hyperlinkcolor" val="tx"/>
                  </a:ext>
                </a:extLst>
              </a:hlinkClick>
            </a:endParaRPr>
          </a:p>
          <a:p>
            <a:pPr marL="48766" lvl="0" indent="0" algn="l" rtl="0">
              <a:lnSpc>
                <a:spcPct val="100000"/>
              </a:lnSpc>
              <a:spcBef>
                <a:spcPts val="600"/>
              </a:spcBef>
              <a:spcAft>
                <a:spcPts val="0"/>
              </a:spcAft>
              <a:buClr>
                <a:srgbClr val="171717"/>
              </a:buClr>
              <a:buSzPts val="1200"/>
              <a:buNone/>
            </a:pPr>
            <a:endParaRPr lang="en-GB" sz="1400" i="0" dirty="0">
              <a:solidFill>
                <a:schemeClr val="dk2"/>
              </a:solidFill>
              <a:ea typeface="Arial"/>
              <a:cs typeface="Arial"/>
              <a:sym typeface="Arial"/>
              <a:hlinkClick r:id="rId5">
                <a:extLst>
                  <a:ext uri="{A12FA001-AC4F-418D-AE19-62706E023703}">
                    <ahyp:hlinkClr xmlns:ahyp="http://schemas.microsoft.com/office/drawing/2018/hyperlinkcolor" val="tx"/>
                  </a:ext>
                </a:extLst>
              </a:hlinkClick>
            </a:endParaRPr>
          </a:p>
          <a:p>
            <a:pPr marL="48766" lvl="0" indent="0" algn="l" rtl="0">
              <a:lnSpc>
                <a:spcPct val="100000"/>
              </a:lnSpc>
              <a:spcBef>
                <a:spcPts val="600"/>
              </a:spcBef>
              <a:spcAft>
                <a:spcPts val="0"/>
              </a:spcAft>
              <a:buClr>
                <a:srgbClr val="171717"/>
              </a:buClr>
              <a:buSzPts val="1200"/>
              <a:buNone/>
            </a:pPr>
            <a:endParaRPr lang="en-GB" sz="1400" b="0" i="0" u="sng" dirty="0">
              <a:solidFill>
                <a:schemeClr val="dk2"/>
              </a:solidFill>
              <a:highlight>
                <a:srgbClr val="FFFF00"/>
              </a:highlight>
              <a:ea typeface="Arial"/>
              <a:cs typeface="Arial"/>
              <a:sym typeface="Arial"/>
              <a:hlinkClick r:id="rId5">
                <a:extLst>
                  <a:ext uri="{A12FA001-AC4F-418D-AE19-62706E023703}">
                    <ahyp:hlinkClr xmlns:ahyp="http://schemas.microsoft.com/office/drawing/2018/hyperlinkcolor" val="tx"/>
                  </a:ext>
                </a:extLst>
              </a:hlinkClick>
            </a:endParaRPr>
          </a:p>
        </p:txBody>
      </p:sp>
      <p:pic>
        <p:nvPicPr>
          <p:cNvPr id="458" name="Google Shape;458;g27926740633_0_845"/>
          <p:cNvPicPr preferRelativeResize="0">
            <a:picLocks noGrp="1"/>
          </p:cNvPicPr>
          <p:nvPr>
            <p:ph type="pic" idx="2"/>
          </p:nvPr>
        </p:nvPicPr>
        <p:blipFill rotWithShape="1">
          <a:blip r:embed="rId6">
            <a:alphaModFix/>
          </a:blip>
          <a:srcRect t="4478" b="8731"/>
          <a:stretch/>
        </p:blipFill>
        <p:spPr>
          <a:xfrm>
            <a:off x="7934594" y="975026"/>
            <a:ext cx="4257406" cy="5255019"/>
          </a:xfrm>
          <a:prstGeom prst="rect">
            <a:avLst/>
          </a:prstGeom>
          <a:solidFill>
            <a:schemeClr val="lt1"/>
          </a:solidFill>
          <a:ln>
            <a:noFill/>
          </a:ln>
        </p:spPr>
      </p:pic>
      <p:sp>
        <p:nvSpPr>
          <p:cNvPr id="2" name="Slide Number Placeholder 1">
            <a:extLst>
              <a:ext uri="{FF2B5EF4-FFF2-40B4-BE49-F238E27FC236}">
                <a16:creationId xmlns:a16="http://schemas.microsoft.com/office/drawing/2014/main" id="{12C1895A-742F-3DB3-2ED2-7685F074C25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12</a:t>
            </a:fld>
            <a:endParaRPr lang="fr-CH"/>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C233-9549-6DA2-DDD2-F02CA6A70FBB}"/>
              </a:ext>
            </a:extLst>
          </p:cNvPr>
          <p:cNvSpPr>
            <a:spLocks noGrp="1"/>
          </p:cNvSpPr>
          <p:nvPr>
            <p:ph type="title"/>
          </p:nvPr>
        </p:nvSpPr>
        <p:spPr>
          <a:xfrm>
            <a:off x="407988" y="373593"/>
            <a:ext cx="11376026" cy="1065742"/>
          </a:xfrm>
        </p:spPr>
        <p:txBody>
          <a:bodyPr/>
          <a:lstStyle/>
          <a:p>
            <a:r>
              <a:rPr lang="en-GB" sz="3200" b="0" dirty="0"/>
              <a:t>The universe in a grain of sand </a:t>
            </a:r>
            <a:r>
              <a:rPr lang="en-GB" sz="3200" dirty="0">
                <a:solidFill>
                  <a:srgbClr val="00B050"/>
                </a:solidFill>
              </a:rPr>
              <a:t>[Part of </a:t>
            </a:r>
            <a:r>
              <a:rPr lang="en-GB" sz="3200" dirty="0" err="1">
                <a:solidFill>
                  <a:srgbClr val="00B050"/>
                </a:solidFill>
              </a:rPr>
              <a:t>Cineglobe</a:t>
            </a:r>
            <a:r>
              <a:rPr lang="en-GB" sz="3200" dirty="0">
                <a:solidFill>
                  <a:srgbClr val="00B050"/>
                </a:solidFill>
              </a:rPr>
              <a:t> 2024]</a:t>
            </a:r>
            <a:br>
              <a:rPr lang="en-GB" sz="3200" dirty="0">
                <a:solidFill>
                  <a:srgbClr val="00B050"/>
                </a:solidFill>
              </a:rPr>
            </a:br>
            <a:r>
              <a:rPr lang="en-GB" sz="2800" b="0" dirty="0"/>
              <a:t>Mark Levinson</a:t>
            </a:r>
            <a:endParaRPr lang="en-GB" sz="3200" b="0" dirty="0"/>
          </a:p>
        </p:txBody>
      </p:sp>
      <p:sp>
        <p:nvSpPr>
          <p:cNvPr id="6" name="Slide Number Placeholder 5">
            <a:extLst>
              <a:ext uri="{FF2B5EF4-FFF2-40B4-BE49-F238E27FC236}">
                <a16:creationId xmlns:a16="http://schemas.microsoft.com/office/drawing/2014/main" id="{1ACA6409-E694-0376-99D5-4B67343F23D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13</a:t>
            </a:fld>
            <a:endParaRPr lang="fr-CH"/>
          </a:p>
        </p:txBody>
      </p:sp>
      <p:sp>
        <p:nvSpPr>
          <p:cNvPr id="7" name="Google Shape;465;g27926740633_0_861">
            <a:extLst>
              <a:ext uri="{FF2B5EF4-FFF2-40B4-BE49-F238E27FC236}">
                <a16:creationId xmlns:a16="http://schemas.microsoft.com/office/drawing/2014/main" id="{2F7D5B50-4FF8-46EA-5BE1-81CC71F06C7E}"/>
              </a:ext>
            </a:extLst>
          </p:cNvPr>
          <p:cNvSpPr txBox="1">
            <a:spLocks noGrp="1"/>
          </p:cNvSpPr>
          <p:nvPr>
            <p:ph type="body" idx="1"/>
          </p:nvPr>
        </p:nvSpPr>
        <p:spPr>
          <a:xfrm>
            <a:off x="407987" y="1439335"/>
            <a:ext cx="6572100" cy="4608600"/>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600" dirty="0">
                <a:solidFill>
                  <a:schemeClr val="dk2"/>
                </a:solidFill>
              </a:rPr>
              <a:t>Theme: </a:t>
            </a:r>
            <a:r>
              <a:rPr lang="en-GB" sz="1600" b="0" dirty="0">
                <a:solidFill>
                  <a:schemeClr val="dk2"/>
                </a:solidFill>
              </a:rPr>
              <a:t>Understanding of nature; Art-science</a:t>
            </a:r>
          </a:p>
          <a:p>
            <a:pPr marL="48766" lvl="0" indent="0" algn="l" rtl="0">
              <a:lnSpc>
                <a:spcPct val="90000"/>
              </a:lnSpc>
              <a:spcBef>
                <a:spcPts val="600"/>
              </a:spcBef>
              <a:spcAft>
                <a:spcPts val="0"/>
              </a:spcAft>
              <a:buClr>
                <a:schemeClr val="dk2"/>
              </a:buClr>
              <a:buSzPts val="1200"/>
              <a:buNone/>
            </a:pPr>
            <a:r>
              <a:rPr lang="en-GB" sz="1600" dirty="0">
                <a:solidFill>
                  <a:schemeClr val="dk2"/>
                </a:solidFill>
              </a:rPr>
              <a:t>Proposed by</a:t>
            </a:r>
            <a:r>
              <a:rPr lang="en-GB" sz="1600" b="0" dirty="0">
                <a:solidFill>
                  <a:schemeClr val="dk2"/>
                </a:solidFill>
              </a:rPr>
              <a:t>: </a:t>
            </a:r>
            <a:r>
              <a:rPr lang="en-GB" sz="1600" b="0" i="0" dirty="0">
                <a:solidFill>
                  <a:srgbClr val="000000"/>
                </a:solidFill>
                <a:ea typeface="Arial"/>
                <a:cs typeface="Arial"/>
                <a:sym typeface="Arial"/>
              </a:rPr>
              <a:t>Claudia</a:t>
            </a:r>
          </a:p>
          <a:p>
            <a:pPr marL="48766" indent="0">
              <a:spcBef>
                <a:spcPts val="600"/>
              </a:spcBef>
              <a:buClr>
                <a:schemeClr val="dk2"/>
              </a:buClr>
              <a:buSzPts val="1200"/>
            </a:pPr>
            <a:endParaRPr lang="en-GB" sz="1600" dirty="0">
              <a:solidFill>
                <a:schemeClr val="dk2"/>
              </a:solidFill>
            </a:endParaRPr>
          </a:p>
          <a:p>
            <a:pPr marL="48766" indent="0">
              <a:spcBef>
                <a:spcPts val="600"/>
              </a:spcBef>
              <a:buClr>
                <a:schemeClr val="dk2"/>
              </a:buClr>
              <a:buSzPts val="1200"/>
            </a:pPr>
            <a:r>
              <a:rPr lang="en-GB" sz="1600" dirty="0">
                <a:solidFill>
                  <a:schemeClr val="dk2"/>
                </a:solidFill>
              </a:rPr>
              <a:t>Format:</a:t>
            </a:r>
            <a:r>
              <a:rPr lang="en-GB" sz="1600" b="0" dirty="0">
                <a:solidFill>
                  <a:schemeClr val="dk2"/>
                </a:solidFill>
              </a:rPr>
              <a:t> Movie</a:t>
            </a:r>
          </a:p>
          <a:p>
            <a:pPr marL="48766" indent="0">
              <a:spcBef>
                <a:spcPts val="600"/>
              </a:spcBef>
              <a:buClr>
                <a:schemeClr val="dk2"/>
              </a:buClr>
              <a:buSzPts val="1200"/>
            </a:pPr>
            <a:r>
              <a:rPr lang="en-GB" sz="1600" dirty="0">
                <a:solidFill>
                  <a:schemeClr val="dk2"/>
                </a:solidFill>
              </a:rPr>
              <a:t>Duration:</a:t>
            </a:r>
            <a:r>
              <a:rPr lang="en-GB" sz="1600" b="0" dirty="0">
                <a:solidFill>
                  <a:schemeClr val="dk2"/>
                </a:solidFill>
              </a:rPr>
              <a:t> 60min / </a:t>
            </a:r>
            <a:r>
              <a:rPr lang="en-GB" sz="1600" dirty="0">
                <a:solidFill>
                  <a:schemeClr val="dk2"/>
                </a:solidFill>
              </a:rPr>
              <a:t>Audience</a:t>
            </a:r>
            <a:r>
              <a:rPr lang="en-GB" sz="1600" b="0" dirty="0">
                <a:solidFill>
                  <a:schemeClr val="dk2"/>
                </a:solidFill>
              </a:rPr>
              <a:t>: General public  / </a:t>
            </a:r>
            <a:r>
              <a:rPr lang="en-GB" sz="1600" dirty="0">
                <a:solidFill>
                  <a:schemeClr val="dk2"/>
                </a:solidFill>
              </a:rPr>
              <a:t>Gender</a:t>
            </a:r>
            <a:r>
              <a:rPr lang="en-GB" sz="1600" b="0" dirty="0">
                <a:solidFill>
                  <a:schemeClr val="dk2"/>
                </a:solidFill>
              </a:rPr>
              <a:t>: All / </a:t>
            </a:r>
            <a:r>
              <a:rPr lang="en-GB" sz="1600" dirty="0">
                <a:solidFill>
                  <a:schemeClr val="dk2"/>
                </a:solidFill>
              </a:rPr>
              <a:t>Language</a:t>
            </a:r>
            <a:r>
              <a:rPr lang="en-GB" sz="1600" b="0" dirty="0">
                <a:solidFill>
                  <a:schemeClr val="dk2"/>
                </a:solidFill>
              </a:rPr>
              <a:t>:  EN</a:t>
            </a:r>
            <a:endParaRPr lang="en-GB" sz="1600" dirty="0"/>
          </a:p>
          <a:p>
            <a:pPr marL="48766" lvl="0" indent="0" algn="l" rtl="0">
              <a:lnSpc>
                <a:spcPct val="90000"/>
              </a:lnSpc>
              <a:spcBef>
                <a:spcPts val="600"/>
              </a:spcBef>
              <a:spcAft>
                <a:spcPts val="0"/>
              </a:spcAft>
              <a:buClr>
                <a:schemeClr val="dk2"/>
              </a:buClr>
              <a:buSzPts val="1200"/>
              <a:buNone/>
            </a:pPr>
            <a:endParaRPr lang="en-GB" sz="1600" dirty="0"/>
          </a:p>
          <a:p>
            <a:pPr marL="48766" indent="0">
              <a:spcBef>
                <a:spcPts val="600"/>
              </a:spcBef>
              <a:buClr>
                <a:schemeClr val="dk2"/>
              </a:buClr>
              <a:buSzPts val="1200"/>
            </a:pPr>
            <a:r>
              <a:rPr lang="en-GB" sz="1600" dirty="0">
                <a:solidFill>
                  <a:schemeClr val="dk2"/>
                </a:solidFill>
              </a:rPr>
              <a:t>Description</a:t>
            </a:r>
            <a:r>
              <a:rPr lang="en-GB" sz="1600" b="0" dirty="0">
                <a:solidFill>
                  <a:schemeClr val="dk2"/>
                </a:solidFill>
              </a:rPr>
              <a:t>: </a:t>
            </a:r>
            <a:r>
              <a:rPr lang="en-GB" sz="1600" b="0" dirty="0">
                <a:solidFill>
                  <a:srgbClr val="000000"/>
                </a:solidFill>
                <a:cs typeface="Arial"/>
              </a:rPr>
              <a:t>A meditation on the way both scientists and artists make sense of the world, using their understanding of nature to develop new tools, techniques and processes to explore the deepest mysteries of the universe". The film will be released in 2024.</a:t>
            </a:r>
          </a:p>
          <a:p>
            <a:pPr marL="48766" indent="0">
              <a:spcBef>
                <a:spcPts val="600"/>
              </a:spcBef>
              <a:buClr>
                <a:schemeClr val="dk2"/>
              </a:buClr>
              <a:buSzPts val="1200"/>
            </a:pPr>
            <a:r>
              <a:rPr lang="en-GB" sz="1600" b="0" dirty="0">
                <a:solidFill>
                  <a:schemeClr val="dk2"/>
                </a:solidFill>
              </a:rPr>
              <a:t>	</a:t>
            </a:r>
            <a:endParaRPr lang="en-GB" sz="1600" dirty="0"/>
          </a:p>
          <a:p>
            <a:pPr marL="48766" lvl="0" indent="0" algn="l" rtl="0">
              <a:lnSpc>
                <a:spcPct val="100000"/>
              </a:lnSpc>
              <a:spcBef>
                <a:spcPts val="600"/>
              </a:spcBef>
              <a:spcAft>
                <a:spcPts val="0"/>
              </a:spcAft>
              <a:buClr>
                <a:schemeClr val="dk2"/>
              </a:buClr>
              <a:buSzPts val="1200"/>
              <a:buNone/>
            </a:pPr>
            <a:r>
              <a:rPr lang="en-GB" sz="1600" dirty="0">
                <a:solidFill>
                  <a:schemeClr val="dk2"/>
                </a:solidFill>
              </a:rPr>
              <a:t>Costs</a:t>
            </a:r>
            <a:r>
              <a:rPr lang="en-GB" sz="1600" b="0" dirty="0">
                <a:solidFill>
                  <a:schemeClr val="dk2"/>
                </a:solidFill>
              </a:rPr>
              <a:t>: NA</a:t>
            </a:r>
          </a:p>
          <a:p>
            <a:pPr marL="48766" lvl="0" indent="0" algn="l" rtl="0">
              <a:lnSpc>
                <a:spcPct val="100000"/>
              </a:lnSpc>
              <a:spcBef>
                <a:spcPts val="600"/>
              </a:spcBef>
              <a:spcAft>
                <a:spcPts val="0"/>
              </a:spcAft>
              <a:buClr>
                <a:srgbClr val="171717"/>
              </a:buClr>
              <a:buSzPts val="1200"/>
              <a:buNone/>
            </a:pPr>
            <a:r>
              <a:rPr lang="en-GB" sz="1600" dirty="0">
                <a:solidFill>
                  <a:schemeClr val="dk2"/>
                </a:solidFill>
              </a:rPr>
              <a:t>Date</a:t>
            </a:r>
            <a:r>
              <a:rPr lang="en-GB" sz="1600" b="0" dirty="0">
                <a:solidFill>
                  <a:schemeClr val="dk2"/>
                </a:solidFill>
              </a:rPr>
              <a:t>: May 2024</a:t>
            </a:r>
          </a:p>
          <a:p>
            <a:pPr marL="48766" lvl="0" indent="0" algn="l" rtl="0">
              <a:lnSpc>
                <a:spcPct val="100000"/>
              </a:lnSpc>
              <a:spcBef>
                <a:spcPts val="600"/>
              </a:spcBef>
              <a:spcAft>
                <a:spcPts val="0"/>
              </a:spcAft>
              <a:buClr>
                <a:srgbClr val="171717"/>
              </a:buClr>
              <a:buSzPts val="1200"/>
              <a:buNone/>
            </a:pPr>
            <a:endParaRPr lang="en-GB" sz="160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6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6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6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6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600" b="0" dirty="0">
              <a:solidFill>
                <a:schemeClr val="dk2"/>
              </a:solidFill>
            </a:endParaRPr>
          </a:p>
        </p:txBody>
      </p:sp>
    </p:spTree>
    <p:extLst>
      <p:ext uri="{BB962C8B-B14F-4D97-AF65-F5344CB8AC3E}">
        <p14:creationId xmlns:p14="http://schemas.microsoft.com/office/powerpoint/2010/main" val="10101557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g27926740633_0_350"/>
          <p:cNvSpPr txBox="1">
            <a:spLocks noGrp="1"/>
          </p:cNvSpPr>
          <p:nvPr>
            <p:ph type="title"/>
          </p:nvPr>
        </p:nvSpPr>
        <p:spPr>
          <a:xfrm>
            <a:off x="233815" y="221693"/>
            <a:ext cx="11360700" cy="763500"/>
          </a:xfrm>
          <a:prstGeom prst="rect">
            <a:avLst/>
          </a:prstGeom>
          <a:noFill/>
          <a:ln>
            <a:noFill/>
          </a:ln>
        </p:spPr>
        <p:txBody>
          <a:bodyPr spcFirstLastPara="1" wrap="square" lIns="121900" tIns="121900" rIns="121900" bIns="121900" anchor="t" anchorCtr="0">
            <a:normAutofit fontScale="90000"/>
          </a:bodyPr>
          <a:lstStyle/>
          <a:p>
            <a:pPr marL="0" lvl="0" indent="0" algn="l" rtl="0">
              <a:lnSpc>
                <a:spcPct val="100000"/>
              </a:lnSpc>
              <a:spcBef>
                <a:spcPts val="0"/>
              </a:spcBef>
              <a:spcAft>
                <a:spcPts val="0"/>
              </a:spcAft>
              <a:buSzPct val="113888"/>
              <a:buNone/>
            </a:pPr>
            <a:r>
              <a:rPr lang="en-GB" dirty="0"/>
              <a:t>Summary of 2024/25 Season </a:t>
            </a:r>
          </a:p>
        </p:txBody>
      </p:sp>
      <p:sp>
        <p:nvSpPr>
          <p:cNvPr id="2" name="Slide Number Placeholder 1">
            <a:extLst>
              <a:ext uri="{FF2B5EF4-FFF2-40B4-BE49-F238E27FC236}">
                <a16:creationId xmlns:a16="http://schemas.microsoft.com/office/drawing/2014/main" id="{F5BCB9AA-6D56-2938-1A29-4D7E55233E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14</a:t>
            </a:fld>
            <a:endParaRPr lang="fr-CH"/>
          </a:p>
        </p:txBody>
      </p:sp>
      <p:graphicFrame>
        <p:nvGraphicFramePr>
          <p:cNvPr id="3" name="Diagram 2">
            <a:extLst>
              <a:ext uri="{FF2B5EF4-FFF2-40B4-BE49-F238E27FC236}">
                <a16:creationId xmlns:a16="http://schemas.microsoft.com/office/drawing/2014/main" id="{37839A5B-939C-53B5-8D4B-C36AAE827593}"/>
              </a:ext>
            </a:extLst>
          </p:cNvPr>
          <p:cNvGraphicFramePr/>
          <p:nvPr>
            <p:extLst>
              <p:ext uri="{D42A27DB-BD31-4B8C-83A1-F6EECF244321}">
                <p14:modId xmlns:p14="http://schemas.microsoft.com/office/powerpoint/2010/main" val="3100124100"/>
              </p:ext>
            </p:extLst>
          </p:nvPr>
        </p:nvGraphicFramePr>
        <p:xfrm>
          <a:off x="451741" y="892075"/>
          <a:ext cx="1136069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9172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g27926740633_0_482"/>
          <p:cNvSpPr txBox="1">
            <a:spLocks noGrp="1"/>
          </p:cNvSpPr>
          <p:nvPr>
            <p:ph type="ctrTitle"/>
          </p:nvPr>
        </p:nvSpPr>
        <p:spPr>
          <a:xfrm>
            <a:off x="1524000" y="1046163"/>
            <a:ext cx="9144000" cy="2387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fr-CH" sz="5400" dirty="0"/>
              <a:t>New </a:t>
            </a:r>
            <a:r>
              <a:rPr lang="fr-CH" sz="5400" dirty="0" err="1"/>
              <a:t>proposals</a:t>
            </a:r>
            <a:endParaRPr sz="5400" dirty="0"/>
          </a:p>
        </p:txBody>
      </p:sp>
      <p:sp>
        <p:nvSpPr>
          <p:cNvPr id="3" name="Slide Number Placeholder 2">
            <a:extLst>
              <a:ext uri="{FF2B5EF4-FFF2-40B4-BE49-F238E27FC236}">
                <a16:creationId xmlns:a16="http://schemas.microsoft.com/office/drawing/2014/main" id="{5846D05F-CC97-0D35-7420-AC3BF71A9C14}"/>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203848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0516C-59F5-12F3-2914-E277F457D6D8}"/>
              </a:ext>
            </a:extLst>
          </p:cNvPr>
          <p:cNvSpPr>
            <a:spLocks noGrp="1"/>
          </p:cNvSpPr>
          <p:nvPr>
            <p:ph type="title"/>
          </p:nvPr>
        </p:nvSpPr>
        <p:spPr/>
        <p:txBody>
          <a:bodyPr/>
          <a:lstStyle/>
          <a:p>
            <a:r>
              <a:rPr lang="en-GB" sz="3200" b="0" dirty="0" err="1"/>
              <a:t>InnSæi</a:t>
            </a:r>
            <a:r>
              <a:rPr lang="en-GB" sz="3200" b="0" dirty="0"/>
              <a:t> – the Sea Within</a:t>
            </a:r>
            <a:br>
              <a:rPr lang="en-CH" b="0" dirty="0"/>
            </a:br>
            <a:r>
              <a:rPr lang="en-GB" sz="2800" b="0" dirty="0" err="1"/>
              <a:t>Hrund</a:t>
            </a:r>
            <a:r>
              <a:rPr lang="en-GB" sz="2800" b="0" dirty="0"/>
              <a:t> </a:t>
            </a:r>
            <a:r>
              <a:rPr lang="en-GB" sz="2800" b="0" dirty="0" err="1"/>
              <a:t>Gunsteinsdottir</a:t>
            </a:r>
            <a:endParaRPr lang="en-CH" b="0" dirty="0"/>
          </a:p>
        </p:txBody>
      </p:sp>
      <p:sp>
        <p:nvSpPr>
          <p:cNvPr id="3" name="Slide Number Placeholder 2">
            <a:extLst>
              <a:ext uri="{FF2B5EF4-FFF2-40B4-BE49-F238E27FC236}">
                <a16:creationId xmlns:a16="http://schemas.microsoft.com/office/drawing/2014/main" id="{9E40E61D-FB19-146C-84B3-06B2EDF7EE67}"/>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4" name="Google Shape;465;g27926740633_0_861">
            <a:extLst>
              <a:ext uri="{FF2B5EF4-FFF2-40B4-BE49-F238E27FC236}">
                <a16:creationId xmlns:a16="http://schemas.microsoft.com/office/drawing/2014/main" id="{B00BC6BD-1035-DFCC-17C9-475814E785F2}"/>
              </a:ext>
            </a:extLst>
          </p:cNvPr>
          <p:cNvSpPr txBox="1">
            <a:spLocks/>
          </p:cNvSpPr>
          <p:nvPr/>
        </p:nvSpPr>
        <p:spPr>
          <a:xfrm>
            <a:off x="407986" y="1302268"/>
            <a:ext cx="8749265" cy="4951995"/>
          </a:xfrm>
          <a:prstGeom prst="rect">
            <a:avLst/>
          </a:prstGeom>
          <a:noFill/>
          <a:ln>
            <a:noFill/>
          </a:ln>
        </p:spPr>
        <p:txBody>
          <a:bodyPr spcFirstLastPara="1" wrap="square" lIns="0" tIns="0" rIns="0" bIns="0" anchor="t" anchorCtr="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8766">
              <a:spcBef>
                <a:spcPts val="600"/>
              </a:spcBef>
              <a:buClr>
                <a:schemeClr val="dk2"/>
              </a:buClr>
              <a:buSzPts val="1200"/>
            </a:pPr>
            <a:r>
              <a:rPr lang="en-GB" sz="1600" dirty="0">
                <a:solidFill>
                  <a:schemeClr val="dk2"/>
                </a:solidFill>
              </a:rPr>
              <a:t>Theme: </a:t>
            </a:r>
            <a:r>
              <a:rPr lang="en-GB" sz="1600" b="0" dirty="0">
                <a:solidFill>
                  <a:schemeClr val="dk2"/>
                </a:solidFill>
              </a:rPr>
              <a:t>The inner workings of intuition, creativity and innovation</a:t>
            </a:r>
          </a:p>
          <a:p>
            <a:pPr marL="48766">
              <a:spcBef>
                <a:spcPts val="600"/>
              </a:spcBef>
              <a:buClr>
                <a:schemeClr val="dk2"/>
              </a:buClr>
              <a:buSzPts val="1200"/>
            </a:pPr>
            <a:r>
              <a:rPr lang="en-GB" sz="1600" dirty="0">
                <a:solidFill>
                  <a:schemeClr val="dk2"/>
                </a:solidFill>
              </a:rPr>
              <a:t>Proposed by</a:t>
            </a:r>
            <a:r>
              <a:rPr lang="en-GB" sz="1600" b="0" dirty="0">
                <a:solidFill>
                  <a:schemeClr val="dk2"/>
                </a:solidFill>
              </a:rPr>
              <a:t>: </a:t>
            </a:r>
            <a:r>
              <a:rPr lang="en-GB" sz="1600" b="0" dirty="0">
                <a:solidFill>
                  <a:srgbClr val="000000"/>
                </a:solidFill>
                <a:ea typeface="Arial"/>
                <a:cs typeface="Arial"/>
                <a:sym typeface="Arial"/>
              </a:rPr>
              <a:t>Louise Carvalho </a:t>
            </a:r>
          </a:p>
          <a:p>
            <a:pPr marL="48766">
              <a:spcBef>
                <a:spcPts val="600"/>
              </a:spcBef>
              <a:buClr>
                <a:schemeClr val="dk2"/>
              </a:buClr>
              <a:buSzPts val="1200"/>
            </a:pPr>
            <a:endParaRPr lang="en-GB" sz="1600" dirty="0">
              <a:solidFill>
                <a:schemeClr val="dk2"/>
              </a:solidFill>
            </a:endParaRPr>
          </a:p>
          <a:p>
            <a:pPr marL="48766">
              <a:spcBef>
                <a:spcPts val="600"/>
              </a:spcBef>
              <a:buClr>
                <a:schemeClr val="dk2"/>
              </a:buClr>
              <a:buSzPts val="1200"/>
            </a:pPr>
            <a:r>
              <a:rPr lang="en-GB" sz="1600" dirty="0">
                <a:solidFill>
                  <a:schemeClr val="dk2"/>
                </a:solidFill>
              </a:rPr>
              <a:t>Format:</a:t>
            </a:r>
            <a:r>
              <a:rPr lang="en-GB" sz="1600" b="0" dirty="0">
                <a:solidFill>
                  <a:schemeClr val="dk2"/>
                </a:solidFill>
              </a:rPr>
              <a:t> Film screening + Discussion</a:t>
            </a:r>
          </a:p>
          <a:p>
            <a:pPr marL="48766">
              <a:spcBef>
                <a:spcPts val="600"/>
              </a:spcBef>
              <a:buClr>
                <a:schemeClr val="dk2"/>
              </a:buClr>
              <a:buSzPts val="1200"/>
            </a:pPr>
            <a:r>
              <a:rPr lang="en-GB" sz="1600" dirty="0">
                <a:solidFill>
                  <a:schemeClr val="dk2"/>
                </a:solidFill>
              </a:rPr>
              <a:t>Duration:</a:t>
            </a:r>
            <a:r>
              <a:rPr lang="en-GB" sz="1600" b="0" dirty="0">
                <a:solidFill>
                  <a:schemeClr val="dk2"/>
                </a:solidFill>
              </a:rPr>
              <a:t> 90min  / </a:t>
            </a:r>
            <a:r>
              <a:rPr lang="en-GB" sz="1600" dirty="0">
                <a:solidFill>
                  <a:schemeClr val="dk2"/>
                </a:solidFill>
              </a:rPr>
              <a:t>Audience</a:t>
            </a:r>
            <a:r>
              <a:rPr lang="en-GB" sz="1600" b="0" dirty="0">
                <a:solidFill>
                  <a:schemeClr val="dk2"/>
                </a:solidFill>
              </a:rPr>
              <a:t>: General public  / </a:t>
            </a:r>
            <a:r>
              <a:rPr lang="en-GB" sz="1600" dirty="0">
                <a:solidFill>
                  <a:schemeClr val="dk2"/>
                </a:solidFill>
              </a:rPr>
              <a:t>Gender</a:t>
            </a:r>
            <a:r>
              <a:rPr lang="en-GB" sz="1600" b="0" dirty="0">
                <a:solidFill>
                  <a:schemeClr val="dk2"/>
                </a:solidFill>
              </a:rPr>
              <a:t>: All / </a:t>
            </a:r>
          </a:p>
          <a:p>
            <a:pPr marL="48766">
              <a:spcBef>
                <a:spcPts val="600"/>
              </a:spcBef>
              <a:buClr>
                <a:schemeClr val="dk2"/>
              </a:buClr>
              <a:buSzPts val="1200"/>
            </a:pPr>
            <a:r>
              <a:rPr lang="en-GB" sz="1600" dirty="0">
                <a:solidFill>
                  <a:schemeClr val="dk2"/>
                </a:solidFill>
              </a:rPr>
              <a:t>Language</a:t>
            </a:r>
            <a:r>
              <a:rPr lang="en-GB" sz="1600" b="0" dirty="0">
                <a:solidFill>
                  <a:schemeClr val="dk2"/>
                </a:solidFill>
              </a:rPr>
              <a:t>:  EN</a:t>
            </a:r>
            <a:endParaRPr lang="en-GB" sz="1600" dirty="0"/>
          </a:p>
          <a:p>
            <a:pPr marL="48766">
              <a:spcBef>
                <a:spcPts val="600"/>
              </a:spcBef>
              <a:buClr>
                <a:schemeClr val="dk2"/>
              </a:buClr>
              <a:buSzPts val="1200"/>
            </a:pPr>
            <a:endParaRPr lang="en-GB" sz="1600" dirty="0"/>
          </a:p>
          <a:p>
            <a:pPr marL="48766">
              <a:spcBef>
                <a:spcPts val="600"/>
              </a:spcBef>
              <a:buClr>
                <a:schemeClr val="dk2"/>
              </a:buClr>
              <a:buSzPts val="1200"/>
            </a:pPr>
            <a:r>
              <a:rPr lang="en-GB" sz="1600" dirty="0">
                <a:solidFill>
                  <a:schemeClr val="dk2"/>
                </a:solidFill>
              </a:rPr>
              <a:t>Description</a:t>
            </a:r>
            <a:r>
              <a:rPr lang="en-GB" sz="1600" b="0" dirty="0">
                <a:solidFill>
                  <a:schemeClr val="dk2"/>
                </a:solidFill>
              </a:rPr>
              <a:t>: The evening starts with a screening of the documentary film </a:t>
            </a:r>
            <a:r>
              <a:rPr lang="en-GB" sz="1600" b="0" i="1" dirty="0" err="1">
                <a:solidFill>
                  <a:schemeClr val="dk2"/>
                </a:solidFill>
              </a:rPr>
              <a:t>InnSæi</a:t>
            </a:r>
            <a:r>
              <a:rPr lang="en-GB" sz="1600" b="0" dirty="0">
                <a:solidFill>
                  <a:schemeClr val="dk2"/>
                </a:solidFill>
              </a:rPr>
              <a:t> – the Sea Within, released worldwide on Netflix in 2017, Icelandic for intuition and the home of our greatest human potential for scientific discoveries, innovations and flourishing futures. </a:t>
            </a:r>
          </a:p>
          <a:p>
            <a:pPr marL="48766">
              <a:spcBef>
                <a:spcPts val="600"/>
              </a:spcBef>
              <a:buClr>
                <a:schemeClr val="dk2"/>
              </a:buClr>
              <a:buSzPts val="1200"/>
            </a:pPr>
            <a:r>
              <a:rPr lang="en-GB" sz="1600" b="0" dirty="0">
                <a:solidFill>
                  <a:schemeClr val="dk2"/>
                </a:solidFill>
              </a:rPr>
              <a:t>Followed by a Q&amp;A with the co/collaborator of the film and now author of her new book on </a:t>
            </a:r>
            <a:r>
              <a:rPr lang="en-GB" sz="1600" b="0" dirty="0" err="1">
                <a:solidFill>
                  <a:schemeClr val="dk2"/>
                </a:solidFill>
              </a:rPr>
              <a:t>InnSaei</a:t>
            </a:r>
            <a:r>
              <a:rPr lang="en-GB" sz="1600" b="0" dirty="0">
                <a:solidFill>
                  <a:schemeClr val="dk2"/>
                </a:solidFill>
              </a:rPr>
              <a:t> intuition. Discussion with some pre/selected audience members of various ages on intuition as well as its role in science, research and education</a:t>
            </a:r>
          </a:p>
          <a:p>
            <a:pPr marL="48766">
              <a:spcBef>
                <a:spcPts val="600"/>
              </a:spcBef>
              <a:buClr>
                <a:schemeClr val="dk2"/>
              </a:buClr>
              <a:buSzPts val="1200"/>
            </a:pPr>
            <a:r>
              <a:rPr lang="en-GB" sz="1600" b="0" dirty="0">
                <a:solidFill>
                  <a:schemeClr val="dk2"/>
                </a:solidFill>
                <a:hlinkClick r:id="rId2"/>
              </a:rPr>
              <a:t>https://www.youtube.com/watch?v=leFCIThHaOs</a:t>
            </a:r>
            <a:r>
              <a:rPr lang="en-GB" sz="1600" b="0" dirty="0">
                <a:solidFill>
                  <a:schemeClr val="dk2"/>
                </a:solidFill>
              </a:rPr>
              <a:t> </a:t>
            </a:r>
          </a:p>
          <a:p>
            <a:pPr marL="48766">
              <a:spcBef>
                <a:spcPts val="600"/>
              </a:spcBef>
              <a:buClr>
                <a:schemeClr val="dk2"/>
              </a:buClr>
              <a:buSzPts val="1200"/>
            </a:pPr>
            <a:r>
              <a:rPr lang="en-GB" sz="1600" b="0" dirty="0">
                <a:solidFill>
                  <a:schemeClr val="dk2"/>
                </a:solidFill>
                <a:hlinkClick r:id="rId3"/>
              </a:rPr>
              <a:t>https://hrundgunnsteinsdottir.com/</a:t>
            </a:r>
            <a:r>
              <a:rPr lang="en-GB" sz="1600" b="0" dirty="0">
                <a:solidFill>
                  <a:schemeClr val="dk2"/>
                </a:solidFill>
              </a:rPr>
              <a:t> </a:t>
            </a:r>
          </a:p>
          <a:p>
            <a:pPr marL="48766">
              <a:spcBef>
                <a:spcPts val="600"/>
              </a:spcBef>
              <a:buClr>
                <a:schemeClr val="dk2"/>
              </a:buClr>
              <a:buSzPts val="1200"/>
            </a:pPr>
            <a:br>
              <a:rPr lang="en-GB" sz="1600" b="0" dirty="0">
                <a:solidFill>
                  <a:schemeClr val="dk2"/>
                </a:solidFill>
              </a:rPr>
            </a:br>
            <a:r>
              <a:rPr lang="en-GB" sz="1600" dirty="0">
                <a:solidFill>
                  <a:schemeClr val="dk2"/>
                </a:solidFill>
              </a:rPr>
              <a:t>Costs</a:t>
            </a:r>
            <a:r>
              <a:rPr lang="en-GB" sz="1600" b="0" dirty="0">
                <a:solidFill>
                  <a:schemeClr val="dk2"/>
                </a:solidFill>
              </a:rPr>
              <a:t>: </a:t>
            </a:r>
            <a:r>
              <a:rPr lang="en-GB" sz="1600" b="0" dirty="0">
                <a:solidFill>
                  <a:schemeClr val="dk2"/>
                </a:solidFill>
                <a:highlight>
                  <a:srgbClr val="FFFF00"/>
                </a:highlight>
              </a:rPr>
              <a:t>Travel and accommodation</a:t>
            </a:r>
          </a:p>
          <a:p>
            <a:pPr marL="48766">
              <a:lnSpc>
                <a:spcPct val="100000"/>
              </a:lnSpc>
              <a:spcBef>
                <a:spcPts val="600"/>
              </a:spcBef>
              <a:buClr>
                <a:srgbClr val="171717"/>
              </a:buClr>
              <a:buSzPts val="1200"/>
            </a:pPr>
            <a:r>
              <a:rPr lang="en-GB" sz="1600" dirty="0">
                <a:solidFill>
                  <a:schemeClr val="dk2"/>
                </a:solidFill>
              </a:rPr>
              <a:t>Date</a:t>
            </a:r>
            <a:r>
              <a:rPr lang="en-GB" sz="1600" b="0" dirty="0">
                <a:solidFill>
                  <a:schemeClr val="dk2"/>
                </a:solidFill>
              </a:rPr>
              <a:t>: </a:t>
            </a:r>
            <a:r>
              <a:rPr lang="en-GB" sz="1600" b="0" dirty="0">
                <a:solidFill>
                  <a:schemeClr val="dk2"/>
                </a:solidFill>
                <a:highlight>
                  <a:srgbClr val="FFFF00"/>
                </a:highlight>
              </a:rPr>
              <a:t>As of April 2024</a:t>
            </a:r>
          </a:p>
          <a:p>
            <a:pPr marL="48766">
              <a:lnSpc>
                <a:spcPct val="100000"/>
              </a:lnSpc>
              <a:spcBef>
                <a:spcPts val="600"/>
              </a:spcBef>
              <a:buClr>
                <a:srgbClr val="171717"/>
              </a:buClr>
              <a:buSzPts val="1200"/>
            </a:pPr>
            <a:endParaRPr lang="en-GB" sz="160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p:txBody>
      </p:sp>
      <p:pic>
        <p:nvPicPr>
          <p:cNvPr id="6" name="Picture 5" descr="A blue circle with white text&#10;&#10;Description automatically generated">
            <a:extLst>
              <a:ext uri="{FF2B5EF4-FFF2-40B4-BE49-F238E27FC236}">
                <a16:creationId xmlns:a16="http://schemas.microsoft.com/office/drawing/2014/main" id="{FFDC16B1-A65F-0CC8-796F-0FC150D4C30C}"/>
              </a:ext>
            </a:extLst>
          </p:cNvPr>
          <p:cNvPicPr>
            <a:picLocks noChangeAspect="1"/>
          </p:cNvPicPr>
          <p:nvPr/>
        </p:nvPicPr>
        <p:blipFill>
          <a:blip r:embed="rId4"/>
          <a:stretch>
            <a:fillRect/>
          </a:stretch>
        </p:blipFill>
        <p:spPr>
          <a:xfrm>
            <a:off x="6734762" y="198782"/>
            <a:ext cx="5294578" cy="3017539"/>
          </a:xfrm>
          <a:prstGeom prst="rect">
            <a:avLst/>
          </a:prstGeom>
        </p:spPr>
      </p:pic>
    </p:spTree>
    <p:extLst>
      <p:ext uri="{BB962C8B-B14F-4D97-AF65-F5344CB8AC3E}">
        <p14:creationId xmlns:p14="http://schemas.microsoft.com/office/powerpoint/2010/main" val="2421977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0516C-59F5-12F3-2914-E277F457D6D8}"/>
              </a:ext>
            </a:extLst>
          </p:cNvPr>
          <p:cNvSpPr>
            <a:spLocks noGrp="1"/>
          </p:cNvSpPr>
          <p:nvPr>
            <p:ph type="title"/>
          </p:nvPr>
        </p:nvSpPr>
        <p:spPr/>
        <p:txBody>
          <a:bodyPr/>
          <a:lstStyle/>
          <a:p>
            <a:r>
              <a:rPr lang="en-CH" sz="3200" b="0" dirty="0"/>
              <a:t>Entanglement! An entropic tale</a:t>
            </a:r>
            <a:br>
              <a:rPr lang="en-CH" b="0" dirty="0"/>
            </a:br>
            <a:r>
              <a:rPr lang="en-CH" sz="2800" b="0" dirty="0"/>
              <a:t>Infinite opera</a:t>
            </a:r>
            <a:endParaRPr lang="en-CH" b="0" dirty="0"/>
          </a:p>
        </p:txBody>
      </p:sp>
      <p:sp>
        <p:nvSpPr>
          <p:cNvPr id="3" name="Slide Number Placeholder 2">
            <a:extLst>
              <a:ext uri="{FF2B5EF4-FFF2-40B4-BE49-F238E27FC236}">
                <a16:creationId xmlns:a16="http://schemas.microsoft.com/office/drawing/2014/main" id="{9E40E61D-FB19-146C-84B3-06B2EDF7EE67}"/>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4" name="Google Shape;465;g27926740633_0_861">
            <a:extLst>
              <a:ext uri="{FF2B5EF4-FFF2-40B4-BE49-F238E27FC236}">
                <a16:creationId xmlns:a16="http://schemas.microsoft.com/office/drawing/2014/main" id="{B00BC6BD-1035-DFCC-17C9-475814E785F2}"/>
              </a:ext>
            </a:extLst>
          </p:cNvPr>
          <p:cNvSpPr txBox="1">
            <a:spLocks/>
          </p:cNvSpPr>
          <p:nvPr/>
        </p:nvSpPr>
        <p:spPr>
          <a:xfrm>
            <a:off x="407989" y="1343006"/>
            <a:ext cx="6572100" cy="4951995"/>
          </a:xfrm>
          <a:prstGeom prst="rect">
            <a:avLst/>
          </a:prstGeom>
          <a:noFill/>
          <a:ln>
            <a:noFill/>
          </a:ln>
        </p:spPr>
        <p:txBody>
          <a:bodyPr spcFirstLastPara="1" wrap="square" lIns="0" tIns="0" rIns="0" bIns="0" anchor="t" anchorCtr="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8766">
              <a:spcBef>
                <a:spcPts val="600"/>
              </a:spcBef>
              <a:buClr>
                <a:schemeClr val="dk2"/>
              </a:buClr>
              <a:buSzPts val="1200"/>
            </a:pPr>
            <a:r>
              <a:rPr lang="en-GB" sz="1400" dirty="0">
                <a:solidFill>
                  <a:schemeClr val="dk2"/>
                </a:solidFill>
              </a:rPr>
              <a:t>Theme: </a:t>
            </a:r>
            <a:r>
              <a:rPr lang="en-GB" sz="1400" b="0" dirty="0">
                <a:solidFill>
                  <a:schemeClr val="dk2"/>
                </a:solidFill>
              </a:rPr>
              <a:t>Contemporary physics: GW, Parallel Universes, Black Holes, Hawking radiation</a:t>
            </a:r>
          </a:p>
          <a:p>
            <a:pPr marL="48766">
              <a:spcBef>
                <a:spcPts val="600"/>
              </a:spcBef>
              <a:buClr>
                <a:schemeClr val="dk2"/>
              </a:buClr>
              <a:buSzPts val="1200"/>
            </a:pPr>
            <a:r>
              <a:rPr lang="en-GB" sz="1400" dirty="0">
                <a:solidFill>
                  <a:schemeClr val="dk2"/>
                </a:solidFill>
              </a:rPr>
              <a:t>Proposed by</a:t>
            </a:r>
            <a:r>
              <a:rPr lang="en-GB" sz="1400" b="0" dirty="0">
                <a:solidFill>
                  <a:schemeClr val="dk2"/>
                </a:solidFill>
              </a:rPr>
              <a:t>: </a:t>
            </a:r>
            <a:r>
              <a:rPr lang="en-GB" sz="1400" b="0" dirty="0">
                <a:solidFill>
                  <a:srgbClr val="000000"/>
                </a:solidFill>
                <a:ea typeface="Arial"/>
                <a:cs typeface="Arial"/>
                <a:sym typeface="Arial"/>
              </a:rPr>
              <a:t>Cockcroft Institute physicist on behalf of Infinite Opera - an experimental opera creation company based in Birmingham. </a:t>
            </a:r>
          </a:p>
          <a:p>
            <a:pPr marL="48766">
              <a:spcBef>
                <a:spcPts val="600"/>
              </a:spcBef>
              <a:buClr>
                <a:schemeClr val="dk2"/>
              </a:buClr>
              <a:buSzPts val="1200"/>
            </a:pPr>
            <a:endParaRPr lang="en-GB" sz="1400" dirty="0">
              <a:solidFill>
                <a:schemeClr val="dk2"/>
              </a:solidFill>
            </a:endParaRPr>
          </a:p>
          <a:p>
            <a:pPr marL="48766">
              <a:spcBef>
                <a:spcPts val="600"/>
              </a:spcBef>
              <a:buClr>
                <a:schemeClr val="dk2"/>
              </a:buClr>
              <a:buSzPts val="1200"/>
            </a:pPr>
            <a:r>
              <a:rPr lang="en-GB" sz="1400" dirty="0">
                <a:solidFill>
                  <a:schemeClr val="dk2"/>
                </a:solidFill>
              </a:rPr>
              <a:t>Format:</a:t>
            </a:r>
            <a:r>
              <a:rPr lang="en-GB" sz="1400" b="0" dirty="0">
                <a:solidFill>
                  <a:schemeClr val="dk2"/>
                </a:solidFill>
              </a:rPr>
              <a:t> Opera</a:t>
            </a:r>
          </a:p>
          <a:p>
            <a:pPr marL="48766">
              <a:spcBef>
                <a:spcPts val="600"/>
              </a:spcBef>
              <a:buClr>
                <a:schemeClr val="dk2"/>
              </a:buClr>
              <a:buSzPts val="1200"/>
            </a:pPr>
            <a:r>
              <a:rPr lang="en-GB" sz="1400" dirty="0">
                <a:solidFill>
                  <a:schemeClr val="dk2"/>
                </a:solidFill>
              </a:rPr>
              <a:t>Duration:</a:t>
            </a:r>
            <a:r>
              <a:rPr lang="en-GB" sz="1400" b="0" dirty="0">
                <a:solidFill>
                  <a:schemeClr val="dk2"/>
                </a:solidFill>
              </a:rPr>
              <a:t> </a:t>
            </a:r>
            <a:r>
              <a:rPr lang="en-GB" sz="1400" b="0" dirty="0">
                <a:solidFill>
                  <a:schemeClr val="dk2"/>
                </a:solidFill>
                <a:highlight>
                  <a:srgbClr val="FFFF00"/>
                </a:highlight>
              </a:rPr>
              <a:t>xx</a:t>
            </a:r>
            <a:r>
              <a:rPr lang="en-GB" sz="1400" b="0" dirty="0">
                <a:solidFill>
                  <a:schemeClr val="dk2"/>
                </a:solidFill>
              </a:rPr>
              <a:t> / </a:t>
            </a: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All / </a:t>
            </a:r>
            <a:r>
              <a:rPr lang="en-GB" sz="1400" dirty="0">
                <a:solidFill>
                  <a:schemeClr val="dk2"/>
                </a:solidFill>
              </a:rPr>
              <a:t>Language</a:t>
            </a:r>
            <a:r>
              <a:rPr lang="en-GB" sz="1400" b="0" dirty="0">
                <a:solidFill>
                  <a:schemeClr val="dk2"/>
                </a:solidFill>
              </a:rPr>
              <a:t>:  EN</a:t>
            </a:r>
            <a:endParaRPr lang="en-GB" sz="1400" dirty="0"/>
          </a:p>
          <a:p>
            <a:pPr marL="48766">
              <a:spcBef>
                <a:spcPts val="600"/>
              </a:spcBef>
              <a:buClr>
                <a:schemeClr val="dk2"/>
              </a:buClr>
              <a:buSzPts val="1200"/>
            </a:pPr>
            <a:endParaRPr lang="en-GB" sz="1400" dirty="0"/>
          </a:p>
          <a:p>
            <a:pPr marL="48766">
              <a:spcBef>
                <a:spcPts val="600"/>
              </a:spcBef>
              <a:buClr>
                <a:schemeClr val="dk2"/>
              </a:buClr>
              <a:buSzPts val="1200"/>
            </a:pPr>
            <a:r>
              <a:rPr lang="en-GB" sz="1400" dirty="0">
                <a:solidFill>
                  <a:schemeClr val="dk2"/>
                </a:solidFill>
              </a:rPr>
              <a:t>Description</a:t>
            </a:r>
            <a:r>
              <a:rPr lang="en-GB" sz="1400" b="0" dirty="0">
                <a:solidFill>
                  <a:schemeClr val="dk2"/>
                </a:solidFill>
              </a:rPr>
              <a:t>: Deeply connected, Electron and Positron long to touch but doing so would mean their annihilation. Guided by the nihilistic and reckless Entropy, their search for identity and meaning leads to black holes, parallel universes, encounters with the laws of physics – and ultimately the end of the universe as we know it.</a:t>
            </a:r>
          </a:p>
          <a:p>
            <a:pPr marL="48766">
              <a:spcBef>
                <a:spcPts val="600"/>
              </a:spcBef>
              <a:buClr>
                <a:schemeClr val="dk2"/>
              </a:buClr>
              <a:buSzPts val="1200"/>
            </a:pPr>
            <a:r>
              <a:rPr lang="en-GB" sz="1400" b="0" dirty="0">
                <a:solidFill>
                  <a:schemeClr val="dk2"/>
                </a:solidFill>
                <a:hlinkClick r:id="rId2"/>
              </a:rPr>
              <a:t>https://infiniteopera.com/works/entanglement-an-entropic-tale/</a:t>
            </a:r>
            <a:r>
              <a:rPr lang="en-GB" sz="1400" b="0" dirty="0">
                <a:solidFill>
                  <a:schemeClr val="dk2"/>
                </a:solidFill>
              </a:rPr>
              <a:t> </a:t>
            </a:r>
            <a:br>
              <a:rPr lang="en-GB" sz="1400" b="0" dirty="0">
                <a:solidFill>
                  <a:schemeClr val="dk2"/>
                </a:solidFill>
              </a:rPr>
            </a:br>
            <a:br>
              <a:rPr lang="en-GB" sz="1400" b="0" dirty="0">
                <a:solidFill>
                  <a:schemeClr val="dk2"/>
                </a:solidFill>
              </a:rPr>
            </a:br>
            <a:r>
              <a:rPr lang="en-GB" sz="1400" b="0" dirty="0">
                <a:solidFill>
                  <a:schemeClr val="dk2"/>
                </a:solidFill>
              </a:rPr>
              <a:t>Based on current concepts from particle physics, Entanglement! An Entropic Tale is a cosmic exploration of life and death, creation and destruction, and the importance of living life in the present.	</a:t>
            </a:r>
            <a:endParaRPr lang="en-GB" sz="1400" dirty="0"/>
          </a:p>
          <a:p>
            <a:pPr marL="48766">
              <a:lnSpc>
                <a:spcPct val="100000"/>
              </a:lnSpc>
              <a:spcBef>
                <a:spcPts val="600"/>
              </a:spcBef>
              <a:buClr>
                <a:schemeClr val="dk2"/>
              </a:buClr>
              <a:buSzPts val="1200"/>
            </a:pPr>
            <a:r>
              <a:rPr lang="en-GB" sz="1400" dirty="0">
                <a:solidFill>
                  <a:schemeClr val="dk2"/>
                </a:solidFill>
              </a:rPr>
              <a:t>Costs</a:t>
            </a:r>
            <a:r>
              <a:rPr lang="en-GB" sz="1400" b="0" dirty="0">
                <a:solidFill>
                  <a:schemeClr val="dk2"/>
                </a:solidFill>
              </a:rPr>
              <a:t>: </a:t>
            </a:r>
            <a:r>
              <a:rPr lang="en-GB" sz="1400" b="0" dirty="0">
                <a:solidFill>
                  <a:schemeClr val="dk2"/>
                </a:solidFill>
                <a:highlight>
                  <a:srgbClr val="FFFF00"/>
                </a:highlight>
              </a:rPr>
              <a:t>To be received</a:t>
            </a:r>
          </a:p>
          <a:p>
            <a:pPr marL="48766">
              <a:lnSpc>
                <a:spcPct val="100000"/>
              </a:lnSpc>
              <a:spcBef>
                <a:spcPts val="600"/>
              </a:spcBef>
              <a:buClr>
                <a:srgbClr val="171717"/>
              </a:buClr>
              <a:buSzPts val="1200"/>
            </a:pPr>
            <a:r>
              <a:rPr lang="en-GB" sz="1400" dirty="0">
                <a:solidFill>
                  <a:schemeClr val="dk2"/>
                </a:solidFill>
              </a:rPr>
              <a:t>Date</a:t>
            </a:r>
            <a:r>
              <a:rPr lang="en-GB" sz="1400" b="0" dirty="0">
                <a:solidFill>
                  <a:schemeClr val="dk2"/>
                </a:solidFill>
              </a:rPr>
              <a:t>: </a:t>
            </a:r>
            <a:r>
              <a:rPr lang="en-GB" sz="1400" b="0" dirty="0">
                <a:solidFill>
                  <a:schemeClr val="dk2"/>
                </a:solidFill>
                <a:highlight>
                  <a:srgbClr val="FFFF00"/>
                </a:highlight>
              </a:rPr>
              <a:t>To be discussed</a:t>
            </a:r>
          </a:p>
          <a:p>
            <a:pPr marL="48766">
              <a:lnSpc>
                <a:spcPct val="100000"/>
              </a:lnSpc>
              <a:spcBef>
                <a:spcPts val="600"/>
              </a:spcBef>
              <a:buClr>
                <a:srgbClr val="171717"/>
              </a:buClr>
              <a:buSzPts val="1200"/>
            </a:pPr>
            <a:endParaRPr lang="en-GB" sz="1400" dirty="0">
              <a:solidFill>
                <a:schemeClr val="dk2"/>
              </a:solidFill>
            </a:endParaRPr>
          </a:p>
          <a:p>
            <a:pPr marL="48766">
              <a:lnSpc>
                <a:spcPct val="100000"/>
              </a:lnSpc>
              <a:spcBef>
                <a:spcPts val="600"/>
              </a:spcBef>
              <a:buClr>
                <a:srgbClr val="171717"/>
              </a:buClr>
              <a:buSzPts val="1200"/>
            </a:pPr>
            <a:endParaRPr lang="en-GB" sz="1400" b="0" dirty="0">
              <a:solidFill>
                <a:schemeClr val="dk2"/>
              </a:solidFill>
            </a:endParaRPr>
          </a:p>
          <a:p>
            <a:pPr marL="48766">
              <a:lnSpc>
                <a:spcPct val="100000"/>
              </a:lnSpc>
              <a:spcBef>
                <a:spcPts val="600"/>
              </a:spcBef>
              <a:buClr>
                <a:srgbClr val="171717"/>
              </a:buClr>
              <a:buSzPts val="1200"/>
            </a:pPr>
            <a:endParaRPr lang="en-GB" sz="1400" b="0" dirty="0">
              <a:solidFill>
                <a:schemeClr val="dk2"/>
              </a:solidFill>
            </a:endParaRPr>
          </a:p>
          <a:p>
            <a:pPr marL="48766">
              <a:lnSpc>
                <a:spcPct val="100000"/>
              </a:lnSpc>
              <a:spcBef>
                <a:spcPts val="600"/>
              </a:spcBef>
              <a:buClr>
                <a:srgbClr val="171717"/>
              </a:buClr>
              <a:buSzPts val="1200"/>
            </a:pPr>
            <a:endParaRPr lang="en-GB" sz="1400" b="0" dirty="0">
              <a:solidFill>
                <a:schemeClr val="dk2"/>
              </a:solidFill>
            </a:endParaRPr>
          </a:p>
          <a:p>
            <a:pPr marL="48766">
              <a:lnSpc>
                <a:spcPct val="100000"/>
              </a:lnSpc>
              <a:spcBef>
                <a:spcPts val="600"/>
              </a:spcBef>
              <a:buClr>
                <a:srgbClr val="171717"/>
              </a:buClr>
              <a:buSzPts val="1200"/>
            </a:pPr>
            <a:endParaRPr lang="en-GB" sz="1400" b="0" dirty="0">
              <a:solidFill>
                <a:schemeClr val="dk2"/>
              </a:solidFill>
            </a:endParaRPr>
          </a:p>
          <a:p>
            <a:pPr marL="48766">
              <a:lnSpc>
                <a:spcPct val="100000"/>
              </a:lnSpc>
              <a:spcBef>
                <a:spcPts val="600"/>
              </a:spcBef>
              <a:buClr>
                <a:srgbClr val="171717"/>
              </a:buClr>
              <a:buSzPts val="1200"/>
            </a:pPr>
            <a:endParaRPr lang="en-GB" sz="1400" b="0" dirty="0">
              <a:solidFill>
                <a:schemeClr val="dk2"/>
              </a:solidFill>
            </a:endParaRPr>
          </a:p>
        </p:txBody>
      </p:sp>
      <p:pic>
        <p:nvPicPr>
          <p:cNvPr id="8" name="Picture 7" descr="A screenshot of a video&#10;&#10;Description automatically generated">
            <a:extLst>
              <a:ext uri="{FF2B5EF4-FFF2-40B4-BE49-F238E27FC236}">
                <a16:creationId xmlns:a16="http://schemas.microsoft.com/office/drawing/2014/main" id="{776DD189-3398-EC86-7F35-4AEAF77ED7C4}"/>
              </a:ext>
            </a:extLst>
          </p:cNvPr>
          <p:cNvPicPr>
            <a:picLocks noChangeAspect="1"/>
          </p:cNvPicPr>
          <p:nvPr/>
        </p:nvPicPr>
        <p:blipFill>
          <a:blip r:embed="rId3"/>
          <a:stretch>
            <a:fillRect/>
          </a:stretch>
        </p:blipFill>
        <p:spPr>
          <a:xfrm>
            <a:off x="7137553" y="1012641"/>
            <a:ext cx="4698948" cy="2679038"/>
          </a:xfrm>
          <a:prstGeom prst="rect">
            <a:avLst/>
          </a:prstGeom>
        </p:spPr>
      </p:pic>
    </p:spTree>
    <p:extLst>
      <p:ext uri="{BB962C8B-B14F-4D97-AF65-F5344CB8AC3E}">
        <p14:creationId xmlns:p14="http://schemas.microsoft.com/office/powerpoint/2010/main" val="1202546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0516C-59F5-12F3-2914-E277F457D6D8}"/>
              </a:ext>
            </a:extLst>
          </p:cNvPr>
          <p:cNvSpPr>
            <a:spLocks noGrp="1"/>
          </p:cNvSpPr>
          <p:nvPr>
            <p:ph type="title"/>
          </p:nvPr>
        </p:nvSpPr>
        <p:spPr/>
        <p:txBody>
          <a:bodyPr/>
          <a:lstStyle/>
          <a:p>
            <a:r>
              <a:rPr lang="en-CH" sz="3200" b="0" dirty="0"/>
              <a:t>Hunting the Higgs </a:t>
            </a:r>
            <a:br>
              <a:rPr lang="en-CH" b="0" dirty="0"/>
            </a:br>
            <a:r>
              <a:rPr lang="en-CH" sz="2800" b="0" dirty="0"/>
              <a:t>Sam Gregson aka Bad Boy of Science</a:t>
            </a:r>
            <a:endParaRPr lang="en-CH" b="0" dirty="0"/>
          </a:p>
        </p:txBody>
      </p:sp>
      <p:sp>
        <p:nvSpPr>
          <p:cNvPr id="3" name="Slide Number Placeholder 2">
            <a:extLst>
              <a:ext uri="{FF2B5EF4-FFF2-40B4-BE49-F238E27FC236}">
                <a16:creationId xmlns:a16="http://schemas.microsoft.com/office/drawing/2014/main" id="{9E40E61D-FB19-146C-84B3-06B2EDF7EE67}"/>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4" name="Google Shape;465;g27926740633_0_861">
            <a:extLst>
              <a:ext uri="{FF2B5EF4-FFF2-40B4-BE49-F238E27FC236}">
                <a16:creationId xmlns:a16="http://schemas.microsoft.com/office/drawing/2014/main" id="{B00BC6BD-1035-DFCC-17C9-475814E785F2}"/>
              </a:ext>
            </a:extLst>
          </p:cNvPr>
          <p:cNvSpPr txBox="1">
            <a:spLocks/>
          </p:cNvSpPr>
          <p:nvPr/>
        </p:nvSpPr>
        <p:spPr>
          <a:xfrm>
            <a:off x="407988" y="1343006"/>
            <a:ext cx="8563733" cy="4951995"/>
          </a:xfrm>
          <a:prstGeom prst="rect">
            <a:avLst/>
          </a:prstGeom>
          <a:noFill/>
          <a:ln>
            <a:noFill/>
          </a:ln>
        </p:spPr>
        <p:txBody>
          <a:bodyPr spcFirstLastPara="1" wrap="square" lIns="0" tIns="0" rIns="0" bIns="0" anchor="t" anchorCtr="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8766">
              <a:spcBef>
                <a:spcPts val="600"/>
              </a:spcBef>
              <a:buClr>
                <a:schemeClr val="dk2"/>
              </a:buClr>
              <a:buSzPts val="1200"/>
            </a:pPr>
            <a:r>
              <a:rPr lang="en-GB" sz="1600" dirty="0">
                <a:solidFill>
                  <a:schemeClr val="dk2"/>
                </a:solidFill>
              </a:rPr>
              <a:t>Theme: </a:t>
            </a:r>
            <a:r>
              <a:rPr lang="en-GB" sz="1600" b="0" dirty="0">
                <a:solidFill>
                  <a:schemeClr val="dk2"/>
                </a:solidFill>
              </a:rPr>
              <a:t>Discovery of the Higgs boson</a:t>
            </a:r>
          </a:p>
          <a:p>
            <a:pPr marL="48766">
              <a:spcBef>
                <a:spcPts val="600"/>
              </a:spcBef>
              <a:buClr>
                <a:schemeClr val="dk2"/>
              </a:buClr>
              <a:buSzPts val="1200"/>
            </a:pPr>
            <a:r>
              <a:rPr lang="en-GB" sz="1600" dirty="0">
                <a:solidFill>
                  <a:schemeClr val="dk2"/>
                </a:solidFill>
              </a:rPr>
              <a:t>Proposed by</a:t>
            </a:r>
            <a:r>
              <a:rPr lang="en-GB" sz="1600" b="0" dirty="0">
                <a:solidFill>
                  <a:schemeClr val="dk2"/>
                </a:solidFill>
              </a:rPr>
              <a:t>: </a:t>
            </a:r>
            <a:r>
              <a:rPr lang="en-GB" sz="1600" b="0" dirty="0">
                <a:solidFill>
                  <a:srgbClr val="000000"/>
                </a:solidFill>
                <a:ea typeface="Arial"/>
                <a:cs typeface="Arial"/>
                <a:sym typeface="Arial"/>
              </a:rPr>
              <a:t>Sam Gregson (former ATLAS physicist) and </a:t>
            </a:r>
          </a:p>
          <a:p>
            <a:pPr marL="48766">
              <a:spcBef>
                <a:spcPts val="600"/>
              </a:spcBef>
              <a:buClr>
                <a:schemeClr val="dk2"/>
              </a:buClr>
              <a:buSzPts val="1200"/>
            </a:pPr>
            <a:r>
              <a:rPr lang="en-GB" sz="1600" b="0" dirty="0">
                <a:solidFill>
                  <a:srgbClr val="000000"/>
                </a:solidFill>
                <a:ea typeface="Arial"/>
                <a:cs typeface="Arial"/>
                <a:sym typeface="Arial"/>
              </a:rPr>
              <a:t>ATLAS Outreach group</a:t>
            </a:r>
          </a:p>
          <a:p>
            <a:pPr marL="48766">
              <a:spcBef>
                <a:spcPts val="600"/>
              </a:spcBef>
              <a:buClr>
                <a:schemeClr val="dk2"/>
              </a:buClr>
              <a:buSzPts val="1200"/>
            </a:pPr>
            <a:endParaRPr lang="en-GB" sz="1600" dirty="0">
              <a:solidFill>
                <a:schemeClr val="dk2"/>
              </a:solidFill>
            </a:endParaRPr>
          </a:p>
          <a:p>
            <a:pPr marL="48766">
              <a:spcBef>
                <a:spcPts val="600"/>
              </a:spcBef>
              <a:buClr>
                <a:schemeClr val="dk2"/>
              </a:buClr>
              <a:buSzPts val="1200"/>
            </a:pPr>
            <a:r>
              <a:rPr lang="en-GB" sz="1600" dirty="0">
                <a:solidFill>
                  <a:schemeClr val="dk2"/>
                </a:solidFill>
              </a:rPr>
              <a:t>Format:</a:t>
            </a:r>
            <a:r>
              <a:rPr lang="en-GB" sz="1600" b="0" dirty="0">
                <a:solidFill>
                  <a:schemeClr val="dk2"/>
                </a:solidFill>
              </a:rPr>
              <a:t> Interactive masterclass + comedy + music</a:t>
            </a:r>
          </a:p>
          <a:p>
            <a:pPr marL="48766">
              <a:spcBef>
                <a:spcPts val="600"/>
              </a:spcBef>
              <a:buClr>
                <a:schemeClr val="dk2"/>
              </a:buClr>
              <a:buSzPts val="1200"/>
            </a:pPr>
            <a:r>
              <a:rPr lang="en-GB" sz="1600" dirty="0">
                <a:solidFill>
                  <a:schemeClr val="dk2"/>
                </a:solidFill>
              </a:rPr>
              <a:t>Duration:</a:t>
            </a:r>
            <a:r>
              <a:rPr lang="en-GB" sz="1600" b="0" dirty="0">
                <a:solidFill>
                  <a:schemeClr val="dk2"/>
                </a:solidFill>
              </a:rPr>
              <a:t> 90min / </a:t>
            </a:r>
            <a:r>
              <a:rPr lang="en-GB" sz="1600" dirty="0">
                <a:solidFill>
                  <a:schemeClr val="dk2"/>
                </a:solidFill>
              </a:rPr>
              <a:t>Audience</a:t>
            </a:r>
            <a:r>
              <a:rPr lang="en-GB" sz="1600" b="0" dirty="0">
                <a:solidFill>
                  <a:schemeClr val="dk2"/>
                </a:solidFill>
              </a:rPr>
              <a:t>: General public  / </a:t>
            </a:r>
            <a:r>
              <a:rPr lang="en-GB" sz="1600" dirty="0">
                <a:solidFill>
                  <a:schemeClr val="dk2"/>
                </a:solidFill>
              </a:rPr>
              <a:t>Gender</a:t>
            </a:r>
            <a:r>
              <a:rPr lang="en-GB" sz="1600" b="0" dirty="0">
                <a:solidFill>
                  <a:schemeClr val="dk2"/>
                </a:solidFill>
              </a:rPr>
              <a:t>: All / </a:t>
            </a:r>
          </a:p>
          <a:p>
            <a:pPr marL="48766">
              <a:spcBef>
                <a:spcPts val="600"/>
              </a:spcBef>
              <a:buClr>
                <a:schemeClr val="dk2"/>
              </a:buClr>
              <a:buSzPts val="1200"/>
            </a:pPr>
            <a:r>
              <a:rPr lang="en-GB" sz="1600" dirty="0">
                <a:solidFill>
                  <a:schemeClr val="dk2"/>
                </a:solidFill>
              </a:rPr>
              <a:t>Language</a:t>
            </a:r>
            <a:r>
              <a:rPr lang="en-GB" sz="1600" b="0" dirty="0">
                <a:solidFill>
                  <a:schemeClr val="dk2"/>
                </a:solidFill>
              </a:rPr>
              <a:t>:  EN</a:t>
            </a:r>
            <a:endParaRPr lang="en-GB" sz="1600" dirty="0"/>
          </a:p>
          <a:p>
            <a:pPr marL="48766">
              <a:spcBef>
                <a:spcPts val="600"/>
              </a:spcBef>
              <a:buClr>
                <a:schemeClr val="dk2"/>
              </a:buClr>
              <a:buSzPts val="1200"/>
            </a:pPr>
            <a:endParaRPr lang="en-GB" sz="1600" dirty="0"/>
          </a:p>
          <a:p>
            <a:pPr marL="48766">
              <a:spcBef>
                <a:spcPts val="600"/>
              </a:spcBef>
              <a:buClr>
                <a:schemeClr val="dk2"/>
              </a:buClr>
              <a:buSzPts val="1200"/>
            </a:pPr>
            <a:r>
              <a:rPr lang="en-GB" sz="1600" dirty="0">
                <a:solidFill>
                  <a:schemeClr val="dk2"/>
                </a:solidFill>
              </a:rPr>
              <a:t>Description</a:t>
            </a:r>
            <a:r>
              <a:rPr lang="en-GB" sz="1600" b="0" dirty="0">
                <a:solidFill>
                  <a:schemeClr val="dk2"/>
                </a:solidFill>
              </a:rPr>
              <a:t>: A fast-paced, gamified and massively interactive particle physics masterclass. Audiences undertake all of the steps of the scientific method to discover the Higgs Boson for themselves. If they perform well enough during each step, they have a chance to make an historic scientific discovery as a group!</a:t>
            </a:r>
          </a:p>
          <a:p>
            <a:pPr marL="48766">
              <a:spcBef>
                <a:spcPts val="600"/>
              </a:spcBef>
              <a:buClr>
                <a:schemeClr val="dk2"/>
              </a:buClr>
              <a:buSzPts val="1200"/>
            </a:pPr>
            <a:r>
              <a:rPr lang="en-GB" sz="1600" b="0" dirty="0">
                <a:solidFill>
                  <a:schemeClr val="dk2"/>
                </a:solidFill>
                <a:hlinkClick r:id="rId3"/>
              </a:rPr>
              <a:t>https://www.youtube.com/watch?v=VeAlQvMAYtE</a:t>
            </a:r>
            <a:r>
              <a:rPr lang="en-GB" sz="1600" b="0" dirty="0">
                <a:solidFill>
                  <a:schemeClr val="dk2"/>
                </a:solidFill>
              </a:rPr>
              <a:t> </a:t>
            </a:r>
          </a:p>
          <a:p>
            <a:pPr marL="48766">
              <a:spcBef>
                <a:spcPts val="600"/>
              </a:spcBef>
              <a:buClr>
                <a:schemeClr val="dk2"/>
              </a:buClr>
              <a:buSzPts val="1200"/>
            </a:pPr>
            <a:r>
              <a:rPr lang="en-GB" sz="1600" b="0" dirty="0">
                <a:solidFill>
                  <a:schemeClr val="dk2"/>
                </a:solidFill>
              </a:rPr>
              <a:t>Full proposal </a:t>
            </a:r>
            <a:r>
              <a:rPr lang="en-GB" sz="1600" b="0" dirty="0">
                <a:solidFill>
                  <a:schemeClr val="dk2"/>
                </a:solidFill>
                <a:hlinkClick r:id="rId4"/>
              </a:rPr>
              <a:t>here</a:t>
            </a:r>
            <a:r>
              <a:rPr lang="en-GB" sz="1600" b="0" dirty="0">
                <a:solidFill>
                  <a:schemeClr val="dk2"/>
                </a:solidFill>
              </a:rPr>
              <a:t>.</a:t>
            </a:r>
            <a:br>
              <a:rPr lang="en-GB" sz="1600" b="0" dirty="0">
                <a:solidFill>
                  <a:schemeClr val="dk2"/>
                </a:solidFill>
              </a:rPr>
            </a:br>
            <a:br>
              <a:rPr lang="en-GB" sz="1600" b="0" dirty="0">
                <a:solidFill>
                  <a:schemeClr val="dk2"/>
                </a:solidFill>
              </a:rPr>
            </a:br>
            <a:r>
              <a:rPr lang="en-GB" sz="1600" b="0" dirty="0">
                <a:solidFill>
                  <a:schemeClr val="dk2"/>
                </a:solidFill>
              </a:rPr>
              <a:t>	</a:t>
            </a:r>
            <a:endParaRPr lang="en-GB" sz="1600" dirty="0"/>
          </a:p>
          <a:p>
            <a:pPr marL="48766">
              <a:lnSpc>
                <a:spcPct val="100000"/>
              </a:lnSpc>
              <a:spcBef>
                <a:spcPts val="600"/>
              </a:spcBef>
              <a:buClr>
                <a:schemeClr val="dk2"/>
              </a:buClr>
              <a:buSzPts val="1200"/>
            </a:pPr>
            <a:r>
              <a:rPr lang="en-GB" sz="1600" dirty="0">
                <a:solidFill>
                  <a:schemeClr val="dk2"/>
                </a:solidFill>
              </a:rPr>
              <a:t>Costs</a:t>
            </a:r>
            <a:r>
              <a:rPr lang="en-GB" sz="1600" b="0" dirty="0">
                <a:solidFill>
                  <a:schemeClr val="dk2"/>
                </a:solidFill>
              </a:rPr>
              <a:t>: &lt;5000 GBP</a:t>
            </a:r>
          </a:p>
          <a:p>
            <a:pPr marL="48766">
              <a:lnSpc>
                <a:spcPct val="100000"/>
              </a:lnSpc>
              <a:spcBef>
                <a:spcPts val="600"/>
              </a:spcBef>
              <a:buClr>
                <a:srgbClr val="171717"/>
              </a:buClr>
              <a:buSzPts val="1200"/>
            </a:pPr>
            <a:r>
              <a:rPr lang="en-GB" sz="1600" dirty="0">
                <a:solidFill>
                  <a:schemeClr val="dk2"/>
                </a:solidFill>
              </a:rPr>
              <a:t>Date</a:t>
            </a:r>
            <a:r>
              <a:rPr lang="en-GB" sz="1600" b="0" dirty="0">
                <a:solidFill>
                  <a:schemeClr val="dk2"/>
                </a:solidFill>
              </a:rPr>
              <a:t>: </a:t>
            </a:r>
            <a:r>
              <a:rPr lang="en-GB" sz="1600" b="0" dirty="0">
                <a:solidFill>
                  <a:schemeClr val="dk2"/>
                </a:solidFill>
                <a:highlight>
                  <a:srgbClr val="FFFF00"/>
                </a:highlight>
              </a:rPr>
              <a:t>To be discussed</a:t>
            </a:r>
          </a:p>
          <a:p>
            <a:pPr marL="48766">
              <a:lnSpc>
                <a:spcPct val="100000"/>
              </a:lnSpc>
              <a:spcBef>
                <a:spcPts val="600"/>
              </a:spcBef>
              <a:buClr>
                <a:srgbClr val="171717"/>
              </a:buClr>
              <a:buSzPts val="1200"/>
            </a:pPr>
            <a:endParaRPr lang="en-GB" sz="160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p:txBody>
      </p:sp>
      <p:pic>
        <p:nvPicPr>
          <p:cNvPr id="6" name="Picture 5" descr="A person in a wheelchair with a graph and a person in a chair&#10;&#10;Description automatically generated">
            <a:extLst>
              <a:ext uri="{FF2B5EF4-FFF2-40B4-BE49-F238E27FC236}">
                <a16:creationId xmlns:a16="http://schemas.microsoft.com/office/drawing/2014/main" id="{E151D78A-6EDA-AB75-E5A9-0DD0238EE634}"/>
              </a:ext>
            </a:extLst>
          </p:cNvPr>
          <p:cNvPicPr>
            <a:picLocks noChangeAspect="1"/>
          </p:cNvPicPr>
          <p:nvPr/>
        </p:nvPicPr>
        <p:blipFill>
          <a:blip r:embed="rId5"/>
          <a:stretch>
            <a:fillRect/>
          </a:stretch>
        </p:blipFill>
        <p:spPr>
          <a:xfrm>
            <a:off x="7169424" y="172830"/>
            <a:ext cx="4822411" cy="2773307"/>
          </a:xfrm>
          <a:prstGeom prst="rect">
            <a:avLst/>
          </a:prstGeom>
        </p:spPr>
      </p:pic>
    </p:spTree>
    <p:extLst>
      <p:ext uri="{BB962C8B-B14F-4D97-AF65-F5344CB8AC3E}">
        <p14:creationId xmlns:p14="http://schemas.microsoft.com/office/powerpoint/2010/main" val="2425475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0516C-59F5-12F3-2914-E277F457D6D8}"/>
              </a:ext>
            </a:extLst>
          </p:cNvPr>
          <p:cNvSpPr>
            <a:spLocks noGrp="1"/>
          </p:cNvSpPr>
          <p:nvPr>
            <p:ph type="title"/>
          </p:nvPr>
        </p:nvSpPr>
        <p:spPr/>
        <p:txBody>
          <a:bodyPr/>
          <a:lstStyle/>
          <a:p>
            <a:r>
              <a:rPr lang="en-GB" sz="3200" b="0" dirty="0"/>
              <a:t>Le triomphe de </a:t>
            </a:r>
            <a:r>
              <a:rPr lang="en-GB" sz="3200" b="0" dirty="0" err="1"/>
              <a:t>l'enclume</a:t>
            </a:r>
            <a:br>
              <a:rPr lang="en-CH" b="0" dirty="0"/>
            </a:br>
            <a:r>
              <a:rPr lang="en-CH" sz="2800" b="0" dirty="0"/>
              <a:t>Luc Chareyron</a:t>
            </a:r>
            <a:endParaRPr lang="en-CH" b="0" dirty="0"/>
          </a:p>
        </p:txBody>
      </p:sp>
      <p:sp>
        <p:nvSpPr>
          <p:cNvPr id="3" name="Slide Number Placeholder 2">
            <a:extLst>
              <a:ext uri="{FF2B5EF4-FFF2-40B4-BE49-F238E27FC236}">
                <a16:creationId xmlns:a16="http://schemas.microsoft.com/office/drawing/2014/main" id="{9E40E61D-FB19-146C-84B3-06B2EDF7EE67}"/>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4" name="Google Shape;465;g27926740633_0_861">
            <a:extLst>
              <a:ext uri="{FF2B5EF4-FFF2-40B4-BE49-F238E27FC236}">
                <a16:creationId xmlns:a16="http://schemas.microsoft.com/office/drawing/2014/main" id="{B00BC6BD-1035-DFCC-17C9-475814E785F2}"/>
              </a:ext>
            </a:extLst>
          </p:cNvPr>
          <p:cNvSpPr txBox="1">
            <a:spLocks/>
          </p:cNvSpPr>
          <p:nvPr/>
        </p:nvSpPr>
        <p:spPr>
          <a:xfrm>
            <a:off x="407989" y="1343006"/>
            <a:ext cx="7185508" cy="4951995"/>
          </a:xfrm>
          <a:prstGeom prst="rect">
            <a:avLst/>
          </a:prstGeom>
          <a:noFill/>
          <a:ln>
            <a:noFill/>
          </a:ln>
        </p:spPr>
        <p:txBody>
          <a:bodyPr spcFirstLastPara="1" wrap="square" lIns="0" tIns="0" rIns="0" bIns="0" anchor="t" anchorCtr="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8766">
              <a:spcBef>
                <a:spcPts val="600"/>
              </a:spcBef>
              <a:buClr>
                <a:schemeClr val="dk2"/>
              </a:buClr>
              <a:buSzPts val="1200"/>
            </a:pPr>
            <a:r>
              <a:rPr lang="en-GB" sz="1600" dirty="0">
                <a:solidFill>
                  <a:schemeClr val="dk2"/>
                </a:solidFill>
              </a:rPr>
              <a:t>Theme: </a:t>
            </a:r>
            <a:r>
              <a:rPr lang="en-GB" sz="1600" b="0" dirty="0">
                <a:solidFill>
                  <a:schemeClr val="dk2"/>
                </a:solidFill>
              </a:rPr>
              <a:t>Gravity</a:t>
            </a:r>
          </a:p>
          <a:p>
            <a:pPr marL="48766">
              <a:spcBef>
                <a:spcPts val="600"/>
              </a:spcBef>
              <a:buClr>
                <a:schemeClr val="dk2"/>
              </a:buClr>
              <a:buSzPts val="1200"/>
            </a:pPr>
            <a:r>
              <a:rPr lang="en-GB" sz="1600" dirty="0">
                <a:solidFill>
                  <a:schemeClr val="dk2"/>
                </a:solidFill>
              </a:rPr>
              <a:t>Proposed by</a:t>
            </a:r>
            <a:r>
              <a:rPr lang="en-GB" sz="1600" b="0" dirty="0">
                <a:solidFill>
                  <a:schemeClr val="dk2"/>
                </a:solidFill>
              </a:rPr>
              <a:t>: </a:t>
            </a:r>
            <a:r>
              <a:rPr lang="en-GB" sz="1600" b="0" dirty="0">
                <a:solidFill>
                  <a:srgbClr val="000000"/>
                </a:solidFill>
                <a:ea typeface="Arial"/>
                <a:cs typeface="Arial"/>
                <a:sym typeface="Arial"/>
              </a:rPr>
              <a:t>Luc </a:t>
            </a:r>
            <a:r>
              <a:rPr lang="en-GB" sz="1600" b="0" dirty="0" err="1">
                <a:solidFill>
                  <a:srgbClr val="000000"/>
                </a:solidFill>
                <a:ea typeface="Arial"/>
                <a:cs typeface="Arial"/>
                <a:sym typeface="Arial"/>
              </a:rPr>
              <a:t>Chareyron</a:t>
            </a:r>
            <a:r>
              <a:rPr lang="en-GB" sz="1600" b="0" dirty="0">
                <a:solidFill>
                  <a:srgbClr val="000000"/>
                </a:solidFill>
                <a:ea typeface="Arial"/>
                <a:cs typeface="Arial"/>
                <a:sym typeface="Arial"/>
              </a:rPr>
              <a:t>. Has performed twice at Globe. Supported by François: </a:t>
            </a:r>
            <a:endParaRPr lang="en-GB" sz="1600" b="0" dirty="0">
              <a:solidFill>
                <a:srgbClr val="000000"/>
              </a:solidFill>
              <a:highlight>
                <a:srgbClr val="FFFF00"/>
              </a:highlight>
              <a:ea typeface="Arial"/>
              <a:cs typeface="Arial"/>
              <a:sym typeface="Arial"/>
            </a:endParaRPr>
          </a:p>
          <a:p>
            <a:pPr marL="48766">
              <a:spcBef>
                <a:spcPts val="600"/>
              </a:spcBef>
              <a:buClr>
                <a:schemeClr val="dk2"/>
              </a:buClr>
              <a:buSzPts val="1200"/>
            </a:pPr>
            <a:endParaRPr lang="en-GB" sz="1600" dirty="0">
              <a:solidFill>
                <a:schemeClr val="dk2"/>
              </a:solidFill>
            </a:endParaRPr>
          </a:p>
          <a:p>
            <a:pPr marL="48766">
              <a:spcBef>
                <a:spcPts val="600"/>
              </a:spcBef>
              <a:buClr>
                <a:schemeClr val="dk2"/>
              </a:buClr>
              <a:buSzPts val="1200"/>
            </a:pPr>
            <a:r>
              <a:rPr lang="en-GB" sz="1600" dirty="0">
                <a:solidFill>
                  <a:schemeClr val="dk2"/>
                </a:solidFill>
              </a:rPr>
              <a:t>Format:</a:t>
            </a:r>
            <a:r>
              <a:rPr lang="en-GB" sz="1600" b="0" dirty="0">
                <a:solidFill>
                  <a:schemeClr val="dk2"/>
                </a:solidFill>
              </a:rPr>
              <a:t> Poetic opus (reading)</a:t>
            </a:r>
          </a:p>
          <a:p>
            <a:pPr marL="48766">
              <a:spcBef>
                <a:spcPts val="600"/>
              </a:spcBef>
              <a:buClr>
                <a:schemeClr val="dk2"/>
              </a:buClr>
              <a:buSzPts val="1200"/>
            </a:pPr>
            <a:r>
              <a:rPr lang="en-GB" sz="1600" dirty="0">
                <a:solidFill>
                  <a:schemeClr val="dk2"/>
                </a:solidFill>
              </a:rPr>
              <a:t>Duration:</a:t>
            </a:r>
            <a:r>
              <a:rPr lang="en-GB" sz="1600" b="0" dirty="0">
                <a:solidFill>
                  <a:schemeClr val="dk2"/>
                </a:solidFill>
              </a:rPr>
              <a:t> </a:t>
            </a:r>
            <a:r>
              <a:rPr lang="en-GB" sz="1600" b="0" dirty="0" err="1">
                <a:solidFill>
                  <a:schemeClr val="dk2"/>
                </a:solidFill>
                <a:highlight>
                  <a:srgbClr val="FFFF00"/>
                </a:highlight>
              </a:rPr>
              <a:t>XX</a:t>
            </a:r>
            <a:r>
              <a:rPr lang="en-GB" sz="1600" b="0" dirty="0" err="1">
                <a:solidFill>
                  <a:schemeClr val="dk2"/>
                </a:solidFill>
              </a:rPr>
              <a:t>min</a:t>
            </a:r>
            <a:r>
              <a:rPr lang="en-GB" sz="1600" b="0" dirty="0">
                <a:solidFill>
                  <a:schemeClr val="dk2"/>
                </a:solidFill>
              </a:rPr>
              <a:t> / </a:t>
            </a:r>
            <a:r>
              <a:rPr lang="en-GB" sz="1600" dirty="0">
                <a:solidFill>
                  <a:schemeClr val="dk2"/>
                </a:solidFill>
              </a:rPr>
              <a:t>Audience</a:t>
            </a:r>
            <a:r>
              <a:rPr lang="en-GB" sz="1600" b="0" dirty="0">
                <a:solidFill>
                  <a:schemeClr val="dk2"/>
                </a:solidFill>
              </a:rPr>
              <a:t>: General public  / </a:t>
            </a:r>
            <a:r>
              <a:rPr lang="en-GB" sz="1600" dirty="0">
                <a:solidFill>
                  <a:schemeClr val="dk2"/>
                </a:solidFill>
              </a:rPr>
              <a:t>Gender</a:t>
            </a:r>
            <a:r>
              <a:rPr lang="en-GB" sz="1600" b="0" dirty="0">
                <a:solidFill>
                  <a:schemeClr val="dk2"/>
                </a:solidFill>
              </a:rPr>
              <a:t>: All / </a:t>
            </a:r>
          </a:p>
          <a:p>
            <a:pPr marL="48766">
              <a:spcBef>
                <a:spcPts val="600"/>
              </a:spcBef>
              <a:buClr>
                <a:schemeClr val="dk2"/>
              </a:buClr>
              <a:buSzPts val="1200"/>
            </a:pPr>
            <a:r>
              <a:rPr lang="en-GB" sz="1600" dirty="0">
                <a:solidFill>
                  <a:schemeClr val="dk2"/>
                </a:solidFill>
              </a:rPr>
              <a:t>Language</a:t>
            </a:r>
            <a:r>
              <a:rPr lang="en-GB" sz="1600" b="0" dirty="0">
                <a:solidFill>
                  <a:schemeClr val="dk2"/>
                </a:solidFill>
              </a:rPr>
              <a:t>:  FR</a:t>
            </a:r>
            <a:endParaRPr lang="en-GB" sz="1600" dirty="0"/>
          </a:p>
          <a:p>
            <a:pPr marL="48766">
              <a:spcBef>
                <a:spcPts val="600"/>
              </a:spcBef>
              <a:buClr>
                <a:schemeClr val="dk2"/>
              </a:buClr>
              <a:buSzPts val="1200"/>
            </a:pPr>
            <a:endParaRPr lang="en-GB" sz="1600" dirty="0"/>
          </a:p>
          <a:p>
            <a:pPr marL="48766">
              <a:spcBef>
                <a:spcPts val="600"/>
              </a:spcBef>
              <a:buClr>
                <a:schemeClr val="dk2"/>
              </a:buClr>
              <a:buSzPts val="1200"/>
            </a:pPr>
            <a:r>
              <a:rPr lang="en-GB" sz="1600" dirty="0">
                <a:solidFill>
                  <a:schemeClr val="dk2"/>
                </a:solidFill>
              </a:rPr>
              <a:t>Description</a:t>
            </a:r>
            <a:r>
              <a:rPr lang="en-GB" sz="1600" b="0" dirty="0">
                <a:solidFill>
                  <a:schemeClr val="dk2"/>
                </a:solidFill>
              </a:rPr>
              <a:t>: proposition "</a:t>
            </a:r>
            <a:r>
              <a:rPr lang="en-GB" sz="1600" b="0" dirty="0" err="1">
                <a:solidFill>
                  <a:schemeClr val="dk2"/>
                </a:solidFill>
              </a:rPr>
              <a:t>scientifico-poétique</a:t>
            </a:r>
            <a:r>
              <a:rPr lang="en-GB" sz="1600" b="0" dirty="0">
                <a:solidFill>
                  <a:schemeClr val="dk2"/>
                </a:solidFill>
              </a:rPr>
              <a:t>" sur la </a:t>
            </a:r>
            <a:r>
              <a:rPr lang="en-GB" sz="1600" b="0" dirty="0" err="1">
                <a:solidFill>
                  <a:schemeClr val="dk2"/>
                </a:solidFill>
              </a:rPr>
              <a:t>gravité</a:t>
            </a:r>
            <a:r>
              <a:rPr lang="en-GB" sz="1600" b="0" dirty="0">
                <a:solidFill>
                  <a:schemeClr val="dk2"/>
                </a:solidFill>
              </a:rPr>
              <a:t>. Un </a:t>
            </a:r>
            <a:r>
              <a:rPr lang="en-GB" sz="1600" b="0" dirty="0" err="1">
                <a:solidFill>
                  <a:schemeClr val="dk2"/>
                </a:solidFill>
              </a:rPr>
              <a:t>texte</a:t>
            </a:r>
            <a:r>
              <a:rPr lang="en-GB" sz="1600" b="0" dirty="0">
                <a:solidFill>
                  <a:schemeClr val="dk2"/>
                </a:solidFill>
              </a:rPr>
              <a:t> que je </a:t>
            </a:r>
            <a:r>
              <a:rPr lang="en-GB" sz="1600" b="0" dirty="0" err="1">
                <a:solidFill>
                  <a:schemeClr val="dk2"/>
                </a:solidFill>
              </a:rPr>
              <a:t>lis</a:t>
            </a:r>
            <a:r>
              <a:rPr lang="en-GB" sz="1600" b="0" dirty="0">
                <a:solidFill>
                  <a:schemeClr val="dk2"/>
                </a:solidFill>
              </a:rPr>
              <a:t> </a:t>
            </a:r>
            <a:r>
              <a:rPr lang="en-GB" sz="1600" b="0" dirty="0" err="1">
                <a:solidFill>
                  <a:schemeClr val="dk2"/>
                </a:solidFill>
              </a:rPr>
              <a:t>en</a:t>
            </a:r>
            <a:r>
              <a:rPr lang="en-GB" sz="1600" b="0" dirty="0">
                <a:solidFill>
                  <a:schemeClr val="dk2"/>
                </a:solidFill>
              </a:rPr>
              <a:t> public </a:t>
            </a:r>
            <a:r>
              <a:rPr lang="en-GB" sz="1600" b="0" dirty="0" err="1">
                <a:solidFill>
                  <a:schemeClr val="dk2"/>
                </a:solidFill>
              </a:rPr>
              <a:t>à</a:t>
            </a:r>
            <a:r>
              <a:rPr lang="en-GB" sz="1600" b="0" dirty="0">
                <a:solidFill>
                  <a:schemeClr val="dk2"/>
                </a:solidFill>
              </a:rPr>
              <a:t> </a:t>
            </a:r>
            <a:r>
              <a:rPr lang="en-GB" sz="1600" b="0" dirty="0" err="1">
                <a:solidFill>
                  <a:schemeClr val="dk2"/>
                </a:solidFill>
              </a:rPr>
              <a:t>chaque</a:t>
            </a:r>
            <a:r>
              <a:rPr lang="en-GB" sz="1600" b="0" dirty="0">
                <a:solidFill>
                  <a:schemeClr val="dk2"/>
                </a:solidFill>
              </a:rPr>
              <a:t> </a:t>
            </a:r>
            <a:r>
              <a:rPr lang="en-GB" sz="1600" b="0" dirty="0" err="1">
                <a:solidFill>
                  <a:schemeClr val="dk2"/>
                </a:solidFill>
              </a:rPr>
              <a:t>fois</a:t>
            </a:r>
            <a:r>
              <a:rPr lang="en-GB" sz="1600" b="0" dirty="0">
                <a:solidFill>
                  <a:schemeClr val="dk2"/>
                </a:solidFill>
              </a:rPr>
              <a:t> que </a:t>
            </a:r>
            <a:r>
              <a:rPr lang="en-GB" sz="1600" b="0" dirty="0" err="1">
                <a:solidFill>
                  <a:schemeClr val="dk2"/>
                </a:solidFill>
              </a:rPr>
              <a:t>l'occasion</a:t>
            </a:r>
            <a:r>
              <a:rPr lang="en-GB" sz="1600" b="0" dirty="0">
                <a:solidFill>
                  <a:schemeClr val="dk2"/>
                </a:solidFill>
              </a:rPr>
              <a:t> se </a:t>
            </a:r>
            <a:r>
              <a:rPr lang="en-GB" sz="1600" b="0" dirty="0" err="1">
                <a:solidFill>
                  <a:schemeClr val="dk2"/>
                </a:solidFill>
              </a:rPr>
              <a:t>présente</a:t>
            </a:r>
            <a:r>
              <a:rPr lang="en-GB" sz="1600" b="0" dirty="0">
                <a:solidFill>
                  <a:schemeClr val="dk2"/>
                </a:solidFill>
              </a:rPr>
              <a:t> et avec </a:t>
            </a:r>
            <a:r>
              <a:rPr lang="en-GB" sz="1600" b="0" dirty="0" err="1">
                <a:solidFill>
                  <a:schemeClr val="dk2"/>
                </a:solidFill>
              </a:rPr>
              <a:t>lequel</a:t>
            </a:r>
            <a:r>
              <a:rPr lang="en-GB" sz="1600" b="0" dirty="0">
                <a:solidFill>
                  <a:schemeClr val="dk2"/>
                </a:solidFill>
              </a:rPr>
              <a:t> je continue </a:t>
            </a:r>
            <a:r>
              <a:rPr lang="en-GB" sz="1600" b="0" dirty="0" err="1">
                <a:solidFill>
                  <a:schemeClr val="dk2"/>
                </a:solidFill>
              </a:rPr>
              <a:t>d'élaborer</a:t>
            </a:r>
            <a:r>
              <a:rPr lang="en-GB" sz="1600" b="0" dirty="0">
                <a:solidFill>
                  <a:schemeClr val="dk2"/>
                </a:solidFill>
              </a:rPr>
              <a:t> </a:t>
            </a:r>
            <a:r>
              <a:rPr lang="en-GB" sz="1600" b="0" dirty="0" err="1">
                <a:solidFill>
                  <a:schemeClr val="dk2"/>
                </a:solidFill>
              </a:rPr>
              <a:t>une</a:t>
            </a:r>
            <a:r>
              <a:rPr lang="en-GB" sz="1600" b="0" dirty="0">
                <a:solidFill>
                  <a:schemeClr val="dk2"/>
                </a:solidFill>
              </a:rPr>
              <a:t> </a:t>
            </a:r>
            <a:r>
              <a:rPr lang="en-GB" sz="1600" b="0" dirty="0" err="1">
                <a:solidFill>
                  <a:schemeClr val="dk2"/>
                </a:solidFill>
              </a:rPr>
              <a:t>forme</a:t>
            </a:r>
            <a:r>
              <a:rPr lang="en-GB" sz="1600" b="0" dirty="0">
                <a:solidFill>
                  <a:schemeClr val="dk2"/>
                </a:solidFill>
              </a:rPr>
              <a:t> </a:t>
            </a:r>
            <a:r>
              <a:rPr lang="en-GB" sz="1600" b="0" dirty="0" err="1">
                <a:solidFill>
                  <a:schemeClr val="dk2"/>
                </a:solidFill>
              </a:rPr>
              <a:t>destinée</a:t>
            </a:r>
            <a:r>
              <a:rPr lang="en-GB" sz="1600" b="0" dirty="0">
                <a:solidFill>
                  <a:schemeClr val="dk2"/>
                </a:solidFill>
              </a:rPr>
              <a:t> au spectacle vivant.</a:t>
            </a:r>
          </a:p>
          <a:p>
            <a:pPr marL="48766">
              <a:spcBef>
                <a:spcPts val="600"/>
              </a:spcBef>
              <a:buClr>
                <a:schemeClr val="dk2"/>
              </a:buClr>
              <a:buSzPts val="1200"/>
            </a:pPr>
            <a:r>
              <a:rPr lang="en-GB" sz="1600" b="0" dirty="0">
                <a:solidFill>
                  <a:schemeClr val="dk2"/>
                </a:solidFill>
                <a:hlinkClick r:id="rId3"/>
              </a:rPr>
              <a:t>https://www.lucchareyron.com/</a:t>
            </a:r>
            <a:r>
              <a:rPr lang="en-GB" sz="1600" b="0" dirty="0">
                <a:solidFill>
                  <a:schemeClr val="dk2"/>
                </a:solidFill>
              </a:rPr>
              <a:t> </a:t>
            </a:r>
            <a:br>
              <a:rPr lang="en-GB" sz="1600" b="0" dirty="0">
                <a:solidFill>
                  <a:schemeClr val="dk2"/>
                </a:solidFill>
              </a:rPr>
            </a:br>
            <a:r>
              <a:rPr lang="en-GB" sz="1600" b="0" dirty="0">
                <a:solidFill>
                  <a:schemeClr val="dk2"/>
                </a:solidFill>
              </a:rPr>
              <a:t>	</a:t>
            </a:r>
            <a:endParaRPr lang="en-GB" sz="1600" dirty="0"/>
          </a:p>
          <a:p>
            <a:pPr marL="48766">
              <a:lnSpc>
                <a:spcPct val="100000"/>
              </a:lnSpc>
              <a:spcBef>
                <a:spcPts val="600"/>
              </a:spcBef>
              <a:buClr>
                <a:schemeClr val="dk2"/>
              </a:buClr>
              <a:buSzPts val="1200"/>
            </a:pPr>
            <a:r>
              <a:rPr lang="en-GB" sz="1600" dirty="0">
                <a:solidFill>
                  <a:schemeClr val="dk2"/>
                </a:solidFill>
              </a:rPr>
              <a:t>Costs</a:t>
            </a:r>
            <a:r>
              <a:rPr lang="en-GB" sz="1600" b="0" dirty="0">
                <a:solidFill>
                  <a:schemeClr val="dk2"/>
                </a:solidFill>
              </a:rPr>
              <a:t>: </a:t>
            </a:r>
            <a:r>
              <a:rPr lang="en-GB" sz="1600" b="0" dirty="0">
                <a:solidFill>
                  <a:schemeClr val="dk2"/>
                </a:solidFill>
                <a:highlight>
                  <a:srgbClr val="FFFF00"/>
                </a:highlight>
              </a:rPr>
              <a:t>To be discussed</a:t>
            </a:r>
            <a:endParaRPr lang="en-GB" sz="1600" b="0" dirty="0">
              <a:solidFill>
                <a:schemeClr val="dk2"/>
              </a:solidFill>
            </a:endParaRPr>
          </a:p>
          <a:p>
            <a:pPr marL="48766">
              <a:lnSpc>
                <a:spcPct val="100000"/>
              </a:lnSpc>
              <a:spcBef>
                <a:spcPts val="600"/>
              </a:spcBef>
              <a:buClr>
                <a:srgbClr val="171717"/>
              </a:buClr>
              <a:buSzPts val="1200"/>
            </a:pPr>
            <a:r>
              <a:rPr lang="en-GB" sz="1600" dirty="0">
                <a:solidFill>
                  <a:schemeClr val="dk2"/>
                </a:solidFill>
              </a:rPr>
              <a:t>Date</a:t>
            </a:r>
            <a:r>
              <a:rPr lang="en-GB" sz="1600" b="0" dirty="0">
                <a:solidFill>
                  <a:schemeClr val="dk2"/>
                </a:solidFill>
              </a:rPr>
              <a:t>: </a:t>
            </a:r>
            <a:r>
              <a:rPr lang="en-GB" sz="1600" b="0" dirty="0">
                <a:solidFill>
                  <a:schemeClr val="dk2"/>
                </a:solidFill>
                <a:highlight>
                  <a:srgbClr val="FFFF00"/>
                </a:highlight>
              </a:rPr>
              <a:t>To be discussed</a:t>
            </a:r>
          </a:p>
          <a:p>
            <a:pPr marL="48766">
              <a:lnSpc>
                <a:spcPct val="100000"/>
              </a:lnSpc>
              <a:spcBef>
                <a:spcPts val="600"/>
              </a:spcBef>
              <a:buClr>
                <a:srgbClr val="171717"/>
              </a:buClr>
              <a:buSzPts val="1200"/>
            </a:pPr>
            <a:endParaRPr lang="en-GB" sz="160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a:p>
            <a:pPr marL="48766">
              <a:lnSpc>
                <a:spcPct val="100000"/>
              </a:lnSpc>
              <a:spcBef>
                <a:spcPts val="600"/>
              </a:spcBef>
              <a:buClr>
                <a:srgbClr val="171717"/>
              </a:buClr>
              <a:buSzPts val="1200"/>
            </a:pPr>
            <a:endParaRPr lang="en-GB" sz="1600" b="0" dirty="0">
              <a:solidFill>
                <a:schemeClr val="dk2"/>
              </a:solidFill>
            </a:endParaRPr>
          </a:p>
        </p:txBody>
      </p:sp>
      <p:pic>
        <p:nvPicPr>
          <p:cNvPr id="1026" name="Picture 2">
            <a:extLst>
              <a:ext uri="{FF2B5EF4-FFF2-40B4-BE49-F238E27FC236}">
                <a16:creationId xmlns:a16="http://schemas.microsoft.com/office/drawing/2014/main" id="{8817D0C8-87A3-371B-FEDD-FB29BFE982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5742" y="278296"/>
            <a:ext cx="4038270" cy="57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98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27926740633_0_204"/>
          <p:cNvSpPr txBox="1">
            <a:spLocks noGrp="1"/>
          </p:cNvSpPr>
          <p:nvPr>
            <p:ph type="title"/>
          </p:nvPr>
        </p:nvSpPr>
        <p:spPr>
          <a:xfrm>
            <a:off x="415600" y="368303"/>
            <a:ext cx="11360700" cy="988500"/>
          </a:xfrm>
          <a:prstGeom prst="rect">
            <a:avLst/>
          </a:prstGeom>
        </p:spPr>
        <p:txBody>
          <a:bodyPr spcFirstLastPara="1" wrap="square" lIns="121900" tIns="121900" rIns="121900" bIns="121900" anchor="t" anchorCtr="0">
            <a:normAutofit/>
          </a:bodyPr>
          <a:lstStyle/>
          <a:p>
            <a:pPr marL="0" lvl="0" indent="0" algn="l" rtl="0">
              <a:spcBef>
                <a:spcPts val="0"/>
              </a:spcBef>
              <a:spcAft>
                <a:spcPts val="0"/>
              </a:spcAft>
              <a:buNone/>
            </a:pPr>
            <a:r>
              <a:rPr lang="fr-CH" dirty="0"/>
              <a:t>Agenda </a:t>
            </a:r>
            <a:endParaRPr dirty="0"/>
          </a:p>
        </p:txBody>
      </p:sp>
      <p:sp>
        <p:nvSpPr>
          <p:cNvPr id="182" name="Google Shape;182;g27926740633_0_204"/>
          <p:cNvSpPr txBox="1">
            <a:spLocks noGrp="1"/>
          </p:cNvSpPr>
          <p:nvPr>
            <p:ph type="body" idx="1"/>
          </p:nvPr>
        </p:nvSpPr>
        <p:spPr>
          <a:xfrm>
            <a:off x="415600" y="1536633"/>
            <a:ext cx="11360700" cy="4555200"/>
          </a:xfrm>
          <a:prstGeom prst="rect">
            <a:avLst/>
          </a:prstGeom>
        </p:spPr>
        <p:txBody>
          <a:bodyPr spcFirstLastPara="1" wrap="square" lIns="121900" tIns="121900" rIns="121900" bIns="121900" anchor="t" anchorCtr="0">
            <a:normAutofit/>
          </a:bodyPr>
          <a:lstStyle/>
          <a:p>
            <a:pPr marL="457200" lvl="0" indent="-381000" algn="l" rtl="0">
              <a:lnSpc>
                <a:spcPct val="150000"/>
              </a:lnSpc>
              <a:spcBef>
                <a:spcPts val="0"/>
              </a:spcBef>
              <a:spcAft>
                <a:spcPts val="0"/>
              </a:spcAft>
              <a:buSzPts val="2400"/>
              <a:buChar char="-"/>
            </a:pPr>
            <a:r>
              <a:rPr lang="fr-CH" b="0" dirty="0"/>
              <a:t>New </a:t>
            </a:r>
            <a:r>
              <a:rPr lang="fr-CH" b="0" dirty="0" err="1"/>
              <a:t>member</a:t>
            </a:r>
            <a:r>
              <a:rPr lang="fr-CH" b="0" dirty="0"/>
              <a:t> of the </a:t>
            </a:r>
            <a:r>
              <a:rPr lang="fr-CH" b="0" dirty="0" err="1"/>
              <a:t>PEv</a:t>
            </a:r>
            <a:r>
              <a:rPr lang="fr-CH" b="0" dirty="0"/>
              <a:t> </a:t>
            </a:r>
            <a:r>
              <a:rPr lang="fr-CH" b="0" dirty="0" err="1"/>
              <a:t>Committee</a:t>
            </a:r>
            <a:endParaRPr lang="fr-CH" b="0" dirty="0"/>
          </a:p>
          <a:p>
            <a:pPr lvl="1" indent="-381000">
              <a:lnSpc>
                <a:spcPct val="150000"/>
              </a:lnSpc>
              <a:buSzPts val="2400"/>
              <a:buChar char="-"/>
            </a:pPr>
            <a:r>
              <a:rPr lang="fr-CH" b="1" dirty="0" err="1"/>
              <a:t>Welcome</a:t>
            </a:r>
            <a:r>
              <a:rPr lang="fr-CH" b="1" dirty="0"/>
              <a:t> Andreas </a:t>
            </a:r>
            <a:r>
              <a:rPr lang="fr-CH" b="1" dirty="0" err="1"/>
              <a:t>Juttner</a:t>
            </a:r>
            <a:r>
              <a:rPr lang="fr-CH" b="1" dirty="0"/>
              <a:t> (TH)</a:t>
            </a:r>
          </a:p>
          <a:p>
            <a:pPr marL="457200" lvl="0" indent="-381000" algn="l" rtl="0">
              <a:lnSpc>
                <a:spcPct val="150000"/>
              </a:lnSpc>
              <a:spcBef>
                <a:spcPts val="0"/>
              </a:spcBef>
              <a:spcAft>
                <a:spcPts val="0"/>
              </a:spcAft>
              <a:buSzPts val="2400"/>
              <a:buChar char="-"/>
            </a:pPr>
            <a:r>
              <a:rPr lang="fr-CH" b="0" dirty="0"/>
              <a:t>Recruitment of Public Events </a:t>
            </a:r>
            <a:r>
              <a:rPr lang="fr-CH" b="0" dirty="0" err="1"/>
              <a:t>Curator</a:t>
            </a:r>
            <a:r>
              <a:rPr lang="fr-CH" b="0" dirty="0"/>
              <a:t> </a:t>
            </a:r>
            <a:r>
              <a:rPr lang="fr-CH" b="0" i="1" dirty="0"/>
              <a:t>[Update]</a:t>
            </a:r>
          </a:p>
          <a:p>
            <a:pPr marL="457200" lvl="0" indent="-381000" algn="l" rtl="0">
              <a:lnSpc>
                <a:spcPct val="150000"/>
              </a:lnSpc>
              <a:spcBef>
                <a:spcPts val="0"/>
              </a:spcBef>
              <a:spcAft>
                <a:spcPts val="0"/>
              </a:spcAft>
              <a:buSzPts val="2400"/>
              <a:buChar char="-"/>
            </a:pPr>
            <a:r>
              <a:rPr lang="fr-CH" b="0" dirty="0" err="1"/>
              <a:t>ToR</a:t>
            </a:r>
            <a:r>
              <a:rPr lang="fr-CH" b="0" dirty="0"/>
              <a:t> of the </a:t>
            </a:r>
            <a:r>
              <a:rPr lang="fr-CH" b="0" dirty="0" err="1"/>
              <a:t>committee</a:t>
            </a:r>
            <a:r>
              <a:rPr lang="fr-CH" b="0" dirty="0"/>
              <a:t> </a:t>
            </a:r>
            <a:r>
              <a:rPr lang="fr-CH" b="0" i="1" dirty="0"/>
              <a:t>[Update]</a:t>
            </a:r>
            <a:endParaRPr b="0" i="1" dirty="0"/>
          </a:p>
          <a:p>
            <a:pPr marL="457200" lvl="0" indent="-381000" algn="l" rtl="0">
              <a:lnSpc>
                <a:spcPct val="150000"/>
              </a:lnSpc>
              <a:spcBef>
                <a:spcPts val="0"/>
              </a:spcBef>
              <a:spcAft>
                <a:spcPts val="0"/>
              </a:spcAft>
              <a:buSzPts val="2400"/>
              <a:buChar char="-"/>
            </a:pPr>
            <a:r>
              <a:rPr lang="en-US" b="0" dirty="0"/>
              <a:t>CERN70 Season </a:t>
            </a:r>
            <a:r>
              <a:rPr lang="en-US" b="0" i="1" dirty="0"/>
              <a:t>[Update]</a:t>
            </a:r>
          </a:p>
          <a:p>
            <a:pPr marL="457200" lvl="0" indent="-381000" algn="l" rtl="0">
              <a:lnSpc>
                <a:spcPct val="150000"/>
              </a:lnSpc>
              <a:spcBef>
                <a:spcPts val="0"/>
              </a:spcBef>
              <a:spcAft>
                <a:spcPts val="0"/>
              </a:spcAft>
              <a:buSzPts val="2400"/>
              <a:buChar char="-"/>
            </a:pPr>
            <a:r>
              <a:rPr lang="en-US" b="0" dirty="0"/>
              <a:t>Status of 2024/25 season </a:t>
            </a:r>
            <a:r>
              <a:rPr lang="en-US" b="0" i="1" dirty="0"/>
              <a:t>[Discussion]</a:t>
            </a:r>
          </a:p>
          <a:p>
            <a:pPr marL="457200" lvl="0" indent="-381000" algn="l" rtl="0">
              <a:lnSpc>
                <a:spcPct val="150000"/>
              </a:lnSpc>
              <a:spcBef>
                <a:spcPts val="0"/>
              </a:spcBef>
              <a:spcAft>
                <a:spcPts val="0"/>
              </a:spcAft>
              <a:buSzPts val="2400"/>
              <a:buChar char="-"/>
            </a:pPr>
            <a:r>
              <a:rPr lang="en-US" b="0" dirty="0"/>
              <a:t>Proposals for evaluation, for 2024/25 </a:t>
            </a:r>
            <a:r>
              <a:rPr lang="en-US" b="0" i="1" dirty="0"/>
              <a:t>[Discussion]</a:t>
            </a:r>
          </a:p>
          <a:p>
            <a:pPr marL="457200" lvl="0" indent="-381000" algn="l" rtl="0">
              <a:lnSpc>
                <a:spcPct val="150000"/>
              </a:lnSpc>
              <a:spcBef>
                <a:spcPts val="0"/>
              </a:spcBef>
              <a:spcAft>
                <a:spcPts val="0"/>
              </a:spcAft>
              <a:buSzPts val="2400"/>
              <a:buChar char="-"/>
            </a:pPr>
            <a:r>
              <a:rPr lang="en-US" b="0" dirty="0"/>
              <a:t>Theme for 2024/25 </a:t>
            </a:r>
            <a:r>
              <a:rPr lang="en-US" b="0" i="1" dirty="0"/>
              <a:t>[Suggestions]</a:t>
            </a:r>
          </a:p>
          <a:p>
            <a:pPr marL="457200" lvl="0" indent="-381000" algn="l" rtl="0">
              <a:lnSpc>
                <a:spcPct val="150000"/>
              </a:lnSpc>
              <a:spcBef>
                <a:spcPts val="0"/>
              </a:spcBef>
              <a:spcAft>
                <a:spcPts val="0"/>
              </a:spcAft>
              <a:buSzPts val="2400"/>
              <a:buChar char="-"/>
            </a:pPr>
            <a:endParaRPr b="0" dirty="0"/>
          </a:p>
        </p:txBody>
      </p:sp>
      <p:sp>
        <p:nvSpPr>
          <p:cNvPr id="2" name="Slide Number Placeholder 1">
            <a:extLst>
              <a:ext uri="{FF2B5EF4-FFF2-40B4-BE49-F238E27FC236}">
                <a16:creationId xmlns:a16="http://schemas.microsoft.com/office/drawing/2014/main" id="{99B197B0-2BEF-A144-CDE3-AAAF4A2814B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2</a:t>
            </a:fld>
            <a:endParaRPr lang="fr-CH"/>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677F9-CA02-89D6-C08A-8A51784FB487}"/>
              </a:ext>
            </a:extLst>
          </p:cNvPr>
          <p:cNvSpPr>
            <a:spLocks noGrp="1"/>
          </p:cNvSpPr>
          <p:nvPr>
            <p:ph type="title"/>
          </p:nvPr>
        </p:nvSpPr>
        <p:spPr/>
        <p:txBody>
          <a:bodyPr/>
          <a:lstStyle/>
          <a:p>
            <a:r>
              <a:rPr lang="en-CH" dirty="0"/>
              <a:t>Theme for the 2024/25 season – Ideas?</a:t>
            </a:r>
          </a:p>
        </p:txBody>
      </p:sp>
      <p:sp>
        <p:nvSpPr>
          <p:cNvPr id="4" name="Slide Number Placeholder 3">
            <a:extLst>
              <a:ext uri="{FF2B5EF4-FFF2-40B4-BE49-F238E27FC236}">
                <a16:creationId xmlns:a16="http://schemas.microsoft.com/office/drawing/2014/main" id="{32E7FB9A-CA80-988C-5895-32A988FB93A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20</a:t>
            </a:fld>
            <a:endParaRPr lang="fr-CH"/>
          </a:p>
        </p:txBody>
      </p:sp>
      <p:pic>
        <p:nvPicPr>
          <p:cNvPr id="6" name="Picture 5" descr="A logo for a company&#10;&#10;Description automatically generated">
            <a:extLst>
              <a:ext uri="{FF2B5EF4-FFF2-40B4-BE49-F238E27FC236}">
                <a16:creationId xmlns:a16="http://schemas.microsoft.com/office/drawing/2014/main" id="{EBE471B6-50CE-3E5E-E140-057CCDFE7253}"/>
              </a:ext>
            </a:extLst>
          </p:cNvPr>
          <p:cNvPicPr>
            <a:picLocks noChangeAspect="1"/>
          </p:cNvPicPr>
          <p:nvPr/>
        </p:nvPicPr>
        <p:blipFill>
          <a:blip r:embed="rId2"/>
          <a:stretch>
            <a:fillRect/>
          </a:stretch>
        </p:blipFill>
        <p:spPr>
          <a:xfrm>
            <a:off x="407987" y="1253790"/>
            <a:ext cx="5171178" cy="3586742"/>
          </a:xfrm>
          <a:prstGeom prst="rect">
            <a:avLst/>
          </a:prstGeom>
        </p:spPr>
      </p:pic>
      <p:sp>
        <p:nvSpPr>
          <p:cNvPr id="7" name="TextBox 6">
            <a:extLst>
              <a:ext uri="{FF2B5EF4-FFF2-40B4-BE49-F238E27FC236}">
                <a16:creationId xmlns:a16="http://schemas.microsoft.com/office/drawing/2014/main" id="{C1767911-AC7E-7F2B-0B5A-723B53990407}"/>
              </a:ext>
            </a:extLst>
          </p:cNvPr>
          <p:cNvSpPr txBox="1"/>
          <p:nvPr/>
        </p:nvSpPr>
        <p:spPr>
          <a:xfrm>
            <a:off x="1941827" y="5067478"/>
            <a:ext cx="2341988" cy="246221"/>
          </a:xfrm>
          <a:prstGeom prst="rect">
            <a:avLst/>
          </a:prstGeom>
          <a:noFill/>
        </p:spPr>
        <p:txBody>
          <a:bodyPr wrap="none" lIns="0" tIns="0" rIns="0" bIns="0" rtlCol="0">
            <a:spAutoFit/>
          </a:bodyPr>
          <a:lstStyle/>
          <a:p>
            <a:pPr algn="l"/>
            <a:r>
              <a:rPr lang="en-GB" sz="1600" dirty="0">
                <a:hlinkClick r:id="rId3"/>
              </a:rPr>
              <a:t>https://quantum2025.org/</a:t>
            </a:r>
            <a:r>
              <a:rPr lang="en-GB" sz="1600" dirty="0"/>
              <a:t> </a:t>
            </a:r>
            <a:endParaRPr lang="en-CH" sz="1600" dirty="0"/>
          </a:p>
        </p:txBody>
      </p:sp>
    </p:spTree>
    <p:extLst>
      <p:ext uri="{BB962C8B-B14F-4D97-AF65-F5344CB8AC3E}">
        <p14:creationId xmlns:p14="http://schemas.microsoft.com/office/powerpoint/2010/main" val="3630429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D7DD88-77C9-5E97-F70A-F610E66354EF}"/>
              </a:ext>
            </a:extLst>
          </p:cNvPr>
          <p:cNvSpPr>
            <a:spLocks noGrp="1"/>
          </p:cNvSpPr>
          <p:nvPr>
            <p:ph type="title"/>
          </p:nvPr>
        </p:nvSpPr>
        <p:spPr/>
        <p:txBody>
          <a:bodyPr/>
          <a:lstStyle/>
          <a:p>
            <a:r>
              <a:rPr lang="en-GB" dirty="0"/>
              <a:t>Members and Mandate</a:t>
            </a:r>
          </a:p>
        </p:txBody>
      </p:sp>
      <p:sp>
        <p:nvSpPr>
          <p:cNvPr id="4" name="Slide Number Placeholder 3">
            <a:extLst>
              <a:ext uri="{FF2B5EF4-FFF2-40B4-BE49-F238E27FC236}">
                <a16:creationId xmlns:a16="http://schemas.microsoft.com/office/drawing/2014/main" id="{8407FE82-AD1E-D794-298A-AC31F94648B3}"/>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6" name="TextBox 5">
            <a:extLst>
              <a:ext uri="{FF2B5EF4-FFF2-40B4-BE49-F238E27FC236}">
                <a16:creationId xmlns:a16="http://schemas.microsoft.com/office/drawing/2014/main" id="{E58E85BA-1D23-2973-2CC2-3BF858CF6287}"/>
              </a:ext>
            </a:extLst>
          </p:cNvPr>
          <p:cNvSpPr txBox="1"/>
          <p:nvPr/>
        </p:nvSpPr>
        <p:spPr>
          <a:xfrm flipH="1">
            <a:off x="407987" y="1066588"/>
            <a:ext cx="4659401" cy="5170646"/>
          </a:xfrm>
          <a:prstGeom prst="rect">
            <a:avLst/>
          </a:prstGeom>
          <a:noFill/>
        </p:spPr>
        <p:txBody>
          <a:bodyPr wrap="square" lIns="0" tIns="0" rIns="0" bIns="0" rtlCol="0">
            <a:spAutoFit/>
          </a:bodyPr>
          <a:lstStyle/>
          <a:p>
            <a:r>
              <a:rPr lang="en-GB" sz="2000" b="1" dirty="0">
                <a:solidFill>
                  <a:srgbClr val="000000"/>
                </a:solidFill>
                <a:latin typeface="Calibri" panose="020F0502020204030204" pitchFamily="34" charset="0"/>
                <a:cs typeface="Calibri" panose="020F0502020204030204" pitchFamily="34" charset="0"/>
              </a:rPr>
              <a:t>Current members:</a:t>
            </a:r>
          </a:p>
          <a:p>
            <a:r>
              <a:rPr lang="en-GB" sz="2000" dirty="0">
                <a:solidFill>
                  <a:srgbClr val="000000"/>
                </a:solidFill>
                <a:latin typeface="Calibri" panose="020F0502020204030204" pitchFamily="34" charset="0"/>
                <a:cs typeface="Calibri" panose="020F0502020204030204" pitchFamily="34" charset="0"/>
              </a:rPr>
              <a:t>Ana Godinho (IR-ECO)</a:t>
            </a:r>
          </a:p>
          <a:p>
            <a:r>
              <a:rPr lang="en-GB" sz="2000" dirty="0">
                <a:solidFill>
                  <a:srgbClr val="000000"/>
                </a:solidFill>
                <a:latin typeface="Calibri" panose="020F0502020204030204" pitchFamily="34" charset="0"/>
                <a:cs typeface="Calibri" panose="020F0502020204030204" pitchFamily="34" charset="0"/>
              </a:rPr>
              <a:t>Frederick </a:t>
            </a:r>
            <a:r>
              <a:rPr lang="en-GB" sz="2000" dirty="0" err="1">
                <a:solidFill>
                  <a:srgbClr val="000000"/>
                </a:solidFill>
                <a:latin typeface="Calibri" panose="020F0502020204030204" pitchFamily="34" charset="0"/>
                <a:cs typeface="Calibri" panose="020F0502020204030204" pitchFamily="34" charset="0"/>
              </a:rPr>
              <a:t>Bordry</a:t>
            </a:r>
            <a:r>
              <a:rPr lang="en-GB" sz="2000" dirty="0">
                <a:solidFill>
                  <a:srgbClr val="000000"/>
                </a:solidFill>
                <a:latin typeface="Calibri" panose="020F0502020204030204" pitchFamily="34" charset="0"/>
                <a:cs typeface="Calibri" panose="020F0502020204030204" pitchFamily="34" charset="0"/>
              </a:rPr>
              <a:t> (former Director for ATS)</a:t>
            </a:r>
          </a:p>
          <a:p>
            <a:r>
              <a:rPr lang="en-GB" sz="2000" dirty="0" err="1">
                <a:solidFill>
                  <a:srgbClr val="000000"/>
                </a:solidFill>
                <a:latin typeface="Calibri" panose="020F0502020204030204" pitchFamily="34" charset="0"/>
                <a:cs typeface="Calibri" panose="020F0502020204030204" pitchFamily="34" charset="0"/>
              </a:rPr>
              <a:t>Manuella</a:t>
            </a:r>
            <a:r>
              <a:rPr lang="en-GB" sz="2000" dirty="0">
                <a:solidFill>
                  <a:srgbClr val="000000"/>
                </a:solidFill>
                <a:latin typeface="Calibri" panose="020F0502020204030204" pitchFamily="34" charset="0"/>
                <a:cs typeface="Calibri" panose="020F0502020204030204" pitchFamily="34" charset="0"/>
              </a:rPr>
              <a:t> </a:t>
            </a:r>
            <a:r>
              <a:rPr lang="en-GB" sz="2000" dirty="0" err="1">
                <a:solidFill>
                  <a:srgbClr val="000000"/>
                </a:solidFill>
                <a:latin typeface="Calibri" panose="020F0502020204030204" pitchFamily="34" charset="0"/>
                <a:cs typeface="Calibri" panose="020F0502020204030204" pitchFamily="34" charset="0"/>
              </a:rPr>
              <a:t>Cirilli</a:t>
            </a:r>
            <a:r>
              <a:rPr lang="en-GB" sz="2000" dirty="0">
                <a:solidFill>
                  <a:srgbClr val="000000"/>
                </a:solidFill>
                <a:latin typeface="Calibri" panose="020F0502020204030204" pitchFamily="34" charset="0"/>
                <a:cs typeface="Calibri" panose="020F0502020204030204" pitchFamily="34" charset="0"/>
              </a:rPr>
              <a:t> (IPT-KT)</a:t>
            </a:r>
          </a:p>
          <a:p>
            <a:r>
              <a:rPr lang="en-GB" sz="2000" dirty="0">
                <a:solidFill>
                  <a:srgbClr val="000000"/>
                </a:solidFill>
                <a:latin typeface="Calibri" panose="020F0502020204030204" pitchFamily="34" charset="0"/>
                <a:cs typeface="Calibri" panose="020F0502020204030204" pitchFamily="34" charset="0"/>
              </a:rPr>
              <a:t>Melania Coletta (HR-D&amp;I)</a:t>
            </a:r>
          </a:p>
          <a:p>
            <a:r>
              <a:rPr lang="en-GB" sz="2000" dirty="0">
                <a:solidFill>
                  <a:srgbClr val="000000"/>
                </a:solidFill>
                <a:latin typeface="Calibri" panose="020F0502020204030204" pitchFamily="34" charset="0"/>
                <a:cs typeface="Calibri" panose="020F0502020204030204" pitchFamily="34" charset="0"/>
              </a:rPr>
              <a:t>Tim Smith (IT-CEO)</a:t>
            </a:r>
          </a:p>
          <a:p>
            <a:r>
              <a:rPr lang="en-GB" sz="2000" dirty="0">
                <a:solidFill>
                  <a:srgbClr val="000000"/>
                </a:solidFill>
                <a:latin typeface="Calibri" panose="020F0502020204030204" pitchFamily="34" charset="0"/>
                <a:cs typeface="Calibri" panose="020F0502020204030204" pitchFamily="34" charset="0"/>
              </a:rPr>
              <a:t>Pascale Goy (C&amp;SF)</a:t>
            </a:r>
          </a:p>
          <a:p>
            <a:r>
              <a:rPr lang="en-GB" sz="2000" dirty="0">
                <a:solidFill>
                  <a:srgbClr val="000000"/>
                </a:solidFill>
                <a:latin typeface="Calibri" panose="020F0502020204030204" pitchFamily="34" charset="0"/>
                <a:cs typeface="Calibri" panose="020F0502020204030204" pitchFamily="34" charset="0"/>
              </a:rPr>
              <a:t>Loraine Massarotti (SG-VI)</a:t>
            </a:r>
          </a:p>
          <a:p>
            <a:r>
              <a:rPr lang="en-GB" sz="2000" dirty="0">
                <a:solidFill>
                  <a:srgbClr val="000000"/>
                </a:solidFill>
                <a:latin typeface="Calibri" panose="020F0502020204030204" pitchFamily="34" charset="0"/>
                <a:cs typeface="Calibri" panose="020F0502020204030204" pitchFamily="34" charset="0"/>
              </a:rPr>
              <a:t>François Briard (SG-VI)</a:t>
            </a:r>
          </a:p>
          <a:p>
            <a:r>
              <a:rPr lang="en-GB" sz="2000" dirty="0">
                <a:solidFill>
                  <a:srgbClr val="000000"/>
                </a:solidFill>
                <a:latin typeface="Calibri" panose="020F0502020204030204" pitchFamily="34" charset="0"/>
                <a:cs typeface="Calibri" panose="020F0502020204030204" pitchFamily="34" charset="0"/>
              </a:rPr>
              <a:t>Andreas </a:t>
            </a:r>
            <a:r>
              <a:rPr lang="en-GB" sz="2000" dirty="0" err="1">
                <a:solidFill>
                  <a:srgbClr val="000000"/>
                </a:solidFill>
                <a:latin typeface="Calibri" panose="020F0502020204030204" pitchFamily="34" charset="0"/>
                <a:cs typeface="Calibri" panose="020F0502020204030204" pitchFamily="34" charset="0"/>
              </a:rPr>
              <a:t>Juttner</a:t>
            </a:r>
            <a:r>
              <a:rPr lang="en-GB" sz="2000" dirty="0">
                <a:solidFill>
                  <a:srgbClr val="000000"/>
                </a:solidFill>
                <a:latin typeface="Calibri" panose="020F0502020204030204" pitchFamily="34" charset="0"/>
                <a:cs typeface="Calibri" panose="020F0502020204030204" pitchFamily="34" charset="0"/>
              </a:rPr>
              <a:t> (TH)</a:t>
            </a:r>
          </a:p>
          <a:p>
            <a:pPr algn="l"/>
            <a:endParaRPr lang="en-GB" sz="2000" dirty="0">
              <a:solidFill>
                <a:srgbClr val="000000"/>
              </a:solidFill>
              <a:latin typeface="Calibri" panose="020F0502020204030204" pitchFamily="34" charset="0"/>
              <a:cs typeface="Calibri" panose="020F0502020204030204" pitchFamily="34" charset="0"/>
            </a:endParaRPr>
          </a:p>
          <a:p>
            <a:pPr algn="l"/>
            <a:r>
              <a:rPr lang="en-GB" sz="2000" b="1" dirty="0">
                <a:solidFill>
                  <a:srgbClr val="000000"/>
                </a:solidFill>
                <a:latin typeface="Calibri" panose="020F0502020204030204" pitchFamily="34" charset="0"/>
                <a:cs typeface="Calibri" panose="020F0502020204030204" pitchFamily="34" charset="0"/>
              </a:rPr>
              <a:t>Will join:</a:t>
            </a:r>
          </a:p>
          <a:p>
            <a:pPr algn="l"/>
            <a:r>
              <a:rPr lang="en-GB" sz="2000" dirty="0">
                <a:solidFill>
                  <a:srgbClr val="000000"/>
                </a:solidFill>
                <a:latin typeface="Calibri" panose="020F0502020204030204" pitchFamily="34" charset="0"/>
                <a:cs typeface="Calibri" panose="020F0502020204030204" pitchFamily="34" charset="0"/>
              </a:rPr>
              <a:t>Public Events Curator (IR-ECO)*</a:t>
            </a:r>
          </a:p>
          <a:p>
            <a:r>
              <a:rPr lang="en-GB" sz="2000" dirty="0">
                <a:solidFill>
                  <a:srgbClr val="000000"/>
                </a:solidFill>
                <a:latin typeface="Calibri" panose="020F0502020204030204" pitchFamily="34" charset="0"/>
                <a:cs typeface="Calibri" panose="020F0502020204030204" pitchFamily="34" charset="0"/>
              </a:rPr>
              <a:t>Physicist (EP / Experiments)</a:t>
            </a:r>
          </a:p>
          <a:p>
            <a:pPr algn="l"/>
            <a:endParaRPr lang="en-GB" sz="2000" b="0" i="0" u="none" strike="noStrike" dirty="0">
              <a:solidFill>
                <a:srgbClr val="000000"/>
              </a:solidFill>
              <a:effectLst/>
              <a:latin typeface="Calibri" panose="020F0502020204030204" pitchFamily="34" charset="0"/>
              <a:cs typeface="Calibri" panose="020F0502020204030204" pitchFamily="34" charset="0"/>
            </a:endParaRPr>
          </a:p>
          <a:p>
            <a:pPr algn="l"/>
            <a:endParaRPr lang="en-GB" sz="20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 Convener of the Committee</a:t>
            </a:r>
          </a:p>
        </p:txBody>
      </p:sp>
      <p:sp>
        <p:nvSpPr>
          <p:cNvPr id="8" name="TextBox 7">
            <a:extLst>
              <a:ext uri="{FF2B5EF4-FFF2-40B4-BE49-F238E27FC236}">
                <a16:creationId xmlns:a16="http://schemas.microsoft.com/office/drawing/2014/main" id="{3FAC4977-F6CC-8D09-77E2-2020C759B985}"/>
              </a:ext>
            </a:extLst>
          </p:cNvPr>
          <p:cNvSpPr txBox="1"/>
          <p:nvPr/>
        </p:nvSpPr>
        <p:spPr>
          <a:xfrm>
            <a:off x="6077692" y="906464"/>
            <a:ext cx="5009322" cy="5262979"/>
          </a:xfrm>
          <a:prstGeom prst="rect">
            <a:avLst/>
          </a:prstGeom>
          <a:noFill/>
        </p:spPr>
        <p:txBody>
          <a:bodyPr wrap="square" lIns="0" tIns="0" rIns="0" bIns="0" rtlCol="0">
            <a:spAutoFit/>
          </a:bodyPr>
          <a:lstStyle/>
          <a:p>
            <a:pPr algn="l"/>
            <a:r>
              <a:rPr lang="en-GB" b="1" dirty="0">
                <a:solidFill>
                  <a:srgbClr val="000000"/>
                </a:solidFill>
                <a:effectLst/>
              </a:rPr>
              <a:t>Mandate – work in progress</a:t>
            </a:r>
          </a:p>
          <a:p>
            <a:pPr marL="285750" indent="-285750" algn="l">
              <a:buFontTx/>
              <a:buChar char="-"/>
            </a:pPr>
            <a:r>
              <a:rPr lang="en-GB" dirty="0">
                <a:solidFill>
                  <a:srgbClr val="000000"/>
                </a:solidFill>
              </a:rPr>
              <a:t>To be picked up by Public Events Curator</a:t>
            </a:r>
          </a:p>
          <a:p>
            <a:pPr marL="285750" indent="-285750" algn="l">
              <a:buFontTx/>
              <a:buChar char="-"/>
            </a:pPr>
            <a:endParaRPr lang="en-GB" b="0" i="1" dirty="0">
              <a:solidFill>
                <a:srgbClr val="000000"/>
              </a:solidFill>
              <a:effectLst/>
            </a:endParaRPr>
          </a:p>
          <a:p>
            <a:pPr marL="285750" indent="-285750" algn="l">
              <a:buFontTx/>
              <a:buChar char="-"/>
            </a:pPr>
            <a:endParaRPr lang="en-GB" i="1" dirty="0">
              <a:solidFill>
                <a:srgbClr val="000000"/>
              </a:solidFill>
            </a:endParaRPr>
          </a:p>
          <a:p>
            <a:pPr algn="l"/>
            <a:r>
              <a:rPr lang="en-GB" b="0" i="1" dirty="0">
                <a:solidFill>
                  <a:schemeClr val="accent4">
                    <a:lumMod val="50000"/>
                  </a:schemeClr>
                </a:solidFill>
                <a:effectLst/>
              </a:rPr>
              <a:t>1. </a:t>
            </a:r>
            <a:r>
              <a:rPr lang="en-GB" b="1" i="1" dirty="0">
                <a:solidFill>
                  <a:schemeClr val="accent4">
                    <a:lumMod val="50000"/>
                  </a:schemeClr>
                </a:solidFill>
                <a:effectLst/>
              </a:rPr>
              <a:t>Purpose</a:t>
            </a:r>
          </a:p>
          <a:p>
            <a:pPr algn="l"/>
            <a:r>
              <a:rPr lang="en-GB" b="0" i="1" dirty="0">
                <a:solidFill>
                  <a:schemeClr val="accent4">
                    <a:lumMod val="50000"/>
                  </a:schemeClr>
                </a:solidFill>
                <a:effectLst/>
              </a:rPr>
              <a:t>The purpose of the Public Events Committee is to ensure the quality and diversity of the public events programme in terms of format, content, gender and language of the presenter, target audience, etc. Using their professional network, members are invited to suggest content for the chosen themes.</a:t>
            </a:r>
          </a:p>
          <a:p>
            <a:pPr algn="l"/>
            <a:endParaRPr lang="en-GB" b="0" i="1" dirty="0">
              <a:solidFill>
                <a:schemeClr val="accent4">
                  <a:lumMod val="50000"/>
                </a:schemeClr>
              </a:solidFill>
              <a:effectLst/>
            </a:endParaRPr>
          </a:p>
          <a:p>
            <a:pPr algn="l"/>
            <a:r>
              <a:rPr lang="en-GB" b="0" i="1" dirty="0">
                <a:solidFill>
                  <a:schemeClr val="accent4">
                    <a:lumMod val="50000"/>
                  </a:schemeClr>
                </a:solidFill>
                <a:effectLst/>
              </a:rPr>
              <a:t>2. </a:t>
            </a:r>
            <a:r>
              <a:rPr lang="en-GB" b="1" i="1" dirty="0">
                <a:solidFill>
                  <a:schemeClr val="accent4">
                    <a:lumMod val="50000"/>
                  </a:schemeClr>
                </a:solidFill>
                <a:effectLst/>
              </a:rPr>
              <a:t>Responsibility</a:t>
            </a:r>
          </a:p>
          <a:p>
            <a:pPr algn="l"/>
            <a:r>
              <a:rPr lang="en-GB" b="0" i="1" dirty="0">
                <a:solidFill>
                  <a:schemeClr val="accent4">
                    <a:lumMod val="50000"/>
                  </a:schemeClr>
                </a:solidFill>
                <a:effectLst/>
              </a:rPr>
              <a:t>The committee is responsible for reviewing proposals received from internal and external sources once feasibility has been established by the Public Events team.</a:t>
            </a:r>
          </a:p>
          <a:p>
            <a:pPr algn="l"/>
            <a:endParaRPr lang="en-GB" i="1" dirty="0"/>
          </a:p>
        </p:txBody>
      </p:sp>
    </p:spTree>
    <p:extLst>
      <p:ext uri="{BB962C8B-B14F-4D97-AF65-F5344CB8AC3E}">
        <p14:creationId xmlns:p14="http://schemas.microsoft.com/office/powerpoint/2010/main" val="3631601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27926740633_0_93"/>
          <p:cNvSpPr txBox="1">
            <a:spLocks noGrp="1"/>
          </p:cNvSpPr>
          <p:nvPr>
            <p:ph type="title"/>
          </p:nvPr>
        </p:nvSpPr>
        <p:spPr>
          <a:xfrm>
            <a:off x="407988" y="373593"/>
            <a:ext cx="11376000" cy="1065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3200" dirty="0"/>
              <a:t>A reminder of the strategy for Public Events Programming</a:t>
            </a:r>
          </a:p>
        </p:txBody>
      </p:sp>
      <p:sp>
        <p:nvSpPr>
          <p:cNvPr id="211" name="Google Shape;211;g27926740633_0_93"/>
          <p:cNvSpPr txBox="1">
            <a:spLocks noGrp="1"/>
          </p:cNvSpPr>
          <p:nvPr>
            <p:ph type="body" idx="1"/>
          </p:nvPr>
        </p:nvSpPr>
        <p:spPr>
          <a:xfrm>
            <a:off x="407989" y="1592263"/>
            <a:ext cx="11376000" cy="4608600"/>
          </a:xfrm>
          <a:prstGeom prst="rect">
            <a:avLst/>
          </a:prstGeom>
        </p:spPr>
        <p:txBody>
          <a:bodyPr spcFirstLastPara="1" wrap="square" lIns="0" tIns="0" rIns="0" bIns="0" anchor="t" anchorCtr="0">
            <a:noAutofit/>
          </a:bodyPr>
          <a:lstStyle/>
          <a:p>
            <a:pPr marL="0" lvl="0" indent="0" algn="l" rtl="0">
              <a:spcBef>
                <a:spcPts val="1800"/>
              </a:spcBef>
              <a:spcAft>
                <a:spcPts val="0"/>
              </a:spcAft>
              <a:buNone/>
            </a:pPr>
            <a:endParaRPr lang="en-GB" dirty="0"/>
          </a:p>
        </p:txBody>
      </p:sp>
      <p:sp>
        <p:nvSpPr>
          <p:cNvPr id="212" name="Google Shape;212;g27926740633_0_93"/>
          <p:cNvSpPr/>
          <p:nvPr/>
        </p:nvSpPr>
        <p:spPr>
          <a:xfrm>
            <a:off x="5345437" y="2674029"/>
            <a:ext cx="1420800" cy="2052300"/>
          </a:xfrm>
          <a:prstGeom prst="rect">
            <a:avLst/>
          </a:prstGeom>
          <a:solidFill>
            <a:srgbClr val="F9CB9C"/>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a:solidFill>
                <a:srgbClr val="000000"/>
              </a:solidFill>
              <a:latin typeface="Arial"/>
              <a:ea typeface="Arial"/>
              <a:cs typeface="Arial"/>
              <a:sym typeface="Arial"/>
            </a:endParaRPr>
          </a:p>
        </p:txBody>
      </p:sp>
      <p:sp>
        <p:nvSpPr>
          <p:cNvPr id="213" name="Google Shape;213;g27926740633_0_93"/>
          <p:cNvSpPr txBox="1"/>
          <p:nvPr/>
        </p:nvSpPr>
        <p:spPr>
          <a:xfrm>
            <a:off x="5331975" y="3232769"/>
            <a:ext cx="1420800" cy="1185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GB" sz="1100" b="0" i="0" u="none" strike="noStrike" cap="none" dirty="0">
                <a:solidFill>
                  <a:srgbClr val="000000"/>
                </a:solidFill>
                <a:latin typeface="Arial"/>
                <a:ea typeface="Arial"/>
                <a:cs typeface="Arial"/>
                <a:sym typeface="Arial"/>
              </a:rPr>
              <a:t>Events for the </a:t>
            </a:r>
            <a:r>
              <a:rPr lang="en-GB" sz="1100" b="1" i="0" u="none" strike="noStrike" cap="none" dirty="0">
                <a:solidFill>
                  <a:srgbClr val="000000"/>
                </a:solidFill>
                <a:latin typeface="Arial"/>
                <a:ea typeface="Arial"/>
                <a:cs typeface="Arial"/>
                <a:sym typeface="Arial"/>
              </a:rPr>
              <a:t>general public </a:t>
            </a:r>
            <a:r>
              <a:rPr lang="en-GB" sz="1100" b="0" i="0" u="none" strike="noStrike" cap="none" dirty="0">
                <a:solidFill>
                  <a:srgbClr val="000000"/>
                </a:solidFill>
                <a:latin typeface="Arial"/>
                <a:ea typeface="Arial"/>
                <a:cs typeface="Arial"/>
                <a:sym typeface="Arial"/>
              </a:rPr>
              <a:t>(e.g. talks, performances, Sparks!...)</a:t>
            </a:r>
          </a:p>
          <a:p>
            <a:pPr marL="0" marR="0" lvl="0" indent="0" algn="l" rtl="0">
              <a:lnSpc>
                <a:spcPct val="100000"/>
              </a:lnSpc>
              <a:spcBef>
                <a:spcPts val="0"/>
              </a:spcBef>
              <a:spcAft>
                <a:spcPts val="0"/>
              </a:spcAft>
              <a:buClr>
                <a:srgbClr val="000000"/>
              </a:buClr>
              <a:buSzPts val="1000"/>
              <a:buFont typeface="Arial"/>
              <a:buNone/>
            </a:pPr>
            <a:endParaRPr lang="en-GB" sz="1000" b="0" i="0" u="none" strike="noStrike" cap="none" dirty="0">
              <a:solidFill>
                <a:srgbClr val="000000"/>
              </a:solidFill>
              <a:latin typeface="Arial"/>
              <a:ea typeface="Arial"/>
              <a:cs typeface="Arial"/>
              <a:sym typeface="Arial"/>
            </a:endParaRPr>
          </a:p>
        </p:txBody>
      </p:sp>
      <p:sp>
        <p:nvSpPr>
          <p:cNvPr id="214" name="Google Shape;214;g27926740633_0_93"/>
          <p:cNvSpPr txBox="1"/>
          <p:nvPr/>
        </p:nvSpPr>
        <p:spPr>
          <a:xfrm>
            <a:off x="5306737" y="1508021"/>
            <a:ext cx="1498200" cy="1015632"/>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b="1" i="0" u="none" strike="noStrike" cap="none">
                <a:solidFill>
                  <a:srgbClr val="000000"/>
                </a:solidFill>
                <a:latin typeface="Arial"/>
                <a:ea typeface="Arial"/>
                <a:cs typeface="Arial"/>
                <a:sym typeface="Arial"/>
              </a:rPr>
              <a:t>At CERN – in Globe or SGW</a:t>
            </a:r>
          </a:p>
        </p:txBody>
      </p:sp>
      <p:sp>
        <p:nvSpPr>
          <p:cNvPr id="215" name="Google Shape;215;g27926740633_0_93"/>
          <p:cNvSpPr/>
          <p:nvPr/>
        </p:nvSpPr>
        <p:spPr>
          <a:xfrm>
            <a:off x="2335826" y="2791930"/>
            <a:ext cx="1420800" cy="593100"/>
          </a:xfrm>
          <a:prstGeom prst="rect">
            <a:avLst/>
          </a:prstGeom>
          <a:no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a:solidFill>
                <a:srgbClr val="000000"/>
              </a:solidFill>
              <a:latin typeface="Arial"/>
              <a:ea typeface="Arial"/>
              <a:cs typeface="Arial"/>
              <a:sym typeface="Arial"/>
            </a:endParaRPr>
          </a:p>
        </p:txBody>
      </p:sp>
      <p:sp>
        <p:nvSpPr>
          <p:cNvPr id="216" name="Google Shape;216;g27926740633_0_93"/>
          <p:cNvSpPr txBox="1"/>
          <p:nvPr/>
        </p:nvSpPr>
        <p:spPr>
          <a:xfrm>
            <a:off x="2339607" y="2783616"/>
            <a:ext cx="1373400" cy="69246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b="1" dirty="0"/>
              <a:t>Thematic Events </a:t>
            </a:r>
            <a:r>
              <a:rPr lang="en-GB" sz="1100" dirty="0"/>
              <a:t>(including Recurrent Events)</a:t>
            </a:r>
          </a:p>
        </p:txBody>
      </p:sp>
      <p:cxnSp>
        <p:nvCxnSpPr>
          <p:cNvPr id="217" name="Google Shape;217;g27926740633_0_93"/>
          <p:cNvCxnSpPr/>
          <p:nvPr/>
        </p:nvCxnSpPr>
        <p:spPr>
          <a:xfrm>
            <a:off x="5331975" y="2431881"/>
            <a:ext cx="1420800" cy="0"/>
          </a:xfrm>
          <a:prstGeom prst="straightConnector1">
            <a:avLst/>
          </a:prstGeom>
          <a:noFill/>
          <a:ln w="9525" cap="flat" cmpd="sng">
            <a:solidFill>
              <a:srgbClr val="595959"/>
            </a:solidFill>
            <a:prstDash val="solid"/>
            <a:round/>
            <a:headEnd type="none" w="sm" len="sm"/>
            <a:tailEnd type="none" w="sm" len="sm"/>
          </a:ln>
        </p:spPr>
      </p:cxnSp>
      <p:sp>
        <p:nvSpPr>
          <p:cNvPr id="218" name="Google Shape;218;g27926740633_0_93"/>
          <p:cNvSpPr/>
          <p:nvPr/>
        </p:nvSpPr>
        <p:spPr>
          <a:xfrm>
            <a:off x="6843759" y="2364532"/>
            <a:ext cx="256200" cy="2667600"/>
          </a:xfrm>
          <a:prstGeom prst="rightBrace">
            <a:avLst>
              <a:gd name="adj1" fmla="val 8333"/>
              <a:gd name="adj2" fmla="val 50000"/>
            </a:avLst>
          </a:prstGeom>
          <a:noFill/>
          <a:ln w="12700" cap="flat" cmpd="sng">
            <a:solidFill>
              <a:srgbClr val="3B7F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lang="en-GB" sz="1400" b="0" i="0" u="none" strike="noStrike" cap="none">
              <a:solidFill>
                <a:srgbClr val="000000"/>
              </a:solidFill>
              <a:latin typeface="Arial"/>
              <a:ea typeface="Arial"/>
              <a:cs typeface="Arial"/>
              <a:sym typeface="Arial"/>
            </a:endParaRPr>
          </a:p>
        </p:txBody>
      </p:sp>
      <p:sp>
        <p:nvSpPr>
          <p:cNvPr id="219" name="Google Shape;219;g27926740633_0_93"/>
          <p:cNvSpPr txBox="1"/>
          <p:nvPr/>
        </p:nvSpPr>
        <p:spPr>
          <a:xfrm>
            <a:off x="7349950" y="3137625"/>
            <a:ext cx="2308200"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500" b="1"/>
              <a:t>Goal is to have a season of events running from Sept to June </a:t>
            </a:r>
          </a:p>
        </p:txBody>
      </p:sp>
      <p:cxnSp>
        <p:nvCxnSpPr>
          <p:cNvPr id="220" name="Google Shape;220;g27926740633_0_93"/>
          <p:cNvCxnSpPr/>
          <p:nvPr/>
        </p:nvCxnSpPr>
        <p:spPr>
          <a:xfrm>
            <a:off x="5345437" y="5122473"/>
            <a:ext cx="1498200" cy="0"/>
          </a:xfrm>
          <a:prstGeom prst="straightConnector1">
            <a:avLst/>
          </a:prstGeom>
          <a:noFill/>
          <a:ln w="25400" cap="flat" cmpd="sng">
            <a:solidFill>
              <a:srgbClr val="000000"/>
            </a:solidFill>
            <a:prstDash val="solid"/>
            <a:round/>
            <a:headEnd type="none" w="sm" len="sm"/>
            <a:tailEnd type="none" w="sm" len="sm"/>
          </a:ln>
          <a:effectLst>
            <a:outerShdw blurRad="40000" dist="20000" dir="5400000" rotWithShape="0">
              <a:srgbClr val="000000">
                <a:alpha val="37650"/>
              </a:srgbClr>
            </a:outerShdw>
          </a:effectLst>
        </p:spPr>
      </p:cxnSp>
      <p:sp>
        <p:nvSpPr>
          <p:cNvPr id="221" name="Google Shape;221;g27926740633_0_93"/>
          <p:cNvSpPr txBox="1"/>
          <p:nvPr/>
        </p:nvSpPr>
        <p:spPr>
          <a:xfrm>
            <a:off x="5254575" y="5248509"/>
            <a:ext cx="1575600" cy="92328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b="1" i="0" u="none" strike="noStrike" cap="none" dirty="0">
                <a:solidFill>
                  <a:srgbClr val="000000"/>
                </a:solidFill>
              </a:rPr>
              <a:t>Public Events Committee</a:t>
            </a:r>
            <a:endParaRPr lang="en-GB" b="1" dirty="0"/>
          </a:p>
        </p:txBody>
      </p:sp>
      <p:sp>
        <p:nvSpPr>
          <p:cNvPr id="222" name="Google Shape;222;g27926740633_0_93"/>
          <p:cNvSpPr/>
          <p:nvPr/>
        </p:nvSpPr>
        <p:spPr>
          <a:xfrm>
            <a:off x="2335826" y="4043586"/>
            <a:ext cx="1407900" cy="587100"/>
          </a:xfrm>
          <a:prstGeom prst="rect">
            <a:avLst/>
          </a:prstGeom>
          <a:no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a:solidFill>
                <a:srgbClr val="000000"/>
              </a:solidFill>
              <a:latin typeface="Arial"/>
              <a:ea typeface="Arial"/>
              <a:cs typeface="Arial"/>
              <a:sym typeface="Arial"/>
            </a:endParaRPr>
          </a:p>
        </p:txBody>
      </p:sp>
      <p:sp>
        <p:nvSpPr>
          <p:cNvPr id="223" name="Google Shape;223;g27926740633_0_93"/>
          <p:cNvSpPr txBox="1"/>
          <p:nvPr/>
        </p:nvSpPr>
        <p:spPr>
          <a:xfrm>
            <a:off x="2327122" y="4043586"/>
            <a:ext cx="1386000" cy="93868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rgbClr val="000000"/>
              </a:buClr>
              <a:buFont typeface="Arial"/>
              <a:buNone/>
            </a:pPr>
            <a:r>
              <a:rPr lang="en-GB" sz="1100" b="1" dirty="0"/>
              <a:t>Off-Theme Events </a:t>
            </a:r>
            <a:endParaRPr lang="en-GB" sz="1100" b="1" i="1" dirty="0"/>
          </a:p>
          <a:p>
            <a:pPr marL="0" marR="0" lvl="0" indent="0" algn="l" rtl="0">
              <a:lnSpc>
                <a:spcPct val="100000"/>
              </a:lnSpc>
              <a:spcBef>
                <a:spcPts val="0"/>
              </a:spcBef>
              <a:spcAft>
                <a:spcPts val="0"/>
              </a:spcAft>
              <a:buClr>
                <a:srgbClr val="000000"/>
              </a:buClr>
              <a:buSzPts val="1100"/>
              <a:buFont typeface="Arial"/>
              <a:buNone/>
            </a:pPr>
            <a:r>
              <a:rPr lang="en-GB" sz="1100" dirty="0"/>
              <a:t>(including Recurrent Events)</a:t>
            </a:r>
          </a:p>
          <a:p>
            <a:pPr marL="0" marR="0" lvl="0" indent="0" algn="l" rtl="0">
              <a:lnSpc>
                <a:spcPct val="100000"/>
              </a:lnSpc>
              <a:spcBef>
                <a:spcPts val="0"/>
              </a:spcBef>
              <a:spcAft>
                <a:spcPts val="0"/>
              </a:spcAft>
              <a:buNone/>
            </a:pPr>
            <a:endParaRPr lang="en-GB" sz="1600" b="0" i="1" u="none" strike="noStrike" cap="none" dirty="0">
              <a:solidFill>
                <a:srgbClr val="000000"/>
              </a:solidFill>
              <a:latin typeface="Arial"/>
              <a:ea typeface="Arial"/>
              <a:cs typeface="Arial"/>
              <a:sym typeface="Arial"/>
            </a:endParaRPr>
          </a:p>
        </p:txBody>
      </p:sp>
      <p:cxnSp>
        <p:nvCxnSpPr>
          <p:cNvPr id="224" name="Google Shape;224;g27926740633_0_93"/>
          <p:cNvCxnSpPr>
            <a:stCxn id="213" idx="1"/>
            <a:endCxn id="216" idx="3"/>
          </p:cNvCxnSpPr>
          <p:nvPr/>
        </p:nvCxnSpPr>
        <p:spPr>
          <a:xfrm flipH="1" flipV="1">
            <a:off x="3713007" y="3129850"/>
            <a:ext cx="1618968" cy="695569"/>
          </a:xfrm>
          <a:prstGeom prst="straightConnector1">
            <a:avLst/>
          </a:prstGeom>
          <a:noFill/>
          <a:ln w="9525" cap="flat" cmpd="sng">
            <a:solidFill>
              <a:srgbClr val="3B7FF2"/>
            </a:solidFill>
            <a:prstDash val="solid"/>
            <a:round/>
            <a:headEnd type="none" w="sm" len="sm"/>
            <a:tailEnd type="triangle" w="med" len="med"/>
          </a:ln>
        </p:spPr>
      </p:cxnSp>
      <p:cxnSp>
        <p:nvCxnSpPr>
          <p:cNvPr id="225" name="Google Shape;225;g27926740633_0_93"/>
          <p:cNvCxnSpPr>
            <a:stCxn id="213" idx="1"/>
            <a:endCxn id="223" idx="3"/>
          </p:cNvCxnSpPr>
          <p:nvPr/>
        </p:nvCxnSpPr>
        <p:spPr>
          <a:xfrm flipH="1">
            <a:off x="3713122" y="3825419"/>
            <a:ext cx="1618853" cy="687511"/>
          </a:xfrm>
          <a:prstGeom prst="straightConnector1">
            <a:avLst/>
          </a:prstGeom>
          <a:noFill/>
          <a:ln w="9525" cap="flat" cmpd="sng">
            <a:solidFill>
              <a:srgbClr val="3B7FF2"/>
            </a:solidFill>
            <a:prstDash val="solid"/>
            <a:round/>
            <a:headEnd type="none" w="sm" len="sm"/>
            <a:tailEnd type="triangle" w="med" len="med"/>
          </a:ln>
        </p:spPr>
      </p:cxnSp>
      <p:sp>
        <p:nvSpPr>
          <p:cNvPr id="2" name="Slide Number Placeholder 1">
            <a:extLst>
              <a:ext uri="{FF2B5EF4-FFF2-40B4-BE49-F238E27FC236}">
                <a16:creationId xmlns:a16="http://schemas.microsoft.com/office/drawing/2014/main" id="{1CDC115A-7845-4EF4-88A2-B4DF53D01A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t>4</a:t>
            </a:fld>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g27926740633_0_350"/>
          <p:cNvSpPr txBox="1">
            <a:spLocks noGrp="1"/>
          </p:cNvSpPr>
          <p:nvPr>
            <p:ph type="title"/>
          </p:nvPr>
        </p:nvSpPr>
        <p:spPr>
          <a:xfrm>
            <a:off x="233815" y="221693"/>
            <a:ext cx="11360700" cy="763500"/>
          </a:xfrm>
          <a:prstGeom prst="rect">
            <a:avLst/>
          </a:prstGeom>
          <a:noFill/>
          <a:ln>
            <a:noFill/>
          </a:ln>
        </p:spPr>
        <p:txBody>
          <a:bodyPr spcFirstLastPara="1" wrap="square" lIns="121900" tIns="121900" rIns="121900" bIns="121900" anchor="t" anchorCtr="0">
            <a:normAutofit fontScale="90000"/>
          </a:bodyPr>
          <a:lstStyle/>
          <a:p>
            <a:pPr marL="0" lvl="0" indent="0" algn="l" rtl="0">
              <a:lnSpc>
                <a:spcPct val="100000"/>
              </a:lnSpc>
              <a:spcBef>
                <a:spcPts val="0"/>
              </a:spcBef>
              <a:spcAft>
                <a:spcPts val="0"/>
              </a:spcAft>
              <a:buSzPct val="113888"/>
              <a:buNone/>
            </a:pPr>
            <a:r>
              <a:rPr lang="en-GB" dirty="0"/>
              <a:t>2024 Season – CERN70 </a:t>
            </a:r>
            <a:r>
              <a:rPr lang="en-GB" sz="2700" dirty="0"/>
              <a:t>(from Jan – Jul 2024)</a:t>
            </a:r>
            <a:endParaRPr lang="en-GB" dirty="0"/>
          </a:p>
        </p:txBody>
      </p:sp>
      <p:sp>
        <p:nvSpPr>
          <p:cNvPr id="238" name="Google Shape;238;g27926740633_0_350"/>
          <p:cNvSpPr txBox="1"/>
          <p:nvPr/>
        </p:nvSpPr>
        <p:spPr>
          <a:xfrm>
            <a:off x="369304" y="5634073"/>
            <a:ext cx="8434630" cy="583550"/>
          </a:xfrm>
          <a:prstGeom prst="rect">
            <a:avLst/>
          </a:prstGeom>
          <a:solidFill>
            <a:srgbClr val="172542"/>
          </a:solidFill>
          <a:ln>
            <a:noFill/>
          </a:ln>
        </p:spPr>
        <p:txBody>
          <a:bodyPr spcFirstLastPara="1" wrap="square" lIns="71100" tIns="71100" rIns="94800" bIns="106675" anchor="t" anchorCtr="0">
            <a:noAutofit/>
          </a:bodyPr>
          <a:lstStyle/>
          <a:p>
            <a:pPr marL="0" lvl="1">
              <a:lnSpc>
                <a:spcPct val="90000"/>
              </a:lnSpc>
              <a:spcBef>
                <a:spcPts val="200"/>
              </a:spcBef>
              <a:buSzPts val="1300"/>
            </a:pPr>
            <a:r>
              <a:rPr lang="en-GB" sz="1600" dirty="0">
                <a:solidFill>
                  <a:schemeClr val="bg1"/>
                </a:solidFill>
                <a:cs typeface="Arial"/>
                <a:sym typeface="Arial"/>
              </a:rPr>
              <a:t>Off-theme: </a:t>
            </a:r>
            <a:r>
              <a:rPr lang="en-GB" sz="1600" dirty="0">
                <a:solidFill>
                  <a:schemeClr val="bg1"/>
                </a:solidFill>
                <a:cs typeface="Arial"/>
                <a:sym typeface="Arial"/>
                <a:hlinkClick r:id="rId3">
                  <a:extLst>
                    <a:ext uri="{A12FA001-AC4F-418D-AE19-62706E023703}">
                      <ahyp:hlinkClr xmlns:ahyp="http://schemas.microsoft.com/office/drawing/2018/hyperlinkcolor" val="tx"/>
                    </a:ext>
                  </a:extLst>
                </a:hlinkClick>
              </a:rPr>
              <a:t>Progrès de l’étude de faisabilité du FCC</a:t>
            </a:r>
            <a:r>
              <a:rPr lang="en-GB" sz="1600" dirty="0">
                <a:solidFill>
                  <a:schemeClr val="bg1"/>
                </a:solidFill>
                <a:cs typeface="Arial"/>
                <a:sym typeface="Arial"/>
              </a:rPr>
              <a:t> (24 April)</a:t>
            </a:r>
            <a:endParaRPr lang="en-GB" sz="1600" dirty="0">
              <a:solidFill>
                <a:schemeClr val="bg1"/>
              </a:solidFill>
            </a:endParaRPr>
          </a:p>
        </p:txBody>
      </p:sp>
      <p:sp>
        <p:nvSpPr>
          <p:cNvPr id="2" name="Slide Number Placeholder 1">
            <a:extLst>
              <a:ext uri="{FF2B5EF4-FFF2-40B4-BE49-F238E27FC236}">
                <a16:creationId xmlns:a16="http://schemas.microsoft.com/office/drawing/2014/main" id="{F5BCB9AA-6D56-2938-1A29-4D7E55233E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5</a:t>
            </a:fld>
            <a:endParaRPr lang="fr-CH"/>
          </a:p>
        </p:txBody>
      </p:sp>
      <p:pic>
        <p:nvPicPr>
          <p:cNvPr id="1026" name="Picture 2" descr="Particle physics to medicine">
            <a:extLst>
              <a:ext uri="{FF2B5EF4-FFF2-40B4-BE49-F238E27FC236}">
                <a16:creationId xmlns:a16="http://schemas.microsoft.com/office/drawing/2014/main" id="{4B92A860-9B87-1145-801D-C713A3B12D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303" y="1042984"/>
            <a:ext cx="8434630" cy="443037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144F96B-DD6A-F0F3-7AF7-1AFE2C3D3A00}"/>
              </a:ext>
            </a:extLst>
          </p:cNvPr>
          <p:cNvSpPr txBox="1"/>
          <p:nvPr/>
        </p:nvSpPr>
        <p:spPr>
          <a:xfrm>
            <a:off x="9152369" y="1042984"/>
            <a:ext cx="2743319" cy="3600986"/>
          </a:xfrm>
          <a:prstGeom prst="rect">
            <a:avLst/>
          </a:prstGeom>
          <a:noFill/>
        </p:spPr>
        <p:txBody>
          <a:bodyPr wrap="square" lIns="0" tIns="0" rIns="0" bIns="0" rtlCol="0">
            <a:spAutoFit/>
          </a:bodyPr>
          <a:lstStyle/>
          <a:p>
            <a:pPr algn="l"/>
            <a:r>
              <a:rPr lang="en-CH" b="1" dirty="0"/>
              <a:t>Unveiling the Universe</a:t>
            </a:r>
          </a:p>
          <a:p>
            <a:pPr marL="285750" indent="-285750" algn="l">
              <a:buFontTx/>
              <a:buChar char="-"/>
            </a:pPr>
            <a:r>
              <a:rPr lang="en-GB" dirty="0">
                <a:hlinkClick r:id="rId5"/>
              </a:rPr>
              <a:t>Part 1</a:t>
            </a:r>
            <a:r>
              <a:rPr lang="en-GB" dirty="0"/>
              <a:t> – Arts and science summit (6.2K views)</a:t>
            </a:r>
            <a:endParaRPr lang="en-CH" dirty="0"/>
          </a:p>
          <a:p>
            <a:pPr marL="285750" indent="-285750" algn="l">
              <a:buFontTx/>
              <a:buChar char="-"/>
            </a:pPr>
            <a:r>
              <a:rPr lang="en-CH" dirty="0">
                <a:hlinkClick r:id="rId6"/>
              </a:rPr>
              <a:t>Part 2</a:t>
            </a:r>
            <a:r>
              <a:rPr lang="en-CH" dirty="0"/>
              <a:t> – 70 years of discoveries at CERN (36K views)</a:t>
            </a:r>
          </a:p>
          <a:p>
            <a:pPr marL="285750" indent="-285750" algn="l">
              <a:buFontTx/>
              <a:buChar char="-"/>
            </a:pPr>
            <a:endParaRPr lang="en-CH" dirty="0"/>
          </a:p>
          <a:p>
            <a:pPr algn="l"/>
            <a:r>
              <a:rPr lang="en-CH" b="1" dirty="0"/>
              <a:t>From particle physics to medicine</a:t>
            </a:r>
          </a:p>
          <a:p>
            <a:pPr algn="l"/>
            <a:r>
              <a:rPr lang="en-CH" dirty="0"/>
              <a:t>- </a:t>
            </a:r>
            <a:r>
              <a:rPr lang="en-CH" dirty="0">
                <a:hlinkClick r:id="rId7"/>
              </a:rPr>
              <a:t>Recording</a:t>
            </a:r>
            <a:r>
              <a:rPr lang="en-CH" dirty="0"/>
              <a:t> (4.3K views)</a:t>
            </a:r>
          </a:p>
          <a:p>
            <a:pPr algn="l"/>
            <a:endParaRPr lang="en-CH" dirty="0"/>
          </a:p>
          <a:p>
            <a:pPr marL="285750" indent="-285750" algn="l">
              <a:buFontTx/>
              <a:buChar char="-"/>
            </a:pPr>
            <a:endParaRPr lang="en-CH"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g27926740633_0_482"/>
          <p:cNvSpPr txBox="1">
            <a:spLocks noGrp="1"/>
          </p:cNvSpPr>
          <p:nvPr>
            <p:ph type="ctrTitle"/>
          </p:nvPr>
        </p:nvSpPr>
        <p:spPr>
          <a:xfrm>
            <a:off x="1524000" y="1046163"/>
            <a:ext cx="9144000" cy="2387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fr-CH" sz="5400" dirty="0" err="1"/>
              <a:t>Status</a:t>
            </a:r>
            <a:r>
              <a:rPr lang="fr-CH" sz="5400" dirty="0"/>
              <a:t> of the 2024/25 </a:t>
            </a:r>
            <a:r>
              <a:rPr lang="fr-CH" sz="5400" dirty="0" err="1"/>
              <a:t>season</a:t>
            </a:r>
            <a:endParaRPr sz="5400" dirty="0"/>
          </a:p>
        </p:txBody>
      </p:sp>
      <p:sp>
        <p:nvSpPr>
          <p:cNvPr id="3" name="Slide Number Placeholder 2">
            <a:extLst>
              <a:ext uri="{FF2B5EF4-FFF2-40B4-BE49-F238E27FC236}">
                <a16:creationId xmlns:a16="http://schemas.microsoft.com/office/drawing/2014/main" id="{5846D05F-CC97-0D35-7420-AC3BF71A9C14}"/>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g27926740633_0_837"/>
          <p:cNvSpPr txBox="1">
            <a:spLocks noGrp="1"/>
          </p:cNvSpPr>
          <p:nvPr>
            <p:ph type="title"/>
          </p:nvPr>
        </p:nvSpPr>
        <p:spPr>
          <a:xfrm>
            <a:off x="407989" y="373593"/>
            <a:ext cx="114129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sz="3200" b="0" dirty="0"/>
              <a:t>Danser avec l’</a:t>
            </a:r>
            <a:r>
              <a:rPr lang="fr-CH" sz="3200" b="0" dirty="0" err="1"/>
              <a:t>evolution</a:t>
            </a:r>
            <a:r>
              <a:rPr lang="fr-CH" sz="3200" b="0" dirty="0"/>
              <a:t> </a:t>
            </a:r>
            <a:r>
              <a:rPr lang="fr-CH" sz="3200" dirty="0">
                <a:solidFill>
                  <a:srgbClr val="00B050"/>
                </a:solidFill>
              </a:rPr>
              <a:t>[In </a:t>
            </a:r>
            <a:r>
              <a:rPr lang="fr-CH" sz="3200" dirty="0" err="1">
                <a:solidFill>
                  <a:srgbClr val="00B050"/>
                </a:solidFill>
              </a:rPr>
              <a:t>prep</a:t>
            </a:r>
            <a:r>
              <a:rPr lang="fr-CH" sz="3200" dirty="0">
                <a:solidFill>
                  <a:srgbClr val="00B050"/>
                </a:solidFill>
              </a:rPr>
              <a:t>]</a:t>
            </a:r>
            <a:br>
              <a:rPr lang="fr-CH" sz="3000" dirty="0">
                <a:solidFill>
                  <a:srgbClr val="00B050"/>
                </a:solidFill>
              </a:rPr>
            </a:br>
            <a:r>
              <a:rPr lang="fr-CH" sz="2800" b="0" dirty="0" err="1"/>
              <a:t>Hallet</a:t>
            </a:r>
            <a:r>
              <a:rPr lang="fr-CH" sz="2800" b="0" dirty="0"/>
              <a:t> </a:t>
            </a:r>
            <a:r>
              <a:rPr lang="fr-CH" sz="2800" b="0" dirty="0" err="1"/>
              <a:t>Eghayan</a:t>
            </a:r>
            <a:r>
              <a:rPr lang="fr-CH" sz="2800" b="0" dirty="0"/>
              <a:t> and Pascal Picq </a:t>
            </a:r>
            <a:endParaRPr sz="3000" b="0" dirty="0"/>
          </a:p>
        </p:txBody>
      </p:sp>
      <p:sp>
        <p:nvSpPr>
          <p:cNvPr id="441" name="Google Shape;441;g27926740633_0_837"/>
          <p:cNvSpPr txBox="1">
            <a:spLocks noGrp="1"/>
          </p:cNvSpPr>
          <p:nvPr>
            <p:ph type="body" idx="1"/>
          </p:nvPr>
        </p:nvSpPr>
        <p:spPr>
          <a:xfrm>
            <a:off x="407989" y="1439193"/>
            <a:ext cx="7238400" cy="4615200"/>
          </a:xfrm>
          <a:prstGeom prst="rect">
            <a:avLst/>
          </a:prstGeom>
          <a:noFill/>
          <a:ln>
            <a:noFill/>
          </a:ln>
        </p:spPr>
        <p:txBody>
          <a:bodyPr spcFirstLastPara="1" wrap="square" lIns="0" tIns="0" rIns="0" bIns="0" anchor="t" anchorCtr="0">
            <a:noAutofit/>
          </a:bodyPr>
          <a:lstStyle/>
          <a:p>
            <a:pPr marL="48766" indent="0">
              <a:spcBef>
                <a:spcPts val="600"/>
              </a:spcBef>
              <a:buClr>
                <a:schemeClr val="dk2"/>
              </a:buClr>
              <a:buSzPts val="1200"/>
            </a:pPr>
            <a:r>
              <a:rPr lang="en-GB" sz="1400" dirty="0">
                <a:solidFill>
                  <a:schemeClr val="dk2"/>
                </a:solidFill>
              </a:rPr>
              <a:t>Theme: </a:t>
            </a:r>
            <a:r>
              <a:rPr lang="en-GB" sz="1400" b="0" dirty="0">
                <a:solidFill>
                  <a:schemeClr val="dk2"/>
                </a:solidFill>
              </a:rPr>
              <a:t>Evolution of bipedalism</a:t>
            </a:r>
          </a:p>
          <a:p>
            <a:pPr marL="48766" indent="0">
              <a:spcBef>
                <a:spcPts val="600"/>
              </a:spcBef>
              <a:buClr>
                <a:schemeClr val="dk2"/>
              </a:buClr>
              <a:buSzPts val="1200"/>
            </a:pPr>
            <a:r>
              <a:rPr lang="en-GB" sz="1400" dirty="0">
                <a:solidFill>
                  <a:schemeClr val="dk2"/>
                </a:solidFill>
              </a:rPr>
              <a:t>Comms Hook: </a:t>
            </a:r>
            <a:r>
              <a:rPr lang="en-GB" sz="1400" b="0" dirty="0">
                <a:solidFill>
                  <a:schemeClr val="dk2"/>
                </a:solidFill>
              </a:rPr>
              <a:t>Link to the SGW exhibition Back to the Big Bang</a:t>
            </a:r>
          </a:p>
          <a:p>
            <a:pPr marL="334516" indent="-285750">
              <a:spcBef>
                <a:spcPts val="600"/>
              </a:spcBef>
              <a:buClr>
                <a:schemeClr val="dk2"/>
              </a:buClr>
              <a:buSzPts val="1200"/>
              <a:buFont typeface="Arial" panose="020B0604020202020204" pitchFamily="34" charset="0"/>
              <a:buChar char="•"/>
            </a:pPr>
            <a:r>
              <a:rPr lang="en-GB" sz="1400" b="0" dirty="0">
                <a:solidFill>
                  <a:schemeClr val="dk2"/>
                </a:solidFill>
              </a:rPr>
              <a:t>Performance starts with 2-3min video about history of the Universe with images provided by CERN </a:t>
            </a:r>
            <a:r>
              <a:rPr lang="en-GB" sz="1400" b="0" i="1" dirty="0">
                <a:solidFill>
                  <a:schemeClr val="dk2"/>
                </a:solidFill>
              </a:rPr>
              <a:t>(awaiting synopsis)</a:t>
            </a:r>
          </a:p>
          <a:p>
            <a:pPr marL="334516" indent="-285750">
              <a:spcBef>
                <a:spcPts val="600"/>
              </a:spcBef>
              <a:buClr>
                <a:schemeClr val="dk2"/>
              </a:buClr>
              <a:buSzPts val="1200"/>
              <a:buFont typeface="Arial" panose="020B0604020202020204" pitchFamily="34" charset="0"/>
              <a:buChar char="•"/>
            </a:pPr>
            <a:r>
              <a:rPr lang="en-GB" sz="1400" b="0" dirty="0">
                <a:solidFill>
                  <a:schemeClr val="dk2"/>
                </a:solidFill>
                <a:highlight>
                  <a:srgbClr val="FFFF00"/>
                </a:highlight>
              </a:rPr>
              <a:t>Could include conversation between Pascal </a:t>
            </a:r>
            <a:r>
              <a:rPr lang="en-GB" sz="1400" b="0" dirty="0" err="1">
                <a:solidFill>
                  <a:schemeClr val="dk2"/>
                </a:solidFill>
                <a:highlight>
                  <a:srgbClr val="FFFF00"/>
                </a:highlight>
              </a:rPr>
              <a:t>Picq</a:t>
            </a:r>
            <a:r>
              <a:rPr lang="en-GB" sz="1400" b="0" dirty="0">
                <a:solidFill>
                  <a:schemeClr val="dk2"/>
                </a:solidFill>
                <a:highlight>
                  <a:srgbClr val="FFFF00"/>
                </a:highlight>
              </a:rPr>
              <a:t> and CERN physicist</a:t>
            </a:r>
          </a:p>
          <a:p>
            <a:pPr marL="48766"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48766" lvl="0" indent="0">
              <a:spcBef>
                <a:spcPts val="600"/>
              </a:spcBef>
              <a:buClr>
                <a:schemeClr val="dk2"/>
              </a:buClr>
              <a:buSzPts val="1200"/>
            </a:pPr>
            <a:r>
              <a:rPr lang="en-GB" sz="1400" dirty="0">
                <a:solidFill>
                  <a:schemeClr val="dk2"/>
                </a:solidFill>
              </a:rPr>
              <a:t>Format:</a:t>
            </a:r>
            <a:r>
              <a:rPr lang="en-GB" sz="1400" b="0" dirty="0">
                <a:solidFill>
                  <a:schemeClr val="dk2"/>
                </a:solidFill>
              </a:rPr>
              <a:t> Dance and talk/discussion </a:t>
            </a:r>
          </a:p>
          <a:p>
            <a:pPr marL="48766" lvl="0" indent="0">
              <a:spcBef>
                <a:spcPts val="600"/>
              </a:spcBef>
              <a:buClr>
                <a:schemeClr val="dk2"/>
              </a:buClr>
              <a:buSzPts val="1200"/>
            </a:pPr>
            <a:r>
              <a:rPr lang="en-GB" sz="1400" dirty="0">
                <a:solidFill>
                  <a:schemeClr val="dk2"/>
                </a:solidFill>
              </a:rPr>
              <a:t>Duration:</a:t>
            </a:r>
            <a:r>
              <a:rPr lang="en-GB" sz="1400" b="0" dirty="0">
                <a:solidFill>
                  <a:schemeClr val="dk2"/>
                </a:solidFill>
              </a:rPr>
              <a:t> 60 min</a:t>
            </a:r>
          </a:p>
          <a:p>
            <a:pPr marL="48766" lvl="0" indent="0">
              <a:spcBef>
                <a:spcPts val="600"/>
              </a:spcBef>
              <a:buClr>
                <a:schemeClr val="dk2"/>
              </a:buClr>
              <a:buSzPts val="1200"/>
            </a:pP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all / </a:t>
            </a:r>
            <a:r>
              <a:rPr lang="en-GB" sz="1400" dirty="0">
                <a:solidFill>
                  <a:schemeClr val="dk2"/>
                </a:solidFill>
              </a:rPr>
              <a:t>Language</a:t>
            </a:r>
            <a:r>
              <a:rPr lang="en-GB" sz="1400" b="0" dirty="0">
                <a:solidFill>
                  <a:schemeClr val="dk2"/>
                </a:solidFill>
              </a:rPr>
              <a:t>:  FR</a:t>
            </a:r>
            <a:endParaRPr lang="en-GB" sz="1400" dirty="0"/>
          </a:p>
          <a:p>
            <a:pPr marL="48766"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48766" lvl="0" indent="0" algn="l" rtl="0">
              <a:lnSpc>
                <a:spcPct val="90000"/>
              </a:lnSpc>
              <a:spcBef>
                <a:spcPts val="600"/>
              </a:spcBef>
              <a:spcAft>
                <a:spcPts val="0"/>
              </a:spcAft>
              <a:buClr>
                <a:schemeClr val="dk2"/>
              </a:buClr>
              <a:buSzPts val="1200"/>
              <a:buNone/>
            </a:pPr>
            <a:r>
              <a:rPr lang="en-GB" sz="1400" dirty="0">
                <a:solidFill>
                  <a:schemeClr val="dk2"/>
                </a:solidFill>
              </a:rPr>
              <a:t>Description</a:t>
            </a:r>
            <a:r>
              <a:rPr lang="en-GB" sz="1400" b="0" dirty="0">
                <a:solidFill>
                  <a:schemeClr val="dk2"/>
                </a:solidFill>
              </a:rPr>
              <a:t>: </a:t>
            </a:r>
            <a:r>
              <a:rPr lang="en-GB" sz="1400" b="0" dirty="0"/>
              <a:t>CONFÉRENCE DANSÉE AUTOUR DES ORIGINES DE L’ÉVOLUTION ET DE LA BIPÉDIE with anthropologist PASCAL PICQ and choreographer MICHEL HALLET EGHAYAN. </a:t>
            </a:r>
          </a:p>
          <a:p>
            <a:pPr marL="48766" lvl="0" indent="0" algn="l" rtl="0">
              <a:lnSpc>
                <a:spcPct val="90000"/>
              </a:lnSpc>
              <a:spcBef>
                <a:spcPts val="600"/>
              </a:spcBef>
              <a:spcAft>
                <a:spcPts val="0"/>
              </a:spcAft>
              <a:buClr>
                <a:schemeClr val="dk2"/>
              </a:buClr>
              <a:buSzPts val="1200"/>
              <a:buNone/>
            </a:pPr>
            <a:r>
              <a:rPr lang="en-GB" sz="1400" b="0" dirty="0"/>
              <a:t>Full description </a:t>
            </a:r>
            <a:r>
              <a:rPr lang="en-GB" sz="1400" b="0" dirty="0">
                <a:hlinkClick r:id="rId3"/>
              </a:rPr>
              <a:t>here</a:t>
            </a:r>
            <a:r>
              <a:rPr lang="en-GB" sz="1400" b="0" dirty="0"/>
              <a:t>. </a:t>
            </a:r>
            <a:br>
              <a:rPr lang="en-GB" sz="1400" dirty="0"/>
            </a:br>
            <a:r>
              <a:rPr lang="en-GB" sz="1400" b="0" dirty="0">
                <a:solidFill>
                  <a:schemeClr val="dk2"/>
                </a:solidFill>
              </a:rPr>
              <a:t>	</a:t>
            </a:r>
            <a:endParaRPr lang="en-GB" sz="1400" dirty="0"/>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Costs</a:t>
            </a:r>
            <a:r>
              <a:rPr lang="en-GB" sz="1400" b="0" dirty="0">
                <a:solidFill>
                  <a:schemeClr val="dk2"/>
                </a:solidFill>
              </a:rPr>
              <a:t>: </a:t>
            </a:r>
            <a:r>
              <a:rPr lang="en-GB" sz="1400" b="0" dirty="0">
                <a:solidFill>
                  <a:schemeClr val="accent6"/>
                </a:solidFill>
              </a:rPr>
              <a:t>7 KEUR (</a:t>
            </a:r>
            <a:r>
              <a:rPr lang="en-GB" sz="1400" b="0" dirty="0">
                <a:solidFill>
                  <a:schemeClr val="accent6"/>
                </a:solidFill>
                <a:highlight>
                  <a:srgbClr val="FFFF00"/>
                </a:highlight>
              </a:rPr>
              <a:t>1 performance</a:t>
            </a:r>
            <a:r>
              <a:rPr lang="en-GB" sz="1400" b="0" dirty="0">
                <a:solidFill>
                  <a:schemeClr val="accent6"/>
                </a:solidFill>
              </a:rPr>
              <a:t>); 10KEUR (</a:t>
            </a:r>
            <a:r>
              <a:rPr lang="en-GB" sz="1400" b="0" dirty="0">
                <a:solidFill>
                  <a:schemeClr val="accent6"/>
                </a:solidFill>
                <a:highlight>
                  <a:srgbClr val="FFFF00"/>
                </a:highlight>
              </a:rPr>
              <a:t>2 performances</a:t>
            </a:r>
            <a:r>
              <a:rPr lang="en-GB" sz="1400" b="0" dirty="0">
                <a:solidFill>
                  <a:schemeClr val="accent6"/>
                </a:solidFill>
              </a:rPr>
              <a:t>) + travel and accommodation</a:t>
            </a:r>
          </a:p>
          <a:p>
            <a:pPr marL="48766" lvl="0" indent="0" algn="l" rtl="0">
              <a:lnSpc>
                <a:spcPct val="100000"/>
              </a:lnSpc>
              <a:spcBef>
                <a:spcPts val="600"/>
              </a:spcBef>
              <a:spcAft>
                <a:spcPts val="0"/>
              </a:spcAft>
              <a:buClr>
                <a:schemeClr val="dk2"/>
              </a:buClr>
              <a:buSzPts val="1200"/>
              <a:buNone/>
            </a:pPr>
            <a:r>
              <a:rPr lang="en-GB" sz="1400" dirty="0">
                <a:solidFill>
                  <a:schemeClr val="dk2"/>
                </a:solidFill>
              </a:rPr>
              <a:t>Date</a:t>
            </a:r>
            <a:r>
              <a:rPr lang="en-GB" sz="1400" b="0" dirty="0">
                <a:solidFill>
                  <a:schemeClr val="dk2"/>
                </a:solidFill>
              </a:rPr>
              <a:t>: </a:t>
            </a:r>
            <a:r>
              <a:rPr lang="en-GB" sz="1400" b="0" dirty="0">
                <a:solidFill>
                  <a:schemeClr val="dk2"/>
                </a:solidFill>
                <a:highlight>
                  <a:srgbClr val="FFFF00"/>
                </a:highlight>
              </a:rPr>
              <a:t>12 / 19 November 2024</a:t>
            </a:r>
            <a:endParaRPr lang="en-GB" sz="1400" b="0" dirty="0">
              <a:solidFill>
                <a:schemeClr val="tx1"/>
              </a:solidFill>
              <a:highlight>
                <a:srgbClr val="FFFF00"/>
              </a:highlight>
            </a:endParaRPr>
          </a:p>
          <a:p>
            <a:pPr marL="48766" lvl="0" indent="0" algn="l" rtl="0">
              <a:lnSpc>
                <a:spcPct val="100000"/>
              </a:lnSpc>
              <a:spcBef>
                <a:spcPts val="600"/>
              </a:spcBef>
              <a:spcAft>
                <a:spcPts val="0"/>
              </a:spcAft>
              <a:buClr>
                <a:schemeClr val="dk2"/>
              </a:buClr>
              <a:buSzPts val="1200"/>
              <a:buNone/>
            </a:pPr>
            <a:endParaRPr lang="en-GB" sz="1400" b="0" dirty="0">
              <a:solidFill>
                <a:schemeClr val="dk2"/>
              </a:solidFill>
            </a:endParaRPr>
          </a:p>
        </p:txBody>
      </p:sp>
      <p:pic>
        <p:nvPicPr>
          <p:cNvPr id="442" name="Google Shape;442;g27926740633_0_837"/>
          <p:cNvPicPr preferRelativeResize="0">
            <a:picLocks noGrp="1"/>
          </p:cNvPicPr>
          <p:nvPr>
            <p:ph type="pic" idx="2"/>
          </p:nvPr>
        </p:nvPicPr>
        <p:blipFill rotWithShape="1">
          <a:blip r:embed="rId4">
            <a:alphaModFix/>
          </a:blip>
          <a:srcRect t="-257" b="1188"/>
          <a:stretch/>
        </p:blipFill>
        <p:spPr>
          <a:xfrm>
            <a:off x="7797800" y="74590"/>
            <a:ext cx="4394200" cy="6207170"/>
          </a:xfrm>
          <a:prstGeom prst="rect">
            <a:avLst/>
          </a:prstGeom>
          <a:solidFill>
            <a:schemeClr val="lt1"/>
          </a:solidFill>
          <a:ln>
            <a:noFill/>
          </a:ln>
        </p:spPr>
      </p:pic>
      <p:sp>
        <p:nvSpPr>
          <p:cNvPr id="2" name="Slide Number Placeholder 1">
            <a:extLst>
              <a:ext uri="{FF2B5EF4-FFF2-40B4-BE49-F238E27FC236}">
                <a16:creationId xmlns:a16="http://schemas.microsoft.com/office/drawing/2014/main" id="{084C17FB-2285-D183-3E27-7EECD0C566C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7</a:t>
            </a:fld>
            <a:endParaRPr lang="fr-CH"/>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g27926740633_0_493"/>
          <p:cNvSpPr txBox="1">
            <a:spLocks noGrp="1"/>
          </p:cNvSpPr>
          <p:nvPr>
            <p:ph type="body" idx="1"/>
          </p:nvPr>
        </p:nvSpPr>
        <p:spPr>
          <a:xfrm>
            <a:off x="479388" y="993216"/>
            <a:ext cx="6887040" cy="5410443"/>
          </a:xfrm>
          <a:prstGeom prst="rect">
            <a:avLst/>
          </a:prstGeom>
          <a:noFill/>
          <a:ln>
            <a:noFill/>
          </a:ln>
        </p:spPr>
        <p:txBody>
          <a:bodyPr spcFirstLastPara="1" wrap="square" lIns="0" tIns="0" rIns="0" bIns="0" anchor="t" anchorCtr="0">
            <a:noAutofit/>
          </a:bodyPr>
          <a:lstStyle/>
          <a:p>
            <a:pPr marL="0" lvl="0" indent="0" algn="l" rtl="0">
              <a:spcBef>
                <a:spcPts val="600"/>
              </a:spcBef>
              <a:spcAft>
                <a:spcPts val="0"/>
              </a:spcAft>
              <a:buNone/>
            </a:pPr>
            <a:r>
              <a:rPr lang="en-GB" sz="1400" dirty="0">
                <a:solidFill>
                  <a:schemeClr val="dk2"/>
                </a:solidFill>
              </a:rPr>
              <a:t>Theme: </a:t>
            </a:r>
            <a:r>
              <a:rPr lang="en-GB" sz="1400" b="0" dirty="0">
                <a:solidFill>
                  <a:schemeClr val="dk2"/>
                </a:solidFill>
              </a:rPr>
              <a:t>Time (in physics and in music)</a:t>
            </a:r>
            <a:endParaRPr lang="en-GB" sz="1400" dirty="0">
              <a:solidFill>
                <a:schemeClr val="dk2"/>
              </a:solidFill>
            </a:endParaRPr>
          </a:p>
          <a:p>
            <a:pPr marL="0" lvl="0" indent="0" algn="l" rtl="0">
              <a:spcBef>
                <a:spcPts val="600"/>
              </a:spcBef>
              <a:spcAft>
                <a:spcPts val="0"/>
              </a:spcAft>
              <a:buNone/>
            </a:pPr>
            <a:r>
              <a:rPr lang="en-GB" sz="1400" dirty="0">
                <a:solidFill>
                  <a:schemeClr val="dk2"/>
                </a:solidFill>
              </a:rPr>
              <a:t>Proposed by</a:t>
            </a:r>
            <a:r>
              <a:rPr lang="en-GB" sz="1400" b="0" dirty="0">
                <a:solidFill>
                  <a:schemeClr val="dk2"/>
                </a:solidFill>
              </a:rPr>
              <a:t>: </a:t>
            </a:r>
            <a:r>
              <a:rPr lang="en-GB" sz="1400" b="0" dirty="0">
                <a:solidFill>
                  <a:srgbClr val="000000"/>
                </a:solidFill>
              </a:rPr>
              <a:t>Yasmine Sara </a:t>
            </a:r>
            <a:r>
              <a:rPr lang="en-GB" sz="1400" b="0" dirty="0" err="1">
                <a:solidFill>
                  <a:srgbClr val="000000"/>
                </a:solidFill>
              </a:rPr>
              <a:t>Amhis</a:t>
            </a:r>
            <a:r>
              <a:rPr lang="en-GB" sz="1400" b="0" dirty="0">
                <a:solidFill>
                  <a:srgbClr val="000000"/>
                </a:solidFill>
              </a:rPr>
              <a:t>  (</a:t>
            </a:r>
            <a:r>
              <a:rPr lang="en-GB" sz="1400" b="0" dirty="0" err="1">
                <a:solidFill>
                  <a:srgbClr val="000000"/>
                </a:solidFill>
              </a:rPr>
              <a:t>LHCb</a:t>
            </a:r>
            <a:r>
              <a:rPr lang="en-GB" sz="1400" b="0" dirty="0">
                <a:solidFill>
                  <a:srgbClr val="000000"/>
                </a:solidFill>
              </a:rPr>
              <a:t>)</a:t>
            </a:r>
            <a:endParaRPr lang="en-GB" sz="1400" dirty="0"/>
          </a:p>
          <a:p>
            <a:pPr marL="0" lvl="0" indent="0">
              <a:spcBef>
                <a:spcPts val="600"/>
              </a:spcBef>
              <a:buNone/>
            </a:pPr>
            <a:endParaRPr lang="en-GB" sz="1400" dirty="0">
              <a:solidFill>
                <a:schemeClr val="dk2"/>
              </a:solidFill>
            </a:endParaRPr>
          </a:p>
          <a:p>
            <a:pPr marL="0" lvl="0" indent="0">
              <a:spcBef>
                <a:spcPts val="600"/>
              </a:spcBef>
              <a:buNone/>
            </a:pPr>
            <a:r>
              <a:rPr lang="en-GB" sz="1400" dirty="0">
                <a:solidFill>
                  <a:schemeClr val="dk2"/>
                </a:solidFill>
              </a:rPr>
              <a:t>Format:</a:t>
            </a:r>
            <a:r>
              <a:rPr lang="en-GB" sz="1400" b="0" dirty="0">
                <a:solidFill>
                  <a:schemeClr val="dk2"/>
                </a:solidFill>
              </a:rPr>
              <a:t> Talk + performance</a:t>
            </a:r>
          </a:p>
          <a:p>
            <a:pPr marL="0" lvl="0" indent="0">
              <a:spcBef>
                <a:spcPts val="600"/>
              </a:spcBef>
              <a:buNone/>
            </a:pPr>
            <a:r>
              <a:rPr lang="en-GB" sz="1400" dirty="0">
                <a:solidFill>
                  <a:schemeClr val="dk2"/>
                </a:solidFill>
              </a:rPr>
              <a:t>Duration:</a:t>
            </a:r>
            <a:r>
              <a:rPr lang="en-GB" sz="1400" b="0" dirty="0">
                <a:solidFill>
                  <a:schemeClr val="dk2"/>
                </a:solidFill>
              </a:rPr>
              <a:t> 60 min</a:t>
            </a:r>
          </a:p>
          <a:p>
            <a:pPr marL="0" lvl="0" indent="0">
              <a:spcBef>
                <a:spcPts val="600"/>
              </a:spcBef>
              <a:buNone/>
            </a:pP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F / </a:t>
            </a:r>
            <a:r>
              <a:rPr lang="en-GB" sz="1400" dirty="0">
                <a:solidFill>
                  <a:schemeClr val="dk2"/>
                </a:solidFill>
              </a:rPr>
              <a:t>Language</a:t>
            </a:r>
            <a:r>
              <a:rPr lang="en-GB" sz="1400" b="0" dirty="0">
                <a:solidFill>
                  <a:schemeClr val="dk2"/>
                </a:solidFill>
              </a:rPr>
              <a:t>: FR</a:t>
            </a:r>
            <a:endParaRPr lang="en-GB" sz="1400" dirty="0"/>
          </a:p>
          <a:p>
            <a:pPr marL="0" lvl="0" indent="0" algn="l" rtl="0">
              <a:spcBef>
                <a:spcPts val="600"/>
              </a:spcBef>
              <a:spcAft>
                <a:spcPts val="0"/>
              </a:spcAft>
              <a:buNone/>
            </a:pPr>
            <a:endParaRPr lang="en-GB" sz="1400" dirty="0">
              <a:solidFill>
                <a:schemeClr val="dk2"/>
              </a:solidFill>
            </a:endParaRPr>
          </a:p>
          <a:p>
            <a:pPr marL="0" lvl="0" indent="0" algn="l" rtl="0">
              <a:spcBef>
                <a:spcPts val="600"/>
              </a:spcBef>
              <a:spcAft>
                <a:spcPts val="0"/>
              </a:spcAft>
              <a:buNone/>
            </a:pPr>
            <a:r>
              <a:rPr lang="en-GB" sz="1400" dirty="0">
                <a:solidFill>
                  <a:schemeClr val="dk2"/>
                </a:solidFill>
              </a:rPr>
              <a:t>Description</a:t>
            </a:r>
            <a:r>
              <a:rPr lang="en-GB" sz="1400" b="0" dirty="0">
                <a:solidFill>
                  <a:schemeClr val="dk2"/>
                </a:solidFill>
              </a:rPr>
              <a:t>: </a:t>
            </a:r>
          </a:p>
          <a:p>
            <a:pPr marL="0" lvl="0" indent="0" algn="l" rtl="0">
              <a:spcBef>
                <a:spcPts val="600"/>
              </a:spcBef>
              <a:spcAft>
                <a:spcPts val="0"/>
              </a:spcAft>
              <a:buNone/>
            </a:pPr>
            <a:r>
              <a:rPr lang="en-GB" sz="1400" b="0" dirty="0">
                <a:solidFill>
                  <a:srgbClr val="000000"/>
                </a:solidFill>
              </a:rPr>
              <a:t>Une </a:t>
            </a:r>
            <a:r>
              <a:rPr lang="en-GB" sz="1400" b="0" dirty="0" err="1">
                <a:solidFill>
                  <a:srgbClr val="000000"/>
                </a:solidFill>
              </a:rPr>
              <a:t>création</a:t>
            </a:r>
            <a:r>
              <a:rPr lang="en-GB" sz="1400" b="0" dirty="0">
                <a:solidFill>
                  <a:srgbClr val="000000"/>
                </a:solidFill>
              </a:rPr>
              <a:t> </a:t>
            </a:r>
            <a:r>
              <a:rPr lang="en-GB" sz="1400" b="0" dirty="0" err="1">
                <a:solidFill>
                  <a:srgbClr val="000000"/>
                </a:solidFill>
              </a:rPr>
              <a:t>artistique</a:t>
            </a:r>
            <a:r>
              <a:rPr lang="en-GB" sz="1400" b="0" dirty="0">
                <a:solidFill>
                  <a:srgbClr val="000000"/>
                </a:solidFill>
              </a:rPr>
              <a:t> et </a:t>
            </a:r>
            <a:r>
              <a:rPr lang="en-GB" sz="1400" b="0" dirty="0" err="1">
                <a:solidFill>
                  <a:srgbClr val="000000"/>
                </a:solidFill>
              </a:rPr>
              <a:t>scientifique</a:t>
            </a:r>
            <a:r>
              <a:rPr lang="en-GB" sz="1400" b="0" dirty="0">
                <a:solidFill>
                  <a:srgbClr val="000000"/>
                </a:solidFill>
              </a:rPr>
              <a:t> qui explore le rapport au temps </a:t>
            </a:r>
            <a:r>
              <a:rPr lang="en-GB" sz="1400" b="0" dirty="0" err="1">
                <a:solidFill>
                  <a:srgbClr val="000000"/>
                </a:solidFill>
              </a:rPr>
              <a:t>ainsi</a:t>
            </a:r>
            <a:r>
              <a:rPr lang="en-GB" sz="1400" b="0" dirty="0">
                <a:solidFill>
                  <a:srgbClr val="000000"/>
                </a:solidFill>
              </a:rPr>
              <a:t> la perception du temps </a:t>
            </a:r>
            <a:r>
              <a:rPr lang="en-GB" sz="1400" b="0" dirty="0" err="1">
                <a:solidFill>
                  <a:srgbClr val="000000"/>
                </a:solidFill>
              </a:rPr>
              <a:t>en</a:t>
            </a:r>
            <a:r>
              <a:rPr lang="en-GB" sz="1400" b="0" dirty="0">
                <a:solidFill>
                  <a:srgbClr val="000000"/>
                </a:solidFill>
              </a:rPr>
              <a:t> physique et </a:t>
            </a:r>
            <a:r>
              <a:rPr lang="en-GB" sz="1400" b="0" dirty="0" err="1">
                <a:solidFill>
                  <a:srgbClr val="000000"/>
                </a:solidFill>
              </a:rPr>
              <a:t>en</a:t>
            </a:r>
            <a:r>
              <a:rPr lang="en-GB" sz="1400" b="0" dirty="0">
                <a:solidFill>
                  <a:srgbClr val="000000"/>
                </a:solidFill>
              </a:rPr>
              <a:t> musique. Le temps </a:t>
            </a:r>
            <a:r>
              <a:rPr lang="en-GB" sz="1400" b="0" dirty="0" err="1">
                <a:solidFill>
                  <a:srgbClr val="000000"/>
                </a:solidFill>
              </a:rPr>
              <a:t>étant</a:t>
            </a:r>
            <a:r>
              <a:rPr lang="en-GB" sz="1400" b="0" dirty="0">
                <a:solidFill>
                  <a:srgbClr val="000000"/>
                </a:solidFill>
              </a:rPr>
              <a:t> un </a:t>
            </a:r>
            <a:r>
              <a:rPr lang="en-GB" sz="1400" b="0" dirty="0" err="1">
                <a:solidFill>
                  <a:srgbClr val="000000"/>
                </a:solidFill>
              </a:rPr>
              <a:t>élément</a:t>
            </a:r>
            <a:r>
              <a:rPr lang="en-GB" sz="1400" b="0" dirty="0">
                <a:solidFill>
                  <a:srgbClr val="000000"/>
                </a:solidFill>
              </a:rPr>
              <a:t> central de </a:t>
            </a:r>
            <a:r>
              <a:rPr lang="en-GB" sz="1400" b="0" dirty="0" err="1">
                <a:solidFill>
                  <a:srgbClr val="000000"/>
                </a:solidFill>
              </a:rPr>
              <a:t>ces</a:t>
            </a:r>
            <a:r>
              <a:rPr lang="en-GB" sz="1400" b="0" dirty="0">
                <a:solidFill>
                  <a:srgbClr val="000000"/>
                </a:solidFill>
              </a:rPr>
              <a:t> deux disciplines, </a:t>
            </a:r>
            <a:r>
              <a:rPr lang="en-GB" sz="1400" b="0" dirty="0" err="1">
                <a:solidFill>
                  <a:srgbClr val="000000"/>
                </a:solidFill>
              </a:rPr>
              <a:t>en</a:t>
            </a:r>
            <a:r>
              <a:rPr lang="en-GB" sz="1400" b="0" dirty="0">
                <a:solidFill>
                  <a:srgbClr val="000000"/>
                </a:solidFill>
              </a:rPr>
              <a:t> plus </a:t>
            </a:r>
            <a:r>
              <a:rPr lang="en-GB" sz="1400" b="0" dirty="0" err="1">
                <a:solidFill>
                  <a:srgbClr val="000000"/>
                </a:solidFill>
              </a:rPr>
              <a:t>d’explications</a:t>
            </a:r>
            <a:r>
              <a:rPr lang="en-GB" sz="1400" b="0" dirty="0">
                <a:solidFill>
                  <a:srgbClr val="000000"/>
                </a:solidFill>
              </a:rPr>
              <a:t> </a:t>
            </a:r>
            <a:r>
              <a:rPr lang="en-GB" sz="1400" b="0" dirty="0" err="1">
                <a:solidFill>
                  <a:srgbClr val="000000"/>
                </a:solidFill>
              </a:rPr>
              <a:t>présentées</a:t>
            </a:r>
            <a:r>
              <a:rPr lang="en-GB" sz="1400" b="0" dirty="0">
                <a:solidFill>
                  <a:srgbClr val="000000"/>
                </a:solidFill>
              </a:rPr>
              <a:t> par </a:t>
            </a:r>
            <a:r>
              <a:rPr lang="en-GB" sz="1400" b="0" dirty="0" err="1">
                <a:solidFill>
                  <a:srgbClr val="000000"/>
                </a:solidFill>
              </a:rPr>
              <a:t>l’altiste</a:t>
            </a:r>
            <a:r>
              <a:rPr lang="en-GB" sz="1400" b="0" dirty="0">
                <a:solidFill>
                  <a:srgbClr val="000000"/>
                </a:solidFill>
              </a:rPr>
              <a:t> du </a:t>
            </a:r>
            <a:r>
              <a:rPr lang="en-GB" sz="1400" b="0" dirty="0" err="1">
                <a:solidFill>
                  <a:srgbClr val="000000"/>
                </a:solidFill>
              </a:rPr>
              <a:t>quatuor</a:t>
            </a:r>
            <a:r>
              <a:rPr lang="en-GB" sz="1400" b="0" dirty="0">
                <a:solidFill>
                  <a:srgbClr val="000000"/>
                </a:solidFill>
              </a:rPr>
              <a:t>, un support musical </a:t>
            </a:r>
            <a:r>
              <a:rPr lang="en-GB" sz="1400" b="0" dirty="0" err="1">
                <a:solidFill>
                  <a:srgbClr val="000000"/>
                </a:solidFill>
              </a:rPr>
              <a:t>est</a:t>
            </a:r>
            <a:r>
              <a:rPr lang="en-GB" sz="1400" b="0" dirty="0">
                <a:solidFill>
                  <a:srgbClr val="000000"/>
                </a:solidFill>
              </a:rPr>
              <a:t> </a:t>
            </a:r>
            <a:r>
              <a:rPr lang="en-GB" sz="1400" b="0" dirty="0" err="1">
                <a:solidFill>
                  <a:srgbClr val="000000"/>
                </a:solidFill>
              </a:rPr>
              <a:t>employé</a:t>
            </a:r>
            <a:r>
              <a:rPr lang="en-GB" sz="1400" b="0" dirty="0">
                <a:solidFill>
                  <a:srgbClr val="000000"/>
                </a:solidFill>
              </a:rPr>
              <a:t> par le </a:t>
            </a:r>
            <a:r>
              <a:rPr lang="en-GB" sz="1400" b="0" dirty="0" err="1">
                <a:solidFill>
                  <a:srgbClr val="000000"/>
                </a:solidFill>
              </a:rPr>
              <a:t>quatuor</a:t>
            </a:r>
            <a:r>
              <a:rPr lang="en-GB" sz="1400" b="0" dirty="0">
                <a:solidFill>
                  <a:srgbClr val="000000"/>
                </a:solidFill>
              </a:rPr>
              <a:t> pour </a:t>
            </a:r>
            <a:r>
              <a:rPr lang="en-GB" sz="1400" b="0" dirty="0" err="1">
                <a:solidFill>
                  <a:srgbClr val="000000"/>
                </a:solidFill>
              </a:rPr>
              <a:t>illustrer</a:t>
            </a:r>
            <a:r>
              <a:rPr lang="en-GB" sz="1400" b="0" dirty="0">
                <a:solidFill>
                  <a:srgbClr val="000000"/>
                </a:solidFill>
              </a:rPr>
              <a:t> des concepts </a:t>
            </a:r>
            <a:r>
              <a:rPr lang="en-GB" sz="1400" b="0" dirty="0" err="1">
                <a:solidFill>
                  <a:srgbClr val="000000"/>
                </a:solidFill>
              </a:rPr>
              <a:t>comme</a:t>
            </a:r>
            <a:r>
              <a:rPr lang="en-GB" sz="1400" b="0" dirty="0">
                <a:solidFill>
                  <a:srgbClr val="000000"/>
                </a:solidFill>
              </a:rPr>
              <a:t> le rubato, le </a:t>
            </a:r>
            <a:r>
              <a:rPr lang="en-GB" sz="1400" b="0" dirty="0" err="1">
                <a:solidFill>
                  <a:srgbClr val="000000"/>
                </a:solidFill>
              </a:rPr>
              <a:t>rythme</a:t>
            </a:r>
            <a:r>
              <a:rPr lang="en-GB" sz="1400" b="0" dirty="0">
                <a:solidFill>
                  <a:srgbClr val="000000"/>
                </a:solidFill>
              </a:rPr>
              <a:t>, le musique </a:t>
            </a:r>
            <a:r>
              <a:rPr lang="en-GB" sz="1400" b="0" dirty="0" err="1">
                <a:solidFill>
                  <a:srgbClr val="000000"/>
                </a:solidFill>
              </a:rPr>
              <a:t>répétitive</a:t>
            </a:r>
            <a:r>
              <a:rPr lang="en-GB" sz="1400" b="0" dirty="0">
                <a:solidFill>
                  <a:srgbClr val="000000"/>
                </a:solidFill>
              </a:rPr>
              <a:t> etc. </a:t>
            </a:r>
            <a:r>
              <a:rPr lang="en-GB" sz="1400" b="0" dirty="0" err="1">
                <a:solidFill>
                  <a:srgbClr val="000000"/>
                </a:solidFill>
              </a:rPr>
              <a:t>En</a:t>
            </a:r>
            <a:r>
              <a:rPr lang="en-GB" sz="1400" b="0" dirty="0">
                <a:solidFill>
                  <a:srgbClr val="000000"/>
                </a:solidFill>
              </a:rPr>
              <a:t> </a:t>
            </a:r>
            <a:r>
              <a:rPr lang="en-GB" sz="1400" b="0" dirty="0" err="1">
                <a:solidFill>
                  <a:srgbClr val="000000"/>
                </a:solidFill>
              </a:rPr>
              <a:t>ce</a:t>
            </a:r>
            <a:r>
              <a:rPr lang="en-GB" sz="1400" b="0" dirty="0">
                <a:solidFill>
                  <a:srgbClr val="000000"/>
                </a:solidFill>
              </a:rPr>
              <a:t> qui </a:t>
            </a:r>
            <a:r>
              <a:rPr lang="en-GB" sz="1400" b="0" dirty="0" err="1">
                <a:solidFill>
                  <a:srgbClr val="000000"/>
                </a:solidFill>
              </a:rPr>
              <a:t>concerne</a:t>
            </a:r>
            <a:r>
              <a:rPr lang="en-GB" sz="1400" b="0" dirty="0">
                <a:solidFill>
                  <a:srgbClr val="000000"/>
                </a:solidFill>
              </a:rPr>
              <a:t> la physique, on </a:t>
            </a:r>
            <a:r>
              <a:rPr lang="en-GB" sz="1400" b="0" dirty="0" err="1">
                <a:solidFill>
                  <a:srgbClr val="000000"/>
                </a:solidFill>
              </a:rPr>
              <a:t>évoque</a:t>
            </a:r>
            <a:r>
              <a:rPr lang="en-GB" sz="1400" b="0" dirty="0">
                <a:solidFill>
                  <a:srgbClr val="000000"/>
                </a:solidFill>
              </a:rPr>
              <a:t> la notion de temps </a:t>
            </a:r>
            <a:r>
              <a:rPr lang="en-GB" sz="1400" b="0" dirty="0" err="1">
                <a:solidFill>
                  <a:srgbClr val="000000"/>
                </a:solidFill>
              </a:rPr>
              <a:t>absolu</a:t>
            </a:r>
            <a:r>
              <a:rPr lang="en-GB" sz="1400" b="0" dirty="0">
                <a:solidFill>
                  <a:srgbClr val="000000"/>
                </a:solidFill>
              </a:rPr>
              <a:t>, de temps </a:t>
            </a:r>
            <a:r>
              <a:rPr lang="en-GB" sz="1400" b="0" dirty="0" err="1">
                <a:solidFill>
                  <a:srgbClr val="000000"/>
                </a:solidFill>
              </a:rPr>
              <a:t>relatif</a:t>
            </a:r>
            <a:r>
              <a:rPr lang="en-GB" sz="1400" b="0" dirty="0">
                <a:solidFill>
                  <a:srgbClr val="000000"/>
                </a:solidFill>
              </a:rPr>
              <a:t> et </a:t>
            </a:r>
            <a:r>
              <a:rPr lang="en-GB" sz="1400" b="0" dirty="0" err="1">
                <a:solidFill>
                  <a:srgbClr val="000000"/>
                </a:solidFill>
              </a:rPr>
              <a:t>ce</a:t>
            </a:r>
            <a:r>
              <a:rPr lang="en-GB" sz="1400" b="0" dirty="0">
                <a:solidFill>
                  <a:srgbClr val="000000"/>
                </a:solidFill>
              </a:rPr>
              <a:t> </a:t>
            </a:r>
            <a:r>
              <a:rPr lang="en-GB" sz="1400" b="0" dirty="0" err="1">
                <a:solidFill>
                  <a:srgbClr val="000000"/>
                </a:solidFill>
              </a:rPr>
              <a:t>en</a:t>
            </a:r>
            <a:r>
              <a:rPr lang="en-GB" sz="1400" b="0" dirty="0">
                <a:solidFill>
                  <a:srgbClr val="000000"/>
                </a:solidFill>
              </a:rPr>
              <a:t> passant par des </a:t>
            </a:r>
            <a:r>
              <a:rPr lang="en-GB" sz="1400" b="0" dirty="0" err="1">
                <a:solidFill>
                  <a:srgbClr val="000000"/>
                </a:solidFill>
              </a:rPr>
              <a:t>exemples</a:t>
            </a:r>
            <a:r>
              <a:rPr lang="en-GB" sz="1400" b="0" dirty="0">
                <a:solidFill>
                  <a:srgbClr val="000000"/>
                </a:solidFill>
              </a:rPr>
              <a:t> de la physique </a:t>
            </a:r>
            <a:r>
              <a:rPr lang="en-GB" sz="1400" b="0" dirty="0" err="1">
                <a:solidFill>
                  <a:srgbClr val="000000"/>
                </a:solidFill>
              </a:rPr>
              <a:t>fondamentale</a:t>
            </a:r>
            <a:r>
              <a:rPr lang="en-GB" sz="1400" b="0" dirty="0">
                <a:solidFill>
                  <a:srgbClr val="000000"/>
                </a:solidFill>
              </a:rPr>
              <a:t> </a:t>
            </a:r>
            <a:r>
              <a:rPr lang="en-GB" sz="1400" b="0" dirty="0" err="1">
                <a:solidFill>
                  <a:srgbClr val="000000"/>
                </a:solidFill>
              </a:rPr>
              <a:t>comme</a:t>
            </a:r>
            <a:r>
              <a:rPr lang="en-GB" sz="1400" b="0" dirty="0">
                <a:solidFill>
                  <a:srgbClr val="000000"/>
                </a:solidFill>
              </a:rPr>
              <a:t> la </a:t>
            </a:r>
            <a:r>
              <a:rPr lang="en-GB" sz="1400" b="0" dirty="0" err="1">
                <a:solidFill>
                  <a:srgbClr val="000000"/>
                </a:solidFill>
              </a:rPr>
              <a:t>mécanique</a:t>
            </a:r>
            <a:r>
              <a:rPr lang="en-GB" sz="1400" b="0" dirty="0">
                <a:solidFill>
                  <a:srgbClr val="000000"/>
                </a:solidFill>
              </a:rPr>
              <a:t> </a:t>
            </a:r>
            <a:r>
              <a:rPr lang="en-GB" sz="1400" b="0" dirty="0" err="1">
                <a:solidFill>
                  <a:srgbClr val="000000"/>
                </a:solidFill>
              </a:rPr>
              <a:t>classique</a:t>
            </a:r>
            <a:r>
              <a:rPr lang="en-GB" sz="1400" b="0" dirty="0">
                <a:solidFill>
                  <a:srgbClr val="000000"/>
                </a:solidFill>
              </a:rPr>
              <a:t> et la </a:t>
            </a:r>
            <a:r>
              <a:rPr lang="en-GB" sz="1400" b="0" dirty="0" err="1">
                <a:solidFill>
                  <a:srgbClr val="000000"/>
                </a:solidFill>
              </a:rPr>
              <a:t>relativité</a:t>
            </a:r>
            <a:r>
              <a:rPr lang="en-GB" sz="1400" b="0" dirty="0">
                <a:solidFill>
                  <a:srgbClr val="000000"/>
                </a:solidFill>
              </a:rPr>
              <a:t> </a:t>
            </a:r>
            <a:r>
              <a:rPr lang="en-GB" sz="1400" b="0" dirty="0" err="1">
                <a:solidFill>
                  <a:srgbClr val="000000"/>
                </a:solidFill>
              </a:rPr>
              <a:t>restreinte</a:t>
            </a:r>
            <a:r>
              <a:rPr lang="en-GB" sz="1400" b="0" dirty="0">
                <a:solidFill>
                  <a:srgbClr val="000000"/>
                </a:solidFill>
              </a:rPr>
              <a:t>. </a:t>
            </a:r>
            <a:r>
              <a:rPr lang="en-GB" sz="1400" b="0" dirty="0" err="1">
                <a:solidFill>
                  <a:srgbClr val="000000"/>
                </a:solidFill>
              </a:rPr>
              <a:t>Ici</a:t>
            </a:r>
            <a:r>
              <a:rPr lang="en-GB" sz="1400" b="0" dirty="0">
                <a:solidFill>
                  <a:srgbClr val="000000"/>
                </a:solidFill>
              </a:rPr>
              <a:t> </a:t>
            </a:r>
            <a:r>
              <a:rPr lang="en-GB" sz="1400" b="0" dirty="0" err="1">
                <a:solidFill>
                  <a:srgbClr val="000000"/>
                </a:solidFill>
              </a:rPr>
              <a:t>ce</a:t>
            </a:r>
            <a:r>
              <a:rPr lang="en-GB" sz="1400" b="0" dirty="0">
                <a:solidFill>
                  <a:srgbClr val="000000"/>
                </a:solidFill>
              </a:rPr>
              <a:t> </a:t>
            </a:r>
            <a:r>
              <a:rPr lang="en-GB" sz="1400" b="0" dirty="0" err="1">
                <a:solidFill>
                  <a:srgbClr val="000000"/>
                </a:solidFill>
              </a:rPr>
              <a:t>sont</a:t>
            </a:r>
            <a:r>
              <a:rPr lang="en-GB" sz="1400" b="0" dirty="0">
                <a:solidFill>
                  <a:srgbClr val="000000"/>
                </a:solidFill>
              </a:rPr>
              <a:t> des </a:t>
            </a:r>
            <a:r>
              <a:rPr lang="en-GB" sz="1400" b="0" dirty="0" err="1">
                <a:solidFill>
                  <a:srgbClr val="000000"/>
                </a:solidFill>
              </a:rPr>
              <a:t>transparents</a:t>
            </a:r>
            <a:r>
              <a:rPr lang="en-GB" sz="1400" b="0" dirty="0">
                <a:solidFill>
                  <a:srgbClr val="000000"/>
                </a:solidFill>
              </a:rPr>
              <a:t> </a:t>
            </a:r>
            <a:r>
              <a:rPr lang="en-GB" sz="1400" b="0" dirty="0" err="1">
                <a:solidFill>
                  <a:srgbClr val="000000"/>
                </a:solidFill>
              </a:rPr>
              <a:t>projetés</a:t>
            </a:r>
            <a:r>
              <a:rPr lang="en-GB" sz="1400" b="0" dirty="0">
                <a:solidFill>
                  <a:srgbClr val="000000"/>
                </a:solidFill>
              </a:rPr>
              <a:t> qui </a:t>
            </a:r>
            <a:r>
              <a:rPr lang="en-GB" sz="1400" b="0" dirty="0" err="1">
                <a:solidFill>
                  <a:srgbClr val="000000"/>
                </a:solidFill>
              </a:rPr>
              <a:t>servent</a:t>
            </a:r>
            <a:r>
              <a:rPr lang="en-GB" sz="1400" b="0" dirty="0">
                <a:solidFill>
                  <a:srgbClr val="000000"/>
                </a:solidFill>
              </a:rPr>
              <a:t> de support </a:t>
            </a:r>
            <a:r>
              <a:rPr lang="en-GB" sz="1400" b="0" dirty="0" err="1">
                <a:solidFill>
                  <a:srgbClr val="000000"/>
                </a:solidFill>
              </a:rPr>
              <a:t>en</a:t>
            </a:r>
            <a:r>
              <a:rPr lang="en-GB" sz="1400" b="0" dirty="0">
                <a:solidFill>
                  <a:srgbClr val="000000"/>
                </a:solidFill>
              </a:rPr>
              <a:t> plus des explications. </a:t>
            </a:r>
          </a:p>
          <a:p>
            <a:pPr marL="0" lvl="0" indent="0" algn="l" rtl="0">
              <a:spcBef>
                <a:spcPts val="600"/>
              </a:spcBef>
              <a:spcAft>
                <a:spcPts val="0"/>
              </a:spcAft>
              <a:buNone/>
            </a:pPr>
            <a:r>
              <a:rPr lang="en-GB" sz="1400" b="0" dirty="0"/>
              <a:t>Full description </a:t>
            </a:r>
            <a:r>
              <a:rPr lang="en-GB" sz="1400" b="0" dirty="0">
                <a:hlinkClick r:id="rId3"/>
              </a:rPr>
              <a:t>here</a:t>
            </a:r>
            <a:r>
              <a:rPr lang="en-GB" sz="1400" b="0" dirty="0"/>
              <a:t>.</a:t>
            </a:r>
            <a:endParaRPr lang="en-GB" sz="1400" b="0" dirty="0">
              <a:solidFill>
                <a:srgbClr val="000000"/>
              </a:solidFill>
            </a:endParaRPr>
          </a:p>
          <a:p>
            <a:pPr marL="0" indent="0">
              <a:spcBef>
                <a:spcPts val="600"/>
              </a:spcBef>
              <a:buNone/>
            </a:pPr>
            <a:endParaRPr lang="en-GB" sz="1400" dirty="0">
              <a:solidFill>
                <a:schemeClr val="dk2"/>
              </a:solidFill>
            </a:endParaRPr>
          </a:p>
          <a:p>
            <a:pPr marL="0" indent="0">
              <a:spcBef>
                <a:spcPts val="600"/>
              </a:spcBef>
              <a:buNone/>
            </a:pPr>
            <a:r>
              <a:rPr lang="en-GB" sz="1400" dirty="0">
                <a:solidFill>
                  <a:schemeClr val="dk2"/>
                </a:solidFill>
              </a:rPr>
              <a:t>Costs</a:t>
            </a:r>
            <a:r>
              <a:rPr lang="en-GB" sz="1400" b="0" dirty="0">
                <a:solidFill>
                  <a:schemeClr val="dk2"/>
                </a:solidFill>
              </a:rPr>
              <a:t>: </a:t>
            </a:r>
            <a:r>
              <a:rPr lang="en-GB" sz="1400" b="0" dirty="0">
                <a:solidFill>
                  <a:schemeClr val="tx1"/>
                </a:solidFill>
              </a:rPr>
              <a:t>4 KEUR </a:t>
            </a:r>
            <a:r>
              <a:rPr lang="en-GB" sz="1400" b="0" dirty="0">
                <a:solidFill>
                  <a:schemeClr val="tx1"/>
                </a:solidFill>
                <a:highlight>
                  <a:srgbClr val="FFFF00"/>
                </a:highlight>
              </a:rPr>
              <a:t>(waiting for new cost estimate)</a:t>
            </a:r>
            <a:endParaRPr lang="en-GB" sz="1400" dirty="0">
              <a:solidFill>
                <a:schemeClr val="tx1"/>
              </a:solidFill>
              <a:highlight>
                <a:srgbClr val="FFFF00"/>
              </a:highlight>
            </a:endParaRPr>
          </a:p>
          <a:p>
            <a:pPr marL="0" lvl="0" indent="0">
              <a:spcBef>
                <a:spcPts val="600"/>
              </a:spcBef>
              <a:buNone/>
            </a:pPr>
            <a:r>
              <a:rPr lang="en-GB" sz="1400" dirty="0">
                <a:solidFill>
                  <a:schemeClr val="dk2"/>
                </a:solidFill>
              </a:rPr>
              <a:t>Dates</a:t>
            </a:r>
            <a:r>
              <a:rPr lang="en-GB" sz="1400" b="0" dirty="0">
                <a:solidFill>
                  <a:schemeClr val="dk2"/>
                </a:solidFill>
              </a:rPr>
              <a:t>: </a:t>
            </a:r>
            <a:r>
              <a:rPr lang="en-GB" sz="1400" b="0" dirty="0">
                <a:solidFill>
                  <a:schemeClr val="tx1"/>
                </a:solidFill>
              </a:rPr>
              <a:t>Feb 2025 </a:t>
            </a:r>
            <a:r>
              <a:rPr lang="en-GB" sz="1400" b="0" dirty="0">
                <a:solidFill>
                  <a:schemeClr val="tx1"/>
                </a:solidFill>
                <a:highlight>
                  <a:srgbClr val="FFFF00"/>
                </a:highlight>
              </a:rPr>
              <a:t>(exact date to be defined)</a:t>
            </a:r>
          </a:p>
          <a:p>
            <a:pPr marL="457200" lvl="0" indent="0" algn="l" rtl="0">
              <a:lnSpc>
                <a:spcPct val="90000"/>
              </a:lnSpc>
              <a:spcBef>
                <a:spcPts val="600"/>
              </a:spcBef>
              <a:spcAft>
                <a:spcPts val="0"/>
              </a:spcAft>
              <a:buNone/>
            </a:pPr>
            <a:endParaRPr lang="en-GB" sz="1400" dirty="0">
              <a:highlight>
                <a:srgbClr val="FFFF00"/>
              </a:highlight>
            </a:endParaRPr>
          </a:p>
          <a:p>
            <a:pPr marL="628650" lvl="1" indent="-147637" algn="l" rtl="0">
              <a:lnSpc>
                <a:spcPct val="100000"/>
              </a:lnSpc>
              <a:spcBef>
                <a:spcPts val="600"/>
              </a:spcBef>
              <a:spcAft>
                <a:spcPts val="0"/>
              </a:spcAft>
              <a:buClr>
                <a:srgbClr val="171717"/>
              </a:buClr>
              <a:buSzPts val="1800"/>
              <a:buNone/>
            </a:pPr>
            <a:endParaRPr lang="en-GB" sz="1400" dirty="0"/>
          </a:p>
          <a:p>
            <a:pPr marL="628650" lvl="1" indent="-147637" algn="l" rtl="0">
              <a:lnSpc>
                <a:spcPct val="100000"/>
              </a:lnSpc>
              <a:spcBef>
                <a:spcPts val="600"/>
              </a:spcBef>
              <a:spcAft>
                <a:spcPts val="0"/>
              </a:spcAft>
              <a:buClr>
                <a:srgbClr val="171717"/>
              </a:buClr>
              <a:buSzPts val="1800"/>
              <a:buNone/>
            </a:pPr>
            <a:endParaRPr lang="en-GB" sz="1400" dirty="0"/>
          </a:p>
        </p:txBody>
      </p:sp>
      <p:sp>
        <p:nvSpPr>
          <p:cNvPr id="448" name="Google Shape;448;g27926740633_0_493"/>
          <p:cNvSpPr txBox="1">
            <a:spLocks noGrp="1"/>
          </p:cNvSpPr>
          <p:nvPr>
            <p:ph type="title"/>
          </p:nvPr>
        </p:nvSpPr>
        <p:spPr>
          <a:xfrm>
            <a:off x="407989" y="373593"/>
            <a:ext cx="11376000" cy="8853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sz="3200" b="0" dirty="0"/>
              <a:t>De Temps en temps </a:t>
            </a:r>
            <a:r>
              <a:rPr lang="fr-CH" sz="3200" dirty="0">
                <a:solidFill>
                  <a:srgbClr val="00B050"/>
                </a:solidFill>
              </a:rPr>
              <a:t>[In </a:t>
            </a:r>
            <a:r>
              <a:rPr lang="fr-CH" sz="3200" dirty="0" err="1">
                <a:solidFill>
                  <a:srgbClr val="00B050"/>
                </a:solidFill>
              </a:rPr>
              <a:t>prep</a:t>
            </a:r>
            <a:r>
              <a:rPr lang="fr-CH" sz="3200" dirty="0">
                <a:solidFill>
                  <a:srgbClr val="00B050"/>
                </a:solidFill>
              </a:rPr>
              <a:t>] </a:t>
            </a:r>
            <a:endParaRPr sz="3200" dirty="0">
              <a:solidFill>
                <a:srgbClr val="00B050"/>
              </a:solidFill>
            </a:endParaRPr>
          </a:p>
        </p:txBody>
      </p:sp>
      <p:pic>
        <p:nvPicPr>
          <p:cNvPr id="449" name="Google Shape;449;g27926740633_0_493"/>
          <p:cNvPicPr preferRelativeResize="0"/>
          <p:nvPr/>
        </p:nvPicPr>
        <p:blipFill>
          <a:blip r:embed="rId4">
            <a:alphaModFix/>
          </a:blip>
          <a:stretch>
            <a:fillRect/>
          </a:stretch>
        </p:blipFill>
        <p:spPr>
          <a:xfrm>
            <a:off x="10297400" y="86613"/>
            <a:ext cx="1658099" cy="1459286"/>
          </a:xfrm>
          <a:prstGeom prst="rect">
            <a:avLst/>
          </a:prstGeom>
          <a:noFill/>
          <a:ln>
            <a:noFill/>
          </a:ln>
        </p:spPr>
      </p:pic>
      <p:pic>
        <p:nvPicPr>
          <p:cNvPr id="450" name="Google Shape;450;g27926740633_0_493"/>
          <p:cNvPicPr preferRelativeResize="0"/>
          <p:nvPr/>
        </p:nvPicPr>
        <p:blipFill>
          <a:blip r:embed="rId5">
            <a:alphaModFix/>
          </a:blip>
          <a:stretch>
            <a:fillRect/>
          </a:stretch>
        </p:blipFill>
        <p:spPr>
          <a:xfrm>
            <a:off x="7537938" y="2426677"/>
            <a:ext cx="4479512" cy="2543522"/>
          </a:xfrm>
          <a:prstGeom prst="rect">
            <a:avLst/>
          </a:prstGeom>
          <a:noFill/>
          <a:ln>
            <a:noFill/>
          </a:ln>
        </p:spPr>
      </p:pic>
      <p:sp>
        <p:nvSpPr>
          <p:cNvPr id="2" name="Slide Number Placeholder 1">
            <a:extLst>
              <a:ext uri="{FF2B5EF4-FFF2-40B4-BE49-F238E27FC236}">
                <a16:creationId xmlns:a16="http://schemas.microsoft.com/office/drawing/2014/main" id="{2C27D9F3-D2A6-4ED3-83EC-1B9B0ACDDEC5}"/>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g27926740633_0_190"/>
          <p:cNvSpPr txBox="1">
            <a:spLocks noGrp="1"/>
          </p:cNvSpPr>
          <p:nvPr>
            <p:ph type="title"/>
          </p:nvPr>
        </p:nvSpPr>
        <p:spPr>
          <a:xfrm>
            <a:off x="407988" y="373593"/>
            <a:ext cx="9763767"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sz="3200" b="0" dirty="0"/>
              <a:t>The </a:t>
            </a:r>
            <a:r>
              <a:rPr lang="fr-CH" sz="3200" b="0" dirty="0" err="1"/>
              <a:t>Mysteries</a:t>
            </a:r>
            <a:r>
              <a:rPr lang="fr-CH" sz="3200" b="0" dirty="0"/>
              <a:t> of the </a:t>
            </a:r>
            <a:r>
              <a:rPr lang="fr-CH" sz="3200" b="0" dirty="0" err="1"/>
              <a:t>Universe</a:t>
            </a:r>
            <a:r>
              <a:rPr lang="fr-CH" sz="3200" b="0" dirty="0"/>
              <a:t> </a:t>
            </a:r>
            <a:r>
              <a:rPr lang="fr-CH" sz="3200" dirty="0">
                <a:solidFill>
                  <a:srgbClr val="FFC000"/>
                </a:solidFill>
              </a:rPr>
              <a:t>[In discussion]</a:t>
            </a:r>
            <a:br>
              <a:rPr lang="fr-CH" sz="3200" dirty="0">
                <a:solidFill>
                  <a:srgbClr val="FFC000"/>
                </a:solidFill>
              </a:rPr>
            </a:br>
            <a:r>
              <a:rPr lang="fr-CH" sz="2800" b="0" dirty="0"/>
              <a:t>Gian </a:t>
            </a:r>
            <a:r>
              <a:rPr lang="fr-CH" sz="2800" b="0" dirty="0" err="1"/>
              <a:t>Giudice</a:t>
            </a:r>
            <a:r>
              <a:rPr lang="fr-CH" sz="2800" b="0" dirty="0"/>
              <a:t> et al</a:t>
            </a:r>
            <a:br>
              <a:rPr lang="fr-CH" sz="3200" b="0" dirty="0"/>
            </a:br>
            <a:endParaRPr sz="3200" b="0" dirty="0"/>
          </a:p>
        </p:txBody>
      </p:sp>
      <p:sp>
        <p:nvSpPr>
          <p:cNvPr id="479" name="Google Shape;479;g27926740633_0_190"/>
          <p:cNvSpPr txBox="1">
            <a:spLocks noGrp="1"/>
          </p:cNvSpPr>
          <p:nvPr>
            <p:ph type="body" idx="1"/>
          </p:nvPr>
        </p:nvSpPr>
        <p:spPr>
          <a:xfrm>
            <a:off x="407988" y="1248091"/>
            <a:ext cx="5499666" cy="5236316"/>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600" dirty="0">
                <a:solidFill>
                  <a:schemeClr val="dk2"/>
                </a:solidFill>
              </a:rPr>
              <a:t>Theme: </a:t>
            </a:r>
            <a:r>
              <a:rPr lang="en-GB" sz="1600" b="0" dirty="0">
                <a:solidFill>
                  <a:schemeClr val="dk2"/>
                </a:solidFill>
              </a:rPr>
              <a:t>The Big Bang</a:t>
            </a:r>
            <a:endParaRPr lang="en-GB" sz="1600" b="0" dirty="0"/>
          </a:p>
          <a:p>
            <a:pPr marL="48766" lvl="0" indent="0" algn="l" rtl="0">
              <a:lnSpc>
                <a:spcPct val="90000"/>
              </a:lnSpc>
              <a:spcBef>
                <a:spcPts val="600"/>
              </a:spcBef>
              <a:spcAft>
                <a:spcPts val="0"/>
              </a:spcAft>
              <a:buClr>
                <a:schemeClr val="dk2"/>
              </a:buClr>
              <a:buSzPts val="1200"/>
              <a:buNone/>
            </a:pPr>
            <a:r>
              <a:rPr lang="en-GB" sz="1600" dirty="0">
                <a:solidFill>
                  <a:schemeClr val="dk2"/>
                </a:solidFill>
              </a:rPr>
              <a:t>Proposed by</a:t>
            </a:r>
            <a:r>
              <a:rPr lang="en-GB" sz="1600" b="0" dirty="0">
                <a:solidFill>
                  <a:schemeClr val="dk2"/>
                </a:solidFill>
              </a:rPr>
              <a:t>: </a:t>
            </a:r>
            <a:r>
              <a:rPr lang="en-GB" sz="1600" b="0" dirty="0">
                <a:solidFill>
                  <a:srgbClr val="000000"/>
                </a:solidFill>
              </a:rPr>
              <a:t>Gian Giudice</a:t>
            </a:r>
            <a:endParaRPr lang="en-GB" sz="1600" b="0" i="0" dirty="0">
              <a:solidFill>
                <a:srgbClr val="000000"/>
              </a:solidFill>
              <a:ea typeface="Arial"/>
              <a:cs typeface="Arial"/>
              <a:sym typeface="Arial"/>
            </a:endParaRPr>
          </a:p>
          <a:p>
            <a:pPr marL="48766" lvl="0" indent="0" algn="l" rtl="0">
              <a:lnSpc>
                <a:spcPct val="90000"/>
              </a:lnSpc>
              <a:spcBef>
                <a:spcPts val="600"/>
              </a:spcBef>
              <a:spcAft>
                <a:spcPts val="0"/>
              </a:spcAft>
              <a:buClr>
                <a:schemeClr val="dk2"/>
              </a:buClr>
              <a:buSzPts val="1200"/>
              <a:buNone/>
            </a:pPr>
            <a:endParaRPr lang="en-GB" sz="1600" dirty="0">
              <a:solidFill>
                <a:schemeClr val="dk2"/>
              </a:solidFill>
            </a:endParaRPr>
          </a:p>
          <a:p>
            <a:pPr marL="48766" lvl="0" indent="0" algn="l" rtl="0">
              <a:lnSpc>
                <a:spcPct val="90000"/>
              </a:lnSpc>
              <a:spcBef>
                <a:spcPts val="600"/>
              </a:spcBef>
              <a:spcAft>
                <a:spcPts val="0"/>
              </a:spcAft>
              <a:buClr>
                <a:schemeClr val="dk2"/>
              </a:buClr>
              <a:buSzPts val="1200"/>
              <a:buNone/>
            </a:pPr>
            <a:r>
              <a:rPr lang="en-GB" sz="1600" dirty="0">
                <a:solidFill>
                  <a:schemeClr val="dk2"/>
                </a:solidFill>
              </a:rPr>
              <a:t>Format:</a:t>
            </a:r>
            <a:r>
              <a:rPr lang="en-GB" sz="1600" b="0" dirty="0">
                <a:solidFill>
                  <a:schemeClr val="dk2"/>
                </a:solidFill>
              </a:rPr>
              <a:t> Talk </a:t>
            </a:r>
          </a:p>
          <a:p>
            <a:pPr marL="48766" lvl="0" indent="0" algn="l" rtl="0">
              <a:lnSpc>
                <a:spcPct val="90000"/>
              </a:lnSpc>
              <a:spcBef>
                <a:spcPts val="600"/>
              </a:spcBef>
              <a:spcAft>
                <a:spcPts val="0"/>
              </a:spcAft>
              <a:buClr>
                <a:schemeClr val="dk2"/>
              </a:buClr>
              <a:buSzPts val="1200"/>
              <a:buNone/>
            </a:pPr>
            <a:r>
              <a:rPr lang="en-GB" sz="1600" dirty="0">
                <a:solidFill>
                  <a:schemeClr val="dk2"/>
                </a:solidFill>
              </a:rPr>
              <a:t>Duration:</a:t>
            </a:r>
            <a:r>
              <a:rPr lang="en-GB" sz="1600" b="0" dirty="0">
                <a:solidFill>
                  <a:schemeClr val="dk2"/>
                </a:solidFill>
              </a:rPr>
              <a:t>  75 min </a:t>
            </a:r>
          </a:p>
          <a:p>
            <a:pPr marL="48766" lvl="0" indent="0" algn="l" rtl="0">
              <a:lnSpc>
                <a:spcPct val="90000"/>
              </a:lnSpc>
              <a:spcBef>
                <a:spcPts val="600"/>
              </a:spcBef>
              <a:spcAft>
                <a:spcPts val="0"/>
              </a:spcAft>
              <a:buClr>
                <a:schemeClr val="dk2"/>
              </a:buClr>
              <a:buSzPts val="1200"/>
              <a:buNone/>
            </a:pPr>
            <a:r>
              <a:rPr lang="en-GB" sz="1600" dirty="0">
                <a:solidFill>
                  <a:schemeClr val="dk2"/>
                </a:solidFill>
              </a:rPr>
              <a:t>Audience</a:t>
            </a:r>
            <a:r>
              <a:rPr lang="en-GB" sz="1600" b="0" dirty="0">
                <a:solidFill>
                  <a:schemeClr val="dk2"/>
                </a:solidFill>
              </a:rPr>
              <a:t>: General public  /  </a:t>
            </a:r>
            <a:r>
              <a:rPr lang="en-GB" sz="1600" dirty="0">
                <a:solidFill>
                  <a:schemeClr val="dk2"/>
                </a:solidFill>
              </a:rPr>
              <a:t>Language: </a:t>
            </a:r>
            <a:r>
              <a:rPr lang="en-GB" sz="1600" b="0" dirty="0">
                <a:solidFill>
                  <a:schemeClr val="dk2"/>
                </a:solidFill>
              </a:rPr>
              <a:t>IT / </a:t>
            </a:r>
            <a:r>
              <a:rPr lang="en-GB" sz="1600" dirty="0">
                <a:solidFill>
                  <a:schemeClr val="dk2"/>
                </a:solidFill>
              </a:rPr>
              <a:t>Gender: </a:t>
            </a:r>
            <a:r>
              <a:rPr lang="en-GB" sz="1600" b="0" dirty="0">
                <a:solidFill>
                  <a:schemeClr val="dk2"/>
                </a:solidFill>
              </a:rPr>
              <a:t>M 	</a:t>
            </a:r>
            <a:endParaRPr lang="en-GB" sz="1600" b="0" dirty="0"/>
          </a:p>
          <a:p>
            <a:pPr marL="48766" lvl="0" indent="0" algn="l" rtl="0">
              <a:lnSpc>
                <a:spcPct val="90000"/>
              </a:lnSpc>
              <a:spcBef>
                <a:spcPts val="600"/>
              </a:spcBef>
              <a:spcAft>
                <a:spcPts val="0"/>
              </a:spcAft>
              <a:buClr>
                <a:schemeClr val="dk2"/>
              </a:buClr>
              <a:buSzPts val="1200"/>
              <a:buNone/>
            </a:pPr>
            <a:endParaRPr lang="en-GB" sz="1600" dirty="0">
              <a:solidFill>
                <a:schemeClr val="dk2"/>
              </a:solidFill>
            </a:endParaRPr>
          </a:p>
          <a:p>
            <a:pPr marL="48765" lvl="0" indent="0">
              <a:lnSpc>
                <a:spcPct val="100000"/>
              </a:lnSpc>
              <a:spcBef>
                <a:spcPts val="600"/>
              </a:spcBef>
              <a:buClr>
                <a:schemeClr val="dk2"/>
              </a:buClr>
              <a:buSzPts val="1200"/>
            </a:pPr>
            <a:r>
              <a:rPr lang="en-GB" sz="1600" dirty="0">
                <a:solidFill>
                  <a:srgbClr val="263238"/>
                </a:solidFill>
                <a:highlight>
                  <a:srgbClr val="FFFFFF"/>
                </a:highlight>
              </a:rPr>
              <a:t>Description:</a:t>
            </a:r>
            <a:endParaRPr lang="en-GB" sz="1600" b="0" dirty="0">
              <a:solidFill>
                <a:srgbClr val="263238"/>
              </a:solidFill>
              <a:highlight>
                <a:srgbClr val="FFFFFF"/>
              </a:highlight>
            </a:endParaRPr>
          </a:p>
          <a:p>
            <a:pPr marL="48765" lvl="0" indent="0">
              <a:lnSpc>
                <a:spcPct val="100000"/>
              </a:lnSpc>
              <a:spcBef>
                <a:spcPts val="0"/>
              </a:spcBef>
              <a:buClr>
                <a:schemeClr val="dk2"/>
              </a:buClr>
              <a:buSzPts val="1200"/>
            </a:pPr>
            <a:r>
              <a:rPr lang="en-GB" sz="1600" b="0" dirty="0">
                <a:solidFill>
                  <a:schemeClr val="bg2">
                    <a:lumMod val="10000"/>
                  </a:schemeClr>
                </a:solidFill>
                <a:highlight>
                  <a:srgbClr val="FFFFFF"/>
                </a:highlight>
              </a:rPr>
              <a:t>“The mysteries of the Universe”, with three talks (15-20 min each):  Chiara </a:t>
            </a:r>
            <a:r>
              <a:rPr lang="en-GB" sz="1600" b="0" dirty="0" err="1">
                <a:solidFill>
                  <a:schemeClr val="bg2">
                    <a:lumMod val="10000"/>
                  </a:schemeClr>
                </a:solidFill>
                <a:highlight>
                  <a:srgbClr val="FFFFFF"/>
                </a:highlight>
              </a:rPr>
              <a:t>Caprini</a:t>
            </a:r>
            <a:r>
              <a:rPr lang="en-GB" sz="1600" b="0" dirty="0">
                <a:solidFill>
                  <a:schemeClr val="bg2">
                    <a:lumMod val="10000"/>
                  </a:schemeClr>
                </a:solidFill>
                <a:highlight>
                  <a:srgbClr val="FFFFFF"/>
                </a:highlight>
              </a:rPr>
              <a:t> -  gravitational waves</a:t>
            </a:r>
          </a:p>
          <a:p>
            <a:pPr marL="48765" lvl="0" indent="0">
              <a:lnSpc>
                <a:spcPct val="100000"/>
              </a:lnSpc>
              <a:spcBef>
                <a:spcPts val="0"/>
              </a:spcBef>
              <a:buClr>
                <a:schemeClr val="dk2"/>
              </a:buClr>
              <a:buSzPts val="1200"/>
            </a:pPr>
            <a:r>
              <a:rPr lang="en-GB" sz="1600" b="0" dirty="0">
                <a:solidFill>
                  <a:schemeClr val="bg2">
                    <a:lumMod val="10000"/>
                  </a:schemeClr>
                </a:solidFill>
                <a:highlight>
                  <a:srgbClr val="FFFFFF"/>
                </a:highlight>
              </a:rPr>
              <a:t>Alba Grassi - the mathematical universe</a:t>
            </a:r>
          </a:p>
          <a:p>
            <a:pPr marL="48765" lvl="0" indent="0">
              <a:lnSpc>
                <a:spcPct val="100000"/>
              </a:lnSpc>
              <a:spcBef>
                <a:spcPts val="0"/>
              </a:spcBef>
              <a:buClr>
                <a:schemeClr val="dk2"/>
              </a:buClr>
              <a:buSzPts val="1200"/>
            </a:pPr>
            <a:r>
              <a:rPr lang="en-GB" sz="1600" b="0" dirty="0">
                <a:solidFill>
                  <a:schemeClr val="bg2">
                    <a:lumMod val="10000"/>
                  </a:schemeClr>
                </a:solidFill>
                <a:highlight>
                  <a:srgbClr val="FFFFFF"/>
                </a:highlight>
              </a:rPr>
              <a:t>Gian </a:t>
            </a:r>
            <a:r>
              <a:rPr lang="en-GB" sz="1600" b="0" dirty="0" err="1">
                <a:solidFill>
                  <a:schemeClr val="bg2">
                    <a:lumMod val="10000"/>
                  </a:schemeClr>
                </a:solidFill>
                <a:highlight>
                  <a:srgbClr val="FFFFFF"/>
                </a:highlight>
              </a:rPr>
              <a:t>Guidice</a:t>
            </a:r>
            <a:r>
              <a:rPr lang="en-GB" sz="1600" b="0" dirty="0">
                <a:solidFill>
                  <a:schemeClr val="bg2">
                    <a:lumMod val="10000"/>
                  </a:schemeClr>
                </a:solidFill>
                <a:highlight>
                  <a:srgbClr val="FFFFFF"/>
                </a:highlight>
              </a:rPr>
              <a:t> –  the Big Bang, </a:t>
            </a:r>
          </a:p>
          <a:p>
            <a:pPr marL="48765" lvl="0" indent="0">
              <a:lnSpc>
                <a:spcPct val="100000"/>
              </a:lnSpc>
              <a:spcBef>
                <a:spcPts val="0"/>
              </a:spcBef>
              <a:buClr>
                <a:schemeClr val="dk2"/>
              </a:buClr>
              <a:buSzPts val="1200"/>
            </a:pPr>
            <a:r>
              <a:rPr lang="en-GB" sz="1600" b="0" dirty="0">
                <a:solidFill>
                  <a:schemeClr val="bg2">
                    <a:lumMod val="10000"/>
                  </a:schemeClr>
                </a:solidFill>
                <a:highlight>
                  <a:srgbClr val="FFFFFF"/>
                </a:highlight>
              </a:rPr>
              <a:t>followed by a discussion based on questions from the public, with a moderator</a:t>
            </a:r>
            <a:endParaRPr lang="en-GB" sz="1600" dirty="0">
              <a:solidFill>
                <a:schemeClr val="bg2">
                  <a:lumMod val="10000"/>
                </a:schemeClr>
              </a:solidFill>
            </a:endParaRPr>
          </a:p>
          <a:p>
            <a:pPr marL="48766" lvl="0" indent="0" algn="l" rtl="0">
              <a:lnSpc>
                <a:spcPct val="100000"/>
              </a:lnSpc>
              <a:spcBef>
                <a:spcPts val="600"/>
              </a:spcBef>
              <a:spcAft>
                <a:spcPts val="0"/>
              </a:spcAft>
              <a:buClr>
                <a:schemeClr val="dk2"/>
              </a:buClr>
              <a:buSzPts val="1200"/>
              <a:buNone/>
            </a:pPr>
            <a:endParaRPr lang="en-GB" sz="1600" dirty="0">
              <a:solidFill>
                <a:schemeClr val="dk2"/>
              </a:solidFill>
            </a:endParaRPr>
          </a:p>
          <a:p>
            <a:pPr marL="48766" lvl="0" indent="0" algn="l" rtl="0">
              <a:lnSpc>
                <a:spcPct val="100000"/>
              </a:lnSpc>
              <a:spcBef>
                <a:spcPts val="600"/>
              </a:spcBef>
              <a:spcAft>
                <a:spcPts val="0"/>
              </a:spcAft>
              <a:buClr>
                <a:schemeClr val="dk2"/>
              </a:buClr>
              <a:buSzPts val="1200"/>
              <a:buNone/>
            </a:pPr>
            <a:r>
              <a:rPr lang="en-GB" sz="1600" dirty="0">
                <a:solidFill>
                  <a:schemeClr val="dk2"/>
                </a:solidFill>
              </a:rPr>
              <a:t>Cost</a:t>
            </a:r>
            <a:r>
              <a:rPr lang="en-GB" sz="1600" b="0" dirty="0">
                <a:solidFill>
                  <a:schemeClr val="dk2"/>
                </a:solidFill>
              </a:rPr>
              <a:t>: none</a:t>
            </a:r>
            <a:endParaRPr lang="en-GB" sz="1600" dirty="0">
              <a:solidFill>
                <a:schemeClr val="dk2"/>
              </a:solidFill>
            </a:endParaRPr>
          </a:p>
          <a:p>
            <a:pPr marL="48765" indent="0">
              <a:lnSpc>
                <a:spcPct val="100000"/>
              </a:lnSpc>
              <a:spcBef>
                <a:spcPts val="600"/>
              </a:spcBef>
              <a:buClr>
                <a:schemeClr val="dk2"/>
              </a:buClr>
              <a:buSzPts val="1200"/>
            </a:pPr>
            <a:r>
              <a:rPr lang="en-GB" sz="1600" dirty="0">
                <a:solidFill>
                  <a:schemeClr val="dk2"/>
                </a:solidFill>
              </a:rPr>
              <a:t>Date: </a:t>
            </a:r>
            <a:r>
              <a:rPr lang="en-US" sz="1600" b="0" dirty="0">
                <a:solidFill>
                  <a:schemeClr val="bg2">
                    <a:lumMod val="10000"/>
                  </a:schemeClr>
                </a:solidFill>
                <a:highlight>
                  <a:srgbClr val="FFFF00"/>
                </a:highlight>
              </a:rPr>
              <a:t>To be determined: some time in 2025</a:t>
            </a:r>
            <a:endParaRPr lang="en-GB" sz="1600" b="0" dirty="0">
              <a:solidFill>
                <a:schemeClr val="bg2">
                  <a:lumMod val="10000"/>
                </a:schemeClr>
              </a:solidFill>
              <a:highlight>
                <a:srgbClr val="FFFF00"/>
              </a:highlight>
            </a:endParaRPr>
          </a:p>
          <a:p>
            <a:pPr marL="48765" lvl="0" indent="0" algn="l" rtl="0">
              <a:lnSpc>
                <a:spcPct val="100000"/>
              </a:lnSpc>
              <a:spcBef>
                <a:spcPts val="600"/>
              </a:spcBef>
              <a:spcAft>
                <a:spcPts val="0"/>
              </a:spcAft>
              <a:buClr>
                <a:schemeClr val="dk2"/>
              </a:buClr>
              <a:buSzPts val="1200"/>
              <a:buNone/>
            </a:pPr>
            <a:endParaRPr lang="en-GB" sz="1600" dirty="0">
              <a:solidFill>
                <a:srgbClr val="263238"/>
              </a:solidFill>
              <a:highlight>
                <a:srgbClr val="FFFFFF"/>
              </a:highlight>
            </a:endParaRPr>
          </a:p>
          <a:p>
            <a:pPr marL="48765" lvl="0" indent="0" algn="l" rtl="0">
              <a:lnSpc>
                <a:spcPct val="100000"/>
              </a:lnSpc>
              <a:spcBef>
                <a:spcPts val="600"/>
              </a:spcBef>
              <a:spcAft>
                <a:spcPts val="0"/>
              </a:spcAft>
              <a:buClr>
                <a:schemeClr val="dk2"/>
              </a:buClr>
              <a:buSzPts val="1200"/>
              <a:buNone/>
            </a:pPr>
            <a:endParaRPr lang="en-GB" sz="1600" b="0" dirty="0">
              <a:solidFill>
                <a:schemeClr val="dk2"/>
              </a:solidFill>
            </a:endParaRPr>
          </a:p>
        </p:txBody>
      </p:sp>
      <p:pic>
        <p:nvPicPr>
          <p:cNvPr id="480" name="Google Shape;480;g27926740633_0_190"/>
          <p:cNvPicPr preferRelativeResize="0"/>
          <p:nvPr/>
        </p:nvPicPr>
        <p:blipFill>
          <a:blip r:embed="rId3">
            <a:alphaModFix/>
          </a:blip>
          <a:stretch>
            <a:fillRect/>
          </a:stretch>
        </p:blipFill>
        <p:spPr>
          <a:xfrm>
            <a:off x="6284347" y="1298273"/>
            <a:ext cx="5411361" cy="3581951"/>
          </a:xfrm>
          <a:prstGeom prst="rect">
            <a:avLst/>
          </a:prstGeom>
          <a:noFill/>
          <a:ln>
            <a:noFill/>
          </a:ln>
        </p:spPr>
      </p:pic>
      <p:sp>
        <p:nvSpPr>
          <p:cNvPr id="2" name="Slide Number Placeholder 1">
            <a:extLst>
              <a:ext uri="{FF2B5EF4-FFF2-40B4-BE49-F238E27FC236}">
                <a16:creationId xmlns:a16="http://schemas.microsoft.com/office/drawing/2014/main" id="{0AF1E47F-3035-2E51-2468-871387D08AB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9</a:t>
            </a:fld>
            <a:endParaRPr lang="fr-CH"/>
          </a:p>
        </p:txBody>
      </p:sp>
    </p:spTree>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1896</TotalTime>
  <Words>2223</Words>
  <Application>Microsoft Macintosh PowerPoint</Application>
  <PresentationFormat>Widescreen</PresentationFormat>
  <Paragraphs>294</Paragraphs>
  <Slides>20</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Montserrat</vt:lpstr>
      <vt:lpstr>Office Theme</vt:lpstr>
      <vt:lpstr>Public Events Committee Meeting </vt:lpstr>
      <vt:lpstr>Agenda </vt:lpstr>
      <vt:lpstr>Members and Mandate</vt:lpstr>
      <vt:lpstr>A reminder of the strategy for Public Events Programming</vt:lpstr>
      <vt:lpstr>2024 Season – CERN70 (from Jan – Jul 2024)</vt:lpstr>
      <vt:lpstr>Status of the 2024/25 season</vt:lpstr>
      <vt:lpstr>Danser avec l’evolution [In prep] Hallet Eghayan and Pascal Picq </vt:lpstr>
      <vt:lpstr>De Temps en temps [In prep] </vt:lpstr>
      <vt:lpstr>The Mysteries of the Universe [In discussion] Gian Giudice et al </vt:lpstr>
      <vt:lpstr>Quantum Lovers [In discussion] Hasan Padamsee </vt:lpstr>
      <vt:lpstr>Creation [Waiting for information] Gloria Bruni</vt:lpstr>
      <vt:lpstr>The magic inventions that changed history [Needs follow-up] Magic and Science Academy (Cambridge) </vt:lpstr>
      <vt:lpstr>The universe in a grain of sand [Part of Cineglobe 2024] Mark Levinson</vt:lpstr>
      <vt:lpstr>Summary of 2024/25 Season </vt:lpstr>
      <vt:lpstr>New proposals</vt:lpstr>
      <vt:lpstr>InnSæi – the Sea Within Hrund Gunsteinsdottir</vt:lpstr>
      <vt:lpstr>Entanglement! An entropic tale Infinite opera</vt:lpstr>
      <vt:lpstr>Hunting the Higgs  Sam Gregson aka Bad Boy of Science</vt:lpstr>
      <vt:lpstr>Le triomphe de l'enclume Luc Chareyron</vt:lpstr>
      <vt:lpstr>Theme for the 2024/25 season – Ideas?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Events Committee </dc:title>
  <dc:creator>Ana Godinho</dc:creator>
  <cp:lastModifiedBy>Ana Godinho</cp:lastModifiedBy>
  <cp:revision>73</cp:revision>
  <dcterms:created xsi:type="dcterms:W3CDTF">2023-12-03T21:18:54Z</dcterms:created>
  <dcterms:modified xsi:type="dcterms:W3CDTF">2024-03-12T15:06:53Z</dcterms:modified>
</cp:coreProperties>
</file>