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24"/>
  </p:notesMasterIdLst>
  <p:handoutMasterIdLst>
    <p:handoutMasterId r:id="rId25"/>
  </p:handoutMasterIdLst>
  <p:sldIdLst>
    <p:sldId id="263" r:id="rId2"/>
    <p:sldId id="317" r:id="rId3"/>
    <p:sldId id="309" r:id="rId4"/>
    <p:sldId id="315" r:id="rId5"/>
    <p:sldId id="264" r:id="rId6"/>
    <p:sldId id="310" r:id="rId7"/>
    <p:sldId id="313" r:id="rId8"/>
    <p:sldId id="311" r:id="rId9"/>
    <p:sldId id="312" r:id="rId10"/>
    <p:sldId id="322" r:id="rId11"/>
    <p:sldId id="318" r:id="rId12"/>
    <p:sldId id="320" r:id="rId13"/>
    <p:sldId id="289" r:id="rId14"/>
    <p:sldId id="281" r:id="rId15"/>
    <p:sldId id="277" r:id="rId16"/>
    <p:sldId id="285" r:id="rId17"/>
    <p:sldId id="282" r:id="rId18"/>
    <p:sldId id="279" r:id="rId19"/>
    <p:sldId id="278" r:id="rId20"/>
    <p:sldId id="283" r:id="rId21"/>
    <p:sldId id="324" r:id="rId22"/>
    <p:sldId id="272" r:id="rId23"/>
  </p:sldIdLst>
  <p:sldSz cx="12192000" cy="6858000"/>
  <p:notesSz cx="6858000" cy="9144000"/>
  <p:embeddedFontLst>
    <p:embeddedFont>
      <p:font typeface="ＭＳ Ｐゴシック" panose="020B0600070205080204" pitchFamily="34" charset="-128"/>
      <p:regular r:id="rId26"/>
    </p:embeddedFont>
    <p:embeddedFont>
      <p:font typeface="Jost Medium" pitchFamily="2" charset="77"/>
      <p:regular r:id="rId27"/>
      <p:italic r:id="rId28"/>
    </p:embeddedFont>
    <p:embeddedFont>
      <p:font typeface="Jost SemiBold" pitchFamily="2" charset="77"/>
      <p:regular r:id="rId29"/>
      <p:bold r:id="rId30"/>
      <p:italic r:id="rId31"/>
      <p:boldItalic r:id="rId32"/>
    </p:embeddedFont>
  </p:embeddedFontLst>
  <p:defaultTextStyle>
    <a:defPPr>
      <a:defRPr lang="en-I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848"/>
    <a:srgbClr val="00CBBB"/>
    <a:srgbClr val="FAC55B"/>
    <a:srgbClr val="10099F"/>
    <a:srgbClr val="EEEEEE"/>
    <a:srgbClr val="00FFBA"/>
    <a:srgbClr val="FC8484"/>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481"/>
    <p:restoredTop sz="90196"/>
  </p:normalViewPr>
  <p:slideViewPr>
    <p:cSldViewPr snapToGrid="0" snapToObjects="1">
      <p:cViewPr varScale="1">
        <p:scale>
          <a:sx n="103" d="100"/>
          <a:sy n="103" d="100"/>
        </p:scale>
        <p:origin x="272" y="176"/>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14" d="100"/>
          <a:sy n="114" d="100"/>
        </p:scale>
        <p:origin x="4264"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7E09557-5F17-0643-9E6C-C434772555D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S"/>
          </a:p>
        </p:txBody>
      </p:sp>
      <p:sp>
        <p:nvSpPr>
          <p:cNvPr id="3" name="Date Placeholder 2">
            <a:extLst>
              <a:ext uri="{FF2B5EF4-FFF2-40B4-BE49-F238E27FC236}">
                <a16:creationId xmlns:a16="http://schemas.microsoft.com/office/drawing/2014/main" id="{42DC4768-644B-CD4B-9954-83AD6C70407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99A3163-D888-4040-A2D8-2B7E2DDBB574}" type="datetimeFigureOut">
              <a:t>7.5.2024</a:t>
            </a:fld>
            <a:endParaRPr lang="en-IS"/>
          </a:p>
        </p:txBody>
      </p:sp>
      <p:sp>
        <p:nvSpPr>
          <p:cNvPr id="4" name="Footer Placeholder 3">
            <a:extLst>
              <a:ext uri="{FF2B5EF4-FFF2-40B4-BE49-F238E27FC236}">
                <a16:creationId xmlns:a16="http://schemas.microsoft.com/office/drawing/2014/main" id="{E8220FB6-8020-C24A-A415-DB5EF186AC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S"/>
          </a:p>
        </p:txBody>
      </p:sp>
      <p:sp>
        <p:nvSpPr>
          <p:cNvPr id="5" name="Slide Number Placeholder 4">
            <a:extLst>
              <a:ext uri="{FF2B5EF4-FFF2-40B4-BE49-F238E27FC236}">
                <a16:creationId xmlns:a16="http://schemas.microsoft.com/office/drawing/2014/main" id="{D1B06A01-4E34-F345-9ED4-1823080D9AB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C76437-1D96-D943-A8F5-FBAE6119EDD8}" type="slidenum">
              <a:t>‹#›</a:t>
            </a:fld>
            <a:endParaRPr lang="en-IS"/>
          </a:p>
        </p:txBody>
      </p:sp>
    </p:spTree>
    <p:extLst>
      <p:ext uri="{BB962C8B-B14F-4D97-AF65-F5344CB8AC3E}">
        <p14:creationId xmlns:p14="http://schemas.microsoft.com/office/powerpoint/2010/main" val="27603866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5CAC32-71DF-164C-83A4-400D4AB9B13F}" type="datetimeFigureOut">
              <a:rPr lang="en-IS" smtClean="0"/>
              <a:t>7.5.2024</a:t>
            </a:fld>
            <a:endParaRPr lang="en-I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A31F36-7F04-F341-A26D-98F8B0C0DAC1}" type="slidenum">
              <a:rPr lang="en-IS" smtClean="0"/>
              <a:t>‹#›</a:t>
            </a:fld>
            <a:endParaRPr lang="en-IS"/>
          </a:p>
        </p:txBody>
      </p:sp>
    </p:spTree>
    <p:extLst>
      <p:ext uri="{BB962C8B-B14F-4D97-AF65-F5344CB8AC3E}">
        <p14:creationId xmlns:p14="http://schemas.microsoft.com/office/powerpoint/2010/main" val="2154961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3A31F36-7F04-F341-A26D-98F8B0C0DAC1}" type="slidenum">
              <a:rPr lang="en-IS" smtClean="0"/>
              <a:t>1</a:t>
            </a:fld>
            <a:endParaRPr lang="en-IS"/>
          </a:p>
        </p:txBody>
      </p:sp>
    </p:spTree>
    <p:extLst>
      <p:ext uri="{BB962C8B-B14F-4D97-AF65-F5344CB8AC3E}">
        <p14:creationId xmlns:p14="http://schemas.microsoft.com/office/powerpoint/2010/main" val="28232426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3A31F36-7F04-F341-A26D-98F8B0C0DAC1}" type="slidenum">
              <a:rPr lang="en-IS" smtClean="0"/>
              <a:t>10</a:t>
            </a:fld>
            <a:endParaRPr lang="en-IS"/>
          </a:p>
        </p:txBody>
      </p:sp>
    </p:spTree>
    <p:extLst>
      <p:ext uri="{BB962C8B-B14F-4D97-AF65-F5344CB8AC3E}">
        <p14:creationId xmlns:p14="http://schemas.microsoft.com/office/powerpoint/2010/main" val="3180605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3A31F36-7F04-F341-A26D-98F8B0C0DAC1}" type="slidenum">
              <a:rPr lang="en-IS" smtClean="0"/>
              <a:t>11</a:t>
            </a:fld>
            <a:endParaRPr lang="en-IS"/>
          </a:p>
        </p:txBody>
      </p:sp>
    </p:spTree>
    <p:extLst>
      <p:ext uri="{BB962C8B-B14F-4D97-AF65-F5344CB8AC3E}">
        <p14:creationId xmlns:p14="http://schemas.microsoft.com/office/powerpoint/2010/main" val="2196160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22EEDEC-801F-EE4C-8506-BE031BA0472F}" type="slidenum">
              <a:rPr lang="en-IS" smtClean="0"/>
              <a:t>12</a:t>
            </a:fld>
            <a:endParaRPr lang="en-IS"/>
          </a:p>
        </p:txBody>
      </p:sp>
    </p:spTree>
    <p:extLst>
      <p:ext uri="{BB962C8B-B14F-4D97-AF65-F5344CB8AC3E}">
        <p14:creationId xmlns:p14="http://schemas.microsoft.com/office/powerpoint/2010/main" val="838301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a:extLst>
              <a:ext uri="{FF2B5EF4-FFF2-40B4-BE49-F238E27FC236}">
                <a16:creationId xmlns:a16="http://schemas.microsoft.com/office/drawing/2014/main" id="{E70C92E2-90E1-5429-E8A7-C5060A033E6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0" name="Notes Placeholder 2">
            <a:extLst>
              <a:ext uri="{FF2B5EF4-FFF2-40B4-BE49-F238E27FC236}">
                <a16:creationId xmlns:a16="http://schemas.microsoft.com/office/drawing/2014/main" id="{D9BEC8E9-CF0E-AA19-81AB-38DB143E6AF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IS" altLang="en-IS" dirty="0"/>
          </a:p>
        </p:txBody>
      </p:sp>
      <p:sp>
        <p:nvSpPr>
          <p:cNvPr id="43011" name="Slide Number Placeholder 3">
            <a:extLst>
              <a:ext uri="{FF2B5EF4-FFF2-40B4-BE49-F238E27FC236}">
                <a16:creationId xmlns:a16="http://schemas.microsoft.com/office/drawing/2014/main" id="{406CD181-C1B5-4E7B-35BC-D1C0BED7E07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F95199FE-2149-D749-A0DA-1EBEE225D382}" type="slidenum">
              <a:rPr lang="en-US" altLang="en-US">
                <a:ea typeface="ヒラギノ角ゴ Pro W3" charset="-128"/>
              </a:rPr>
              <a:pPr/>
              <a:t>13</a:t>
            </a:fld>
            <a:endParaRPr lang="en-US" altLang="en-US">
              <a:ea typeface="ヒラギノ角ゴ Pro W3" charset="-128"/>
            </a:endParaRPr>
          </a:p>
        </p:txBody>
      </p:sp>
    </p:spTree>
    <p:extLst>
      <p:ext uri="{BB962C8B-B14F-4D97-AF65-F5344CB8AC3E}">
        <p14:creationId xmlns:p14="http://schemas.microsoft.com/office/powerpoint/2010/main" val="4012605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a:extLst>
              <a:ext uri="{FF2B5EF4-FFF2-40B4-BE49-F238E27FC236}">
                <a16:creationId xmlns:a16="http://schemas.microsoft.com/office/drawing/2014/main" id="{73D5BBBD-5485-4305-76C3-F0B0700C25D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8" name="Notes Placeholder 2">
            <a:extLst>
              <a:ext uri="{FF2B5EF4-FFF2-40B4-BE49-F238E27FC236}">
                <a16:creationId xmlns:a16="http://schemas.microsoft.com/office/drawing/2014/main" id="{E34E7D4B-D433-3758-408E-40E1C2D05ED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34819" name="Slide Number Placeholder 3">
            <a:extLst>
              <a:ext uri="{FF2B5EF4-FFF2-40B4-BE49-F238E27FC236}">
                <a16:creationId xmlns:a16="http://schemas.microsoft.com/office/drawing/2014/main" id="{081E70D1-A408-33E0-0449-ECBDB9AF150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ヒラギノ角ゴ Pro W3" charset="-128"/>
              </a:defRPr>
            </a:lvl1pPr>
            <a:lvl2pPr marL="742950" indent="-285750">
              <a:defRPr>
                <a:solidFill>
                  <a:schemeClr val="tx1"/>
                </a:solidFill>
                <a:latin typeface="Arial" panose="020B0604020202020204" pitchFamily="34" charset="0"/>
                <a:ea typeface="ヒラギノ角ゴ Pro W3" charset="-128"/>
              </a:defRPr>
            </a:lvl2pPr>
            <a:lvl3pPr marL="1143000" indent="-228600">
              <a:defRPr>
                <a:solidFill>
                  <a:schemeClr val="tx1"/>
                </a:solidFill>
                <a:latin typeface="Arial" panose="020B0604020202020204" pitchFamily="34" charset="0"/>
                <a:ea typeface="ヒラギノ角ゴ Pro W3" charset="-128"/>
              </a:defRPr>
            </a:lvl3pPr>
            <a:lvl4pPr marL="1600200" indent="-228600">
              <a:defRPr>
                <a:solidFill>
                  <a:schemeClr val="tx1"/>
                </a:solidFill>
                <a:latin typeface="Arial" panose="020B0604020202020204" pitchFamily="34" charset="0"/>
                <a:ea typeface="ヒラギノ角ゴ Pro W3" charset="-128"/>
              </a:defRPr>
            </a:lvl4pPr>
            <a:lvl5pPr marL="2057400" indent="-22860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fld id="{4E8AECB7-6A0C-994E-8B9B-ADDE16A03D7A}" type="slidenum">
              <a:rPr lang="en-US" altLang="en-US"/>
              <a:pPr/>
              <a:t>14</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a:extLst>
              <a:ext uri="{FF2B5EF4-FFF2-40B4-BE49-F238E27FC236}">
                <a16:creationId xmlns:a16="http://schemas.microsoft.com/office/drawing/2014/main" id="{66F78F21-460D-FACA-08FA-14EBC833981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Notes Placeholder 2">
            <a:extLst>
              <a:ext uri="{FF2B5EF4-FFF2-40B4-BE49-F238E27FC236}">
                <a16:creationId xmlns:a16="http://schemas.microsoft.com/office/drawing/2014/main" id="{BB9395D6-EEE9-48C9-AD81-FCCE1ACE356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28675" name="Slide Number Placeholder 3">
            <a:extLst>
              <a:ext uri="{FF2B5EF4-FFF2-40B4-BE49-F238E27FC236}">
                <a16:creationId xmlns:a16="http://schemas.microsoft.com/office/drawing/2014/main" id="{E2491048-6F18-6886-7142-D7916CB8F34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ヒラギノ角ゴ Pro W3" charset="-128"/>
              </a:defRPr>
            </a:lvl1pPr>
            <a:lvl2pPr marL="742950" indent="-285750">
              <a:defRPr>
                <a:solidFill>
                  <a:schemeClr val="tx1"/>
                </a:solidFill>
                <a:latin typeface="Arial" panose="020B0604020202020204" pitchFamily="34" charset="0"/>
                <a:ea typeface="ヒラギノ角ゴ Pro W3" charset="-128"/>
              </a:defRPr>
            </a:lvl2pPr>
            <a:lvl3pPr marL="1143000" indent="-228600">
              <a:defRPr>
                <a:solidFill>
                  <a:schemeClr val="tx1"/>
                </a:solidFill>
                <a:latin typeface="Arial" panose="020B0604020202020204" pitchFamily="34" charset="0"/>
                <a:ea typeface="ヒラギノ角ゴ Pro W3" charset="-128"/>
              </a:defRPr>
            </a:lvl3pPr>
            <a:lvl4pPr marL="1600200" indent="-228600">
              <a:defRPr>
                <a:solidFill>
                  <a:schemeClr val="tx1"/>
                </a:solidFill>
                <a:latin typeface="Arial" panose="020B0604020202020204" pitchFamily="34" charset="0"/>
                <a:ea typeface="ヒラギノ角ゴ Pro W3" charset="-128"/>
              </a:defRPr>
            </a:lvl4pPr>
            <a:lvl5pPr marL="2057400" indent="-22860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fld id="{E6198D68-9B05-F442-B019-EE0A202FD404}" type="slidenum">
              <a:rPr lang="en-US" altLang="en-US"/>
              <a:pPr/>
              <a:t>15</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a:extLst>
              <a:ext uri="{FF2B5EF4-FFF2-40B4-BE49-F238E27FC236}">
                <a16:creationId xmlns:a16="http://schemas.microsoft.com/office/drawing/2014/main" id="{604AB6BD-C634-95ED-7877-87BE5B0A289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Notes Placeholder 2">
            <a:extLst>
              <a:ext uri="{FF2B5EF4-FFF2-40B4-BE49-F238E27FC236}">
                <a16:creationId xmlns:a16="http://schemas.microsoft.com/office/drawing/2014/main" id="{354B2746-3D9D-D073-5957-6184E95719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a:p>
            <a:endParaRPr lang="en-US" altLang="en-US" dirty="0"/>
          </a:p>
        </p:txBody>
      </p:sp>
      <p:sp>
        <p:nvSpPr>
          <p:cNvPr id="32771" name="Slide Number Placeholder 3">
            <a:extLst>
              <a:ext uri="{FF2B5EF4-FFF2-40B4-BE49-F238E27FC236}">
                <a16:creationId xmlns:a16="http://schemas.microsoft.com/office/drawing/2014/main" id="{B3C538A3-0BD5-9FA2-80F8-BC88D33F294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ヒラギノ角ゴ Pro W3" charset="-128"/>
              </a:defRPr>
            </a:lvl1pPr>
            <a:lvl2pPr marL="742950" indent="-285750">
              <a:defRPr>
                <a:solidFill>
                  <a:schemeClr val="tx1"/>
                </a:solidFill>
                <a:latin typeface="Arial" panose="020B0604020202020204" pitchFamily="34" charset="0"/>
                <a:ea typeface="ヒラギノ角ゴ Pro W3" charset="-128"/>
              </a:defRPr>
            </a:lvl2pPr>
            <a:lvl3pPr marL="1143000" indent="-228600">
              <a:defRPr>
                <a:solidFill>
                  <a:schemeClr val="tx1"/>
                </a:solidFill>
                <a:latin typeface="Arial" panose="020B0604020202020204" pitchFamily="34" charset="0"/>
                <a:ea typeface="ヒラギノ角ゴ Pro W3" charset="-128"/>
              </a:defRPr>
            </a:lvl3pPr>
            <a:lvl4pPr marL="1600200" indent="-228600">
              <a:defRPr>
                <a:solidFill>
                  <a:schemeClr val="tx1"/>
                </a:solidFill>
                <a:latin typeface="Arial" panose="020B0604020202020204" pitchFamily="34" charset="0"/>
                <a:ea typeface="ヒラギノ角ゴ Pro W3" charset="-128"/>
              </a:defRPr>
            </a:lvl4pPr>
            <a:lvl5pPr marL="2057400" indent="-22860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fld id="{0B3F5417-0717-4047-BE0B-C8C26C610224}" type="slidenum">
              <a:rPr lang="en-US" altLang="en-US"/>
              <a:pPr/>
              <a:t>16</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a:extLst>
              <a:ext uri="{FF2B5EF4-FFF2-40B4-BE49-F238E27FC236}">
                <a16:creationId xmlns:a16="http://schemas.microsoft.com/office/drawing/2014/main" id="{5D6F9B30-5FBE-B46B-E889-C87DE90598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6" name="Notes Placeholder 2">
            <a:extLst>
              <a:ext uri="{FF2B5EF4-FFF2-40B4-BE49-F238E27FC236}">
                <a16:creationId xmlns:a16="http://schemas.microsoft.com/office/drawing/2014/main" id="{9B79AFA0-9FE1-A08D-6014-0D39F7C7355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36867" name="Slide Number Placeholder 3">
            <a:extLst>
              <a:ext uri="{FF2B5EF4-FFF2-40B4-BE49-F238E27FC236}">
                <a16:creationId xmlns:a16="http://schemas.microsoft.com/office/drawing/2014/main" id="{9EDD9F0B-224F-ADDC-1305-8233C70A724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ヒラギノ角ゴ Pro W3" charset="-128"/>
              </a:defRPr>
            </a:lvl1pPr>
            <a:lvl2pPr marL="742950" indent="-285750">
              <a:defRPr>
                <a:solidFill>
                  <a:schemeClr val="tx1"/>
                </a:solidFill>
                <a:latin typeface="Arial" panose="020B0604020202020204" pitchFamily="34" charset="0"/>
                <a:ea typeface="ヒラギノ角ゴ Pro W3" charset="-128"/>
              </a:defRPr>
            </a:lvl2pPr>
            <a:lvl3pPr marL="1143000" indent="-228600">
              <a:defRPr>
                <a:solidFill>
                  <a:schemeClr val="tx1"/>
                </a:solidFill>
                <a:latin typeface="Arial" panose="020B0604020202020204" pitchFamily="34" charset="0"/>
                <a:ea typeface="ヒラギノ角ゴ Pro W3" charset="-128"/>
              </a:defRPr>
            </a:lvl3pPr>
            <a:lvl4pPr marL="1600200" indent="-228600">
              <a:defRPr>
                <a:solidFill>
                  <a:schemeClr val="tx1"/>
                </a:solidFill>
                <a:latin typeface="Arial" panose="020B0604020202020204" pitchFamily="34" charset="0"/>
                <a:ea typeface="ヒラギノ角ゴ Pro W3" charset="-128"/>
              </a:defRPr>
            </a:lvl4pPr>
            <a:lvl5pPr marL="2057400" indent="-22860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fld id="{C7A77423-5571-964A-9182-9113F0547859}" type="slidenum">
              <a:rPr lang="en-US" altLang="en-US"/>
              <a:pPr/>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a:extLst>
              <a:ext uri="{FF2B5EF4-FFF2-40B4-BE49-F238E27FC236}">
                <a16:creationId xmlns:a16="http://schemas.microsoft.com/office/drawing/2014/main" id="{34F69B9D-EB0D-B8E9-41C1-9F39433DEC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4" name="Notes Placeholder 2">
            <a:extLst>
              <a:ext uri="{FF2B5EF4-FFF2-40B4-BE49-F238E27FC236}">
                <a16:creationId xmlns:a16="http://schemas.microsoft.com/office/drawing/2014/main" id="{4329A0F7-8B54-17ED-9E9A-5266EF92BA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a:p>
            <a:endParaRPr lang="en-US" altLang="en-US" dirty="0"/>
          </a:p>
        </p:txBody>
      </p:sp>
      <p:sp>
        <p:nvSpPr>
          <p:cNvPr id="38915" name="Slide Number Placeholder 3">
            <a:extLst>
              <a:ext uri="{FF2B5EF4-FFF2-40B4-BE49-F238E27FC236}">
                <a16:creationId xmlns:a16="http://schemas.microsoft.com/office/drawing/2014/main" id="{6589110A-C2F0-37EB-2C8B-ADD0557127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ヒラギノ角ゴ Pro W3" charset="-128"/>
              </a:defRPr>
            </a:lvl1pPr>
            <a:lvl2pPr marL="742950" indent="-285750">
              <a:defRPr>
                <a:solidFill>
                  <a:schemeClr val="tx1"/>
                </a:solidFill>
                <a:latin typeface="Arial" panose="020B0604020202020204" pitchFamily="34" charset="0"/>
                <a:ea typeface="ヒラギノ角ゴ Pro W3" charset="-128"/>
              </a:defRPr>
            </a:lvl2pPr>
            <a:lvl3pPr marL="1143000" indent="-228600">
              <a:defRPr>
                <a:solidFill>
                  <a:schemeClr val="tx1"/>
                </a:solidFill>
                <a:latin typeface="Arial" panose="020B0604020202020204" pitchFamily="34" charset="0"/>
                <a:ea typeface="ヒラギノ角ゴ Pro W3" charset="-128"/>
              </a:defRPr>
            </a:lvl3pPr>
            <a:lvl4pPr marL="1600200" indent="-228600">
              <a:defRPr>
                <a:solidFill>
                  <a:schemeClr val="tx1"/>
                </a:solidFill>
                <a:latin typeface="Arial" panose="020B0604020202020204" pitchFamily="34" charset="0"/>
                <a:ea typeface="ヒラギノ角ゴ Pro W3" charset="-128"/>
              </a:defRPr>
            </a:lvl4pPr>
            <a:lvl5pPr marL="2057400" indent="-22860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fld id="{47A3D6D7-2392-FC4F-A181-D6BC3EDE0E0D}" type="slidenum">
              <a:rPr lang="en-US" altLang="en-US"/>
              <a:pPr/>
              <a:t>18</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a:extLst>
              <a:ext uri="{FF2B5EF4-FFF2-40B4-BE49-F238E27FC236}">
                <a16:creationId xmlns:a16="http://schemas.microsoft.com/office/drawing/2014/main" id="{D7D5967F-BE7C-EE12-54B0-2DEB96F783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Notes Placeholder 2">
            <a:extLst>
              <a:ext uri="{FF2B5EF4-FFF2-40B4-BE49-F238E27FC236}">
                <a16:creationId xmlns:a16="http://schemas.microsoft.com/office/drawing/2014/main" id="{1339CB47-F9B9-B2F8-8C86-0623CB4BD8C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a:p>
            <a:endParaRPr lang="en-US" altLang="en-US" dirty="0"/>
          </a:p>
        </p:txBody>
      </p:sp>
      <p:sp>
        <p:nvSpPr>
          <p:cNvPr id="30723" name="Slide Number Placeholder 3">
            <a:extLst>
              <a:ext uri="{FF2B5EF4-FFF2-40B4-BE49-F238E27FC236}">
                <a16:creationId xmlns:a16="http://schemas.microsoft.com/office/drawing/2014/main" id="{C5F73685-2F13-5E10-E05F-1366729FF07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ヒラギノ角ゴ Pro W3" charset="-128"/>
              </a:defRPr>
            </a:lvl1pPr>
            <a:lvl2pPr marL="742950" indent="-285750">
              <a:defRPr>
                <a:solidFill>
                  <a:schemeClr val="tx1"/>
                </a:solidFill>
                <a:latin typeface="Arial" panose="020B0604020202020204" pitchFamily="34" charset="0"/>
                <a:ea typeface="ヒラギノ角ゴ Pro W3" charset="-128"/>
              </a:defRPr>
            </a:lvl2pPr>
            <a:lvl3pPr marL="1143000" indent="-228600">
              <a:defRPr>
                <a:solidFill>
                  <a:schemeClr val="tx1"/>
                </a:solidFill>
                <a:latin typeface="Arial" panose="020B0604020202020204" pitchFamily="34" charset="0"/>
                <a:ea typeface="ヒラギノ角ゴ Pro W3" charset="-128"/>
              </a:defRPr>
            </a:lvl3pPr>
            <a:lvl4pPr marL="1600200" indent="-228600">
              <a:defRPr>
                <a:solidFill>
                  <a:schemeClr val="tx1"/>
                </a:solidFill>
                <a:latin typeface="Arial" panose="020B0604020202020204" pitchFamily="34" charset="0"/>
                <a:ea typeface="ヒラギノ角ゴ Pro W3" charset="-128"/>
              </a:defRPr>
            </a:lvl4pPr>
            <a:lvl5pPr marL="2057400" indent="-22860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fld id="{4864B699-BD10-694B-993E-06D5BD89680F}" type="slidenum">
              <a:rPr lang="en-US" altLang="en-US"/>
              <a:pPr/>
              <a:t>19</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3A31F36-7F04-F341-A26D-98F8B0C0DAC1}" type="slidenum">
              <a:rPr lang="en-IS" smtClean="0"/>
              <a:t>2</a:t>
            </a:fld>
            <a:endParaRPr lang="en-IS"/>
          </a:p>
        </p:txBody>
      </p:sp>
    </p:spTree>
    <p:extLst>
      <p:ext uri="{BB962C8B-B14F-4D97-AF65-F5344CB8AC3E}">
        <p14:creationId xmlns:p14="http://schemas.microsoft.com/office/powerpoint/2010/main" val="3699294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a:extLst>
              <a:ext uri="{FF2B5EF4-FFF2-40B4-BE49-F238E27FC236}">
                <a16:creationId xmlns:a16="http://schemas.microsoft.com/office/drawing/2014/main" id="{9F66D22F-ED0B-F837-3EA4-FC60DE1B25F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2" name="Notes Placeholder 2">
            <a:extLst>
              <a:ext uri="{FF2B5EF4-FFF2-40B4-BE49-F238E27FC236}">
                <a16:creationId xmlns:a16="http://schemas.microsoft.com/office/drawing/2014/main" id="{337E1869-E4DE-0A03-6A14-EBE4538F010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40963" name="Slide Number Placeholder 3">
            <a:extLst>
              <a:ext uri="{FF2B5EF4-FFF2-40B4-BE49-F238E27FC236}">
                <a16:creationId xmlns:a16="http://schemas.microsoft.com/office/drawing/2014/main" id="{9A31C663-C3DA-EA70-67CC-8D805C502E6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ヒラギノ角ゴ Pro W3" charset="-128"/>
              </a:defRPr>
            </a:lvl1pPr>
            <a:lvl2pPr marL="742950" indent="-285750">
              <a:defRPr>
                <a:solidFill>
                  <a:schemeClr val="tx1"/>
                </a:solidFill>
                <a:latin typeface="Arial" panose="020B0604020202020204" pitchFamily="34" charset="0"/>
                <a:ea typeface="ヒラギノ角ゴ Pro W3" charset="-128"/>
              </a:defRPr>
            </a:lvl2pPr>
            <a:lvl3pPr marL="1143000" indent="-228600">
              <a:defRPr>
                <a:solidFill>
                  <a:schemeClr val="tx1"/>
                </a:solidFill>
                <a:latin typeface="Arial" panose="020B0604020202020204" pitchFamily="34" charset="0"/>
                <a:ea typeface="ヒラギノ角ゴ Pro W3" charset="-128"/>
              </a:defRPr>
            </a:lvl3pPr>
            <a:lvl4pPr marL="1600200" indent="-228600">
              <a:defRPr>
                <a:solidFill>
                  <a:schemeClr val="tx1"/>
                </a:solidFill>
                <a:latin typeface="Arial" panose="020B0604020202020204" pitchFamily="34" charset="0"/>
                <a:ea typeface="ヒラギノ角ゴ Pro W3" charset="-128"/>
              </a:defRPr>
            </a:lvl4pPr>
            <a:lvl5pPr marL="2057400" indent="-22860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fld id="{57EFEFA3-0750-D048-9A4F-127A93E6FD7A}" type="slidenum">
              <a:rPr lang="en-US" altLang="en-US"/>
              <a:pPr/>
              <a:t>20</a:t>
            </a:fld>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3A31F36-7F04-F341-A26D-98F8B0C0DAC1}" type="slidenum">
              <a:rPr lang="en-IS" smtClean="0"/>
              <a:t>21</a:t>
            </a:fld>
            <a:endParaRPr lang="en-IS"/>
          </a:p>
        </p:txBody>
      </p:sp>
    </p:spTree>
    <p:extLst>
      <p:ext uri="{BB962C8B-B14F-4D97-AF65-F5344CB8AC3E}">
        <p14:creationId xmlns:p14="http://schemas.microsoft.com/office/powerpoint/2010/main" val="3644886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22EEDEC-801F-EE4C-8506-BE031BA0472F}" type="slidenum">
              <a:rPr lang="en-IS" smtClean="0"/>
              <a:t>22</a:t>
            </a:fld>
            <a:endParaRPr lang="en-IS"/>
          </a:p>
        </p:txBody>
      </p:sp>
    </p:spTree>
    <p:extLst>
      <p:ext uri="{BB962C8B-B14F-4D97-AF65-F5344CB8AC3E}">
        <p14:creationId xmlns:p14="http://schemas.microsoft.com/office/powerpoint/2010/main" val="4060500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3A31F36-7F04-F341-A26D-98F8B0C0DAC1}" type="slidenum">
              <a:rPr lang="en-IS" smtClean="0"/>
              <a:t>3</a:t>
            </a:fld>
            <a:endParaRPr lang="en-IS"/>
          </a:p>
        </p:txBody>
      </p:sp>
    </p:spTree>
    <p:extLst>
      <p:ext uri="{BB962C8B-B14F-4D97-AF65-F5344CB8AC3E}">
        <p14:creationId xmlns:p14="http://schemas.microsoft.com/office/powerpoint/2010/main" val="1023610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0B011999-13F9-8C48-98D3-6A56ACE1B0D4}" type="slidenum">
              <a:rPr lang="en-IS" smtClean="0"/>
              <a:t>4</a:t>
            </a:fld>
            <a:endParaRPr lang="en-IS"/>
          </a:p>
        </p:txBody>
      </p:sp>
    </p:spTree>
    <p:extLst>
      <p:ext uri="{BB962C8B-B14F-4D97-AF65-F5344CB8AC3E}">
        <p14:creationId xmlns:p14="http://schemas.microsoft.com/office/powerpoint/2010/main" val="4232237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3A31F36-7F04-F341-A26D-98F8B0C0DAC1}" type="slidenum">
              <a:rPr lang="en-IS" smtClean="0"/>
              <a:t>5</a:t>
            </a:fld>
            <a:endParaRPr lang="en-IS"/>
          </a:p>
        </p:txBody>
      </p:sp>
    </p:spTree>
    <p:extLst>
      <p:ext uri="{BB962C8B-B14F-4D97-AF65-F5344CB8AC3E}">
        <p14:creationId xmlns:p14="http://schemas.microsoft.com/office/powerpoint/2010/main" val="1804992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3A31F36-7F04-F341-A26D-98F8B0C0DAC1}" type="slidenum">
              <a:rPr lang="en-IS" smtClean="0"/>
              <a:t>6</a:t>
            </a:fld>
            <a:endParaRPr lang="en-IS"/>
          </a:p>
        </p:txBody>
      </p:sp>
    </p:spTree>
    <p:extLst>
      <p:ext uri="{BB962C8B-B14F-4D97-AF65-F5344CB8AC3E}">
        <p14:creationId xmlns:p14="http://schemas.microsoft.com/office/powerpoint/2010/main" val="848635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3A31F36-7F04-F341-A26D-98F8B0C0DAC1}" type="slidenum">
              <a:rPr lang="en-IS" smtClean="0"/>
              <a:t>7</a:t>
            </a:fld>
            <a:endParaRPr lang="en-IS"/>
          </a:p>
        </p:txBody>
      </p:sp>
    </p:spTree>
    <p:extLst>
      <p:ext uri="{BB962C8B-B14F-4D97-AF65-F5344CB8AC3E}">
        <p14:creationId xmlns:p14="http://schemas.microsoft.com/office/powerpoint/2010/main" val="2470384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3A31F36-7F04-F341-A26D-98F8B0C0DAC1}" type="slidenum">
              <a:rPr lang="en-IS" smtClean="0"/>
              <a:t>8</a:t>
            </a:fld>
            <a:endParaRPr lang="en-IS"/>
          </a:p>
        </p:txBody>
      </p:sp>
    </p:spTree>
    <p:extLst>
      <p:ext uri="{BB962C8B-B14F-4D97-AF65-F5344CB8AC3E}">
        <p14:creationId xmlns:p14="http://schemas.microsoft.com/office/powerpoint/2010/main" val="2169794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S" dirty="0"/>
          </a:p>
        </p:txBody>
      </p:sp>
      <p:sp>
        <p:nvSpPr>
          <p:cNvPr id="4" name="Slide Number Placeholder 3"/>
          <p:cNvSpPr>
            <a:spLocks noGrp="1"/>
          </p:cNvSpPr>
          <p:nvPr>
            <p:ph type="sldNum" sz="quarter" idx="5"/>
          </p:nvPr>
        </p:nvSpPr>
        <p:spPr/>
        <p:txBody>
          <a:bodyPr/>
          <a:lstStyle/>
          <a:p>
            <a:fld id="{83A31F36-7F04-F341-A26D-98F8B0C0DAC1}" type="slidenum">
              <a:rPr lang="en-IS" smtClean="0"/>
              <a:t>9</a:t>
            </a:fld>
            <a:endParaRPr lang="en-IS"/>
          </a:p>
        </p:txBody>
      </p:sp>
    </p:spTree>
    <p:extLst>
      <p:ext uri="{BB962C8B-B14F-4D97-AF65-F5344CB8AC3E}">
        <p14:creationId xmlns:p14="http://schemas.microsoft.com/office/powerpoint/2010/main" val="4029901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rsíð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C6C10-AEEE-2242-8CA6-22E89276E00E}"/>
              </a:ext>
            </a:extLst>
          </p:cNvPr>
          <p:cNvSpPr>
            <a:spLocks noGrp="1"/>
          </p:cNvSpPr>
          <p:nvPr>
            <p:ph type="ctrTitle"/>
          </p:nvPr>
        </p:nvSpPr>
        <p:spPr>
          <a:xfrm>
            <a:off x="792079" y="2878815"/>
            <a:ext cx="6118007" cy="1731788"/>
          </a:xfrm>
          <a:solidFill>
            <a:schemeClr val="bg1"/>
          </a:solidFill>
        </p:spPr>
        <p:txBody>
          <a:bodyPr wrap="square" lIns="180000" tIns="180000" rIns="180000" bIns="72000" anchor="t" anchorCtr="0">
            <a:spAutoFit/>
          </a:bodyPr>
          <a:lstStyle>
            <a:lvl1pPr algn="l">
              <a:lnSpc>
                <a:spcPct val="100000"/>
              </a:lnSpc>
              <a:defRPr sz="4800" b="0" i="0">
                <a:solidFill>
                  <a:srgbClr val="10099F"/>
                </a:solidFill>
                <a:latin typeface="Jost Medium" pitchFamily="2" charset="77"/>
                <a:ea typeface="Jost Medium" pitchFamily="2" charset="77"/>
              </a:defRPr>
            </a:lvl1pPr>
          </a:lstStyle>
          <a:p>
            <a:r>
              <a:rPr lang="en-US" dirty="0"/>
              <a:t>Click to edit Master title style</a:t>
            </a:r>
            <a:endParaRPr lang="is-IS" dirty="0"/>
          </a:p>
        </p:txBody>
      </p:sp>
      <p:sp>
        <p:nvSpPr>
          <p:cNvPr id="4" name="Subtitle 2">
            <a:extLst>
              <a:ext uri="{FF2B5EF4-FFF2-40B4-BE49-F238E27FC236}">
                <a16:creationId xmlns:a16="http://schemas.microsoft.com/office/drawing/2014/main" id="{05F35A1D-E001-644A-9371-98B2527128CF}"/>
              </a:ext>
            </a:extLst>
          </p:cNvPr>
          <p:cNvSpPr>
            <a:spLocks noGrp="1"/>
          </p:cNvSpPr>
          <p:nvPr>
            <p:ph type="subTitle" idx="1"/>
          </p:nvPr>
        </p:nvSpPr>
        <p:spPr>
          <a:xfrm>
            <a:off x="792079" y="4762404"/>
            <a:ext cx="9108917" cy="616680"/>
          </a:xfrm>
          <a:solidFill>
            <a:schemeClr val="bg1"/>
          </a:solidFill>
        </p:spPr>
        <p:txBody>
          <a:bodyPr lIns="180000" tIns="144000" bIns="72000">
            <a:spAutoFit/>
          </a:bodyPr>
          <a:lstStyle>
            <a:lvl1pPr marL="0" indent="0" algn="l">
              <a:buNone/>
              <a:defRPr sz="2800">
                <a:solidFill>
                  <a:srgbClr val="10099F"/>
                </a:solidFill>
              </a:defRPr>
            </a:lvl1pPr>
            <a:lvl2pPr marL="580781" indent="0" algn="ctr">
              <a:buNone/>
              <a:defRPr/>
            </a:lvl2pPr>
            <a:lvl3pPr marL="1161562" indent="0" algn="ctr">
              <a:buNone/>
              <a:defRPr/>
            </a:lvl3pPr>
            <a:lvl4pPr marL="1742343" indent="0" algn="ctr">
              <a:buNone/>
              <a:defRPr/>
            </a:lvl4pPr>
            <a:lvl5pPr marL="2323125" indent="0" algn="ctr">
              <a:buNone/>
              <a:defRPr/>
            </a:lvl5pPr>
            <a:lvl6pPr marL="2903906" indent="0" algn="ctr">
              <a:buNone/>
              <a:defRPr/>
            </a:lvl6pPr>
            <a:lvl7pPr marL="3484687" indent="0" algn="ctr">
              <a:buNone/>
              <a:defRPr/>
            </a:lvl7pPr>
            <a:lvl8pPr marL="4065468" indent="0" algn="ctr">
              <a:buNone/>
              <a:defRPr/>
            </a:lvl8pPr>
            <a:lvl9pPr marL="4646249" indent="0" algn="ctr">
              <a:buNone/>
              <a:defRPr/>
            </a:lvl9pPr>
          </a:lstStyle>
          <a:p>
            <a:r>
              <a:rPr lang="en-US"/>
              <a:t>Click to edit Master subtitle style</a:t>
            </a:r>
            <a:endParaRPr lang="is-IS"/>
          </a:p>
        </p:txBody>
      </p:sp>
    </p:spTree>
    <p:extLst>
      <p:ext uri="{BB962C8B-B14F-4D97-AF65-F5344CB8AC3E}">
        <p14:creationId xmlns:p14="http://schemas.microsoft.com/office/powerpoint/2010/main" val="1993039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Auð glæra">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7092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veggja dálk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8F1C3-BFAB-584A-8C9A-6FB289A3D79D}"/>
              </a:ext>
            </a:extLst>
          </p:cNvPr>
          <p:cNvSpPr>
            <a:spLocks noGrp="1"/>
          </p:cNvSpPr>
          <p:nvPr>
            <p:ph type="title"/>
          </p:nvPr>
        </p:nvSpPr>
        <p:spPr/>
        <p:txBody>
          <a:bodyPr/>
          <a:lstStyle/>
          <a:p>
            <a:r>
              <a:rPr lang="en-US"/>
              <a:t>Click to edit Master title style</a:t>
            </a:r>
            <a:endParaRPr lang="is-IS"/>
          </a:p>
        </p:txBody>
      </p:sp>
      <p:sp>
        <p:nvSpPr>
          <p:cNvPr id="3" name="Content Placeholder 2">
            <a:extLst>
              <a:ext uri="{FF2B5EF4-FFF2-40B4-BE49-F238E27FC236}">
                <a16:creationId xmlns:a16="http://schemas.microsoft.com/office/drawing/2014/main" id="{8F672ACC-5EAB-644E-B0E7-0BA88604D8A5}"/>
              </a:ext>
            </a:extLst>
          </p:cNvPr>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s-IS" dirty="0"/>
          </a:p>
        </p:txBody>
      </p:sp>
      <p:sp>
        <p:nvSpPr>
          <p:cNvPr id="4" name="Content Placeholder 3">
            <a:extLst>
              <a:ext uri="{FF2B5EF4-FFF2-40B4-BE49-F238E27FC236}">
                <a16:creationId xmlns:a16="http://schemas.microsoft.com/office/drawing/2014/main" id="{B90056CC-4022-704B-8D8B-4D2695D14FE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Tree>
    <p:extLst>
      <p:ext uri="{BB962C8B-B14F-4D97-AF65-F5344CB8AC3E}">
        <p14:creationId xmlns:p14="http://schemas.microsoft.com/office/powerpoint/2010/main" val="1030251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veggja dálka með millifyrirsög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2DB5E-5649-EE47-8240-F7302A71BF9D}"/>
              </a:ext>
            </a:extLst>
          </p:cNvPr>
          <p:cNvSpPr>
            <a:spLocks noGrp="1"/>
          </p:cNvSpPr>
          <p:nvPr>
            <p:ph type="title"/>
          </p:nvPr>
        </p:nvSpPr>
        <p:spPr>
          <a:xfrm>
            <a:off x="839788" y="365125"/>
            <a:ext cx="9631567" cy="1325563"/>
          </a:xfrm>
        </p:spPr>
        <p:txBody>
          <a:bodyPr/>
          <a:lstStyle/>
          <a:p>
            <a:r>
              <a:rPr lang="en-US"/>
              <a:t>Click to edit Master title style</a:t>
            </a:r>
            <a:endParaRPr lang="is-IS"/>
          </a:p>
        </p:txBody>
      </p:sp>
      <p:sp>
        <p:nvSpPr>
          <p:cNvPr id="3" name="Text Placeholder 2">
            <a:extLst>
              <a:ext uri="{FF2B5EF4-FFF2-40B4-BE49-F238E27FC236}">
                <a16:creationId xmlns:a16="http://schemas.microsoft.com/office/drawing/2014/main" id="{3AF83012-DB16-BE40-8521-3A3AE75D2F0B}"/>
              </a:ext>
            </a:extLst>
          </p:cNvPr>
          <p:cNvSpPr>
            <a:spLocks noGrp="1"/>
          </p:cNvSpPr>
          <p:nvPr>
            <p:ph type="body" idx="1"/>
          </p:nvPr>
        </p:nvSpPr>
        <p:spPr>
          <a:xfrm>
            <a:off x="839788" y="1681163"/>
            <a:ext cx="5157787" cy="823912"/>
          </a:xfrm>
        </p:spPr>
        <p:txBody>
          <a:bodyPr anchor="b"/>
          <a:lstStyle>
            <a:lvl1pPr marL="0" indent="0">
              <a:buNone/>
              <a:defRPr sz="2400" b="1" i="0">
                <a:latin typeface="Jost SemiBold" pitchFamily="2" charset="77"/>
                <a:ea typeface="Jost SemiBold"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2B93A9B-CF3B-E147-8534-F6C22017A79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
        <p:nvSpPr>
          <p:cNvPr id="5" name="Text Placeholder 4">
            <a:extLst>
              <a:ext uri="{FF2B5EF4-FFF2-40B4-BE49-F238E27FC236}">
                <a16:creationId xmlns:a16="http://schemas.microsoft.com/office/drawing/2014/main" id="{588F7338-7E56-564F-AF1C-8EC44FAF43C4}"/>
              </a:ext>
            </a:extLst>
          </p:cNvPr>
          <p:cNvSpPr>
            <a:spLocks noGrp="1"/>
          </p:cNvSpPr>
          <p:nvPr>
            <p:ph type="body" sz="quarter" idx="3"/>
          </p:nvPr>
        </p:nvSpPr>
        <p:spPr>
          <a:xfrm>
            <a:off x="6172200" y="1681163"/>
            <a:ext cx="5183188" cy="823912"/>
          </a:xfrm>
        </p:spPr>
        <p:txBody>
          <a:bodyPr anchor="b"/>
          <a:lstStyle>
            <a:lvl1pPr marL="0" indent="0">
              <a:buNone/>
              <a:defRPr sz="2400" b="1" i="0">
                <a:latin typeface="Jost SemiBold" pitchFamily="2" charset="77"/>
                <a:ea typeface="Jost SemiBold"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D880FA8-AE5E-C448-8361-E34D5E5BFD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s-IS"/>
          </a:p>
        </p:txBody>
      </p:sp>
    </p:spTree>
    <p:extLst>
      <p:ext uri="{BB962C8B-B14F-4D97-AF65-F5344CB8AC3E}">
        <p14:creationId xmlns:p14="http://schemas.microsoft.com/office/powerpoint/2010/main" val="3753539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illiforsíð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54D4DB1-75E3-5B4A-9E5C-7E351A3DB8DB}"/>
              </a:ext>
            </a:extLst>
          </p:cNvPr>
          <p:cNvSpPr/>
          <p:nvPr userDrawn="1"/>
        </p:nvSpPr>
        <p:spPr>
          <a:xfrm>
            <a:off x="0" y="4162927"/>
            <a:ext cx="12192000" cy="2700000"/>
          </a:xfrm>
          <a:prstGeom prst="rect">
            <a:avLst/>
          </a:prstGeom>
          <a:solidFill>
            <a:srgbClr val="FC8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
        <p:nvSpPr>
          <p:cNvPr id="2" name="Title 1">
            <a:extLst>
              <a:ext uri="{FF2B5EF4-FFF2-40B4-BE49-F238E27FC236}">
                <a16:creationId xmlns:a16="http://schemas.microsoft.com/office/drawing/2014/main" id="{1CBFA17A-0476-4545-A0BD-809A62A8D4D9}"/>
              </a:ext>
            </a:extLst>
          </p:cNvPr>
          <p:cNvSpPr>
            <a:spLocks noGrp="1"/>
          </p:cNvSpPr>
          <p:nvPr>
            <p:ph type="title"/>
          </p:nvPr>
        </p:nvSpPr>
        <p:spPr>
          <a:xfrm>
            <a:off x="892010" y="3702276"/>
            <a:ext cx="7277434" cy="860199"/>
          </a:xfrm>
          <a:solidFill>
            <a:schemeClr val="bg1"/>
          </a:solidFill>
        </p:spPr>
        <p:txBody>
          <a:bodyPr lIns="180000" tIns="180000" rIns="180000" bIns="108000" anchor="b">
            <a:spAutoFit/>
          </a:bodyPr>
          <a:lstStyle>
            <a:lvl1pPr>
              <a:defRPr sz="4000"/>
            </a:lvl1pPr>
          </a:lstStyle>
          <a:p>
            <a:r>
              <a:rPr lang="en-US" dirty="0"/>
              <a:t>Click to edit Master title style</a:t>
            </a:r>
            <a:endParaRPr lang="is-IS" dirty="0"/>
          </a:p>
        </p:txBody>
      </p:sp>
    </p:spTree>
    <p:extLst>
      <p:ext uri="{BB962C8B-B14F-4D97-AF65-F5344CB8AC3E}">
        <p14:creationId xmlns:p14="http://schemas.microsoft.com/office/powerpoint/2010/main" val="4265120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Meginmál litaður grunnu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311C4D-79DB-B744-A3B1-4D217C91E63F}"/>
              </a:ext>
            </a:extLst>
          </p:cNvPr>
          <p:cNvSpPr/>
          <p:nvPr userDrawn="1"/>
        </p:nvSpPr>
        <p:spPr>
          <a:xfrm>
            <a:off x="0" y="4162928"/>
            <a:ext cx="12191999" cy="2700000"/>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
        <p:nvSpPr>
          <p:cNvPr id="8" name="Rectangle 7">
            <a:extLst>
              <a:ext uri="{FF2B5EF4-FFF2-40B4-BE49-F238E27FC236}">
                <a16:creationId xmlns:a16="http://schemas.microsoft.com/office/drawing/2014/main" id="{DD809E27-95E7-CC4F-876E-972A9B2731BD}"/>
              </a:ext>
            </a:extLst>
          </p:cNvPr>
          <p:cNvSpPr/>
          <p:nvPr userDrawn="1"/>
        </p:nvSpPr>
        <p:spPr>
          <a:xfrm>
            <a:off x="2382253" y="1224336"/>
            <a:ext cx="8386011" cy="5044118"/>
          </a:xfrm>
          <a:prstGeom prst="rect">
            <a:avLst/>
          </a:prstGeom>
          <a:solidFill>
            <a:srgbClr val="00F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
        <p:nvSpPr>
          <p:cNvPr id="2" name="Title 1">
            <a:extLst>
              <a:ext uri="{FF2B5EF4-FFF2-40B4-BE49-F238E27FC236}">
                <a16:creationId xmlns:a16="http://schemas.microsoft.com/office/drawing/2014/main" id="{BBC00D16-4F59-1D48-9C0C-48E4122C7463}"/>
              </a:ext>
            </a:extLst>
          </p:cNvPr>
          <p:cNvSpPr>
            <a:spLocks noGrp="1"/>
          </p:cNvSpPr>
          <p:nvPr>
            <p:ph type="title"/>
          </p:nvPr>
        </p:nvSpPr>
        <p:spPr>
          <a:xfrm>
            <a:off x="2999873" y="1631532"/>
            <a:ext cx="7716253" cy="740193"/>
          </a:xfrm>
        </p:spPr>
        <p:txBody>
          <a:bodyPr anchor="b">
            <a:normAutofit/>
          </a:bodyPr>
          <a:lstStyle>
            <a:lvl1pPr>
              <a:defRPr sz="2800"/>
            </a:lvl1pPr>
          </a:lstStyle>
          <a:p>
            <a:r>
              <a:rPr lang="en-US" dirty="0"/>
              <a:t>Click to edit Master title style</a:t>
            </a:r>
            <a:endParaRPr lang="is-IS" dirty="0"/>
          </a:p>
        </p:txBody>
      </p:sp>
      <p:sp>
        <p:nvSpPr>
          <p:cNvPr id="3" name="Content Placeholder 2">
            <a:extLst>
              <a:ext uri="{FF2B5EF4-FFF2-40B4-BE49-F238E27FC236}">
                <a16:creationId xmlns:a16="http://schemas.microsoft.com/office/drawing/2014/main" id="{DE54B3EC-9C38-6A47-B7F1-3E11D1992735}"/>
              </a:ext>
            </a:extLst>
          </p:cNvPr>
          <p:cNvSpPr>
            <a:spLocks noGrp="1"/>
          </p:cNvSpPr>
          <p:nvPr>
            <p:ph idx="1"/>
          </p:nvPr>
        </p:nvSpPr>
        <p:spPr>
          <a:xfrm>
            <a:off x="2999873" y="2506662"/>
            <a:ext cx="6091989" cy="3533191"/>
          </a:xfrm>
        </p:spPr>
        <p:txBody>
          <a:bodyPr>
            <a:normAutofit/>
          </a:bodyPr>
          <a:lstStyle>
            <a:lvl1pPr>
              <a:defRPr sz="1800" b="0" i="0">
                <a:latin typeface="Jost Medium" pitchFamily="2" charset="77"/>
                <a:ea typeface="Jost Medium" pitchFamily="2" charset="77"/>
              </a:defRPr>
            </a:lvl1pPr>
            <a:lvl2pPr>
              <a:defRPr sz="1800" b="0" i="0">
                <a:latin typeface="Jost Medium" pitchFamily="2" charset="77"/>
                <a:ea typeface="Jost Medium" pitchFamily="2" charset="77"/>
              </a:defRPr>
            </a:lvl2pPr>
            <a:lvl3pPr>
              <a:defRPr sz="1800" b="0" i="0">
                <a:latin typeface="Jost Medium" pitchFamily="2" charset="77"/>
                <a:ea typeface="Jost Medium" pitchFamily="2" charset="77"/>
              </a:defRPr>
            </a:lvl3pPr>
            <a:lvl4pPr>
              <a:defRPr sz="1800" b="0" i="0">
                <a:latin typeface="Jost Medium" pitchFamily="2" charset="77"/>
                <a:ea typeface="Jost Medium" pitchFamily="2" charset="77"/>
              </a:defRPr>
            </a:lvl4pPr>
            <a:lvl5pPr>
              <a:defRPr sz="1800" b="0" i="0">
                <a:latin typeface="Jost Medium" pitchFamily="2" charset="77"/>
                <a:ea typeface="Jost Medium" pitchFamily="2" charset="77"/>
              </a:defRPr>
            </a:lvl5pPr>
            <a:lvl6pPr>
              <a:defRPr b="0" i="0">
                <a:latin typeface="Jost Medium" pitchFamily="2" charset="77"/>
                <a:ea typeface="Jost Medium" pitchFamily="2" charset="77"/>
              </a:defRPr>
            </a:lvl6pPr>
            <a:lvl7pPr>
              <a:defRPr b="0" i="0">
                <a:latin typeface="Jost Medium" pitchFamily="2" charset="77"/>
                <a:ea typeface="Jost Medium" pitchFamily="2" charset="77"/>
              </a:defRPr>
            </a:lvl7pPr>
            <a:lvl8pPr>
              <a:defRPr b="0" i="0">
                <a:latin typeface="Jost Medium" pitchFamily="2" charset="77"/>
                <a:ea typeface="Jost Medium" pitchFamily="2" charset="77"/>
              </a:defRPr>
            </a:lvl8pPr>
            <a:lvl9pPr>
              <a:defRPr b="0" i="0">
                <a:latin typeface="Jost Medium" pitchFamily="2" charset="77"/>
                <a:ea typeface="Jost Medium" pitchFamily="2" charset="77"/>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endParaRPr lang="en-US" dirty="0"/>
          </a:p>
          <a:p>
            <a:pPr lvl="6"/>
            <a:endParaRPr lang="en-US" dirty="0"/>
          </a:p>
          <a:p>
            <a:pPr lvl="7"/>
            <a:endParaRPr lang="en-US" dirty="0"/>
          </a:p>
          <a:p>
            <a:pPr lvl="8"/>
            <a:endParaRPr lang="en-US" dirty="0"/>
          </a:p>
          <a:p>
            <a:pPr lvl="8"/>
            <a:endParaRPr lang="en-US" dirty="0"/>
          </a:p>
          <a:p>
            <a:pPr lvl="8"/>
            <a:endParaRPr lang="en-US" dirty="0"/>
          </a:p>
          <a:p>
            <a:pPr lvl="8"/>
            <a:endParaRPr lang="is-IS" dirty="0"/>
          </a:p>
        </p:txBody>
      </p:sp>
    </p:spTree>
    <p:extLst>
      <p:ext uri="{BB962C8B-B14F-4D97-AF65-F5344CB8AC3E}">
        <p14:creationId xmlns:p14="http://schemas.microsoft.com/office/powerpoint/2010/main" val="3247943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Meginmál litaður grunnu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311C4D-79DB-B744-A3B1-4D217C91E63F}"/>
              </a:ext>
            </a:extLst>
          </p:cNvPr>
          <p:cNvSpPr/>
          <p:nvPr userDrawn="1"/>
        </p:nvSpPr>
        <p:spPr>
          <a:xfrm>
            <a:off x="0" y="4162928"/>
            <a:ext cx="12191999" cy="2700000"/>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
        <p:nvSpPr>
          <p:cNvPr id="8" name="Rectangle 7">
            <a:extLst>
              <a:ext uri="{FF2B5EF4-FFF2-40B4-BE49-F238E27FC236}">
                <a16:creationId xmlns:a16="http://schemas.microsoft.com/office/drawing/2014/main" id="{DD809E27-95E7-CC4F-876E-972A9B2731BD}"/>
              </a:ext>
            </a:extLst>
          </p:cNvPr>
          <p:cNvSpPr/>
          <p:nvPr userDrawn="1"/>
        </p:nvSpPr>
        <p:spPr>
          <a:xfrm>
            <a:off x="2382253" y="1224336"/>
            <a:ext cx="8386011" cy="5044118"/>
          </a:xfrm>
          <a:prstGeom prst="rect">
            <a:avLst/>
          </a:prstGeom>
          <a:solidFill>
            <a:srgbClr val="00CB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
        <p:nvSpPr>
          <p:cNvPr id="2" name="Title 1">
            <a:extLst>
              <a:ext uri="{FF2B5EF4-FFF2-40B4-BE49-F238E27FC236}">
                <a16:creationId xmlns:a16="http://schemas.microsoft.com/office/drawing/2014/main" id="{BBC00D16-4F59-1D48-9C0C-48E4122C7463}"/>
              </a:ext>
            </a:extLst>
          </p:cNvPr>
          <p:cNvSpPr>
            <a:spLocks noGrp="1"/>
          </p:cNvSpPr>
          <p:nvPr>
            <p:ph type="title"/>
          </p:nvPr>
        </p:nvSpPr>
        <p:spPr>
          <a:xfrm>
            <a:off x="2999873" y="1631532"/>
            <a:ext cx="7716253" cy="740193"/>
          </a:xfrm>
        </p:spPr>
        <p:txBody>
          <a:bodyPr anchor="b">
            <a:normAutofit/>
          </a:bodyPr>
          <a:lstStyle>
            <a:lvl1pPr>
              <a:defRPr sz="2800"/>
            </a:lvl1pPr>
          </a:lstStyle>
          <a:p>
            <a:r>
              <a:rPr lang="en-US" dirty="0"/>
              <a:t>Click to edit Master title style</a:t>
            </a:r>
            <a:endParaRPr lang="is-IS" dirty="0"/>
          </a:p>
        </p:txBody>
      </p:sp>
      <p:sp>
        <p:nvSpPr>
          <p:cNvPr id="3" name="Content Placeholder 2">
            <a:extLst>
              <a:ext uri="{FF2B5EF4-FFF2-40B4-BE49-F238E27FC236}">
                <a16:creationId xmlns:a16="http://schemas.microsoft.com/office/drawing/2014/main" id="{DE54B3EC-9C38-6A47-B7F1-3E11D1992735}"/>
              </a:ext>
            </a:extLst>
          </p:cNvPr>
          <p:cNvSpPr>
            <a:spLocks noGrp="1"/>
          </p:cNvSpPr>
          <p:nvPr>
            <p:ph idx="1"/>
          </p:nvPr>
        </p:nvSpPr>
        <p:spPr>
          <a:xfrm>
            <a:off x="2999873" y="2506662"/>
            <a:ext cx="6091989" cy="3533191"/>
          </a:xfrm>
        </p:spPr>
        <p:txBody>
          <a:bodyPr>
            <a:normAutofit/>
          </a:bodyPr>
          <a:lstStyle>
            <a:lvl1pPr>
              <a:defRPr sz="1800" b="0" i="0">
                <a:latin typeface="Jost Medium" pitchFamily="2" charset="77"/>
                <a:ea typeface="Jost Medium" pitchFamily="2" charset="77"/>
              </a:defRPr>
            </a:lvl1pPr>
            <a:lvl2pPr>
              <a:defRPr sz="1800" b="0" i="0">
                <a:latin typeface="Jost Medium" pitchFamily="2" charset="77"/>
                <a:ea typeface="Jost Medium" pitchFamily="2" charset="77"/>
              </a:defRPr>
            </a:lvl2pPr>
            <a:lvl3pPr>
              <a:defRPr sz="1800" b="0" i="0">
                <a:latin typeface="Jost Medium" pitchFamily="2" charset="77"/>
                <a:ea typeface="Jost Medium" pitchFamily="2" charset="77"/>
              </a:defRPr>
            </a:lvl3pPr>
            <a:lvl4pPr>
              <a:defRPr sz="1800" b="0" i="0">
                <a:latin typeface="Jost Medium" pitchFamily="2" charset="77"/>
                <a:ea typeface="Jost Medium" pitchFamily="2" charset="77"/>
              </a:defRPr>
            </a:lvl4pPr>
            <a:lvl5pPr>
              <a:defRPr sz="1800" b="0" i="0">
                <a:latin typeface="Jost Medium" pitchFamily="2" charset="77"/>
                <a:ea typeface="Jost Medium" pitchFamily="2" charset="77"/>
              </a:defRPr>
            </a:lvl5pPr>
            <a:lvl6pPr>
              <a:defRPr b="0" i="0">
                <a:latin typeface="Jost Medium" pitchFamily="2" charset="77"/>
                <a:ea typeface="Jost Medium" pitchFamily="2" charset="77"/>
              </a:defRPr>
            </a:lvl6pPr>
            <a:lvl7pPr>
              <a:defRPr b="0" i="0">
                <a:latin typeface="Jost Medium" pitchFamily="2" charset="77"/>
                <a:ea typeface="Jost Medium" pitchFamily="2" charset="77"/>
              </a:defRPr>
            </a:lvl7pPr>
            <a:lvl8pPr>
              <a:defRPr b="0" i="0">
                <a:latin typeface="Jost Medium" pitchFamily="2" charset="77"/>
                <a:ea typeface="Jost Medium" pitchFamily="2" charset="77"/>
              </a:defRPr>
            </a:lvl8pPr>
            <a:lvl9pPr>
              <a:defRPr b="0" i="0">
                <a:latin typeface="Jost Medium" pitchFamily="2" charset="77"/>
                <a:ea typeface="Jost Medium" pitchFamily="2" charset="77"/>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endParaRPr lang="en-US" dirty="0"/>
          </a:p>
          <a:p>
            <a:pPr lvl="6"/>
            <a:endParaRPr lang="en-US" dirty="0"/>
          </a:p>
          <a:p>
            <a:pPr lvl="7"/>
            <a:endParaRPr lang="en-US" dirty="0"/>
          </a:p>
          <a:p>
            <a:pPr lvl="8"/>
            <a:endParaRPr lang="en-US" dirty="0"/>
          </a:p>
          <a:p>
            <a:pPr lvl="8"/>
            <a:endParaRPr lang="en-US" dirty="0"/>
          </a:p>
          <a:p>
            <a:pPr lvl="8"/>
            <a:endParaRPr lang="en-US" dirty="0"/>
          </a:p>
          <a:p>
            <a:pPr lvl="8"/>
            <a:endParaRPr lang="is-IS" dirty="0"/>
          </a:p>
        </p:txBody>
      </p:sp>
    </p:spTree>
    <p:extLst>
      <p:ext uri="{BB962C8B-B14F-4D97-AF65-F5344CB8AC3E}">
        <p14:creationId xmlns:p14="http://schemas.microsoft.com/office/powerpoint/2010/main" val="3942907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Meginmál litaður grunnur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311C4D-79DB-B744-A3B1-4D217C91E63F}"/>
              </a:ext>
            </a:extLst>
          </p:cNvPr>
          <p:cNvSpPr/>
          <p:nvPr userDrawn="1"/>
        </p:nvSpPr>
        <p:spPr>
          <a:xfrm>
            <a:off x="8386010" y="4162928"/>
            <a:ext cx="3805989" cy="2700000"/>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
        <p:nvSpPr>
          <p:cNvPr id="8" name="Rectangle 7">
            <a:extLst>
              <a:ext uri="{FF2B5EF4-FFF2-40B4-BE49-F238E27FC236}">
                <a16:creationId xmlns:a16="http://schemas.microsoft.com/office/drawing/2014/main" id="{DD809E27-95E7-CC4F-876E-972A9B2731BD}"/>
              </a:ext>
            </a:extLst>
          </p:cNvPr>
          <p:cNvSpPr/>
          <p:nvPr userDrawn="1"/>
        </p:nvSpPr>
        <p:spPr>
          <a:xfrm>
            <a:off x="0" y="1231439"/>
            <a:ext cx="8386011" cy="5633665"/>
          </a:xfrm>
          <a:prstGeom prst="rect">
            <a:avLst/>
          </a:prstGeom>
          <a:solidFill>
            <a:srgbClr val="FC8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
        <p:nvSpPr>
          <p:cNvPr id="2" name="Title 1">
            <a:extLst>
              <a:ext uri="{FF2B5EF4-FFF2-40B4-BE49-F238E27FC236}">
                <a16:creationId xmlns:a16="http://schemas.microsoft.com/office/drawing/2014/main" id="{BBC00D16-4F59-1D48-9C0C-48E4122C7463}"/>
              </a:ext>
            </a:extLst>
          </p:cNvPr>
          <p:cNvSpPr>
            <a:spLocks noGrp="1"/>
          </p:cNvSpPr>
          <p:nvPr>
            <p:ph type="title"/>
          </p:nvPr>
        </p:nvSpPr>
        <p:spPr>
          <a:xfrm>
            <a:off x="617621" y="1631532"/>
            <a:ext cx="7275096" cy="740193"/>
          </a:xfrm>
        </p:spPr>
        <p:txBody>
          <a:bodyPr anchor="b">
            <a:normAutofit/>
          </a:bodyPr>
          <a:lstStyle>
            <a:lvl1pPr>
              <a:defRPr sz="2800"/>
            </a:lvl1pPr>
          </a:lstStyle>
          <a:p>
            <a:r>
              <a:rPr lang="en-US" dirty="0"/>
              <a:t>Click to edit Master title style</a:t>
            </a:r>
            <a:endParaRPr lang="is-IS" dirty="0"/>
          </a:p>
        </p:txBody>
      </p:sp>
      <p:sp>
        <p:nvSpPr>
          <p:cNvPr id="3" name="Content Placeholder 2">
            <a:extLst>
              <a:ext uri="{FF2B5EF4-FFF2-40B4-BE49-F238E27FC236}">
                <a16:creationId xmlns:a16="http://schemas.microsoft.com/office/drawing/2014/main" id="{DE54B3EC-9C38-6A47-B7F1-3E11D1992735}"/>
              </a:ext>
            </a:extLst>
          </p:cNvPr>
          <p:cNvSpPr>
            <a:spLocks noGrp="1"/>
          </p:cNvSpPr>
          <p:nvPr>
            <p:ph idx="1"/>
          </p:nvPr>
        </p:nvSpPr>
        <p:spPr>
          <a:xfrm>
            <a:off x="617620" y="2506662"/>
            <a:ext cx="7275096" cy="3882106"/>
          </a:xfrm>
        </p:spPr>
        <p:txBody>
          <a:bodyPr>
            <a:normAutofit/>
          </a:bodyPr>
          <a:lstStyle>
            <a:lvl1pPr>
              <a:defRPr sz="1800" b="0" i="0">
                <a:latin typeface="Jost Medium" pitchFamily="2" charset="77"/>
                <a:ea typeface="Jost Medium" pitchFamily="2" charset="77"/>
              </a:defRPr>
            </a:lvl1pPr>
            <a:lvl2pPr>
              <a:defRPr sz="1800" b="0" i="0">
                <a:latin typeface="Jost Medium" pitchFamily="2" charset="77"/>
                <a:ea typeface="Jost Medium" pitchFamily="2" charset="77"/>
              </a:defRPr>
            </a:lvl2pPr>
            <a:lvl3pPr>
              <a:defRPr sz="1800" b="0" i="0">
                <a:latin typeface="Jost Medium" pitchFamily="2" charset="77"/>
                <a:ea typeface="Jost Medium" pitchFamily="2" charset="77"/>
              </a:defRPr>
            </a:lvl3pPr>
            <a:lvl4pPr>
              <a:defRPr sz="1800" b="0" i="0">
                <a:latin typeface="Jost Medium" pitchFamily="2" charset="77"/>
                <a:ea typeface="Jost Medium" pitchFamily="2" charset="77"/>
              </a:defRPr>
            </a:lvl4pPr>
            <a:lvl5pPr>
              <a:defRPr sz="1800" b="0" i="0">
                <a:latin typeface="Jost Medium" pitchFamily="2" charset="77"/>
                <a:ea typeface="Jost Medium" pitchFamily="2" charset="77"/>
              </a:defRPr>
            </a:lvl5pPr>
            <a:lvl6pPr>
              <a:defRPr b="0" i="0">
                <a:latin typeface="Jost Medium" pitchFamily="2" charset="77"/>
                <a:ea typeface="Jost Medium" pitchFamily="2" charset="77"/>
              </a:defRPr>
            </a:lvl6pPr>
            <a:lvl7pPr>
              <a:defRPr b="0" i="0">
                <a:latin typeface="Jost Medium" pitchFamily="2" charset="77"/>
                <a:ea typeface="Jost Medium" pitchFamily="2" charset="77"/>
              </a:defRPr>
            </a:lvl7pPr>
            <a:lvl8pPr>
              <a:defRPr b="0" i="0">
                <a:latin typeface="Jost Medium" pitchFamily="2" charset="77"/>
                <a:ea typeface="Jost Medium" pitchFamily="2" charset="77"/>
              </a:defRPr>
            </a:lvl8pPr>
            <a:lvl9pPr>
              <a:defRPr b="0" i="0">
                <a:latin typeface="Jost Medium" pitchFamily="2" charset="77"/>
                <a:ea typeface="Jost Medium" pitchFamily="2" charset="77"/>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endParaRPr lang="en-US" dirty="0"/>
          </a:p>
          <a:p>
            <a:pPr lvl="6"/>
            <a:endParaRPr lang="en-US" dirty="0"/>
          </a:p>
          <a:p>
            <a:pPr lvl="7"/>
            <a:endParaRPr lang="en-US" dirty="0"/>
          </a:p>
          <a:p>
            <a:pPr lvl="8"/>
            <a:endParaRPr lang="en-US" dirty="0"/>
          </a:p>
          <a:p>
            <a:pPr lvl="8"/>
            <a:endParaRPr lang="is-IS" dirty="0"/>
          </a:p>
        </p:txBody>
      </p:sp>
    </p:spTree>
    <p:extLst>
      <p:ext uri="{BB962C8B-B14F-4D97-AF65-F5344CB8AC3E}">
        <p14:creationId xmlns:p14="http://schemas.microsoft.com/office/powerpoint/2010/main" val="1636407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Meginmál litaður grunnur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311C4D-79DB-B744-A3B1-4D217C91E63F}"/>
              </a:ext>
            </a:extLst>
          </p:cNvPr>
          <p:cNvSpPr/>
          <p:nvPr userDrawn="1"/>
        </p:nvSpPr>
        <p:spPr>
          <a:xfrm>
            <a:off x="8386010" y="4162928"/>
            <a:ext cx="3805989" cy="2700000"/>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
        <p:nvSpPr>
          <p:cNvPr id="8" name="Rectangle 7">
            <a:extLst>
              <a:ext uri="{FF2B5EF4-FFF2-40B4-BE49-F238E27FC236}">
                <a16:creationId xmlns:a16="http://schemas.microsoft.com/office/drawing/2014/main" id="{DD809E27-95E7-CC4F-876E-972A9B2731BD}"/>
              </a:ext>
            </a:extLst>
          </p:cNvPr>
          <p:cNvSpPr/>
          <p:nvPr userDrawn="1"/>
        </p:nvSpPr>
        <p:spPr>
          <a:xfrm>
            <a:off x="0" y="1231439"/>
            <a:ext cx="8386011" cy="5633665"/>
          </a:xfrm>
          <a:prstGeom prst="rect">
            <a:avLst/>
          </a:prstGeom>
          <a:solidFill>
            <a:srgbClr val="FAC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
        <p:nvSpPr>
          <p:cNvPr id="2" name="Title 1">
            <a:extLst>
              <a:ext uri="{FF2B5EF4-FFF2-40B4-BE49-F238E27FC236}">
                <a16:creationId xmlns:a16="http://schemas.microsoft.com/office/drawing/2014/main" id="{BBC00D16-4F59-1D48-9C0C-48E4122C7463}"/>
              </a:ext>
            </a:extLst>
          </p:cNvPr>
          <p:cNvSpPr>
            <a:spLocks noGrp="1"/>
          </p:cNvSpPr>
          <p:nvPr>
            <p:ph type="title"/>
          </p:nvPr>
        </p:nvSpPr>
        <p:spPr>
          <a:xfrm>
            <a:off x="617621" y="1631532"/>
            <a:ext cx="7275096" cy="740193"/>
          </a:xfrm>
        </p:spPr>
        <p:txBody>
          <a:bodyPr anchor="b">
            <a:normAutofit/>
          </a:bodyPr>
          <a:lstStyle>
            <a:lvl1pPr>
              <a:defRPr sz="2800"/>
            </a:lvl1pPr>
          </a:lstStyle>
          <a:p>
            <a:r>
              <a:rPr lang="en-US" dirty="0"/>
              <a:t>Click to edit Master title style</a:t>
            </a:r>
            <a:endParaRPr lang="is-IS" dirty="0"/>
          </a:p>
        </p:txBody>
      </p:sp>
      <p:sp>
        <p:nvSpPr>
          <p:cNvPr id="3" name="Content Placeholder 2">
            <a:extLst>
              <a:ext uri="{FF2B5EF4-FFF2-40B4-BE49-F238E27FC236}">
                <a16:creationId xmlns:a16="http://schemas.microsoft.com/office/drawing/2014/main" id="{DE54B3EC-9C38-6A47-B7F1-3E11D1992735}"/>
              </a:ext>
            </a:extLst>
          </p:cNvPr>
          <p:cNvSpPr>
            <a:spLocks noGrp="1"/>
          </p:cNvSpPr>
          <p:nvPr>
            <p:ph idx="1"/>
          </p:nvPr>
        </p:nvSpPr>
        <p:spPr>
          <a:xfrm>
            <a:off x="617620" y="2506662"/>
            <a:ext cx="7275096" cy="3882106"/>
          </a:xfrm>
        </p:spPr>
        <p:txBody>
          <a:bodyPr>
            <a:normAutofit/>
          </a:bodyPr>
          <a:lstStyle>
            <a:lvl1pPr>
              <a:defRPr sz="1800" b="0" i="0">
                <a:latin typeface="Jost Medium" pitchFamily="2" charset="77"/>
                <a:ea typeface="Jost Medium" pitchFamily="2" charset="77"/>
              </a:defRPr>
            </a:lvl1pPr>
            <a:lvl2pPr>
              <a:defRPr sz="1800" b="0" i="0">
                <a:latin typeface="Jost Medium" pitchFamily="2" charset="77"/>
                <a:ea typeface="Jost Medium" pitchFamily="2" charset="77"/>
              </a:defRPr>
            </a:lvl2pPr>
            <a:lvl3pPr>
              <a:defRPr sz="1800" b="0" i="0">
                <a:latin typeface="Jost Medium" pitchFamily="2" charset="77"/>
                <a:ea typeface="Jost Medium" pitchFamily="2" charset="77"/>
              </a:defRPr>
            </a:lvl3pPr>
            <a:lvl4pPr>
              <a:defRPr sz="1800" b="0" i="0">
                <a:latin typeface="Jost Medium" pitchFamily="2" charset="77"/>
                <a:ea typeface="Jost Medium" pitchFamily="2" charset="77"/>
              </a:defRPr>
            </a:lvl4pPr>
            <a:lvl5pPr>
              <a:defRPr sz="1800" b="0" i="0">
                <a:latin typeface="Jost Medium" pitchFamily="2" charset="77"/>
                <a:ea typeface="Jost Medium" pitchFamily="2" charset="77"/>
              </a:defRPr>
            </a:lvl5pPr>
            <a:lvl6pPr>
              <a:defRPr b="0" i="0">
                <a:latin typeface="Jost Medium" pitchFamily="2" charset="77"/>
                <a:ea typeface="Jost Medium" pitchFamily="2" charset="77"/>
              </a:defRPr>
            </a:lvl6pPr>
            <a:lvl7pPr>
              <a:defRPr b="0" i="0">
                <a:latin typeface="Jost Medium" pitchFamily="2" charset="77"/>
                <a:ea typeface="Jost Medium" pitchFamily="2" charset="77"/>
              </a:defRPr>
            </a:lvl7pPr>
            <a:lvl8pPr>
              <a:defRPr b="0" i="0">
                <a:latin typeface="Jost Medium" pitchFamily="2" charset="77"/>
                <a:ea typeface="Jost Medium" pitchFamily="2" charset="77"/>
              </a:defRPr>
            </a:lvl8pPr>
            <a:lvl9pPr>
              <a:defRPr b="0" i="0">
                <a:latin typeface="Jost Medium" pitchFamily="2" charset="77"/>
                <a:ea typeface="Jost Medium" pitchFamily="2" charset="77"/>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endParaRPr lang="en-US" dirty="0"/>
          </a:p>
          <a:p>
            <a:pPr lvl="6"/>
            <a:endParaRPr lang="en-US" dirty="0"/>
          </a:p>
          <a:p>
            <a:pPr lvl="7"/>
            <a:endParaRPr lang="en-US" dirty="0"/>
          </a:p>
          <a:p>
            <a:pPr lvl="8"/>
            <a:endParaRPr lang="en-US" dirty="0"/>
          </a:p>
          <a:p>
            <a:pPr lvl="8"/>
            <a:endParaRPr lang="is-IS" dirty="0"/>
          </a:p>
        </p:txBody>
      </p:sp>
    </p:spTree>
    <p:extLst>
      <p:ext uri="{BB962C8B-B14F-4D97-AF65-F5344CB8AC3E}">
        <p14:creationId xmlns:p14="http://schemas.microsoft.com/office/powerpoint/2010/main" val="1629422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2_Meginmál litaður grunnur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311C4D-79DB-B744-A3B1-4D217C91E63F}"/>
              </a:ext>
            </a:extLst>
          </p:cNvPr>
          <p:cNvSpPr/>
          <p:nvPr userDrawn="1"/>
        </p:nvSpPr>
        <p:spPr>
          <a:xfrm>
            <a:off x="8386010" y="4162928"/>
            <a:ext cx="3805989" cy="2700000"/>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
        <p:nvSpPr>
          <p:cNvPr id="8" name="Rectangle 7">
            <a:extLst>
              <a:ext uri="{FF2B5EF4-FFF2-40B4-BE49-F238E27FC236}">
                <a16:creationId xmlns:a16="http://schemas.microsoft.com/office/drawing/2014/main" id="{DD809E27-95E7-CC4F-876E-972A9B2731BD}"/>
              </a:ext>
            </a:extLst>
          </p:cNvPr>
          <p:cNvSpPr/>
          <p:nvPr userDrawn="1"/>
        </p:nvSpPr>
        <p:spPr>
          <a:xfrm>
            <a:off x="0" y="1231439"/>
            <a:ext cx="8386011" cy="5633665"/>
          </a:xfrm>
          <a:prstGeom prst="rect">
            <a:avLst/>
          </a:prstGeom>
          <a:solidFill>
            <a:srgbClr val="FF98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
        <p:nvSpPr>
          <p:cNvPr id="2" name="Title 1">
            <a:extLst>
              <a:ext uri="{FF2B5EF4-FFF2-40B4-BE49-F238E27FC236}">
                <a16:creationId xmlns:a16="http://schemas.microsoft.com/office/drawing/2014/main" id="{BBC00D16-4F59-1D48-9C0C-48E4122C7463}"/>
              </a:ext>
            </a:extLst>
          </p:cNvPr>
          <p:cNvSpPr>
            <a:spLocks noGrp="1"/>
          </p:cNvSpPr>
          <p:nvPr>
            <p:ph type="title"/>
          </p:nvPr>
        </p:nvSpPr>
        <p:spPr>
          <a:xfrm>
            <a:off x="617621" y="1631532"/>
            <a:ext cx="7275096" cy="740193"/>
          </a:xfrm>
        </p:spPr>
        <p:txBody>
          <a:bodyPr anchor="b">
            <a:normAutofit/>
          </a:bodyPr>
          <a:lstStyle>
            <a:lvl1pPr>
              <a:defRPr sz="2800"/>
            </a:lvl1pPr>
          </a:lstStyle>
          <a:p>
            <a:r>
              <a:rPr lang="en-US" dirty="0"/>
              <a:t>Click to edit Master title style</a:t>
            </a:r>
            <a:endParaRPr lang="is-IS" dirty="0"/>
          </a:p>
        </p:txBody>
      </p:sp>
      <p:sp>
        <p:nvSpPr>
          <p:cNvPr id="3" name="Content Placeholder 2">
            <a:extLst>
              <a:ext uri="{FF2B5EF4-FFF2-40B4-BE49-F238E27FC236}">
                <a16:creationId xmlns:a16="http://schemas.microsoft.com/office/drawing/2014/main" id="{DE54B3EC-9C38-6A47-B7F1-3E11D1992735}"/>
              </a:ext>
            </a:extLst>
          </p:cNvPr>
          <p:cNvSpPr>
            <a:spLocks noGrp="1"/>
          </p:cNvSpPr>
          <p:nvPr>
            <p:ph idx="1"/>
          </p:nvPr>
        </p:nvSpPr>
        <p:spPr>
          <a:xfrm>
            <a:off x="617620" y="2506662"/>
            <a:ext cx="7275096" cy="3882106"/>
          </a:xfrm>
        </p:spPr>
        <p:txBody>
          <a:bodyPr>
            <a:normAutofit/>
          </a:bodyPr>
          <a:lstStyle>
            <a:lvl1pPr>
              <a:defRPr sz="1800" b="0" i="0">
                <a:latin typeface="Jost Medium" pitchFamily="2" charset="77"/>
                <a:ea typeface="Jost Medium" pitchFamily="2" charset="77"/>
              </a:defRPr>
            </a:lvl1pPr>
            <a:lvl2pPr>
              <a:defRPr sz="1800" b="0" i="0">
                <a:latin typeface="Jost Medium" pitchFamily="2" charset="77"/>
                <a:ea typeface="Jost Medium" pitchFamily="2" charset="77"/>
              </a:defRPr>
            </a:lvl2pPr>
            <a:lvl3pPr>
              <a:defRPr sz="1800" b="0" i="0">
                <a:latin typeface="Jost Medium" pitchFamily="2" charset="77"/>
                <a:ea typeface="Jost Medium" pitchFamily="2" charset="77"/>
              </a:defRPr>
            </a:lvl3pPr>
            <a:lvl4pPr>
              <a:defRPr sz="1800" b="0" i="0">
                <a:latin typeface="Jost Medium" pitchFamily="2" charset="77"/>
                <a:ea typeface="Jost Medium" pitchFamily="2" charset="77"/>
              </a:defRPr>
            </a:lvl4pPr>
            <a:lvl5pPr>
              <a:defRPr sz="1800" b="0" i="0">
                <a:latin typeface="Jost Medium" pitchFamily="2" charset="77"/>
                <a:ea typeface="Jost Medium" pitchFamily="2" charset="77"/>
              </a:defRPr>
            </a:lvl5pPr>
            <a:lvl6pPr>
              <a:defRPr b="0" i="0">
                <a:latin typeface="Jost Medium" pitchFamily="2" charset="77"/>
                <a:ea typeface="Jost Medium" pitchFamily="2" charset="77"/>
              </a:defRPr>
            </a:lvl6pPr>
            <a:lvl7pPr>
              <a:defRPr b="0" i="0">
                <a:latin typeface="Jost Medium" pitchFamily="2" charset="77"/>
                <a:ea typeface="Jost Medium" pitchFamily="2" charset="77"/>
              </a:defRPr>
            </a:lvl7pPr>
            <a:lvl8pPr>
              <a:defRPr b="0" i="0">
                <a:latin typeface="Jost Medium" pitchFamily="2" charset="77"/>
                <a:ea typeface="Jost Medium" pitchFamily="2" charset="77"/>
              </a:defRPr>
            </a:lvl8pPr>
            <a:lvl9pPr>
              <a:defRPr b="0" i="0">
                <a:latin typeface="Jost Medium" pitchFamily="2" charset="77"/>
                <a:ea typeface="Jost Medium" pitchFamily="2" charset="77"/>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endParaRPr lang="en-US" dirty="0"/>
          </a:p>
          <a:p>
            <a:pPr lvl="6"/>
            <a:endParaRPr lang="en-US" dirty="0"/>
          </a:p>
          <a:p>
            <a:pPr lvl="7"/>
            <a:endParaRPr lang="en-US" dirty="0"/>
          </a:p>
          <a:p>
            <a:pPr lvl="8"/>
            <a:endParaRPr lang="en-US" dirty="0"/>
          </a:p>
          <a:p>
            <a:pPr lvl="8"/>
            <a:endParaRPr lang="is-IS" dirty="0"/>
          </a:p>
        </p:txBody>
      </p:sp>
    </p:spTree>
    <p:extLst>
      <p:ext uri="{BB962C8B-B14F-4D97-AF65-F5344CB8AC3E}">
        <p14:creationId xmlns:p14="http://schemas.microsoft.com/office/powerpoint/2010/main" val="183389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Meginmá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00D16-4F59-1D48-9C0C-48E4122C7463}"/>
              </a:ext>
            </a:extLst>
          </p:cNvPr>
          <p:cNvSpPr>
            <a:spLocks noGrp="1"/>
          </p:cNvSpPr>
          <p:nvPr>
            <p:ph type="title"/>
          </p:nvPr>
        </p:nvSpPr>
        <p:spPr>
          <a:xfrm>
            <a:off x="617620" y="469232"/>
            <a:ext cx="9725915" cy="740193"/>
          </a:xfrm>
        </p:spPr>
        <p:txBody>
          <a:bodyPr anchor="b">
            <a:normAutofit/>
          </a:bodyPr>
          <a:lstStyle>
            <a:lvl1pPr>
              <a:defRPr sz="2800"/>
            </a:lvl1pPr>
          </a:lstStyle>
          <a:p>
            <a:r>
              <a:rPr lang="en-US" dirty="0"/>
              <a:t>Click to edit Master title style</a:t>
            </a:r>
            <a:endParaRPr lang="is-IS" dirty="0"/>
          </a:p>
        </p:txBody>
      </p:sp>
      <p:sp>
        <p:nvSpPr>
          <p:cNvPr id="3" name="Content Placeholder 2">
            <a:extLst>
              <a:ext uri="{FF2B5EF4-FFF2-40B4-BE49-F238E27FC236}">
                <a16:creationId xmlns:a16="http://schemas.microsoft.com/office/drawing/2014/main" id="{DE54B3EC-9C38-6A47-B7F1-3E11D1992735}"/>
              </a:ext>
            </a:extLst>
          </p:cNvPr>
          <p:cNvSpPr>
            <a:spLocks noGrp="1"/>
          </p:cNvSpPr>
          <p:nvPr>
            <p:ph idx="1"/>
          </p:nvPr>
        </p:nvSpPr>
        <p:spPr>
          <a:xfrm>
            <a:off x="617619" y="1401097"/>
            <a:ext cx="9725915" cy="4987671"/>
          </a:xfrm>
        </p:spPr>
        <p:txBody>
          <a:bodyPr>
            <a:normAutofit/>
          </a:bodyPr>
          <a:lstStyle>
            <a:lvl1pPr>
              <a:defRPr sz="1800" b="0" i="0">
                <a:latin typeface="Jost Medium" pitchFamily="2" charset="77"/>
                <a:ea typeface="Jost Medium" pitchFamily="2" charset="77"/>
              </a:defRPr>
            </a:lvl1pPr>
            <a:lvl2pPr>
              <a:defRPr sz="1800" b="0" i="0">
                <a:latin typeface="Jost Medium" pitchFamily="2" charset="77"/>
                <a:ea typeface="Jost Medium" pitchFamily="2" charset="77"/>
              </a:defRPr>
            </a:lvl2pPr>
            <a:lvl3pPr>
              <a:defRPr sz="1800" b="0" i="0">
                <a:latin typeface="Jost Medium" pitchFamily="2" charset="77"/>
                <a:ea typeface="Jost Medium" pitchFamily="2" charset="77"/>
              </a:defRPr>
            </a:lvl3pPr>
            <a:lvl4pPr>
              <a:defRPr sz="1800" b="0" i="0">
                <a:latin typeface="Jost Medium" pitchFamily="2" charset="77"/>
                <a:ea typeface="Jost Medium" pitchFamily="2" charset="77"/>
              </a:defRPr>
            </a:lvl4pPr>
            <a:lvl5pPr>
              <a:defRPr sz="1800" b="0" i="0">
                <a:latin typeface="Jost Medium" pitchFamily="2" charset="77"/>
                <a:ea typeface="Jost Medium" pitchFamily="2" charset="77"/>
              </a:defRPr>
            </a:lvl5pPr>
            <a:lvl6pPr>
              <a:defRPr b="0" i="0">
                <a:latin typeface="Jost Medium" pitchFamily="2" charset="77"/>
                <a:ea typeface="Jost Medium" pitchFamily="2" charset="77"/>
              </a:defRPr>
            </a:lvl6pPr>
            <a:lvl7pPr>
              <a:defRPr b="0" i="0">
                <a:latin typeface="Jost Medium" pitchFamily="2" charset="77"/>
                <a:ea typeface="Jost Medium" pitchFamily="2" charset="77"/>
              </a:defRPr>
            </a:lvl7pPr>
            <a:lvl8pPr>
              <a:defRPr b="0" i="0">
                <a:latin typeface="Jost Medium" pitchFamily="2" charset="77"/>
                <a:ea typeface="Jost Medium" pitchFamily="2" charset="77"/>
              </a:defRPr>
            </a:lvl8pPr>
            <a:lvl9pPr>
              <a:defRPr b="0" i="0">
                <a:latin typeface="Jost Medium" pitchFamily="2" charset="77"/>
                <a:ea typeface="Jost Medium" pitchFamily="2" charset="77"/>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endParaRPr lang="en-US" dirty="0"/>
          </a:p>
          <a:p>
            <a:pPr lvl="6"/>
            <a:endParaRPr lang="en-US" dirty="0"/>
          </a:p>
          <a:p>
            <a:pPr lvl="7"/>
            <a:endParaRPr lang="en-US" dirty="0"/>
          </a:p>
          <a:p>
            <a:pPr lvl="8"/>
            <a:endParaRPr lang="en-US" dirty="0"/>
          </a:p>
          <a:p>
            <a:pPr lvl="8"/>
            <a:endParaRPr lang="is-IS" dirty="0"/>
          </a:p>
        </p:txBody>
      </p:sp>
    </p:spTree>
    <p:extLst>
      <p:ext uri="{BB962C8B-B14F-4D97-AF65-F5344CB8AC3E}">
        <p14:creationId xmlns:p14="http://schemas.microsoft.com/office/powerpoint/2010/main" val="4102838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Fyrirsög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BCA5F-82F9-294D-AF74-1A9380F0F096}"/>
              </a:ext>
            </a:extLst>
          </p:cNvPr>
          <p:cNvSpPr>
            <a:spLocks noGrp="1"/>
          </p:cNvSpPr>
          <p:nvPr>
            <p:ph type="title"/>
          </p:nvPr>
        </p:nvSpPr>
        <p:spPr/>
        <p:txBody>
          <a:bodyPr/>
          <a:lstStyle/>
          <a:p>
            <a:r>
              <a:rPr lang="en-US"/>
              <a:t>Click to edit Master title style</a:t>
            </a:r>
            <a:endParaRPr lang="is-IS"/>
          </a:p>
        </p:txBody>
      </p:sp>
      <p:sp>
        <p:nvSpPr>
          <p:cNvPr id="6" name="Rectangle 5">
            <a:extLst>
              <a:ext uri="{FF2B5EF4-FFF2-40B4-BE49-F238E27FC236}">
                <a16:creationId xmlns:a16="http://schemas.microsoft.com/office/drawing/2014/main" id="{94EB396E-341D-8C4F-80D7-EC92085B3FBC}"/>
              </a:ext>
            </a:extLst>
          </p:cNvPr>
          <p:cNvSpPr/>
          <p:nvPr userDrawn="1"/>
        </p:nvSpPr>
        <p:spPr>
          <a:xfrm>
            <a:off x="0" y="4162928"/>
            <a:ext cx="12191999" cy="2700000"/>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a:p>
        </p:txBody>
      </p:sp>
    </p:spTree>
    <p:extLst>
      <p:ext uri="{BB962C8B-B14F-4D97-AF65-F5344CB8AC3E}">
        <p14:creationId xmlns:p14="http://schemas.microsoft.com/office/powerpoint/2010/main" val="4218815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2D5FE3-6146-344A-916B-E87655E3FF29}"/>
              </a:ext>
            </a:extLst>
          </p:cNvPr>
          <p:cNvSpPr>
            <a:spLocks noGrp="1"/>
          </p:cNvSpPr>
          <p:nvPr>
            <p:ph type="title"/>
          </p:nvPr>
        </p:nvSpPr>
        <p:spPr>
          <a:xfrm>
            <a:off x="838200" y="681037"/>
            <a:ext cx="9593179" cy="1009651"/>
          </a:xfrm>
          <a:prstGeom prst="rect">
            <a:avLst/>
          </a:prstGeom>
        </p:spPr>
        <p:txBody>
          <a:bodyPr vert="horz" lIns="91440" tIns="45720" rIns="91440" bIns="45720" rtlCol="0" anchor="b">
            <a:normAutofit/>
          </a:bodyPr>
          <a:lstStyle/>
          <a:p>
            <a:r>
              <a:rPr lang="en-US" dirty="0"/>
              <a:t>Click to edit Master title style</a:t>
            </a:r>
            <a:endParaRPr lang="is-IS" dirty="0"/>
          </a:p>
        </p:txBody>
      </p:sp>
      <p:sp>
        <p:nvSpPr>
          <p:cNvPr id="3" name="Text Placeholder 2">
            <a:extLst>
              <a:ext uri="{FF2B5EF4-FFF2-40B4-BE49-F238E27FC236}">
                <a16:creationId xmlns:a16="http://schemas.microsoft.com/office/drawing/2014/main" id="{953734DD-C0D6-B348-9B29-68FF2B489843}"/>
              </a:ext>
            </a:extLst>
          </p:cNvPr>
          <p:cNvSpPr>
            <a:spLocks noGrp="1"/>
          </p:cNvSpPr>
          <p:nvPr>
            <p:ph type="body" idx="1"/>
          </p:nvPr>
        </p:nvSpPr>
        <p:spPr>
          <a:xfrm>
            <a:off x="838200" y="1825625"/>
            <a:ext cx="9593179"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endParaRPr lang="en-US" dirty="0"/>
          </a:p>
          <a:p>
            <a:pPr lvl="6"/>
            <a:endParaRPr lang="en-US" dirty="0"/>
          </a:p>
          <a:p>
            <a:pPr lvl="7"/>
            <a:endParaRPr lang="en-US" dirty="0"/>
          </a:p>
          <a:p>
            <a:pPr lvl="8"/>
            <a:endParaRPr lang="en-US" dirty="0"/>
          </a:p>
          <a:p>
            <a:pPr lvl="8"/>
            <a:endParaRPr lang="is-IS" dirty="0"/>
          </a:p>
        </p:txBody>
      </p:sp>
      <p:pic>
        <p:nvPicPr>
          <p:cNvPr id="5" name="Picture 4">
            <a:extLst>
              <a:ext uri="{FF2B5EF4-FFF2-40B4-BE49-F238E27FC236}">
                <a16:creationId xmlns:a16="http://schemas.microsoft.com/office/drawing/2014/main" id="{24A67684-A116-D84D-B423-42A516036394}"/>
              </a:ext>
            </a:extLst>
          </p:cNvPr>
          <p:cNvPicPr>
            <a:picLocks noChangeAspect="1"/>
          </p:cNvPicPr>
          <p:nvPr userDrawn="1"/>
        </p:nvPicPr>
        <p:blipFill>
          <a:blip r:embed="rId14"/>
          <a:stretch>
            <a:fillRect/>
          </a:stretch>
        </p:blipFill>
        <p:spPr>
          <a:xfrm>
            <a:off x="9642375" y="365125"/>
            <a:ext cx="2549625" cy="1009651"/>
          </a:xfrm>
          <a:prstGeom prst="rect">
            <a:avLst/>
          </a:prstGeom>
        </p:spPr>
      </p:pic>
    </p:spTree>
    <p:extLst>
      <p:ext uri="{BB962C8B-B14F-4D97-AF65-F5344CB8AC3E}">
        <p14:creationId xmlns:p14="http://schemas.microsoft.com/office/powerpoint/2010/main" val="200760868"/>
      </p:ext>
    </p:extLst>
  </p:cSld>
  <p:clrMap bg1="lt1" tx1="dk1" bg2="lt2" tx2="dk2" accent1="accent1" accent2="accent2" accent3="accent3" accent4="accent4" accent5="accent5" accent6="accent6" hlink="hlink" folHlink="folHlink"/>
  <p:sldLayoutIdLst>
    <p:sldLayoutId id="2147483664" r:id="rId1"/>
    <p:sldLayoutId id="2147483662" r:id="rId2"/>
    <p:sldLayoutId id="2147483650" r:id="rId3"/>
    <p:sldLayoutId id="2147483667" r:id="rId4"/>
    <p:sldLayoutId id="2147483661" r:id="rId5"/>
    <p:sldLayoutId id="2147483666" r:id="rId6"/>
    <p:sldLayoutId id="2147483668" r:id="rId7"/>
    <p:sldLayoutId id="2147483665" r:id="rId8"/>
    <p:sldLayoutId id="2147483654" r:id="rId9"/>
    <p:sldLayoutId id="2147483655" r:id="rId10"/>
    <p:sldLayoutId id="2147483652" r:id="rId11"/>
    <p:sldLayoutId id="2147483653" r:id="rId12"/>
  </p:sldLayoutIdLst>
  <p:txStyles>
    <p:titleStyle>
      <a:lvl1pPr algn="l" defTabSz="914400" rtl="0" eaLnBrk="1" latinLnBrk="0" hangingPunct="1">
        <a:lnSpc>
          <a:spcPct val="90000"/>
        </a:lnSpc>
        <a:spcBef>
          <a:spcPct val="0"/>
        </a:spcBef>
        <a:buNone/>
        <a:defRPr sz="2800" b="0" i="0" kern="1200">
          <a:solidFill>
            <a:srgbClr val="10099F"/>
          </a:solidFill>
          <a:latin typeface="Jost Medium" pitchFamily="2" charset="77"/>
          <a:ea typeface="Jost Medium" pitchFamily="2" charset="77"/>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Jost Medium" pitchFamily="2" charset="77"/>
          <a:ea typeface="Jost Medium" pitchFamily="2" charset="77"/>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Jost Medium" pitchFamily="2" charset="77"/>
          <a:ea typeface="Jost Medium" pitchFamily="2" charset="77"/>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Jost Medium" pitchFamily="2" charset="77"/>
          <a:ea typeface="Jost Medium" pitchFamily="2" charset="77"/>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Jost Medium" pitchFamily="2" charset="77"/>
          <a:ea typeface="Jost Medium" pitchFamily="2" charset="77"/>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Jost Medium" pitchFamily="2" charset="77"/>
          <a:ea typeface="Jost Medium" pitchFamily="2" charset="7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Jost Medium" pitchFamily="2" charset="77"/>
          <a:ea typeface="Jost Medium" pitchFamily="2" charset="77"/>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Jost Medium" pitchFamily="2" charset="77"/>
          <a:ea typeface="Jost Medium" pitchFamily="2" charset="77"/>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Jost Medium" pitchFamily="2" charset="77"/>
          <a:ea typeface="Jost Medium" pitchFamily="2" charset="77"/>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Jost Medium" pitchFamily="2" charset="77"/>
          <a:ea typeface="Jost Medium" pitchFamily="2" charset="77"/>
          <a:cs typeface="+mn-cs"/>
        </a:defRPr>
      </a:lvl9pPr>
    </p:bodyStyle>
    <p:otherStyle>
      <a:defPPr>
        <a:defRPr lang="en-I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image" Target="../media/image1.tif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4ABA288-0A32-F94E-935E-662C6254F376}"/>
              </a:ext>
            </a:extLst>
          </p:cNvPr>
          <p:cNvSpPr>
            <a:spLocks noGrp="1"/>
          </p:cNvSpPr>
          <p:nvPr>
            <p:ph type="ctrTitle"/>
          </p:nvPr>
        </p:nvSpPr>
        <p:spPr>
          <a:xfrm>
            <a:off x="645952" y="1570014"/>
            <a:ext cx="8553802" cy="1731788"/>
          </a:xfrm>
        </p:spPr>
        <p:txBody>
          <a:bodyPr/>
          <a:lstStyle/>
          <a:p>
            <a:r>
              <a:rPr lang="en-GB" b="0" i="0" u="none" strike="noStrike" dirty="0">
                <a:solidFill>
                  <a:srgbClr val="000000"/>
                </a:solidFill>
                <a:effectLst/>
                <a:latin typeface="Calibri" panose="020F0502020204030204" pitchFamily="34" charset="0"/>
              </a:rPr>
              <a:t>Is academic housework a way to establish yourself in academia?</a:t>
            </a:r>
            <a:endParaRPr lang="en-IS" dirty="0"/>
          </a:p>
        </p:txBody>
      </p:sp>
      <p:sp>
        <p:nvSpPr>
          <p:cNvPr id="7" name="Subtitle 6">
            <a:extLst>
              <a:ext uri="{FF2B5EF4-FFF2-40B4-BE49-F238E27FC236}">
                <a16:creationId xmlns:a16="http://schemas.microsoft.com/office/drawing/2014/main" id="{C5B4508C-3AAC-3440-82CD-98DB79C86103}"/>
              </a:ext>
            </a:extLst>
          </p:cNvPr>
          <p:cNvSpPr>
            <a:spLocks noGrp="1"/>
          </p:cNvSpPr>
          <p:nvPr>
            <p:ph type="subTitle" idx="1"/>
          </p:nvPr>
        </p:nvSpPr>
        <p:spPr>
          <a:xfrm>
            <a:off x="645952" y="4369102"/>
            <a:ext cx="9108917" cy="2036556"/>
          </a:xfrm>
        </p:spPr>
        <p:txBody>
          <a:bodyPr/>
          <a:lstStyle/>
          <a:p>
            <a:r>
              <a:rPr lang="en-IS" dirty="0"/>
              <a:t>Thamar M. Heijstra</a:t>
            </a:r>
          </a:p>
          <a:p>
            <a:r>
              <a:rPr lang="en-IS" dirty="0"/>
              <a:t>8th of May 2024</a:t>
            </a:r>
          </a:p>
          <a:p>
            <a:r>
              <a:rPr lang="en-IS" dirty="0"/>
              <a:t>Sixth Conference of Nordic Network for Diversity in Physics</a:t>
            </a:r>
          </a:p>
        </p:txBody>
      </p:sp>
      <p:sp>
        <p:nvSpPr>
          <p:cNvPr id="8" name="TextBox 7">
            <a:extLst>
              <a:ext uri="{FF2B5EF4-FFF2-40B4-BE49-F238E27FC236}">
                <a16:creationId xmlns:a16="http://schemas.microsoft.com/office/drawing/2014/main" id="{CBA2AE97-11AF-424B-9443-C4AF58C70A97}"/>
              </a:ext>
            </a:extLst>
          </p:cNvPr>
          <p:cNvSpPr txBox="1"/>
          <p:nvPr/>
        </p:nvSpPr>
        <p:spPr>
          <a:xfrm>
            <a:off x="7434943" y="5788979"/>
            <a:ext cx="4136570" cy="616679"/>
          </a:xfrm>
          <a:prstGeom prst="rect">
            <a:avLst/>
          </a:prstGeom>
          <a:noFill/>
        </p:spPr>
        <p:txBody>
          <a:bodyPr wrap="square" lIns="0" tIns="0" rIns="0" bIns="0" rtlCol="0" anchor="b">
            <a:noAutofit/>
          </a:bodyPr>
          <a:lstStyle/>
          <a:p>
            <a:pPr algn="r"/>
            <a:r>
              <a:rPr lang="is-IS" b="0" i="0" cap="all" baseline="0" dirty="0">
                <a:solidFill>
                  <a:srgbClr val="10099F"/>
                </a:solidFill>
                <a:latin typeface="Jost Medium" pitchFamily="2" charset="77"/>
                <a:ea typeface="Jost Medium" pitchFamily="2" charset="77"/>
              </a:rPr>
              <a:t>School of Social sciences</a:t>
            </a:r>
            <a:endParaRPr lang="en-IS" b="0" i="0" cap="all" baseline="0" dirty="0">
              <a:solidFill>
                <a:srgbClr val="10099F"/>
              </a:solidFill>
              <a:latin typeface="Jost Medium" pitchFamily="2" charset="77"/>
              <a:ea typeface="Jost Medium" pitchFamily="2" charset="77"/>
            </a:endParaRPr>
          </a:p>
        </p:txBody>
      </p:sp>
      <p:pic>
        <p:nvPicPr>
          <p:cNvPr id="10" name="Picture 9">
            <a:extLst>
              <a:ext uri="{FF2B5EF4-FFF2-40B4-BE49-F238E27FC236}">
                <a16:creationId xmlns:a16="http://schemas.microsoft.com/office/drawing/2014/main" id="{5E3A7002-F4F0-D94F-835C-FA9D952B68F4}"/>
              </a:ext>
            </a:extLst>
          </p:cNvPr>
          <p:cNvPicPr>
            <a:picLocks noChangeAspect="1"/>
          </p:cNvPicPr>
          <p:nvPr/>
        </p:nvPicPr>
        <p:blipFill>
          <a:blip r:embed="rId3"/>
          <a:stretch>
            <a:fillRect/>
          </a:stretch>
        </p:blipFill>
        <p:spPr>
          <a:xfrm>
            <a:off x="9642375" y="365125"/>
            <a:ext cx="2549625" cy="1009651"/>
          </a:xfrm>
          <a:prstGeom prst="rect">
            <a:avLst/>
          </a:prstGeom>
        </p:spPr>
      </p:pic>
    </p:spTree>
    <p:extLst>
      <p:ext uri="{BB962C8B-B14F-4D97-AF65-F5344CB8AC3E}">
        <p14:creationId xmlns:p14="http://schemas.microsoft.com/office/powerpoint/2010/main" val="1670031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69445-6B24-03B9-775E-4BD3FA703AB0}"/>
              </a:ext>
            </a:extLst>
          </p:cNvPr>
          <p:cNvSpPr>
            <a:spLocks noGrp="1"/>
          </p:cNvSpPr>
          <p:nvPr>
            <p:ph type="title"/>
          </p:nvPr>
        </p:nvSpPr>
        <p:spPr>
          <a:xfrm>
            <a:off x="1128210" y="818147"/>
            <a:ext cx="9230228" cy="740193"/>
          </a:xfrm>
        </p:spPr>
        <p:txBody>
          <a:bodyPr>
            <a:normAutofit/>
          </a:bodyPr>
          <a:lstStyle/>
          <a:p>
            <a:r>
              <a:rPr lang="en-IS" dirty="0"/>
              <a:t>Still, what we know from an analysis on hiring practises:  </a:t>
            </a:r>
          </a:p>
        </p:txBody>
      </p:sp>
      <p:sp>
        <p:nvSpPr>
          <p:cNvPr id="3" name="Content Placeholder 2">
            <a:extLst>
              <a:ext uri="{FF2B5EF4-FFF2-40B4-BE49-F238E27FC236}">
                <a16:creationId xmlns:a16="http://schemas.microsoft.com/office/drawing/2014/main" id="{B50BCB96-8990-AAF4-43D3-9428F8B89111}"/>
              </a:ext>
            </a:extLst>
          </p:cNvPr>
          <p:cNvSpPr>
            <a:spLocks noGrp="1"/>
          </p:cNvSpPr>
          <p:nvPr>
            <p:ph idx="1"/>
          </p:nvPr>
        </p:nvSpPr>
        <p:spPr>
          <a:xfrm>
            <a:off x="1128210" y="1906587"/>
            <a:ext cx="8058653" cy="4251326"/>
          </a:xfrm>
        </p:spPr>
        <p:txBody>
          <a:bodyPr>
            <a:normAutofit/>
          </a:bodyPr>
          <a:lstStyle/>
          <a:p>
            <a:r>
              <a:rPr lang="en-IS" sz="2800" dirty="0"/>
              <a:t>In STEM:</a:t>
            </a:r>
          </a:p>
          <a:p>
            <a:pPr lvl="1"/>
            <a:r>
              <a:rPr lang="en-IS" sz="2800" dirty="0"/>
              <a:t>A lot of emphasis on excellence</a:t>
            </a:r>
          </a:p>
          <a:p>
            <a:pPr lvl="1"/>
            <a:r>
              <a:rPr lang="en-IS" sz="2800" dirty="0"/>
              <a:t>Foreign experience from prestigious universities</a:t>
            </a:r>
          </a:p>
          <a:p>
            <a:pPr lvl="1"/>
            <a:r>
              <a:rPr lang="en-IS" sz="2800" dirty="0"/>
              <a:t>Publications is what is the most important</a:t>
            </a:r>
          </a:p>
          <a:p>
            <a:pPr lvl="1"/>
            <a:r>
              <a:rPr lang="en-IS" sz="2800" dirty="0"/>
              <a:t>Teaching is a plus but not a main criteria </a:t>
            </a:r>
          </a:p>
          <a:p>
            <a:pPr lvl="1"/>
            <a:r>
              <a:rPr lang="en-IS" sz="2800" dirty="0"/>
              <a:t>Administrative experience not a main criteria in actual practises</a:t>
            </a:r>
          </a:p>
        </p:txBody>
      </p:sp>
    </p:spTree>
    <p:extLst>
      <p:ext uri="{BB962C8B-B14F-4D97-AF65-F5344CB8AC3E}">
        <p14:creationId xmlns:p14="http://schemas.microsoft.com/office/powerpoint/2010/main" val="345936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D524C-418F-C599-1DB1-BB4FB9C95531}"/>
              </a:ext>
            </a:extLst>
          </p:cNvPr>
          <p:cNvSpPr>
            <a:spLocks noGrp="1"/>
          </p:cNvSpPr>
          <p:nvPr>
            <p:ph type="title"/>
          </p:nvPr>
        </p:nvSpPr>
        <p:spPr/>
        <p:txBody>
          <a:bodyPr/>
          <a:lstStyle/>
          <a:p>
            <a:r>
              <a:rPr lang="en-IS" dirty="0"/>
              <a:t>The precarious precondition for change (Hark 2016)</a:t>
            </a:r>
          </a:p>
        </p:txBody>
      </p:sp>
      <p:sp>
        <p:nvSpPr>
          <p:cNvPr id="3" name="Content Placeholder 2">
            <a:extLst>
              <a:ext uri="{FF2B5EF4-FFF2-40B4-BE49-F238E27FC236}">
                <a16:creationId xmlns:a16="http://schemas.microsoft.com/office/drawing/2014/main" id="{F0C8544E-326D-42CF-A8C5-434FA12ACC62}"/>
              </a:ext>
            </a:extLst>
          </p:cNvPr>
          <p:cNvSpPr>
            <a:spLocks noGrp="1"/>
          </p:cNvSpPr>
          <p:nvPr>
            <p:ph idx="1"/>
          </p:nvPr>
        </p:nvSpPr>
        <p:spPr/>
        <p:txBody>
          <a:bodyPr>
            <a:normAutofit/>
          </a:bodyPr>
          <a:lstStyle/>
          <a:p>
            <a:r>
              <a:rPr lang="en-IS" sz="2800" dirty="0"/>
              <a:t>In order to change the system one must become part of the system, work the cracks (Collins, 2000) and play by the rules of the game (Morley, 2013). </a:t>
            </a:r>
          </a:p>
        </p:txBody>
      </p:sp>
    </p:spTree>
    <p:extLst>
      <p:ext uri="{BB962C8B-B14F-4D97-AF65-F5344CB8AC3E}">
        <p14:creationId xmlns:p14="http://schemas.microsoft.com/office/powerpoint/2010/main" val="36160966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D4082F-AF14-7A4A-9351-3A1547D288CB}"/>
              </a:ext>
            </a:extLst>
          </p:cNvPr>
          <p:cNvSpPr>
            <a:spLocks noGrp="1"/>
          </p:cNvSpPr>
          <p:nvPr>
            <p:ph type="title"/>
          </p:nvPr>
        </p:nvSpPr>
        <p:spPr/>
        <p:txBody>
          <a:bodyPr>
            <a:normAutofit/>
          </a:bodyPr>
          <a:lstStyle/>
          <a:p>
            <a:r>
              <a:rPr lang="en-IS" sz="4000" dirty="0"/>
              <a:t>So we asked:</a:t>
            </a:r>
          </a:p>
        </p:txBody>
      </p:sp>
      <p:sp>
        <p:nvSpPr>
          <p:cNvPr id="4" name="Content Placeholder 3">
            <a:extLst>
              <a:ext uri="{FF2B5EF4-FFF2-40B4-BE49-F238E27FC236}">
                <a16:creationId xmlns:a16="http://schemas.microsoft.com/office/drawing/2014/main" id="{6BD24843-CAD5-2140-A4B4-A089870A95B1}"/>
              </a:ext>
            </a:extLst>
          </p:cNvPr>
          <p:cNvSpPr>
            <a:spLocks noGrp="1"/>
          </p:cNvSpPr>
          <p:nvPr>
            <p:ph sz="half" idx="1"/>
          </p:nvPr>
        </p:nvSpPr>
        <p:spPr/>
        <p:txBody>
          <a:bodyPr/>
          <a:lstStyle/>
          <a:p>
            <a:r>
              <a:rPr lang="en-US" altLang="en-US" sz="2800" dirty="0"/>
              <a:t>How do you stay afloat in the neoliberal academy? (while rocking the gendered institution with feminist scholarship?</a:t>
            </a:r>
            <a:r>
              <a:rPr lang="en-GB" altLang="en-US" sz="2800" dirty="0"/>
              <a:t>)</a:t>
            </a:r>
            <a:r>
              <a:rPr lang="en-IS" altLang="en-US" sz="2800" dirty="0"/>
              <a:t> </a:t>
            </a:r>
          </a:p>
          <a:p>
            <a:r>
              <a:rPr lang="en-IS" altLang="en-US" sz="2800" dirty="0"/>
              <a:t>12 academic women</a:t>
            </a:r>
          </a:p>
          <a:p>
            <a:pPr lvl="1"/>
            <a:r>
              <a:rPr lang="en-IS" altLang="en-US" sz="2800" dirty="0"/>
              <a:t>Homogeneous and privileged</a:t>
            </a:r>
          </a:p>
          <a:p>
            <a:pPr lvl="1"/>
            <a:r>
              <a:rPr lang="en-IS" altLang="en-US" sz="2800" dirty="0"/>
              <a:t>In the twilights of their careers</a:t>
            </a:r>
            <a:r>
              <a:rPr lang="en-US" altLang="en-US" sz="2800" dirty="0"/>
              <a:t> </a:t>
            </a:r>
          </a:p>
          <a:p>
            <a:endParaRPr lang="en-IS" dirty="0"/>
          </a:p>
        </p:txBody>
      </p:sp>
      <p:pic>
        <p:nvPicPr>
          <p:cNvPr id="6" name="Content Placeholder 5" descr="Graphical user interface, text, application, email&#10;&#10;Description automatically generated">
            <a:extLst>
              <a:ext uri="{FF2B5EF4-FFF2-40B4-BE49-F238E27FC236}">
                <a16:creationId xmlns:a16="http://schemas.microsoft.com/office/drawing/2014/main" id="{5245C0C9-0935-3330-D32D-16ED601ED477}"/>
              </a:ext>
            </a:extLst>
          </p:cNvPr>
          <p:cNvPicPr>
            <a:picLocks noGrp="1" noChangeAspect="1"/>
          </p:cNvPicPr>
          <p:nvPr>
            <p:ph sz="half" idx="2"/>
          </p:nvPr>
        </p:nvPicPr>
        <p:blipFill>
          <a:blip r:embed="rId3"/>
          <a:stretch>
            <a:fillRect/>
          </a:stretch>
        </p:blipFill>
        <p:spPr>
          <a:xfrm>
            <a:off x="6172199" y="1540932"/>
            <a:ext cx="5494867" cy="4399485"/>
          </a:xfrm>
        </p:spPr>
      </p:pic>
      <p:pic>
        <p:nvPicPr>
          <p:cNvPr id="7" name="Picture 6">
            <a:extLst>
              <a:ext uri="{FF2B5EF4-FFF2-40B4-BE49-F238E27FC236}">
                <a16:creationId xmlns:a16="http://schemas.microsoft.com/office/drawing/2014/main" id="{9A247EA0-B301-2643-8E94-62E0219F2B2A}"/>
              </a:ext>
            </a:extLst>
          </p:cNvPr>
          <p:cNvPicPr>
            <a:picLocks noChangeAspect="1"/>
          </p:cNvPicPr>
          <p:nvPr/>
        </p:nvPicPr>
        <p:blipFill>
          <a:blip r:embed="rId4"/>
          <a:stretch>
            <a:fillRect/>
          </a:stretch>
        </p:blipFill>
        <p:spPr>
          <a:xfrm>
            <a:off x="9642375" y="365125"/>
            <a:ext cx="2549625" cy="1009651"/>
          </a:xfrm>
          <a:prstGeom prst="rect">
            <a:avLst/>
          </a:prstGeom>
        </p:spPr>
      </p:pic>
    </p:spTree>
    <p:extLst>
      <p:ext uri="{BB962C8B-B14F-4D97-AF65-F5344CB8AC3E}">
        <p14:creationId xmlns:p14="http://schemas.microsoft.com/office/powerpoint/2010/main" val="1395430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41985" name="Title 1">
            <a:extLst>
              <a:ext uri="{FF2B5EF4-FFF2-40B4-BE49-F238E27FC236}">
                <a16:creationId xmlns:a16="http://schemas.microsoft.com/office/drawing/2014/main" id="{9D4E81D3-722C-0EE4-8444-94728287CC5D}"/>
              </a:ext>
            </a:extLst>
          </p:cNvPr>
          <p:cNvSpPr>
            <a:spLocks noGrp="1"/>
          </p:cNvSpPr>
          <p:nvPr>
            <p:ph type="title"/>
          </p:nvPr>
        </p:nvSpPr>
        <p:spPr>
          <a:xfrm>
            <a:off x="1375609" y="702844"/>
            <a:ext cx="7716253" cy="740193"/>
          </a:xfrm>
        </p:spPr>
        <p:txBody>
          <a:bodyPr/>
          <a:lstStyle/>
          <a:p>
            <a:r>
              <a:rPr lang="en-IS" altLang="en-IS" dirty="0"/>
              <a:t>Their advice could be summarized as</a:t>
            </a:r>
          </a:p>
        </p:txBody>
      </p:sp>
      <p:sp useBgFill="1">
        <p:nvSpPr>
          <p:cNvPr id="41986" name="Content Placeholder 2">
            <a:extLst>
              <a:ext uri="{FF2B5EF4-FFF2-40B4-BE49-F238E27FC236}">
                <a16:creationId xmlns:a16="http://schemas.microsoft.com/office/drawing/2014/main" id="{C22276D9-B925-E8CF-AA27-9225ED5B6107}"/>
              </a:ext>
            </a:extLst>
          </p:cNvPr>
          <p:cNvSpPr>
            <a:spLocks noGrp="1"/>
          </p:cNvSpPr>
          <p:nvPr>
            <p:ph idx="1"/>
          </p:nvPr>
        </p:nvSpPr>
        <p:spPr>
          <a:xfrm>
            <a:off x="1743075" y="1885950"/>
            <a:ext cx="8058150" cy="4269206"/>
          </a:xfrm>
        </p:spPr>
        <p:txBody>
          <a:bodyPr>
            <a:normAutofit/>
          </a:bodyPr>
          <a:lstStyle/>
          <a:p>
            <a:r>
              <a:rPr lang="en-GB" altLang="en-IS" sz="2623" u="sng" dirty="0"/>
              <a:t>B</a:t>
            </a:r>
            <a:r>
              <a:rPr lang="en-GB" altLang="en-IS" sz="2623" dirty="0"/>
              <a:t>elief in yourself</a:t>
            </a:r>
            <a:endParaRPr lang="en-IS" altLang="en-IS" sz="2623" dirty="0"/>
          </a:p>
          <a:p>
            <a:r>
              <a:rPr lang="en-GB" altLang="en-IS" sz="2623" u="sng" dirty="0"/>
              <a:t>E</a:t>
            </a:r>
            <a:r>
              <a:rPr lang="en-GB" altLang="en-IS" sz="2623" dirty="0"/>
              <a:t>stablish yourself</a:t>
            </a:r>
            <a:endParaRPr lang="en-IS" altLang="en-IS" sz="2623" dirty="0"/>
          </a:p>
          <a:p>
            <a:r>
              <a:rPr lang="en-GB" altLang="en-IS" sz="2623" u="sng" dirty="0"/>
              <a:t>L</a:t>
            </a:r>
            <a:r>
              <a:rPr lang="en-GB" altLang="en-IS" sz="2623" dirty="0"/>
              <a:t>ike/Love what you do</a:t>
            </a:r>
            <a:endParaRPr lang="en-IS" altLang="en-IS" sz="2623" dirty="0"/>
          </a:p>
          <a:p>
            <a:r>
              <a:rPr lang="en-GB" altLang="en-IS" sz="2623" u="sng" dirty="0"/>
              <a:t>I</a:t>
            </a:r>
            <a:r>
              <a:rPr lang="en-GB" altLang="en-IS" sz="2623" dirty="0"/>
              <a:t>nvest in women’s solidarity</a:t>
            </a:r>
            <a:endParaRPr lang="en-IS" altLang="en-IS" sz="2623" dirty="0"/>
          </a:p>
          <a:p>
            <a:r>
              <a:rPr lang="en-GB" altLang="en-IS" sz="2623" u="sng" dirty="0"/>
              <a:t>E</a:t>
            </a:r>
            <a:r>
              <a:rPr lang="en-GB" altLang="en-IS" sz="2623" dirty="0"/>
              <a:t>ndure and persevere</a:t>
            </a:r>
            <a:endParaRPr lang="en-IS" altLang="en-IS" sz="2623" dirty="0"/>
          </a:p>
          <a:p>
            <a:r>
              <a:rPr lang="en-GB" altLang="en-IS" sz="2623" u="sng" dirty="0"/>
              <a:t>F</a:t>
            </a:r>
            <a:r>
              <a:rPr lang="en-GB" altLang="en-IS" sz="2623" dirty="0"/>
              <a:t>ocus on your feminist goals</a:t>
            </a:r>
            <a:endParaRPr lang="en-IS" altLang="en-IS" sz="2623" dirty="0"/>
          </a:p>
          <a:p>
            <a:r>
              <a:rPr lang="en-GB" altLang="en-IS" sz="2623" dirty="0"/>
              <a:t>         ...And remember that there is a world outside of academia</a:t>
            </a:r>
            <a:endParaRPr lang="en-IS" altLang="en-IS" sz="2623" dirty="0"/>
          </a:p>
          <a:p>
            <a:endParaRPr lang="en-IS" altLang="en-IS" sz="1686" dirty="0"/>
          </a:p>
        </p:txBody>
      </p:sp>
    </p:spTree>
    <p:extLst>
      <p:ext uri="{BB962C8B-B14F-4D97-AF65-F5344CB8AC3E}">
        <p14:creationId xmlns:p14="http://schemas.microsoft.com/office/powerpoint/2010/main" val="1449032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Title 1">
            <a:extLst>
              <a:ext uri="{FF2B5EF4-FFF2-40B4-BE49-F238E27FC236}">
                <a16:creationId xmlns:a16="http://schemas.microsoft.com/office/drawing/2014/main" id="{25B6E716-3984-4099-0CB7-C0752752C05A}"/>
              </a:ext>
            </a:extLst>
          </p:cNvPr>
          <p:cNvSpPr>
            <a:spLocks noGrp="1"/>
          </p:cNvSpPr>
          <p:nvPr>
            <p:ph type="title"/>
          </p:nvPr>
        </p:nvSpPr>
        <p:spPr>
          <a:xfrm>
            <a:off x="1085348" y="662485"/>
            <a:ext cx="7716253" cy="740193"/>
          </a:xfrm>
        </p:spPr>
        <p:txBody>
          <a:bodyPr/>
          <a:lstStyle/>
          <a:p>
            <a:r>
              <a:rPr lang="en-US" altLang="en-US" dirty="0"/>
              <a:t>1. Believe in yourself and your work</a:t>
            </a:r>
          </a:p>
        </p:txBody>
      </p:sp>
      <p:sp>
        <p:nvSpPr>
          <p:cNvPr id="33794" name="Content Placeholder 2">
            <a:extLst>
              <a:ext uri="{FF2B5EF4-FFF2-40B4-BE49-F238E27FC236}">
                <a16:creationId xmlns:a16="http://schemas.microsoft.com/office/drawing/2014/main" id="{5C785C79-11AE-B547-AD42-F40548FD644F}"/>
              </a:ext>
            </a:extLst>
          </p:cNvPr>
          <p:cNvSpPr>
            <a:spLocks noGrp="1"/>
          </p:cNvSpPr>
          <p:nvPr>
            <p:ph idx="1"/>
          </p:nvPr>
        </p:nvSpPr>
        <p:spPr>
          <a:xfrm>
            <a:off x="914399" y="2328863"/>
            <a:ext cx="9558339" cy="3866652"/>
          </a:xfrm>
        </p:spPr>
        <p:txBody>
          <a:bodyPr>
            <a:normAutofit fontScale="92500" lnSpcReduction="10000"/>
          </a:bodyPr>
          <a:lstStyle/>
          <a:p>
            <a:pPr marL="0" indent="0">
              <a:buNone/>
            </a:pPr>
            <a:r>
              <a:rPr lang="en-US" altLang="en-US" sz="3748" dirty="0"/>
              <a:t>You cannot satisfy everyone. It is not possible. We would go up in smoke in no time if we were trying to do that. We just have to believe in ourselves, our subject matter, and what we are doing. I think that is the main thing. If we try to take all responsibility and satisfy everyone, we become so torn down that we aren’t of any use…to anyone. </a:t>
            </a:r>
            <a:endParaRPr lang="en-IS" altLang="en-US" sz="3748" dirty="0"/>
          </a:p>
          <a:p>
            <a:pPr marL="0" indent="0">
              <a:buNone/>
            </a:pPr>
            <a:endParaRPr lang="is-IS" altLang="en-US" i="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itle 6">
            <a:extLst>
              <a:ext uri="{FF2B5EF4-FFF2-40B4-BE49-F238E27FC236}">
                <a16:creationId xmlns:a16="http://schemas.microsoft.com/office/drawing/2014/main" id="{1661ED66-6528-AAE4-3985-9FF6E8FE82ED}"/>
              </a:ext>
            </a:extLst>
          </p:cNvPr>
          <p:cNvSpPr>
            <a:spLocks noGrp="1"/>
          </p:cNvSpPr>
          <p:nvPr>
            <p:ph type="title"/>
          </p:nvPr>
        </p:nvSpPr>
        <p:spPr>
          <a:xfrm>
            <a:off x="1228223" y="688557"/>
            <a:ext cx="7716253" cy="740193"/>
          </a:xfrm>
        </p:spPr>
        <p:txBody>
          <a:bodyPr/>
          <a:lstStyle/>
          <a:p>
            <a:r>
              <a:rPr lang="en-US" altLang="en-US" dirty="0"/>
              <a:t>2. Establish yourself</a:t>
            </a:r>
          </a:p>
        </p:txBody>
      </p:sp>
      <p:sp>
        <p:nvSpPr>
          <p:cNvPr id="27650" name="Content Placeholder 7">
            <a:extLst>
              <a:ext uri="{FF2B5EF4-FFF2-40B4-BE49-F238E27FC236}">
                <a16:creationId xmlns:a16="http://schemas.microsoft.com/office/drawing/2014/main" id="{CEE16685-1A77-7E98-EEBA-D1D6A3FE8AF3}"/>
              </a:ext>
            </a:extLst>
          </p:cNvPr>
          <p:cNvSpPr>
            <a:spLocks noGrp="1"/>
          </p:cNvSpPr>
          <p:nvPr>
            <p:ph idx="1"/>
          </p:nvPr>
        </p:nvSpPr>
        <p:spPr>
          <a:xfrm>
            <a:off x="1228223" y="1957388"/>
            <a:ext cx="9058777" cy="4082465"/>
          </a:xfrm>
        </p:spPr>
        <p:txBody>
          <a:bodyPr>
            <a:normAutofit/>
          </a:bodyPr>
          <a:lstStyle/>
          <a:p>
            <a:pPr marL="0" indent="0">
              <a:buNone/>
            </a:pPr>
            <a:r>
              <a:rPr lang="en-US" altLang="en-US" sz="3373" dirty="0"/>
              <a:t>Obtain a full professor position because then you are in the position to do things. Draw boundaries when it comes to all the extra work. You just have to think, “Okay this is really important, but there is only so much that I can do.” </a:t>
            </a:r>
            <a:endParaRPr lang="en-IS" altLang="en-US" sz="3373" dirty="0"/>
          </a:p>
          <a:p>
            <a:pPr marL="0" indent="0">
              <a:buNone/>
            </a:pPr>
            <a:endParaRPr lang="en-US" altLang="en-US" sz="2998"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Title 1">
            <a:extLst>
              <a:ext uri="{FF2B5EF4-FFF2-40B4-BE49-F238E27FC236}">
                <a16:creationId xmlns:a16="http://schemas.microsoft.com/office/drawing/2014/main" id="{FA2AFA5D-EB61-702F-FC16-690B1804863F}"/>
              </a:ext>
            </a:extLst>
          </p:cNvPr>
          <p:cNvSpPr>
            <a:spLocks noGrp="1"/>
          </p:cNvSpPr>
          <p:nvPr>
            <p:ph type="title"/>
          </p:nvPr>
        </p:nvSpPr>
        <p:spPr>
          <a:xfrm>
            <a:off x="1156785" y="818147"/>
            <a:ext cx="7716253" cy="740193"/>
          </a:xfrm>
        </p:spPr>
        <p:txBody>
          <a:bodyPr/>
          <a:lstStyle/>
          <a:p>
            <a:r>
              <a:rPr lang="en-US" altLang="en-US" dirty="0"/>
              <a:t>3. Enjoy what you are doing</a:t>
            </a:r>
          </a:p>
        </p:txBody>
      </p:sp>
      <p:sp>
        <p:nvSpPr>
          <p:cNvPr id="31746" name="Content Placeholder 2">
            <a:extLst>
              <a:ext uri="{FF2B5EF4-FFF2-40B4-BE49-F238E27FC236}">
                <a16:creationId xmlns:a16="http://schemas.microsoft.com/office/drawing/2014/main" id="{7F7A92C5-C87E-6DFA-0D40-F278FA4E0DDE}"/>
              </a:ext>
            </a:extLst>
          </p:cNvPr>
          <p:cNvSpPr>
            <a:spLocks noGrp="1"/>
          </p:cNvSpPr>
          <p:nvPr>
            <p:ph idx="1"/>
          </p:nvPr>
        </p:nvSpPr>
        <p:spPr>
          <a:xfrm>
            <a:off x="1156785" y="1900238"/>
            <a:ext cx="7935077" cy="4471987"/>
          </a:xfrm>
        </p:spPr>
        <p:txBody>
          <a:bodyPr/>
          <a:lstStyle/>
          <a:p>
            <a:pPr marL="0" indent="0">
              <a:buNone/>
            </a:pPr>
            <a:r>
              <a:rPr lang="en-US" altLang="en-US" sz="3200" dirty="0"/>
              <a:t>Try to do things you find rewarding. Don’t just do what you need to do. Go your own way and try to be creative and enjoy what you are doing. I really like most of the things that I have done, and I am also really proud of the things that I have done. </a:t>
            </a:r>
            <a:endParaRPr lang="en-IS" altLang="en-US" sz="3200" dirty="0"/>
          </a:p>
          <a:p>
            <a:pPr marL="0" indent="0">
              <a:buNone/>
            </a:pPr>
            <a:endParaRPr lang="en-US"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itle 1">
            <a:extLst>
              <a:ext uri="{FF2B5EF4-FFF2-40B4-BE49-F238E27FC236}">
                <a16:creationId xmlns:a16="http://schemas.microsoft.com/office/drawing/2014/main" id="{1E89359C-AE43-C39E-7C41-63AC8CD01DA9}"/>
              </a:ext>
            </a:extLst>
          </p:cNvPr>
          <p:cNvSpPr>
            <a:spLocks noGrp="1"/>
          </p:cNvSpPr>
          <p:nvPr>
            <p:ph type="title"/>
          </p:nvPr>
        </p:nvSpPr>
        <p:spPr>
          <a:xfrm>
            <a:off x="1375609" y="818147"/>
            <a:ext cx="7716253" cy="740193"/>
          </a:xfrm>
        </p:spPr>
        <p:txBody>
          <a:bodyPr/>
          <a:lstStyle/>
          <a:p>
            <a:r>
              <a:rPr lang="en-US" altLang="en-US" dirty="0"/>
              <a:t>4. Invest in women’s solidarity</a:t>
            </a:r>
          </a:p>
        </p:txBody>
      </p:sp>
      <p:sp>
        <p:nvSpPr>
          <p:cNvPr id="35842" name="Content Placeholder 2">
            <a:extLst>
              <a:ext uri="{FF2B5EF4-FFF2-40B4-BE49-F238E27FC236}">
                <a16:creationId xmlns:a16="http://schemas.microsoft.com/office/drawing/2014/main" id="{77308F55-6C60-8677-5083-54FE20282004}"/>
              </a:ext>
            </a:extLst>
          </p:cNvPr>
          <p:cNvSpPr>
            <a:spLocks noGrp="1"/>
          </p:cNvSpPr>
          <p:nvPr>
            <p:ph idx="1"/>
          </p:nvPr>
        </p:nvSpPr>
        <p:spPr>
          <a:xfrm>
            <a:off x="1885951" y="2300288"/>
            <a:ext cx="7205912" cy="3739565"/>
          </a:xfrm>
        </p:spPr>
        <p:txBody>
          <a:bodyPr>
            <a:normAutofit/>
          </a:bodyPr>
          <a:lstStyle/>
          <a:p>
            <a:pPr marL="0" indent="0">
              <a:buNone/>
            </a:pPr>
            <a:r>
              <a:rPr lang="en-US" altLang="en-US" sz="2800" dirty="0"/>
              <a:t>Pep each other up and say... “You are cool, and you are smart. This is stunning science. Amazing, well done, you.” All those things that men, in their own </a:t>
            </a:r>
            <a:r>
              <a:rPr lang="en-US" altLang="en-US" sz="2800" dirty="0" err="1"/>
              <a:t>homosociality</a:t>
            </a:r>
            <a:r>
              <a:rPr lang="en-US" altLang="en-US" sz="2800" dirty="0"/>
              <a:t>, are constantly doing. Keep up your self-confidence and support each other.</a:t>
            </a:r>
            <a:endParaRPr lang="en-IS" altLang="en-US"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7889" name="Title 1">
            <a:extLst>
              <a:ext uri="{FF2B5EF4-FFF2-40B4-BE49-F238E27FC236}">
                <a16:creationId xmlns:a16="http://schemas.microsoft.com/office/drawing/2014/main" id="{C7CCB018-0274-082D-FF02-181CC7FF0EA3}"/>
              </a:ext>
            </a:extLst>
          </p:cNvPr>
          <p:cNvSpPr>
            <a:spLocks noGrp="1"/>
          </p:cNvSpPr>
          <p:nvPr>
            <p:ph type="title"/>
          </p:nvPr>
        </p:nvSpPr>
        <p:spPr>
          <a:xfrm>
            <a:off x="1756860" y="818147"/>
            <a:ext cx="7716253" cy="740193"/>
          </a:xfrm>
        </p:spPr>
        <p:txBody>
          <a:bodyPr/>
          <a:lstStyle/>
          <a:p>
            <a:r>
              <a:rPr lang="en-US" altLang="en-US" dirty="0"/>
              <a:t>5. Endure and persevere</a:t>
            </a:r>
          </a:p>
        </p:txBody>
      </p:sp>
      <p:sp>
        <p:nvSpPr>
          <p:cNvPr id="37890" name="Content Placeholder 2">
            <a:extLst>
              <a:ext uri="{FF2B5EF4-FFF2-40B4-BE49-F238E27FC236}">
                <a16:creationId xmlns:a16="http://schemas.microsoft.com/office/drawing/2014/main" id="{E0E4BED2-7BDF-F36C-0F5E-AA7B4AB3A5F7}"/>
              </a:ext>
            </a:extLst>
          </p:cNvPr>
          <p:cNvSpPr>
            <a:spLocks noGrp="1"/>
          </p:cNvSpPr>
          <p:nvPr>
            <p:ph idx="1"/>
          </p:nvPr>
        </p:nvSpPr>
        <p:spPr>
          <a:xfrm>
            <a:off x="1928813" y="1943100"/>
            <a:ext cx="8129587" cy="4096753"/>
          </a:xfrm>
        </p:spPr>
        <p:txBody>
          <a:bodyPr>
            <a:normAutofit fontScale="92500" lnSpcReduction="20000"/>
          </a:bodyPr>
          <a:lstStyle/>
          <a:p>
            <a:r>
              <a:rPr lang="is-IS" altLang="en-US" sz="2998" i="1" dirty="0"/>
              <a:t>Realise that adversity, frustration and disappointment are always going to be part of this.</a:t>
            </a:r>
          </a:p>
          <a:p>
            <a:r>
              <a:rPr lang="is-IS" altLang="en-US" sz="2998" i="1" dirty="0"/>
              <a:t>Some things go slow, other things go fast.</a:t>
            </a:r>
          </a:p>
          <a:p>
            <a:r>
              <a:rPr lang="is-IS" altLang="en-US" sz="2998" i="1" dirty="0"/>
              <a:t>I have learnt to become a bit more humble... All I wanted was revolution! [bangs her fist on the table] and change the world... But I have come to understand that that is not the way it works... I have changed a lot personally.</a:t>
            </a:r>
          </a:p>
          <a:p>
            <a:endParaRPr lang="is-IS" altLang="en-US" sz="2998" i="1" dirty="0"/>
          </a:p>
          <a:p>
            <a:r>
              <a:rPr lang="is-IS" altLang="en-US" sz="2998" b="1" i="1" dirty="0"/>
              <a:t>Don‘t loose your courage.</a:t>
            </a:r>
          </a:p>
          <a:p>
            <a:endParaRPr lang="is-IS" altLang="en-US" dirty="0"/>
          </a:p>
          <a:p>
            <a:endParaRPr lang="en-US"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Title 1">
            <a:extLst>
              <a:ext uri="{FF2B5EF4-FFF2-40B4-BE49-F238E27FC236}">
                <a16:creationId xmlns:a16="http://schemas.microsoft.com/office/drawing/2014/main" id="{E67C498C-5B2A-C886-09F1-ABCE15C82B85}"/>
              </a:ext>
            </a:extLst>
          </p:cNvPr>
          <p:cNvSpPr>
            <a:spLocks noGrp="1"/>
          </p:cNvSpPr>
          <p:nvPr>
            <p:ph type="title"/>
          </p:nvPr>
        </p:nvSpPr>
        <p:spPr>
          <a:xfrm>
            <a:off x="1375609" y="818147"/>
            <a:ext cx="7716253" cy="740193"/>
          </a:xfrm>
        </p:spPr>
        <p:txBody>
          <a:bodyPr/>
          <a:lstStyle/>
          <a:p>
            <a:r>
              <a:rPr lang="en-US" altLang="en-US" dirty="0"/>
              <a:t>6. Focus on your feminist goals</a:t>
            </a:r>
          </a:p>
        </p:txBody>
      </p:sp>
      <p:sp>
        <p:nvSpPr>
          <p:cNvPr id="29698" name="Content Placeholder 2">
            <a:extLst>
              <a:ext uri="{FF2B5EF4-FFF2-40B4-BE49-F238E27FC236}">
                <a16:creationId xmlns:a16="http://schemas.microsoft.com/office/drawing/2014/main" id="{911686E4-BADA-9ADC-5E25-A91A1ADA8BB3}"/>
              </a:ext>
            </a:extLst>
          </p:cNvPr>
          <p:cNvSpPr>
            <a:spLocks noGrp="1"/>
          </p:cNvSpPr>
          <p:nvPr>
            <p:ph idx="1"/>
          </p:nvPr>
        </p:nvSpPr>
        <p:spPr>
          <a:xfrm>
            <a:off x="1485901" y="2271714"/>
            <a:ext cx="7605962" cy="3768140"/>
          </a:xfrm>
        </p:spPr>
        <p:txBody>
          <a:bodyPr>
            <a:normAutofit/>
          </a:bodyPr>
          <a:lstStyle/>
          <a:p>
            <a:pPr marL="0" indent="0">
              <a:buNone/>
            </a:pPr>
            <a:r>
              <a:rPr lang="en-US" altLang="en-US" sz="3373" dirty="0"/>
              <a:t>There are always these fish swimming around somewhere, male fish that decide and control. You know, “I am here. Be aware. Us, the boys, do it like this...” When there is the opportunity try and shake things up. </a:t>
            </a:r>
            <a:endParaRPr lang="en-IS" altLang="en-US" sz="3373" dirty="0"/>
          </a:p>
          <a:p>
            <a:pPr marL="0" indent="0"/>
            <a:endParaRPr lang="en-US"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9DBF59-7BA4-E704-6013-8C7D902ECB13}"/>
              </a:ext>
            </a:extLst>
          </p:cNvPr>
          <p:cNvSpPr>
            <a:spLocks noGrp="1"/>
          </p:cNvSpPr>
          <p:nvPr>
            <p:ph type="title"/>
          </p:nvPr>
        </p:nvSpPr>
        <p:spPr/>
        <p:txBody>
          <a:bodyPr>
            <a:normAutofit/>
          </a:bodyPr>
          <a:lstStyle/>
          <a:p>
            <a:r>
              <a:rPr lang="en-IS" sz="3600" dirty="0"/>
              <a:t>Academic housework </a:t>
            </a:r>
          </a:p>
        </p:txBody>
      </p:sp>
      <p:sp>
        <p:nvSpPr>
          <p:cNvPr id="4" name="Content Placeholder 3">
            <a:extLst>
              <a:ext uri="{FF2B5EF4-FFF2-40B4-BE49-F238E27FC236}">
                <a16:creationId xmlns:a16="http://schemas.microsoft.com/office/drawing/2014/main" id="{883503BD-689D-AC6F-10D6-F221B4851152}"/>
              </a:ext>
            </a:extLst>
          </p:cNvPr>
          <p:cNvSpPr>
            <a:spLocks noGrp="1"/>
          </p:cNvSpPr>
          <p:nvPr>
            <p:ph idx="1"/>
          </p:nvPr>
        </p:nvSpPr>
        <p:spPr/>
        <p:txBody>
          <a:bodyPr/>
          <a:lstStyle/>
          <a:p>
            <a:pPr marL="0" indent="0">
              <a:buNone/>
            </a:pPr>
            <a:r>
              <a:rPr lang="en-IS" altLang="en-IS" sz="3200" dirty="0">
                <a:ea typeface="ＭＳ Ｐゴシック" panose="020B0600070205080204" pitchFamily="34" charset="-128"/>
              </a:rPr>
              <a:t>All the important but time consuming service work activities that receive little recognition within the current academic system.</a:t>
            </a:r>
          </a:p>
          <a:p>
            <a:pPr marL="0" indent="0">
              <a:buNone/>
            </a:pPr>
            <a:endParaRPr lang="en-IS" altLang="en-IS" sz="3200" dirty="0">
              <a:ea typeface="ＭＳ Ｐゴシック" panose="020B0600070205080204" pitchFamily="34" charset="-128"/>
            </a:endParaRPr>
          </a:p>
          <a:p>
            <a:pPr lvl="1"/>
            <a:r>
              <a:rPr lang="en-IS" altLang="en-IS" sz="2600" dirty="0">
                <a:ea typeface="ＭＳ Ｐゴシック" panose="020B0600070205080204" pitchFamily="34" charset="-128"/>
              </a:rPr>
              <a:t>Carried out more often by women than men</a:t>
            </a:r>
          </a:p>
          <a:p>
            <a:pPr lvl="1"/>
            <a:r>
              <a:rPr lang="en-IS" altLang="en-IS" sz="2600" dirty="0">
                <a:ea typeface="ＭＳ Ｐゴシック" panose="020B0600070205080204" pitchFamily="34" charset="-128"/>
              </a:rPr>
              <a:t>For example: Giving back to the community, various teaching and research related activities, administrative work and gender equality initiatives</a:t>
            </a:r>
          </a:p>
          <a:p>
            <a:endParaRPr lang="en-IS" dirty="0"/>
          </a:p>
        </p:txBody>
      </p:sp>
    </p:spTree>
    <p:extLst>
      <p:ext uri="{BB962C8B-B14F-4D97-AF65-F5344CB8AC3E}">
        <p14:creationId xmlns:p14="http://schemas.microsoft.com/office/powerpoint/2010/main" val="16154257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Title 1">
            <a:extLst>
              <a:ext uri="{FF2B5EF4-FFF2-40B4-BE49-F238E27FC236}">
                <a16:creationId xmlns:a16="http://schemas.microsoft.com/office/drawing/2014/main" id="{53F6CA69-6C37-FEFD-06AB-6E291B21F7DF}"/>
              </a:ext>
            </a:extLst>
          </p:cNvPr>
          <p:cNvSpPr>
            <a:spLocks noGrp="1"/>
          </p:cNvSpPr>
          <p:nvPr>
            <p:ph type="title"/>
          </p:nvPr>
        </p:nvSpPr>
        <p:spPr>
          <a:xfrm>
            <a:off x="1713998" y="818147"/>
            <a:ext cx="7716253" cy="740193"/>
          </a:xfrm>
        </p:spPr>
        <p:txBody>
          <a:bodyPr>
            <a:normAutofit fontScale="90000"/>
          </a:bodyPr>
          <a:lstStyle/>
          <a:p>
            <a:r>
              <a:rPr lang="en-US" altLang="en-US" dirty="0"/>
              <a:t>7. Don’t let the university swallow you, bones and all</a:t>
            </a:r>
          </a:p>
        </p:txBody>
      </p:sp>
      <p:sp>
        <p:nvSpPr>
          <p:cNvPr id="39938" name="Content Placeholder 2">
            <a:extLst>
              <a:ext uri="{FF2B5EF4-FFF2-40B4-BE49-F238E27FC236}">
                <a16:creationId xmlns:a16="http://schemas.microsoft.com/office/drawing/2014/main" id="{0954CE3B-2346-A062-61B4-48379BB85288}"/>
              </a:ext>
            </a:extLst>
          </p:cNvPr>
          <p:cNvSpPr>
            <a:spLocks noGrp="1"/>
          </p:cNvSpPr>
          <p:nvPr>
            <p:ph idx="1"/>
          </p:nvPr>
        </p:nvSpPr>
        <p:spPr>
          <a:xfrm>
            <a:off x="1514475" y="2000250"/>
            <a:ext cx="7577388" cy="4039603"/>
          </a:xfrm>
        </p:spPr>
        <p:txBody>
          <a:bodyPr>
            <a:normAutofit/>
          </a:bodyPr>
          <a:lstStyle/>
          <a:p>
            <a:r>
              <a:rPr lang="is-IS" altLang="en-US" sz="2998" i="1" dirty="0"/>
              <a:t>I would probably say that you would have to prioritise your health above anything else</a:t>
            </a:r>
            <a:r>
              <a:rPr lang="is-IS" altLang="en-US" sz="2998" dirty="0"/>
              <a:t>.</a:t>
            </a:r>
          </a:p>
          <a:p>
            <a:r>
              <a:rPr lang="is-IS" altLang="en-US" sz="2998" i="1" dirty="0"/>
              <a:t>Just bite the bullet and continue to be stubborn even if it is dreadful and boring - but don‘t believe that there is not another life outside university.</a:t>
            </a:r>
          </a:p>
          <a:p>
            <a:endParaRPr lang="en-US" altLang="en-US" sz="2998" i="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6A174-E257-D48B-7851-D2328EEA5F38}"/>
              </a:ext>
            </a:extLst>
          </p:cNvPr>
          <p:cNvSpPr>
            <a:spLocks noGrp="1"/>
          </p:cNvSpPr>
          <p:nvPr>
            <p:ph type="title"/>
          </p:nvPr>
        </p:nvSpPr>
        <p:spPr>
          <a:xfrm>
            <a:off x="1229130" y="615532"/>
            <a:ext cx="7716253" cy="740193"/>
          </a:xfrm>
        </p:spPr>
        <p:txBody>
          <a:bodyPr/>
          <a:lstStyle/>
          <a:p>
            <a:r>
              <a:rPr lang="en-IS" dirty="0"/>
              <a:t>A new view</a:t>
            </a:r>
          </a:p>
        </p:txBody>
      </p:sp>
      <p:sp>
        <p:nvSpPr>
          <p:cNvPr id="3" name="Content Placeholder 2">
            <a:extLst>
              <a:ext uri="{FF2B5EF4-FFF2-40B4-BE49-F238E27FC236}">
                <a16:creationId xmlns:a16="http://schemas.microsoft.com/office/drawing/2014/main" id="{94407FEC-483D-061B-929A-69F3DB445AA8}"/>
              </a:ext>
            </a:extLst>
          </p:cNvPr>
          <p:cNvSpPr>
            <a:spLocks noGrp="1"/>
          </p:cNvSpPr>
          <p:nvPr>
            <p:ph idx="1"/>
          </p:nvPr>
        </p:nvSpPr>
        <p:spPr>
          <a:xfrm>
            <a:off x="1069473" y="1524000"/>
            <a:ext cx="9671098" cy="4847771"/>
          </a:xfrm>
        </p:spPr>
        <p:txBody>
          <a:bodyPr>
            <a:normAutofit/>
          </a:bodyPr>
          <a:lstStyle/>
          <a:p>
            <a:r>
              <a:rPr lang="en-GB" sz="2400" dirty="0"/>
              <a:t>I don´t participate in this workaholic culture of our foremothers. And this is maybe something that is changing with the younger people. And we talk about this, the girlfriends, we´re not going to become like – you know. Some others that we have worked with are just always at work. So, this might be changing, hopefully. Or maybe we´re just lazy and all the others just work and work… at least this is something I have not learned from other feminist scholars that there is a world outside of academia (laughs heartily). </a:t>
            </a:r>
          </a:p>
          <a:p>
            <a:endParaRPr lang="en-GB" sz="1800" dirty="0"/>
          </a:p>
          <a:p>
            <a:endParaRPr lang="en-GB" dirty="0"/>
          </a:p>
          <a:p>
            <a:endParaRPr lang="en-GB" sz="1800" dirty="0"/>
          </a:p>
          <a:p>
            <a:endParaRPr lang="en-IS" dirty="0"/>
          </a:p>
        </p:txBody>
      </p:sp>
    </p:spTree>
    <p:extLst>
      <p:ext uri="{BB962C8B-B14F-4D97-AF65-F5344CB8AC3E}">
        <p14:creationId xmlns:p14="http://schemas.microsoft.com/office/powerpoint/2010/main" val="2729153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4AF8-3DD7-C94D-8BE9-9EA93B4BE0CA}"/>
              </a:ext>
            </a:extLst>
          </p:cNvPr>
          <p:cNvSpPr>
            <a:spLocks noGrp="1"/>
          </p:cNvSpPr>
          <p:nvPr>
            <p:ph type="title"/>
          </p:nvPr>
        </p:nvSpPr>
        <p:spPr>
          <a:xfrm>
            <a:off x="481013" y="3752849"/>
            <a:ext cx="3290887" cy="2452687"/>
          </a:xfrm>
        </p:spPr>
        <p:txBody>
          <a:bodyPr anchor="ctr">
            <a:normAutofit/>
          </a:bodyPr>
          <a:lstStyle/>
          <a:p>
            <a:r>
              <a:rPr lang="en-IS" sz="3600" dirty="0"/>
              <a:t>Conclusion</a:t>
            </a:r>
          </a:p>
        </p:txBody>
      </p:sp>
      <p:pic>
        <p:nvPicPr>
          <p:cNvPr id="5" name="Picture 4" descr="A large crowd of people in a stadium&#10;&#10;Description automatically generated">
            <a:extLst>
              <a:ext uri="{FF2B5EF4-FFF2-40B4-BE49-F238E27FC236}">
                <a16:creationId xmlns:a16="http://schemas.microsoft.com/office/drawing/2014/main" id="{64ECBC47-8DBA-B217-98C9-015269580966}"/>
              </a:ext>
            </a:extLst>
          </p:cNvPr>
          <p:cNvPicPr>
            <a:picLocks noChangeAspect="1"/>
          </p:cNvPicPr>
          <p:nvPr/>
        </p:nvPicPr>
        <p:blipFill rotWithShape="1">
          <a:blip r:embed="rId3"/>
          <a:srcRect t="22167" b="12732"/>
          <a:stretch/>
        </p:blipFill>
        <p:spPr>
          <a:xfrm>
            <a:off x="20" y="10"/>
            <a:ext cx="12191980" cy="3962390"/>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a16="http://schemas.microsoft.com/office/drawing/2014/main" id="{CE360F7F-0697-8E85-3512-0CEEA95425A0}"/>
              </a:ext>
            </a:extLst>
          </p:cNvPr>
          <p:cNvSpPr>
            <a:spLocks noGrp="1"/>
          </p:cNvSpPr>
          <p:nvPr>
            <p:ph idx="1"/>
          </p:nvPr>
        </p:nvSpPr>
        <p:spPr>
          <a:xfrm>
            <a:off x="3449783" y="4137102"/>
            <a:ext cx="8288524" cy="2552529"/>
          </a:xfrm>
        </p:spPr>
        <p:txBody>
          <a:bodyPr anchor="ctr">
            <a:normAutofit fontScale="92500" lnSpcReduction="20000"/>
          </a:bodyPr>
          <a:lstStyle/>
          <a:p>
            <a:pPr lvl="1"/>
            <a:endParaRPr lang="en-IS" sz="2400" dirty="0"/>
          </a:p>
          <a:p>
            <a:pPr lvl="1"/>
            <a:endParaRPr lang="en-IS" sz="2400" dirty="0"/>
          </a:p>
          <a:p>
            <a:pPr lvl="1"/>
            <a:r>
              <a:rPr lang="en-IS" sz="2400" dirty="0"/>
              <a:t>Academic housework in itself is not particularly useful for academic career making but it can create goodwill and signal a “proper” academic work ethic</a:t>
            </a:r>
          </a:p>
          <a:p>
            <a:pPr lvl="1"/>
            <a:r>
              <a:rPr lang="en-IS" sz="2400" dirty="0"/>
              <a:t>B-E-L-I-E-F quite a neoliberal approach still</a:t>
            </a:r>
          </a:p>
          <a:p>
            <a:pPr lvl="1"/>
            <a:r>
              <a:rPr lang="en-IS" sz="2400" dirty="0"/>
              <a:t>Within the new generation of academics, some are, unlike their role models </a:t>
            </a:r>
            <a:r>
              <a:rPr lang="en-IS" sz="2400" i="1" dirty="0"/>
              <a:t>unwilling </a:t>
            </a:r>
            <a:r>
              <a:rPr lang="en-IS" sz="2400" dirty="0"/>
              <a:t>to play the academic game in the same way.</a:t>
            </a:r>
          </a:p>
          <a:p>
            <a:pPr lvl="1"/>
            <a:endParaRPr lang="en-IS" sz="2400" dirty="0"/>
          </a:p>
          <a:p>
            <a:pPr lvl="1"/>
            <a:endParaRPr lang="en-IS" sz="2400" dirty="0"/>
          </a:p>
          <a:p>
            <a:pPr lvl="1"/>
            <a:endParaRPr lang="en-IS" dirty="0"/>
          </a:p>
        </p:txBody>
      </p:sp>
    </p:spTree>
    <p:extLst>
      <p:ext uri="{BB962C8B-B14F-4D97-AF65-F5344CB8AC3E}">
        <p14:creationId xmlns:p14="http://schemas.microsoft.com/office/powerpoint/2010/main" val="2162441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0FBBA-EB49-A638-ABFF-8E49F35970D5}"/>
              </a:ext>
            </a:extLst>
          </p:cNvPr>
          <p:cNvSpPr>
            <a:spLocks noGrp="1"/>
          </p:cNvSpPr>
          <p:nvPr>
            <p:ph type="title"/>
          </p:nvPr>
        </p:nvSpPr>
        <p:spPr/>
        <p:txBody>
          <a:bodyPr>
            <a:normAutofit/>
          </a:bodyPr>
          <a:lstStyle/>
          <a:p>
            <a:r>
              <a:rPr lang="en-IS" sz="3600" dirty="0"/>
              <a:t>The academic system </a:t>
            </a:r>
          </a:p>
        </p:txBody>
      </p:sp>
      <p:sp>
        <p:nvSpPr>
          <p:cNvPr id="3" name="Content Placeholder 2">
            <a:extLst>
              <a:ext uri="{FF2B5EF4-FFF2-40B4-BE49-F238E27FC236}">
                <a16:creationId xmlns:a16="http://schemas.microsoft.com/office/drawing/2014/main" id="{57C0E695-601C-AFB7-C713-34384C6CB1D6}"/>
              </a:ext>
            </a:extLst>
          </p:cNvPr>
          <p:cNvSpPr>
            <a:spLocks noGrp="1"/>
          </p:cNvSpPr>
          <p:nvPr>
            <p:ph idx="1"/>
          </p:nvPr>
        </p:nvSpPr>
        <p:spPr/>
        <p:txBody>
          <a:bodyPr>
            <a:noAutofit/>
          </a:bodyPr>
          <a:lstStyle/>
          <a:p>
            <a:r>
              <a:rPr lang="en-IS" sz="2800" dirty="0"/>
              <a:t>Academic values of excellence and meritocracy</a:t>
            </a:r>
          </a:p>
          <a:p>
            <a:endParaRPr lang="en-IS" sz="2800" dirty="0"/>
          </a:p>
          <a:p>
            <a:r>
              <a:rPr lang="en-IS" sz="2800" dirty="0"/>
              <a:t>Academia as a business</a:t>
            </a:r>
          </a:p>
          <a:p>
            <a:pPr lvl="1"/>
            <a:r>
              <a:rPr lang="en-GB" sz="2800" dirty="0"/>
              <a:t>New Public Management practises</a:t>
            </a:r>
          </a:p>
          <a:p>
            <a:pPr lvl="1"/>
            <a:r>
              <a:rPr lang="en-GB" sz="2800" dirty="0"/>
              <a:t>E</a:t>
            </a:r>
            <a:r>
              <a:rPr lang="en-IS" sz="2800" dirty="0"/>
              <a:t>fficiency and performance measurements</a:t>
            </a:r>
          </a:p>
          <a:p>
            <a:pPr lvl="1"/>
            <a:r>
              <a:rPr lang="en-IS" sz="2800" dirty="0"/>
              <a:t>Tenure track positions are scarce, more academics on short-term contracts </a:t>
            </a:r>
          </a:p>
          <a:p>
            <a:r>
              <a:rPr lang="en-IS" sz="2800" dirty="0"/>
              <a:t>Gendered academia</a:t>
            </a:r>
          </a:p>
          <a:p>
            <a:pPr lvl="1"/>
            <a:r>
              <a:rPr lang="en-IS" sz="2800" dirty="0"/>
              <a:t>Male orientated work environment </a:t>
            </a:r>
          </a:p>
          <a:p>
            <a:pPr lvl="1"/>
            <a:r>
              <a:rPr lang="en-IS" sz="2800" dirty="0"/>
              <a:t>Teaching responsibilities are gendered</a:t>
            </a:r>
          </a:p>
          <a:p>
            <a:pPr lvl="2"/>
            <a:r>
              <a:rPr lang="en-IS" sz="2800" dirty="0"/>
              <a:t>The caring female teacher vs the male scientist</a:t>
            </a:r>
          </a:p>
        </p:txBody>
      </p:sp>
    </p:spTree>
    <p:extLst>
      <p:ext uri="{BB962C8B-B14F-4D97-AF65-F5344CB8AC3E}">
        <p14:creationId xmlns:p14="http://schemas.microsoft.com/office/powerpoint/2010/main" val="1751428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F7119-E893-1041-25E0-A801D28C42A9}"/>
              </a:ext>
            </a:extLst>
          </p:cNvPr>
          <p:cNvSpPr>
            <a:spLocks noGrp="1"/>
          </p:cNvSpPr>
          <p:nvPr>
            <p:ph type="title"/>
          </p:nvPr>
        </p:nvSpPr>
        <p:spPr/>
        <p:txBody>
          <a:bodyPr>
            <a:normAutofit/>
          </a:bodyPr>
          <a:lstStyle/>
          <a:p>
            <a:r>
              <a:rPr lang="en-IS" sz="3600" dirty="0"/>
              <a:t>Male-orientated work environment</a:t>
            </a:r>
          </a:p>
        </p:txBody>
      </p:sp>
      <p:sp>
        <p:nvSpPr>
          <p:cNvPr id="3" name="Content Placeholder 2">
            <a:extLst>
              <a:ext uri="{FF2B5EF4-FFF2-40B4-BE49-F238E27FC236}">
                <a16:creationId xmlns:a16="http://schemas.microsoft.com/office/drawing/2014/main" id="{9C4FD210-2BF3-A434-53BF-3B8F0D457259}"/>
              </a:ext>
            </a:extLst>
          </p:cNvPr>
          <p:cNvSpPr>
            <a:spLocks noGrp="1"/>
          </p:cNvSpPr>
          <p:nvPr>
            <p:ph idx="1"/>
          </p:nvPr>
        </p:nvSpPr>
        <p:spPr/>
        <p:txBody>
          <a:bodyPr>
            <a:normAutofit/>
          </a:bodyPr>
          <a:lstStyle/>
          <a:p>
            <a:pPr marL="0" indent="0">
              <a:buNone/>
            </a:pPr>
            <a:r>
              <a:rPr lang="is-IS" altLang="en-IS" sz="3200" dirty="0">
                <a:ea typeface="ＭＳ Ｐゴシック" panose="020B0600070205080204" pitchFamily="34" charset="-128"/>
              </a:rPr>
              <a:t>It becomes quite clear you know, the culture of academia, this male culture. There were these colleagues of mine. They were hired at the same time as me..and one of them immediately starts with this: „I was writing an article this weekend and just pulled an all-nighter“. And I am just like, wait a minute, are we 18? What kind of bullshit is this? As if this was something positive. I knew he just had a baby. I mean what kind of life is this? You know bragging about it, but this is part of the culture.</a:t>
            </a:r>
            <a:r>
              <a:rPr lang="en-IS" altLang="en-IS" sz="3200" dirty="0">
                <a:ea typeface="ＭＳ Ｐゴシック" panose="020B0600070205080204" pitchFamily="34" charset="-128"/>
              </a:rPr>
              <a:t> </a:t>
            </a:r>
          </a:p>
          <a:p>
            <a:pPr marL="0" indent="0">
              <a:buNone/>
            </a:pPr>
            <a:r>
              <a:rPr lang="en-IS" altLang="en-IS" sz="2400" dirty="0">
                <a:ea typeface="ＭＳ Ｐゴシック" panose="020B0600070205080204" pitchFamily="34" charset="-128"/>
              </a:rPr>
              <a:t>(Staub &amp; Heijstra, 2021) </a:t>
            </a:r>
          </a:p>
          <a:p>
            <a:endParaRPr lang="en-IS" dirty="0"/>
          </a:p>
        </p:txBody>
      </p:sp>
    </p:spTree>
    <p:extLst>
      <p:ext uri="{BB962C8B-B14F-4D97-AF65-F5344CB8AC3E}">
        <p14:creationId xmlns:p14="http://schemas.microsoft.com/office/powerpoint/2010/main" val="544643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D4082F-AF14-7A4A-9351-3A1547D288CB}"/>
              </a:ext>
            </a:extLst>
          </p:cNvPr>
          <p:cNvSpPr>
            <a:spLocks noGrp="1"/>
          </p:cNvSpPr>
          <p:nvPr>
            <p:ph type="title"/>
          </p:nvPr>
        </p:nvSpPr>
        <p:spPr/>
        <p:txBody>
          <a:bodyPr>
            <a:normAutofit/>
          </a:bodyPr>
          <a:lstStyle/>
          <a:p>
            <a:r>
              <a:rPr lang="en-IS" sz="3200" dirty="0"/>
              <a:t>Symbolic capital (Bourdieu)</a:t>
            </a:r>
          </a:p>
        </p:txBody>
      </p:sp>
      <p:sp>
        <p:nvSpPr>
          <p:cNvPr id="4" name="Content Placeholder 3">
            <a:extLst>
              <a:ext uri="{FF2B5EF4-FFF2-40B4-BE49-F238E27FC236}">
                <a16:creationId xmlns:a16="http://schemas.microsoft.com/office/drawing/2014/main" id="{6BD24843-CAD5-2140-A4B4-A089870A95B1}"/>
              </a:ext>
            </a:extLst>
          </p:cNvPr>
          <p:cNvSpPr>
            <a:spLocks noGrp="1"/>
          </p:cNvSpPr>
          <p:nvPr>
            <p:ph idx="1"/>
          </p:nvPr>
        </p:nvSpPr>
        <p:spPr/>
        <p:txBody>
          <a:bodyPr/>
          <a:lstStyle/>
          <a:p>
            <a:r>
              <a:rPr lang="en-IS" sz="2800" dirty="0"/>
              <a:t>Honour and prestige, non-material possessions</a:t>
            </a:r>
          </a:p>
          <a:p>
            <a:pPr lvl="1"/>
            <a:r>
              <a:rPr lang="en-IS" sz="2800" b="1" dirty="0"/>
              <a:t>Academic capital</a:t>
            </a:r>
            <a:r>
              <a:rPr lang="en-IS" sz="2800" dirty="0"/>
              <a:t>: the power to control academic resources</a:t>
            </a:r>
          </a:p>
          <a:p>
            <a:pPr lvl="1"/>
            <a:r>
              <a:rPr lang="en-IS" sz="2800" dirty="0"/>
              <a:t>Scientific capital: prestige based on scholarly publications</a:t>
            </a:r>
          </a:p>
          <a:p>
            <a:pPr lvl="1"/>
            <a:r>
              <a:rPr lang="en-IS" sz="2800" dirty="0"/>
              <a:t>Intellectual capital: the ability to influence public opinion </a:t>
            </a:r>
          </a:p>
          <a:p>
            <a:endParaRPr lang="en-IS" sz="2800" dirty="0"/>
          </a:p>
          <a:p>
            <a:r>
              <a:rPr lang="en-IS" sz="2800" dirty="0"/>
              <a:t>Cultural, economic and social capital can be transformed into symbolic capital  as long as it it ‘perceived and recognized’ as legitimate. (S</a:t>
            </a:r>
            <a:r>
              <a:rPr lang="en-GB" sz="2800" dirty="0"/>
              <a:t>k</a:t>
            </a:r>
            <a:r>
              <a:rPr lang="en-IS" sz="2800" dirty="0"/>
              <a:t>eggs 1997,8)</a:t>
            </a:r>
          </a:p>
          <a:p>
            <a:endParaRPr lang="en-IS" dirty="0"/>
          </a:p>
        </p:txBody>
      </p:sp>
      <p:pic>
        <p:nvPicPr>
          <p:cNvPr id="7" name="Picture 6">
            <a:extLst>
              <a:ext uri="{FF2B5EF4-FFF2-40B4-BE49-F238E27FC236}">
                <a16:creationId xmlns:a16="http://schemas.microsoft.com/office/drawing/2014/main" id="{9A247EA0-B301-2643-8E94-62E0219F2B2A}"/>
              </a:ext>
            </a:extLst>
          </p:cNvPr>
          <p:cNvPicPr>
            <a:picLocks noChangeAspect="1"/>
          </p:cNvPicPr>
          <p:nvPr/>
        </p:nvPicPr>
        <p:blipFill>
          <a:blip r:embed="rId3"/>
          <a:stretch>
            <a:fillRect/>
          </a:stretch>
        </p:blipFill>
        <p:spPr>
          <a:xfrm>
            <a:off x="9642375" y="365125"/>
            <a:ext cx="2549625" cy="1009651"/>
          </a:xfrm>
          <a:prstGeom prst="rect">
            <a:avLst/>
          </a:prstGeom>
        </p:spPr>
      </p:pic>
    </p:spTree>
    <p:extLst>
      <p:ext uri="{BB962C8B-B14F-4D97-AF65-F5344CB8AC3E}">
        <p14:creationId xmlns:p14="http://schemas.microsoft.com/office/powerpoint/2010/main" val="2472845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46BC5-8FE3-FD68-ED2A-63FA3D41C824}"/>
              </a:ext>
            </a:extLst>
          </p:cNvPr>
          <p:cNvSpPr>
            <a:spLocks noGrp="1"/>
          </p:cNvSpPr>
          <p:nvPr>
            <p:ph type="title"/>
          </p:nvPr>
        </p:nvSpPr>
        <p:spPr/>
        <p:txBody>
          <a:bodyPr/>
          <a:lstStyle/>
          <a:p>
            <a:r>
              <a:rPr lang="en-IS" dirty="0"/>
              <a:t>Academic capital</a:t>
            </a:r>
          </a:p>
        </p:txBody>
      </p:sp>
      <p:sp>
        <p:nvSpPr>
          <p:cNvPr id="3" name="Content Placeholder 2">
            <a:extLst>
              <a:ext uri="{FF2B5EF4-FFF2-40B4-BE49-F238E27FC236}">
                <a16:creationId xmlns:a16="http://schemas.microsoft.com/office/drawing/2014/main" id="{6A073F66-C296-5F9D-FBCA-656D0851393A}"/>
              </a:ext>
            </a:extLst>
          </p:cNvPr>
          <p:cNvSpPr>
            <a:spLocks noGrp="1"/>
          </p:cNvSpPr>
          <p:nvPr>
            <p:ph idx="1"/>
          </p:nvPr>
        </p:nvSpPr>
        <p:spPr/>
        <p:txBody>
          <a:bodyPr>
            <a:normAutofit/>
          </a:bodyPr>
          <a:lstStyle/>
          <a:p>
            <a:r>
              <a:rPr lang="en-IS" sz="2400" dirty="0"/>
              <a:t>Financial resources but also time</a:t>
            </a:r>
          </a:p>
          <a:p>
            <a:pPr lvl="1"/>
            <a:endParaRPr lang="en-IS" sz="2400" dirty="0"/>
          </a:p>
          <a:p>
            <a:r>
              <a:rPr lang="en-IS" sz="2400" dirty="0"/>
              <a:t>Not everyone’s time is valued equally </a:t>
            </a:r>
          </a:p>
          <a:p>
            <a:pPr lvl="1"/>
            <a:r>
              <a:rPr lang="en-GB" sz="2400" dirty="0"/>
              <a:t>W</a:t>
            </a:r>
            <a:r>
              <a:rPr lang="en-IS" sz="2400" dirty="0"/>
              <a:t>omen’s time is other’s time</a:t>
            </a:r>
          </a:p>
          <a:p>
            <a:pPr lvl="1"/>
            <a:r>
              <a:rPr lang="en-IS" sz="2400" dirty="0"/>
              <a:t>“Unfortunately I had the reputation of being a good lecturer” </a:t>
            </a:r>
          </a:p>
          <a:p>
            <a:pPr lvl="1"/>
            <a:r>
              <a:rPr lang="en-IS" sz="2400" dirty="0"/>
              <a:t>Academics in subordinate positions</a:t>
            </a:r>
          </a:p>
          <a:p>
            <a:pPr lvl="2"/>
            <a:r>
              <a:rPr lang="en-GB" sz="2400" dirty="0"/>
              <a:t>H</a:t>
            </a:r>
            <a:r>
              <a:rPr lang="en-IS" sz="2400" dirty="0"/>
              <a:t>ighest burnout rates among postdocs and PhD students</a:t>
            </a:r>
          </a:p>
        </p:txBody>
      </p:sp>
    </p:spTree>
    <p:extLst>
      <p:ext uri="{BB962C8B-B14F-4D97-AF65-F5344CB8AC3E}">
        <p14:creationId xmlns:p14="http://schemas.microsoft.com/office/powerpoint/2010/main" val="3578519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95E54-9529-2F40-C11E-2743AB23AA88}"/>
              </a:ext>
            </a:extLst>
          </p:cNvPr>
          <p:cNvSpPr>
            <a:spLocks noGrp="1"/>
          </p:cNvSpPr>
          <p:nvPr>
            <p:ph type="title"/>
          </p:nvPr>
        </p:nvSpPr>
        <p:spPr/>
        <p:txBody>
          <a:bodyPr/>
          <a:lstStyle/>
          <a:p>
            <a:r>
              <a:rPr lang="en-IS" dirty="0"/>
              <a:t>Acceptance of academic housework as natural chores</a:t>
            </a:r>
          </a:p>
        </p:txBody>
      </p:sp>
      <p:sp>
        <p:nvSpPr>
          <p:cNvPr id="3" name="Content Placeholder 2">
            <a:extLst>
              <a:ext uri="{FF2B5EF4-FFF2-40B4-BE49-F238E27FC236}">
                <a16:creationId xmlns:a16="http://schemas.microsoft.com/office/drawing/2014/main" id="{E3EA1B94-A88B-5056-C70A-BA906A187B6E}"/>
              </a:ext>
            </a:extLst>
          </p:cNvPr>
          <p:cNvSpPr>
            <a:spLocks noGrp="1"/>
          </p:cNvSpPr>
          <p:nvPr>
            <p:ph idx="1"/>
          </p:nvPr>
        </p:nvSpPr>
        <p:spPr/>
        <p:txBody>
          <a:bodyPr>
            <a:normAutofit fontScale="92500"/>
          </a:bodyPr>
          <a:lstStyle/>
          <a:p>
            <a:r>
              <a:rPr lang="en-GB" sz="2400" dirty="0">
                <a:effectLst/>
                <a:latin typeface="AdvOT46dcae81"/>
              </a:rPr>
              <a:t>Everything that can be seen as natural chores that come with the profession such as attaining departmental meetings, and other meetings, the organization of courses, the reviewing of articles and books, and the writing of recommendation letters, are part of either the teaching or research responsibilities that academic employees have, and therefore they will not be measured according to an hourly rate (University board, 16 June 2011). </a:t>
            </a:r>
            <a:endParaRPr lang="en-GB" sz="2400" dirty="0"/>
          </a:p>
          <a:p>
            <a:r>
              <a:rPr lang="en-GB" sz="2400" dirty="0">
                <a:latin typeface="AdvOT46dcae81"/>
              </a:rPr>
              <a:t>W</a:t>
            </a:r>
            <a:r>
              <a:rPr lang="en-GB" sz="2400" dirty="0">
                <a:effectLst/>
                <a:latin typeface="AdvOT46dcae81"/>
              </a:rPr>
              <a:t>omen in STEM, and other </a:t>
            </a:r>
            <a:r>
              <a:rPr lang="en-GB" sz="2400" dirty="0">
                <a:effectLst/>
                <a:latin typeface="AdvOT46dcae81+fb"/>
              </a:rPr>
              <a:t>fi</a:t>
            </a:r>
            <a:r>
              <a:rPr lang="en-GB" sz="2400" dirty="0">
                <a:effectLst/>
                <a:latin typeface="AdvOT46dcae81"/>
              </a:rPr>
              <a:t>elds of academia where there are few women, tend to have more administrative work put on their shoulders than men:</a:t>
            </a:r>
            <a:endParaRPr lang="en-GB" sz="2400" dirty="0"/>
          </a:p>
          <a:p>
            <a:r>
              <a:rPr lang="en-GB" sz="2400" i="1" dirty="0">
                <a:effectLst/>
                <a:latin typeface="AdvOT46dcae81"/>
              </a:rPr>
              <a:t>I feel that it</a:t>
            </a:r>
            <a:r>
              <a:rPr lang="en-GB" sz="2400" i="1" dirty="0">
                <a:effectLst/>
                <a:latin typeface="AdvOT46dcae81+20"/>
              </a:rPr>
              <a:t>’</a:t>
            </a:r>
            <a:r>
              <a:rPr lang="en-GB" sz="2400" i="1" dirty="0">
                <a:effectLst/>
                <a:latin typeface="AdvOT46dcae81"/>
              </a:rPr>
              <a:t>s quite big a section, there are all sorts of small tasks that you</a:t>
            </a:r>
            <a:r>
              <a:rPr lang="en-GB" sz="2400" i="1" dirty="0">
                <a:effectLst/>
                <a:latin typeface="AdvOT46dcae81+20"/>
              </a:rPr>
              <a:t>’</a:t>
            </a:r>
            <a:r>
              <a:rPr lang="en-GB" sz="2400" i="1" dirty="0">
                <a:effectLst/>
                <a:latin typeface="AdvOT46dcae81"/>
              </a:rPr>
              <a:t>re sort of expected to do. I get lots of emails that say </a:t>
            </a:r>
            <a:r>
              <a:rPr lang="en-GB" sz="2400" i="1" dirty="0">
                <a:effectLst/>
                <a:latin typeface="AdvOT46dcae81+20"/>
              </a:rPr>
              <a:t>‘</a:t>
            </a:r>
            <a:r>
              <a:rPr lang="en-GB" sz="2400" i="1" dirty="0">
                <a:effectLst/>
                <a:latin typeface="AdvOT46dcae81"/>
              </a:rPr>
              <a:t>you need to be here because this is about this particular issue in the faculty, or in the university, and you should be here, cause this is something you should have an opinion about. And you should have read this before you show up and things like that. And then there are all of these jobs that nobody sees but that you are expected to do, that are time consuming without re</a:t>
            </a:r>
            <a:r>
              <a:rPr lang="en-GB" sz="2400" i="1" dirty="0">
                <a:effectLst/>
                <a:latin typeface="AdvOT46dcae81+fb"/>
              </a:rPr>
              <a:t>fl</a:t>
            </a:r>
            <a:r>
              <a:rPr lang="en-GB" sz="2400" i="1" dirty="0">
                <a:effectLst/>
                <a:latin typeface="AdvOT46dcae81"/>
              </a:rPr>
              <a:t>ecting themselves directly in some kind of compensation. </a:t>
            </a:r>
            <a:endParaRPr lang="en-GB" sz="2400" i="1" dirty="0"/>
          </a:p>
          <a:p>
            <a:endParaRPr lang="en-GB" dirty="0"/>
          </a:p>
          <a:p>
            <a:endParaRPr lang="en-GB" dirty="0"/>
          </a:p>
          <a:p>
            <a:endParaRPr lang="en-IS" dirty="0"/>
          </a:p>
        </p:txBody>
      </p:sp>
    </p:spTree>
    <p:extLst>
      <p:ext uri="{BB962C8B-B14F-4D97-AF65-F5344CB8AC3E}">
        <p14:creationId xmlns:p14="http://schemas.microsoft.com/office/powerpoint/2010/main" val="3582964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D25CE-307C-975E-D24F-6630CB7E8169}"/>
              </a:ext>
            </a:extLst>
          </p:cNvPr>
          <p:cNvSpPr>
            <a:spLocks noGrp="1"/>
          </p:cNvSpPr>
          <p:nvPr>
            <p:ph type="title"/>
          </p:nvPr>
        </p:nvSpPr>
        <p:spPr/>
        <p:txBody>
          <a:bodyPr/>
          <a:lstStyle/>
          <a:p>
            <a:r>
              <a:rPr lang="en-IS" dirty="0"/>
              <a:t>Acceptance of the situation</a:t>
            </a:r>
          </a:p>
        </p:txBody>
      </p:sp>
      <p:sp>
        <p:nvSpPr>
          <p:cNvPr id="3" name="Content Placeholder 2">
            <a:extLst>
              <a:ext uri="{FF2B5EF4-FFF2-40B4-BE49-F238E27FC236}">
                <a16:creationId xmlns:a16="http://schemas.microsoft.com/office/drawing/2014/main" id="{D8C1546C-A5EE-AF73-15ED-7FE9E805218F}"/>
              </a:ext>
            </a:extLst>
          </p:cNvPr>
          <p:cNvSpPr>
            <a:spLocks noGrp="1"/>
          </p:cNvSpPr>
          <p:nvPr>
            <p:ph idx="1"/>
          </p:nvPr>
        </p:nvSpPr>
        <p:spPr/>
        <p:txBody>
          <a:bodyPr>
            <a:normAutofit fontScale="92500" lnSpcReduction="10000"/>
          </a:bodyPr>
          <a:lstStyle/>
          <a:p>
            <a:r>
              <a:rPr lang="en-IS" sz="2800" dirty="0"/>
              <a:t>Attracted by the system, blinded by the symbolic capital</a:t>
            </a:r>
          </a:p>
          <a:p>
            <a:r>
              <a:rPr lang="en-IS" sz="2800" dirty="0"/>
              <a:t>Improvement from even more precarious situations as being on student loans/research funds</a:t>
            </a:r>
          </a:p>
          <a:p>
            <a:r>
              <a:rPr lang="en-IS" sz="2800" dirty="0"/>
              <a:t>The assumption that this is a temporary situation </a:t>
            </a:r>
          </a:p>
          <a:p>
            <a:r>
              <a:rPr lang="en-IS" sz="2800" dirty="0"/>
              <a:t>A promise that it is all worth it</a:t>
            </a:r>
          </a:p>
          <a:p>
            <a:r>
              <a:rPr lang="en-IS" sz="2800" dirty="0"/>
              <a:t>Belief in meritocracy and personal ability/responsibility</a:t>
            </a:r>
          </a:p>
          <a:p>
            <a:endParaRPr lang="en-IS" sz="2800" dirty="0"/>
          </a:p>
          <a:p>
            <a:r>
              <a:rPr lang="en-GB" sz="2800" dirty="0">
                <a:effectLst/>
                <a:latin typeface="AdvOT46dcae81"/>
              </a:rPr>
              <a:t>A male full professor in STEM explains: </a:t>
            </a:r>
            <a:endParaRPr lang="en-GB" sz="2800" dirty="0"/>
          </a:p>
          <a:p>
            <a:r>
              <a:rPr lang="en-GB" sz="2800" dirty="0">
                <a:effectLst/>
                <a:latin typeface="AdvOT46dcae81"/>
              </a:rPr>
              <a:t>You have to want it enough [a permanent position]. Because that love for academia gives you the freedom and opportunity to decide what you do with that part of your working hours. A superior cannot come and tell you what to do like in other institutions. </a:t>
            </a:r>
            <a:endParaRPr lang="en-GB" sz="2800" dirty="0"/>
          </a:p>
          <a:p>
            <a:endParaRPr lang="en-IS" dirty="0"/>
          </a:p>
        </p:txBody>
      </p:sp>
    </p:spTree>
    <p:extLst>
      <p:ext uri="{BB962C8B-B14F-4D97-AF65-F5344CB8AC3E}">
        <p14:creationId xmlns:p14="http://schemas.microsoft.com/office/powerpoint/2010/main" val="4099279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44310-DAED-C12B-45DB-4AD1CF6ED085}"/>
              </a:ext>
            </a:extLst>
          </p:cNvPr>
          <p:cNvSpPr>
            <a:spLocks noGrp="1"/>
          </p:cNvSpPr>
          <p:nvPr>
            <p:ph type="title"/>
          </p:nvPr>
        </p:nvSpPr>
        <p:spPr/>
        <p:txBody>
          <a:bodyPr/>
          <a:lstStyle/>
          <a:p>
            <a:r>
              <a:rPr lang="en-IS" dirty="0"/>
              <a:t>At the end of the day…</a:t>
            </a:r>
          </a:p>
        </p:txBody>
      </p:sp>
      <p:sp>
        <p:nvSpPr>
          <p:cNvPr id="3" name="Content Placeholder 2">
            <a:extLst>
              <a:ext uri="{FF2B5EF4-FFF2-40B4-BE49-F238E27FC236}">
                <a16:creationId xmlns:a16="http://schemas.microsoft.com/office/drawing/2014/main" id="{4C1C1F0D-CD34-2C1F-CD00-4768266F13B4}"/>
              </a:ext>
            </a:extLst>
          </p:cNvPr>
          <p:cNvSpPr>
            <a:spLocks noGrp="1"/>
          </p:cNvSpPr>
          <p:nvPr>
            <p:ph idx="1"/>
          </p:nvPr>
        </p:nvSpPr>
        <p:spPr/>
        <p:txBody>
          <a:bodyPr/>
          <a:lstStyle/>
          <a:p>
            <a:r>
              <a:rPr lang="en-GB" sz="2800" dirty="0">
                <a:latin typeface="AdvOT46dcae81"/>
              </a:rPr>
              <a:t>A</a:t>
            </a:r>
            <a:r>
              <a:rPr lang="en-GB" sz="2800" dirty="0">
                <a:effectLst/>
                <a:latin typeface="AdvOT46dcae81"/>
              </a:rPr>
              <a:t>cademics with well-established symbolic capital outsource time-consuming and under- valued tasks while they also feel less obliged to take on such chores. </a:t>
            </a:r>
          </a:p>
          <a:p>
            <a:r>
              <a:rPr lang="en-GB" sz="2800" dirty="0">
                <a:effectLst/>
                <a:latin typeface="AdvOT46dcae81"/>
              </a:rPr>
              <a:t>Newcomers do not have that opportunity as much because of lack of resources and the work that goes into enhancing their academic, scienti</a:t>
            </a:r>
            <a:r>
              <a:rPr lang="en-GB" sz="2800" dirty="0">
                <a:effectLst/>
                <a:latin typeface="AdvOT46dcae81+fb"/>
              </a:rPr>
              <a:t>fi</a:t>
            </a:r>
            <a:r>
              <a:rPr lang="en-GB" sz="2800" dirty="0">
                <a:effectLst/>
                <a:latin typeface="AdvOT46dcae81"/>
              </a:rPr>
              <a:t>c and intellectual capital, while trying to maximise their chances to gain goodwill, recognition and respect. </a:t>
            </a:r>
            <a:endParaRPr lang="en-GB" sz="2800" dirty="0"/>
          </a:p>
          <a:p>
            <a:endParaRPr lang="en-IS" dirty="0"/>
          </a:p>
        </p:txBody>
      </p:sp>
    </p:spTree>
    <p:extLst>
      <p:ext uri="{BB962C8B-B14F-4D97-AF65-F5344CB8AC3E}">
        <p14:creationId xmlns:p14="http://schemas.microsoft.com/office/powerpoint/2010/main" val="24706835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11643</TotalTime>
  <Words>1618</Words>
  <Application>Microsoft Macintosh PowerPoint</Application>
  <PresentationFormat>Widescreen</PresentationFormat>
  <Paragraphs>130</Paragraphs>
  <Slides>22</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ヒラギノ角ゴ Pro W3</vt:lpstr>
      <vt:lpstr>Jost SemiBold</vt:lpstr>
      <vt:lpstr>Jost Medium</vt:lpstr>
      <vt:lpstr>Calibri</vt:lpstr>
      <vt:lpstr>AdvOT46dcae81</vt:lpstr>
      <vt:lpstr>ＭＳ Ｐゴシック</vt:lpstr>
      <vt:lpstr>AdvOT46dcae81+fb</vt:lpstr>
      <vt:lpstr>AdvOT46dcae81+20</vt:lpstr>
      <vt:lpstr>Arial</vt:lpstr>
      <vt:lpstr>Office Theme</vt:lpstr>
      <vt:lpstr>Is academic housework a way to establish yourself in academia?</vt:lpstr>
      <vt:lpstr>Academic housework </vt:lpstr>
      <vt:lpstr>The academic system </vt:lpstr>
      <vt:lpstr>Male-orientated work environment</vt:lpstr>
      <vt:lpstr>Symbolic capital (Bourdieu)</vt:lpstr>
      <vt:lpstr>Academic capital</vt:lpstr>
      <vt:lpstr>Acceptance of academic housework as natural chores</vt:lpstr>
      <vt:lpstr>Acceptance of the situation</vt:lpstr>
      <vt:lpstr>At the end of the day…</vt:lpstr>
      <vt:lpstr>Still, what we know from an analysis on hiring practises:  </vt:lpstr>
      <vt:lpstr>The precarious precondition for change (Hark 2016)</vt:lpstr>
      <vt:lpstr>So we asked:</vt:lpstr>
      <vt:lpstr>Their advice could be summarized as</vt:lpstr>
      <vt:lpstr>1. Believe in yourself and your work</vt:lpstr>
      <vt:lpstr>2. Establish yourself</vt:lpstr>
      <vt:lpstr>3. Enjoy what you are doing</vt:lpstr>
      <vt:lpstr>4. Invest in women’s solidarity</vt:lpstr>
      <vt:lpstr>5. Endure and persevere</vt:lpstr>
      <vt:lpstr>6. Focus on your feminist goals</vt:lpstr>
      <vt:lpstr>7. Don’t let the university swallow you, bones and all</vt:lpstr>
      <vt:lpstr>A new view</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Hafsteinn Sv. Hafsteinsson</dc:creator>
  <cp:lastModifiedBy>Thamar Melanie Heijstra - HI</cp:lastModifiedBy>
  <cp:revision>45</cp:revision>
  <cp:lastPrinted>2024-05-07T14:29:24Z</cp:lastPrinted>
  <dcterms:created xsi:type="dcterms:W3CDTF">2021-06-02T15:18:55Z</dcterms:created>
  <dcterms:modified xsi:type="dcterms:W3CDTF">2024-05-07T21:54:31Z</dcterms:modified>
</cp:coreProperties>
</file>