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4.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theme/theme9.xml" ContentType="application/vnd.openxmlformats-officedocument.theme+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theme/theme10.xml" ContentType="application/vnd.openxmlformats-officedocument.theme+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theme/theme11.xml" ContentType="application/vnd.openxmlformats-officedocument.theme+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theme/theme12.xml" ContentType="application/vnd.openxmlformats-officedocument.theme+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theme/theme13.xml" ContentType="application/vnd.openxmlformats-officedocument.theme+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theme/theme14.xml" ContentType="application/vnd.openxmlformats-officedocument.theme+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theme/theme15.xml" ContentType="application/vnd.openxmlformats-officedocument.theme+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theme/theme16.xml" ContentType="application/vnd.openxmlformats-officedocument.theme+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theme/theme17.xml" ContentType="application/vnd.openxmlformats-officedocument.theme+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theme/theme18.xml" ContentType="application/vnd.openxmlformats-officedocument.theme+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theme/theme19.xml" ContentType="application/vnd.openxmlformats-officedocument.theme+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theme/theme20.xml" ContentType="application/vnd.openxmlformats-officedocument.theme+xml"/>
  <Override PartName="/ppt/theme/theme2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697" r:id="rId2"/>
    <p:sldMasterId id="2147483828" r:id="rId3"/>
    <p:sldMasterId id="2147483865" r:id="rId4"/>
    <p:sldMasterId id="2147483936" r:id="rId5"/>
    <p:sldMasterId id="2147483966" r:id="rId6"/>
    <p:sldMasterId id="2147484004" r:id="rId7"/>
    <p:sldMasterId id="2147484017" r:id="rId8"/>
    <p:sldMasterId id="2147484029" r:id="rId9"/>
    <p:sldMasterId id="2147484046" r:id="rId10"/>
    <p:sldMasterId id="2147484059" r:id="rId11"/>
    <p:sldMasterId id="2147484064" r:id="rId12"/>
    <p:sldMasterId id="2147484076" r:id="rId13"/>
    <p:sldMasterId id="2147484090" r:id="rId14"/>
    <p:sldMasterId id="2147484102" r:id="rId15"/>
    <p:sldMasterId id="2147484113" r:id="rId16"/>
    <p:sldMasterId id="2147484129" r:id="rId17"/>
    <p:sldMasterId id="2147484144" r:id="rId18"/>
    <p:sldMasterId id="2147484159" r:id="rId19"/>
    <p:sldMasterId id="2147484175" r:id="rId20"/>
  </p:sldMasterIdLst>
  <p:notesMasterIdLst>
    <p:notesMasterId r:id="rId66"/>
  </p:notesMasterIdLst>
  <p:sldIdLst>
    <p:sldId id="4619" r:id="rId21"/>
    <p:sldId id="357" r:id="rId22"/>
    <p:sldId id="432" r:id="rId23"/>
    <p:sldId id="297" r:id="rId24"/>
    <p:sldId id="418" r:id="rId25"/>
    <p:sldId id="284" r:id="rId26"/>
    <p:sldId id="694" r:id="rId27"/>
    <p:sldId id="4627" r:id="rId28"/>
    <p:sldId id="473" r:id="rId29"/>
    <p:sldId id="435" r:id="rId30"/>
    <p:sldId id="448" r:id="rId31"/>
    <p:sldId id="630" r:id="rId32"/>
    <p:sldId id="2798" r:id="rId33"/>
    <p:sldId id="4632" r:id="rId34"/>
    <p:sldId id="4631" r:id="rId35"/>
    <p:sldId id="4633" r:id="rId36"/>
    <p:sldId id="4634" r:id="rId37"/>
    <p:sldId id="4635" r:id="rId38"/>
    <p:sldId id="4636" r:id="rId39"/>
    <p:sldId id="4567" r:id="rId40"/>
    <p:sldId id="1337" r:id="rId41"/>
    <p:sldId id="4587" r:id="rId42"/>
    <p:sldId id="1398" r:id="rId43"/>
    <p:sldId id="2036" r:id="rId44"/>
    <p:sldId id="4519" r:id="rId45"/>
    <p:sldId id="2873" r:id="rId46"/>
    <p:sldId id="2893" r:id="rId47"/>
    <p:sldId id="4570" r:id="rId48"/>
    <p:sldId id="2935" r:id="rId49"/>
    <p:sldId id="4621" r:id="rId50"/>
    <p:sldId id="4626" r:id="rId51"/>
    <p:sldId id="1251" r:id="rId52"/>
    <p:sldId id="4554" r:id="rId53"/>
    <p:sldId id="4583" r:id="rId54"/>
    <p:sldId id="4582" r:id="rId55"/>
    <p:sldId id="2907" r:id="rId56"/>
    <p:sldId id="4629" r:id="rId57"/>
    <p:sldId id="4557" r:id="rId58"/>
    <p:sldId id="4628" r:id="rId59"/>
    <p:sldId id="4630" r:id="rId60"/>
    <p:sldId id="340" r:id="rId61"/>
    <p:sldId id="4555" r:id="rId62"/>
    <p:sldId id="4530" r:id="rId63"/>
    <p:sldId id="2899" r:id="rId64"/>
    <p:sldId id="261" r:id="rId65"/>
  </p:sldIdLst>
  <p:sldSz cx="12192000" cy="6858000"/>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biola Gianotti" initials="FG" lastIdx="1" clrIdx="0">
    <p:extLst>
      <p:ext uri="{19B8F6BF-5375-455C-9EA6-DF929625EA0E}">
        <p15:presenceInfo xmlns:p15="http://schemas.microsoft.com/office/powerpoint/2012/main" userId="S::fabiola.gianotti@cern.ch::7988ec65-f297-41a6-b535-7c871751035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C377B"/>
    <a:srgbClr val="F8F8F8"/>
    <a:srgbClr val="0000CC"/>
    <a:srgbClr val="CFD5EA"/>
    <a:srgbClr val="A1A4AF"/>
    <a:srgbClr val="DDDDDD"/>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483" autoAdjust="0"/>
    <p:restoredTop sz="94660"/>
  </p:normalViewPr>
  <p:slideViewPr>
    <p:cSldViewPr snapToGrid="0" showGuides="1">
      <p:cViewPr varScale="1">
        <p:scale>
          <a:sx n="110" d="100"/>
          <a:sy n="110" d="100"/>
        </p:scale>
        <p:origin x="816" y="168"/>
      </p:cViewPr>
      <p:guideLst>
        <p:guide orient="horz" pos="2137"/>
        <p:guide pos="3840"/>
      </p:guideLst>
    </p:cSldViewPr>
  </p:slideViewPr>
  <p:notesTextViewPr>
    <p:cViewPr>
      <p:scale>
        <a:sx n="1" d="1"/>
        <a:sy n="1" d="1"/>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6.xml"/><Relationship Id="rId21" Type="http://schemas.openxmlformats.org/officeDocument/2006/relationships/slide" Target="slides/slide1.xml"/><Relationship Id="rId42" Type="http://schemas.openxmlformats.org/officeDocument/2006/relationships/slide" Target="slides/slide22.xml"/><Relationship Id="rId47" Type="http://schemas.openxmlformats.org/officeDocument/2006/relationships/slide" Target="slides/slide27.xml"/><Relationship Id="rId63" Type="http://schemas.openxmlformats.org/officeDocument/2006/relationships/slide" Target="slides/slide43.xml"/><Relationship Id="rId68" Type="http://schemas.openxmlformats.org/officeDocument/2006/relationships/presProps" Target="presProps.xml"/><Relationship Id="rId7" Type="http://schemas.openxmlformats.org/officeDocument/2006/relationships/slideMaster" Target="slideMasters/slideMaster7.xml"/><Relationship Id="rId71"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9.xml"/><Relationship Id="rId11" Type="http://schemas.openxmlformats.org/officeDocument/2006/relationships/slideMaster" Target="slideMasters/slideMaster11.xml"/><Relationship Id="rId24" Type="http://schemas.openxmlformats.org/officeDocument/2006/relationships/slide" Target="slides/slide4.xml"/><Relationship Id="rId32" Type="http://schemas.openxmlformats.org/officeDocument/2006/relationships/slide" Target="slides/slide12.xml"/><Relationship Id="rId37" Type="http://schemas.openxmlformats.org/officeDocument/2006/relationships/slide" Target="slides/slide17.xml"/><Relationship Id="rId40" Type="http://schemas.openxmlformats.org/officeDocument/2006/relationships/slide" Target="slides/slide20.xml"/><Relationship Id="rId45" Type="http://schemas.openxmlformats.org/officeDocument/2006/relationships/slide" Target="slides/slide25.xml"/><Relationship Id="rId53" Type="http://schemas.openxmlformats.org/officeDocument/2006/relationships/slide" Target="slides/slide33.xml"/><Relationship Id="rId58" Type="http://schemas.openxmlformats.org/officeDocument/2006/relationships/slide" Target="slides/slide38.xml"/><Relationship Id="rId66" Type="http://schemas.openxmlformats.org/officeDocument/2006/relationships/notesMaster" Target="notesMasters/notesMaster1.xml"/><Relationship Id="rId5" Type="http://schemas.openxmlformats.org/officeDocument/2006/relationships/slideMaster" Target="slideMasters/slideMaster5.xml"/><Relationship Id="rId61" Type="http://schemas.openxmlformats.org/officeDocument/2006/relationships/slide" Target="slides/slide41.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22" Type="http://schemas.openxmlformats.org/officeDocument/2006/relationships/slide" Target="slides/slide2.xml"/><Relationship Id="rId27" Type="http://schemas.openxmlformats.org/officeDocument/2006/relationships/slide" Target="slides/slide7.xml"/><Relationship Id="rId30" Type="http://schemas.openxmlformats.org/officeDocument/2006/relationships/slide" Target="slides/slide10.xml"/><Relationship Id="rId35" Type="http://schemas.openxmlformats.org/officeDocument/2006/relationships/slide" Target="slides/slide15.xml"/><Relationship Id="rId43" Type="http://schemas.openxmlformats.org/officeDocument/2006/relationships/slide" Target="slides/slide23.xml"/><Relationship Id="rId48" Type="http://schemas.openxmlformats.org/officeDocument/2006/relationships/slide" Target="slides/slide28.xml"/><Relationship Id="rId56" Type="http://schemas.openxmlformats.org/officeDocument/2006/relationships/slide" Target="slides/slide36.xml"/><Relationship Id="rId64" Type="http://schemas.openxmlformats.org/officeDocument/2006/relationships/slide" Target="slides/slide44.xml"/><Relationship Id="rId69" Type="http://schemas.openxmlformats.org/officeDocument/2006/relationships/viewProps" Target="viewProps.xml"/><Relationship Id="rId8" Type="http://schemas.openxmlformats.org/officeDocument/2006/relationships/slideMaster" Target="slideMasters/slideMaster8.xml"/><Relationship Id="rId51" Type="http://schemas.openxmlformats.org/officeDocument/2006/relationships/slide" Target="slides/slide31.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5.xml"/><Relationship Id="rId33" Type="http://schemas.openxmlformats.org/officeDocument/2006/relationships/slide" Target="slides/slide13.xml"/><Relationship Id="rId38" Type="http://schemas.openxmlformats.org/officeDocument/2006/relationships/slide" Target="slides/slide18.xml"/><Relationship Id="rId46" Type="http://schemas.openxmlformats.org/officeDocument/2006/relationships/slide" Target="slides/slide26.xml"/><Relationship Id="rId59" Type="http://schemas.openxmlformats.org/officeDocument/2006/relationships/slide" Target="slides/slide39.xml"/><Relationship Id="rId67" Type="http://schemas.openxmlformats.org/officeDocument/2006/relationships/commentAuthors" Target="commentAuthors.xml"/><Relationship Id="rId20" Type="http://schemas.openxmlformats.org/officeDocument/2006/relationships/slideMaster" Target="slideMasters/slideMaster20.xml"/><Relationship Id="rId41" Type="http://schemas.openxmlformats.org/officeDocument/2006/relationships/slide" Target="slides/slide21.xml"/><Relationship Id="rId54" Type="http://schemas.openxmlformats.org/officeDocument/2006/relationships/slide" Target="slides/slide34.xml"/><Relationship Id="rId62" Type="http://schemas.openxmlformats.org/officeDocument/2006/relationships/slide" Target="slides/slide42.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3.xml"/><Relationship Id="rId28" Type="http://schemas.openxmlformats.org/officeDocument/2006/relationships/slide" Target="slides/slide8.xml"/><Relationship Id="rId36" Type="http://schemas.openxmlformats.org/officeDocument/2006/relationships/slide" Target="slides/slide16.xml"/><Relationship Id="rId49" Type="http://schemas.openxmlformats.org/officeDocument/2006/relationships/slide" Target="slides/slide29.xml"/><Relationship Id="rId57" Type="http://schemas.openxmlformats.org/officeDocument/2006/relationships/slide" Target="slides/slide37.xml"/><Relationship Id="rId10" Type="http://schemas.openxmlformats.org/officeDocument/2006/relationships/slideMaster" Target="slideMasters/slideMaster10.xml"/><Relationship Id="rId31" Type="http://schemas.openxmlformats.org/officeDocument/2006/relationships/slide" Target="slides/slide11.xml"/><Relationship Id="rId44" Type="http://schemas.openxmlformats.org/officeDocument/2006/relationships/slide" Target="slides/slide24.xml"/><Relationship Id="rId52" Type="http://schemas.openxmlformats.org/officeDocument/2006/relationships/slide" Target="slides/slide32.xml"/><Relationship Id="rId60" Type="http://schemas.openxmlformats.org/officeDocument/2006/relationships/slide" Target="slides/slide40.xml"/><Relationship Id="rId65" Type="http://schemas.openxmlformats.org/officeDocument/2006/relationships/slide" Target="slides/slide45.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19.xml"/><Relationship Id="rId34" Type="http://schemas.openxmlformats.org/officeDocument/2006/relationships/slide" Target="slides/slide14.xml"/><Relationship Id="rId50" Type="http://schemas.openxmlformats.org/officeDocument/2006/relationships/slide" Target="slides/slide30.xml"/><Relationship Id="rId55" Type="http://schemas.openxmlformats.org/officeDocument/2006/relationships/slide" Target="slides/slide3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2514" tIns="46258" rIns="92514" bIns="46258" rtlCol="0"/>
          <a:lstStyle>
            <a:lvl1pPr algn="l">
              <a:defRPr sz="1200"/>
            </a:lvl1pPr>
          </a:lstStyle>
          <a:p>
            <a:endParaRPr lang="en-GB"/>
          </a:p>
        </p:txBody>
      </p:sp>
      <p:sp>
        <p:nvSpPr>
          <p:cNvPr id="3" name="Date Placeholder 2"/>
          <p:cNvSpPr>
            <a:spLocks noGrp="1"/>
          </p:cNvSpPr>
          <p:nvPr>
            <p:ph type="dt" idx="1"/>
          </p:nvPr>
        </p:nvSpPr>
        <p:spPr>
          <a:xfrm>
            <a:off x="3777607" y="0"/>
            <a:ext cx="2889938" cy="498056"/>
          </a:xfrm>
          <a:prstGeom prst="rect">
            <a:avLst/>
          </a:prstGeom>
        </p:spPr>
        <p:txBody>
          <a:bodyPr vert="horz" lIns="92514" tIns="46258" rIns="92514" bIns="46258" rtlCol="0"/>
          <a:lstStyle>
            <a:lvl1pPr algn="r">
              <a:defRPr sz="1200"/>
            </a:lvl1pPr>
          </a:lstStyle>
          <a:p>
            <a:fld id="{E374726B-3D21-49D0-9176-2C240B866C98}" type="datetimeFigureOut">
              <a:rPr lang="en-GB" smtClean="0"/>
              <a:t>11/03/2024</a:t>
            </a:fld>
            <a:endParaRPr lang="en-GB"/>
          </a:p>
        </p:txBody>
      </p:sp>
      <p:sp>
        <p:nvSpPr>
          <p:cNvPr id="4" name="Slide Image Placeholder 3"/>
          <p:cNvSpPr>
            <a:spLocks noGrp="1" noRot="1" noChangeAspect="1"/>
          </p:cNvSpPr>
          <p:nvPr>
            <p:ph type="sldImg" idx="2"/>
          </p:nvPr>
        </p:nvSpPr>
        <p:spPr>
          <a:xfrm>
            <a:off x="357188" y="1241425"/>
            <a:ext cx="5954712" cy="3349625"/>
          </a:xfrm>
          <a:prstGeom prst="rect">
            <a:avLst/>
          </a:prstGeom>
          <a:noFill/>
          <a:ln w="12700">
            <a:solidFill>
              <a:prstClr val="black"/>
            </a:solidFill>
          </a:ln>
        </p:spPr>
        <p:txBody>
          <a:bodyPr vert="horz" lIns="92514" tIns="46258" rIns="92514" bIns="46258" rtlCol="0" anchor="ctr"/>
          <a:lstStyle/>
          <a:p>
            <a:endParaRPr lang="en-GB"/>
          </a:p>
        </p:txBody>
      </p:sp>
      <p:sp>
        <p:nvSpPr>
          <p:cNvPr id="5" name="Notes Placeholder 4"/>
          <p:cNvSpPr>
            <a:spLocks noGrp="1"/>
          </p:cNvSpPr>
          <p:nvPr>
            <p:ph type="body" sz="quarter" idx="3"/>
          </p:nvPr>
        </p:nvSpPr>
        <p:spPr>
          <a:xfrm>
            <a:off x="666909" y="4777195"/>
            <a:ext cx="5335270" cy="3908614"/>
          </a:xfrm>
          <a:prstGeom prst="rect">
            <a:avLst/>
          </a:prstGeom>
        </p:spPr>
        <p:txBody>
          <a:bodyPr vert="horz" lIns="92514" tIns="46258" rIns="92514" bIns="4625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889938" cy="498055"/>
          </a:xfrm>
          <a:prstGeom prst="rect">
            <a:avLst/>
          </a:prstGeom>
        </p:spPr>
        <p:txBody>
          <a:bodyPr vert="horz" lIns="92514" tIns="46258" rIns="92514" bIns="46258"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428584"/>
            <a:ext cx="2889938" cy="498055"/>
          </a:xfrm>
          <a:prstGeom prst="rect">
            <a:avLst/>
          </a:prstGeom>
        </p:spPr>
        <p:txBody>
          <a:bodyPr vert="horz" lIns="92514" tIns="46258" rIns="92514" bIns="46258" rtlCol="0" anchor="b"/>
          <a:lstStyle>
            <a:lvl1pPr algn="r">
              <a:defRPr sz="1200"/>
            </a:lvl1pPr>
          </a:lstStyle>
          <a:p>
            <a:fld id="{4C5D6558-31F6-4E13-8AD0-A2680585A939}" type="slidenum">
              <a:rPr lang="en-GB" smtClean="0"/>
              <a:t>‹#›</a:t>
            </a:fld>
            <a:endParaRPr lang="en-GB"/>
          </a:p>
        </p:txBody>
      </p:sp>
    </p:spTree>
    <p:extLst>
      <p:ext uri="{BB962C8B-B14F-4D97-AF65-F5344CB8AC3E}">
        <p14:creationId xmlns:p14="http://schemas.microsoft.com/office/powerpoint/2010/main" val="317256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549E03-5E61-9344-9F2B-A7AC2BD1FB6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739809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B957210-7F66-4993-86DA-C4808AC66EF9}"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012683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5pPr>
            <a:lvl6pPr marL="2544148"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6pPr>
            <a:lvl7pPr marL="3006720"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7pPr>
            <a:lvl8pPr marL="3469292"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8pPr>
            <a:lvl9pPr marL="3931864"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9pPr>
          </a:lstStyle>
          <a:p>
            <a:pPr defTabSz="925144">
              <a:spcBef>
                <a:spcPct val="0"/>
              </a:spcBef>
              <a:buClrTx/>
              <a:defRPr/>
            </a:pPr>
            <a:fld id="{66D6A5A0-806E-4E21-A59A-4D6E0AB8A473}" type="slidenum">
              <a:rPr lang="en-US" altLang="en-US">
                <a:latin typeface="Arial" panose="020B0604020202020204" pitchFamily="34" charset="0"/>
                <a:ea typeface="DejaVu Sans"/>
                <a:cs typeface="DejaVu Sans"/>
              </a:rPr>
              <a:pPr defTabSz="925144">
                <a:spcBef>
                  <a:spcPct val="0"/>
                </a:spcBef>
                <a:buClrTx/>
                <a:defRPr/>
              </a:pPr>
              <a:t>13</a:t>
            </a:fld>
            <a:endParaRPr lang="en-US" altLang="en-US">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139700" y="828675"/>
            <a:ext cx="7278688" cy="40957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56447" y="5185636"/>
            <a:ext cx="6046949" cy="4913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514" tIns="46258" rIns="92514" bIns="46258" anchor="ctr"/>
          <a:lstStyle/>
          <a:p>
            <a:pPr defTabSz="925144">
              <a:lnSpc>
                <a:spcPct val="93000"/>
              </a:lnSpc>
              <a:buClr>
                <a:srgbClr val="000000"/>
              </a:buClr>
              <a:buSzPct val="100000"/>
              <a:defRPr/>
            </a:pPr>
            <a:endParaRPr lang="en-US" altLang="en-US">
              <a:solidFill>
                <a:srgbClr val="FFFFFF"/>
              </a:solidFill>
              <a:latin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5pPr>
            <a:lvl6pPr marL="2544148"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6pPr>
            <a:lvl7pPr marL="3006720"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7pPr>
            <a:lvl8pPr marL="3469292"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8pPr>
            <a:lvl9pPr marL="3931864"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9pPr>
          </a:lstStyle>
          <a:p>
            <a:pPr defTabSz="925144">
              <a:spcBef>
                <a:spcPct val="0"/>
              </a:spcBef>
              <a:buClrTx/>
              <a:defRPr/>
            </a:pPr>
            <a:fld id="{66D6A5A0-806E-4E21-A59A-4D6E0AB8A473}" type="slidenum">
              <a:rPr lang="en-US" altLang="en-US">
                <a:latin typeface="Arial" panose="020B0604020202020204" pitchFamily="34" charset="0"/>
                <a:ea typeface="DejaVu Sans"/>
                <a:cs typeface="DejaVu Sans"/>
              </a:rPr>
              <a:pPr defTabSz="925144">
                <a:spcBef>
                  <a:spcPct val="0"/>
                </a:spcBef>
                <a:buClrTx/>
                <a:defRPr/>
              </a:pPr>
              <a:t>20</a:t>
            </a:fld>
            <a:endParaRPr lang="en-US" altLang="en-US">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139700" y="828675"/>
            <a:ext cx="7278688" cy="40957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56447" y="5185636"/>
            <a:ext cx="6046949" cy="4913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514" tIns="46258" rIns="92514" bIns="46258" anchor="ctr"/>
          <a:lstStyle/>
          <a:p>
            <a:pPr defTabSz="925144">
              <a:lnSpc>
                <a:spcPct val="93000"/>
              </a:lnSpc>
              <a:buClr>
                <a:srgbClr val="000000"/>
              </a:buClr>
              <a:buSzPct val="100000"/>
              <a:defRPr/>
            </a:pPr>
            <a:endParaRPr lang="en-US" altLang="en-US">
              <a:solidFill>
                <a:srgbClr val="FFFFFF"/>
              </a:solidFill>
              <a:latin typeface="Calibri"/>
            </a:endParaRPr>
          </a:p>
        </p:txBody>
      </p:sp>
    </p:spTree>
    <p:extLst>
      <p:ext uri="{BB962C8B-B14F-4D97-AF65-F5344CB8AC3E}">
        <p14:creationId xmlns:p14="http://schemas.microsoft.com/office/powerpoint/2010/main" val="41709785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0BDA81-3FB2-49EB-95B6-9165AF10FC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184915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5pPr>
            <a:lvl6pPr marL="2544148"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6pPr>
            <a:lvl7pPr marL="3006720"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7pPr>
            <a:lvl8pPr marL="3469292"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8pPr>
            <a:lvl9pPr marL="3931864"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9pPr>
          </a:lstStyle>
          <a:p>
            <a:pPr defTabSz="925144">
              <a:spcBef>
                <a:spcPct val="0"/>
              </a:spcBef>
              <a:buClrTx/>
              <a:defRPr/>
            </a:pPr>
            <a:fld id="{66D6A5A0-806E-4E21-A59A-4D6E0AB8A473}" type="slidenum">
              <a:rPr lang="en-US" altLang="en-US">
                <a:latin typeface="Arial" panose="020B0604020202020204" pitchFamily="34" charset="0"/>
                <a:ea typeface="DejaVu Sans"/>
                <a:cs typeface="DejaVu Sans"/>
              </a:rPr>
              <a:pPr defTabSz="925144">
                <a:spcBef>
                  <a:spcPct val="0"/>
                </a:spcBef>
                <a:buClrTx/>
                <a:defRPr/>
              </a:pPr>
              <a:t>22</a:t>
            </a:fld>
            <a:endParaRPr lang="en-US" altLang="en-US">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139700" y="828675"/>
            <a:ext cx="7278688" cy="40957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56447" y="5185636"/>
            <a:ext cx="6046949" cy="4913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514" tIns="46258" rIns="92514" bIns="46258" anchor="ctr"/>
          <a:lstStyle/>
          <a:p>
            <a:pPr defTabSz="925144">
              <a:lnSpc>
                <a:spcPct val="93000"/>
              </a:lnSpc>
              <a:buClr>
                <a:srgbClr val="000000"/>
              </a:buClr>
              <a:buSzPct val="100000"/>
              <a:defRPr/>
            </a:pPr>
            <a:endParaRPr lang="en-US" altLang="en-US">
              <a:solidFill>
                <a:srgbClr val="FFFFFF"/>
              </a:solidFill>
              <a:latin typeface="Calibri"/>
            </a:endParaRPr>
          </a:p>
        </p:txBody>
      </p:sp>
    </p:spTree>
    <p:extLst>
      <p:ext uri="{BB962C8B-B14F-4D97-AF65-F5344CB8AC3E}">
        <p14:creationId xmlns:p14="http://schemas.microsoft.com/office/powerpoint/2010/main" val="26109684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5pPr>
            <a:lvl6pPr marL="2406724" indent="-218793" defTabSz="437586" eaLnBrk="0" fontAlgn="base" hangingPunct="0">
              <a:spcBef>
                <a:spcPct val="30000"/>
              </a:spcBef>
              <a:spcAft>
                <a:spcPct val="0"/>
              </a:spcAft>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6pPr>
            <a:lvl7pPr marL="2844310" indent="-218793" defTabSz="437586" eaLnBrk="0" fontAlgn="base" hangingPunct="0">
              <a:spcBef>
                <a:spcPct val="30000"/>
              </a:spcBef>
              <a:spcAft>
                <a:spcPct val="0"/>
              </a:spcAft>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7pPr>
            <a:lvl8pPr marL="3281896" indent="-218793" defTabSz="437586" eaLnBrk="0" fontAlgn="base" hangingPunct="0">
              <a:spcBef>
                <a:spcPct val="30000"/>
              </a:spcBef>
              <a:spcAft>
                <a:spcPct val="0"/>
              </a:spcAft>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8pPr>
            <a:lvl9pPr marL="3719482" indent="-218793" defTabSz="437586" eaLnBrk="0" fontAlgn="base" hangingPunct="0">
              <a:spcBef>
                <a:spcPct val="30000"/>
              </a:spcBef>
              <a:spcAft>
                <a:spcPct val="0"/>
              </a:spcAft>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9pPr>
          </a:lstStyle>
          <a:p>
            <a:pPr defTabSz="875172">
              <a:spcBef>
                <a:spcPct val="0"/>
              </a:spcBef>
              <a:buClrTx/>
              <a:defRPr/>
            </a:pPr>
            <a:fld id="{66D6A5A0-806E-4E21-A59A-4D6E0AB8A473}" type="slidenum">
              <a:rPr lang="en-US" altLang="en-US">
                <a:latin typeface="Arial" panose="020B0604020202020204" pitchFamily="34" charset="0"/>
                <a:ea typeface="DejaVu Sans"/>
                <a:cs typeface="DejaVu Sans"/>
              </a:rPr>
              <a:pPr defTabSz="875172">
                <a:spcBef>
                  <a:spcPct val="0"/>
                </a:spcBef>
                <a:buClrTx/>
                <a:defRPr/>
              </a:pPr>
              <a:t>28</a:t>
            </a:fld>
            <a:endParaRPr lang="en-US" altLang="en-US">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396875" y="741363"/>
            <a:ext cx="6502400" cy="36576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30247" y="4633047"/>
            <a:ext cx="5837501" cy="4389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7517" tIns="43759" rIns="87517" bIns="43759" anchor="ctr"/>
          <a:lstStyle/>
          <a:p>
            <a:pPr defTabSz="875172">
              <a:lnSpc>
                <a:spcPct val="93000"/>
              </a:lnSpc>
              <a:buClr>
                <a:srgbClr val="000000"/>
              </a:buClr>
              <a:buSzPct val="100000"/>
              <a:defRPr/>
            </a:pPr>
            <a:endParaRPr lang="en-US" altLang="en-US" sz="1700">
              <a:solidFill>
                <a:srgbClr val="FFFFFF"/>
              </a:solidFill>
              <a:latin typeface="Calibri"/>
            </a:endParaRPr>
          </a:p>
        </p:txBody>
      </p:sp>
    </p:spTree>
    <p:extLst>
      <p:ext uri="{BB962C8B-B14F-4D97-AF65-F5344CB8AC3E}">
        <p14:creationId xmlns:p14="http://schemas.microsoft.com/office/powerpoint/2010/main" val="684714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5pPr>
            <a:lvl6pPr marL="2406724" indent="-218793" defTabSz="437586" eaLnBrk="0" fontAlgn="base" hangingPunct="0">
              <a:spcBef>
                <a:spcPct val="30000"/>
              </a:spcBef>
              <a:spcAft>
                <a:spcPct val="0"/>
              </a:spcAft>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6pPr>
            <a:lvl7pPr marL="2844310" indent="-218793" defTabSz="437586" eaLnBrk="0" fontAlgn="base" hangingPunct="0">
              <a:spcBef>
                <a:spcPct val="30000"/>
              </a:spcBef>
              <a:spcAft>
                <a:spcPct val="0"/>
              </a:spcAft>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7pPr>
            <a:lvl8pPr marL="3281896" indent="-218793" defTabSz="437586" eaLnBrk="0" fontAlgn="base" hangingPunct="0">
              <a:spcBef>
                <a:spcPct val="30000"/>
              </a:spcBef>
              <a:spcAft>
                <a:spcPct val="0"/>
              </a:spcAft>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8pPr>
            <a:lvl9pPr marL="3719482" indent="-218793" defTabSz="437586" eaLnBrk="0" fontAlgn="base" hangingPunct="0">
              <a:spcBef>
                <a:spcPct val="30000"/>
              </a:spcBef>
              <a:spcAft>
                <a:spcPct val="0"/>
              </a:spcAft>
              <a:buClr>
                <a:srgbClr val="000000"/>
              </a:buClr>
              <a:buSzPct val="100000"/>
              <a:buFont typeface="Times New Roman" panose="02020603050405020304" pitchFamily="18" charset="0"/>
              <a:tabLst>
                <a:tab pos="437586" algn="l"/>
                <a:tab pos="875172" algn="l"/>
                <a:tab pos="1312758" algn="l"/>
                <a:tab pos="1750344" algn="l"/>
                <a:tab pos="2187931" algn="l"/>
                <a:tab pos="2625517" algn="l"/>
              </a:tabLst>
              <a:defRPr sz="1100">
                <a:solidFill>
                  <a:srgbClr val="000000"/>
                </a:solidFill>
                <a:latin typeface="Times New Roman" panose="02020603050405020304" pitchFamily="18" charset="0"/>
              </a:defRPr>
            </a:lvl9pPr>
          </a:lstStyle>
          <a:p>
            <a:pPr defTabSz="875172">
              <a:spcBef>
                <a:spcPct val="0"/>
              </a:spcBef>
              <a:buClrTx/>
              <a:defRPr/>
            </a:pPr>
            <a:fld id="{66D6A5A0-806E-4E21-A59A-4D6E0AB8A473}" type="slidenum">
              <a:rPr lang="en-US" altLang="en-US">
                <a:latin typeface="Arial" panose="020B0604020202020204" pitchFamily="34" charset="0"/>
                <a:ea typeface="DejaVu Sans"/>
                <a:cs typeface="DejaVu Sans"/>
              </a:rPr>
              <a:pPr defTabSz="875172">
                <a:spcBef>
                  <a:spcPct val="0"/>
                </a:spcBef>
                <a:buClrTx/>
                <a:defRPr/>
              </a:pPr>
              <a:t>29</a:t>
            </a:fld>
            <a:endParaRPr lang="en-US" altLang="en-US">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706438" y="693738"/>
            <a:ext cx="6100762" cy="343217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51950" y="4346312"/>
            <a:ext cx="6010995" cy="4118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7517" tIns="43759" rIns="87517" bIns="43759" anchor="ctr"/>
          <a:lstStyle/>
          <a:p>
            <a:pPr defTabSz="875172">
              <a:lnSpc>
                <a:spcPct val="93000"/>
              </a:lnSpc>
              <a:buClr>
                <a:srgbClr val="000000"/>
              </a:buClr>
              <a:buSzPct val="100000"/>
              <a:defRPr/>
            </a:pPr>
            <a:endParaRPr lang="en-US" altLang="en-US" sz="1700">
              <a:solidFill>
                <a:srgbClr val="FFFFFF"/>
              </a:solidFill>
              <a:latin typeface="Calibri"/>
            </a:endParaRPr>
          </a:p>
        </p:txBody>
      </p:sp>
    </p:spTree>
    <p:extLst>
      <p:ext uri="{BB962C8B-B14F-4D97-AF65-F5344CB8AC3E}">
        <p14:creationId xmlns:p14="http://schemas.microsoft.com/office/powerpoint/2010/main" val="6847143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0BDA81-3FB2-49EB-95B6-9165AF10FC9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972122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549E03-5E61-9344-9F2B-A7AC2BD1FB6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675566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549E03-5E61-9344-9F2B-A7AC2BD1FB6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136355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GB" noProof="0"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549E03-5E61-9344-9F2B-A7AC2BD1FB6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304256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sz="1400" kern="1200" dirty="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549E03-5E61-9344-9F2B-A7AC2BD1FB6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147343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171450" indent="-171450">
              <a:buFont typeface="Arial" panose="020B0604020202020204" pitchFamily="34" charset="0"/>
              <a:buChar char="•"/>
            </a:pPr>
            <a:endParaRPr lang="en-GB" u="sng" noProof="0"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549E03-5E61-9344-9F2B-A7AC2BD1FB6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057522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549E03-5E61-9344-9F2B-A7AC2BD1FB6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020915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549E03-5E61-9344-9F2B-A7AC2BD1FB6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949205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549E03-5E61-9344-9F2B-A7AC2BD1FB60}"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685021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5.xml"/><Relationship Id="rId4" Type="http://schemas.openxmlformats.org/officeDocument/2006/relationships/image" Target="../media/image1.png"/></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BC15C60-43C1-4B4F-A48B-392DDEC1B336}" type="datetime1">
              <a:rPr lang="de-CH" smtClean="0"/>
              <a:t>11.03.24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1110644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9F1F547-B99B-5F4F-B398-B2390533AB15}" type="datetime1">
              <a:rPr lang="de-CH" smtClean="0"/>
              <a:t>11.03.24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18315220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6AD7E66F-E1E4-D54E-B8C3-CC18ACEC3FA0}"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52326461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3D189403-41CC-D84C-84C5-08EDE79F3529}"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26917317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343EE879-3756-3C41-AE82-2E968EAAE895}"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71460557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fld id="{FDF0FB23-44D6-7E4D-92EB-19EF8857BEF3}" type="datetime1">
              <a:rPr lang="de-CH" smtClean="0"/>
              <a:t>11.03.24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629464550"/>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0DA3C-B240-EC42-825D-E01343AB4E36}"/>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CH"/>
          </a:p>
        </p:txBody>
      </p:sp>
      <p:sp>
        <p:nvSpPr>
          <p:cNvPr id="3" name="Subtitle 2">
            <a:extLst>
              <a:ext uri="{FF2B5EF4-FFF2-40B4-BE49-F238E27FC236}">
                <a16:creationId xmlns:a16="http://schemas.microsoft.com/office/drawing/2014/main" id="{26FBCAC6-044F-8248-8A36-5C8E04B6725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CH"/>
          </a:p>
        </p:txBody>
      </p:sp>
      <p:sp>
        <p:nvSpPr>
          <p:cNvPr id="4" name="Date Placeholder 3">
            <a:extLst>
              <a:ext uri="{FF2B5EF4-FFF2-40B4-BE49-F238E27FC236}">
                <a16:creationId xmlns:a16="http://schemas.microsoft.com/office/drawing/2014/main" id="{7D32AD30-4E7D-9F45-B75B-7CCA192D92E4}"/>
              </a:ext>
            </a:extLst>
          </p:cNvPr>
          <p:cNvSpPr>
            <a:spLocks noGrp="1"/>
          </p:cNvSpPr>
          <p:nvPr>
            <p:ph type="dt" sz="half" idx="10"/>
          </p:nvPr>
        </p:nvSpPr>
        <p:spPr/>
        <p:txBody>
          <a:bodyPr/>
          <a:lstStyle/>
          <a:p>
            <a:fld id="{26885951-2955-024E-B5FE-9801581B5D3A}" type="datetime1">
              <a:rPr lang="de-CH" smtClean="0"/>
              <a:t>11.03.24</a:t>
            </a:fld>
            <a:endParaRPr lang="en-CH"/>
          </a:p>
        </p:txBody>
      </p:sp>
      <p:sp>
        <p:nvSpPr>
          <p:cNvPr id="5" name="Footer Placeholder 4">
            <a:extLst>
              <a:ext uri="{FF2B5EF4-FFF2-40B4-BE49-F238E27FC236}">
                <a16:creationId xmlns:a16="http://schemas.microsoft.com/office/drawing/2014/main" id="{129A66C8-2E16-7246-915C-CB80630291BF}"/>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809057B4-595F-B445-9705-8D0BA6B360AF}"/>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91937378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C421C-4456-9741-90F7-A0A23468A990}"/>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440C6F54-2384-0243-8D4C-AABF8B31375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9E80BB7C-8BFF-8A47-8790-29B4A6127B25}"/>
              </a:ext>
            </a:extLst>
          </p:cNvPr>
          <p:cNvSpPr>
            <a:spLocks noGrp="1"/>
          </p:cNvSpPr>
          <p:nvPr>
            <p:ph type="dt" sz="half" idx="10"/>
          </p:nvPr>
        </p:nvSpPr>
        <p:spPr/>
        <p:txBody>
          <a:bodyPr/>
          <a:lstStyle/>
          <a:p>
            <a:fld id="{75C1AD12-CB02-1648-BA47-4291FDC34ABF}" type="datetime1">
              <a:rPr lang="de-CH" smtClean="0"/>
              <a:t>11.03.24</a:t>
            </a:fld>
            <a:endParaRPr lang="en-CH"/>
          </a:p>
        </p:txBody>
      </p:sp>
      <p:sp>
        <p:nvSpPr>
          <p:cNvPr id="5" name="Footer Placeholder 4">
            <a:extLst>
              <a:ext uri="{FF2B5EF4-FFF2-40B4-BE49-F238E27FC236}">
                <a16:creationId xmlns:a16="http://schemas.microsoft.com/office/drawing/2014/main" id="{49F1EB8B-ACDA-124D-B2EC-F3EA35D30D60}"/>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3256ACAE-4F1D-D141-A5F8-0142188772A4}"/>
              </a:ext>
            </a:extLst>
          </p:cNvPr>
          <p:cNvSpPr>
            <a:spLocks noGrp="1"/>
          </p:cNvSpPr>
          <p:nvPr>
            <p:ph type="sldNum" sz="quarter" idx="12"/>
          </p:nvPr>
        </p:nvSpPr>
        <p:spPr/>
        <p:txBody>
          <a:bodyPr/>
          <a:lstStyle/>
          <a:p>
            <a:fld id="{3992EDF0-CD77-624F-83C4-34D41631A30F}" type="slidenum">
              <a:rPr lang="en-CH" smtClean="0"/>
              <a:t>‹#›</a:t>
            </a:fld>
            <a:endParaRPr lang="en-CH"/>
          </a:p>
        </p:txBody>
      </p:sp>
      <p:pic>
        <p:nvPicPr>
          <p:cNvPr id="7" name="Picture 6">
            <a:extLst>
              <a:ext uri="{FF2B5EF4-FFF2-40B4-BE49-F238E27FC236}">
                <a16:creationId xmlns:a16="http://schemas.microsoft.com/office/drawing/2014/main" id="{493161B0-A008-2045-B922-488D6DC5F6B2}"/>
              </a:ext>
            </a:extLst>
          </p:cNvPr>
          <p:cNvPicPr>
            <a:picLocks noChangeAspect="1"/>
          </p:cNvPicPr>
          <p:nvPr userDrawn="1"/>
        </p:nvPicPr>
        <p:blipFill>
          <a:blip r:embed="rId2"/>
          <a:stretch>
            <a:fillRect/>
          </a:stretch>
        </p:blipFill>
        <p:spPr>
          <a:xfrm>
            <a:off x="87353" y="57873"/>
            <a:ext cx="1203889" cy="538324"/>
          </a:xfrm>
          <a:prstGeom prst="rect">
            <a:avLst/>
          </a:prstGeom>
        </p:spPr>
      </p:pic>
      <p:pic>
        <p:nvPicPr>
          <p:cNvPr id="8" name="Picture 7">
            <a:extLst>
              <a:ext uri="{FF2B5EF4-FFF2-40B4-BE49-F238E27FC236}">
                <a16:creationId xmlns:a16="http://schemas.microsoft.com/office/drawing/2014/main" id="{56D24A33-F8D7-F344-AC91-145693440A54}"/>
              </a:ext>
            </a:extLst>
          </p:cNvPr>
          <p:cNvPicPr>
            <a:picLocks noChangeAspect="1"/>
          </p:cNvPicPr>
          <p:nvPr userDrawn="1"/>
        </p:nvPicPr>
        <p:blipFill>
          <a:blip r:embed="rId3"/>
          <a:stretch>
            <a:fillRect/>
          </a:stretch>
        </p:blipFill>
        <p:spPr>
          <a:xfrm>
            <a:off x="11678856" y="1"/>
            <a:ext cx="513144" cy="631562"/>
          </a:xfrm>
          <a:prstGeom prst="rect">
            <a:avLst/>
          </a:prstGeom>
        </p:spPr>
      </p:pic>
    </p:spTree>
    <p:extLst>
      <p:ext uri="{BB962C8B-B14F-4D97-AF65-F5344CB8AC3E}">
        <p14:creationId xmlns:p14="http://schemas.microsoft.com/office/powerpoint/2010/main" val="174248071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99E13-5CBD-8B43-BB4E-47353B992FB4}"/>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CH"/>
          </a:p>
        </p:txBody>
      </p:sp>
      <p:sp>
        <p:nvSpPr>
          <p:cNvPr id="3" name="Text Placeholder 2">
            <a:extLst>
              <a:ext uri="{FF2B5EF4-FFF2-40B4-BE49-F238E27FC236}">
                <a16:creationId xmlns:a16="http://schemas.microsoft.com/office/drawing/2014/main" id="{3CDDC9AB-D651-3A43-85E9-C0C9D23300B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CC75855-43EC-594E-ADFD-17356C50A864}"/>
              </a:ext>
            </a:extLst>
          </p:cNvPr>
          <p:cNvSpPr>
            <a:spLocks noGrp="1"/>
          </p:cNvSpPr>
          <p:nvPr>
            <p:ph type="dt" sz="half" idx="10"/>
          </p:nvPr>
        </p:nvSpPr>
        <p:spPr/>
        <p:txBody>
          <a:bodyPr/>
          <a:lstStyle/>
          <a:p>
            <a:fld id="{C4339AFC-0E67-C148-A789-062D7A9A3E80}" type="datetime1">
              <a:rPr lang="de-CH" smtClean="0"/>
              <a:t>11.03.24</a:t>
            </a:fld>
            <a:endParaRPr lang="en-CH"/>
          </a:p>
        </p:txBody>
      </p:sp>
      <p:sp>
        <p:nvSpPr>
          <p:cNvPr id="5" name="Footer Placeholder 4">
            <a:extLst>
              <a:ext uri="{FF2B5EF4-FFF2-40B4-BE49-F238E27FC236}">
                <a16:creationId xmlns:a16="http://schemas.microsoft.com/office/drawing/2014/main" id="{CDAB5C86-D64B-D944-8645-E5DF5A5F703B}"/>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450C5120-7828-5343-AF4E-359FF432268D}"/>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1973757739"/>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8FE468-185C-8946-B269-640BE1E03B31}"/>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5AB1BCA7-9D73-7A4C-8D52-307AFB7518DE}"/>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Content Placeholder 3">
            <a:extLst>
              <a:ext uri="{FF2B5EF4-FFF2-40B4-BE49-F238E27FC236}">
                <a16:creationId xmlns:a16="http://schemas.microsoft.com/office/drawing/2014/main" id="{1472BC15-56EE-EA44-8EA9-2F41C9116BA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Date Placeholder 4">
            <a:extLst>
              <a:ext uri="{FF2B5EF4-FFF2-40B4-BE49-F238E27FC236}">
                <a16:creationId xmlns:a16="http://schemas.microsoft.com/office/drawing/2014/main" id="{DA4E2554-D013-2D4A-86DC-7CAB731F3845}"/>
              </a:ext>
            </a:extLst>
          </p:cNvPr>
          <p:cNvSpPr>
            <a:spLocks noGrp="1"/>
          </p:cNvSpPr>
          <p:nvPr>
            <p:ph type="dt" sz="half" idx="10"/>
          </p:nvPr>
        </p:nvSpPr>
        <p:spPr/>
        <p:txBody>
          <a:bodyPr/>
          <a:lstStyle/>
          <a:p>
            <a:fld id="{3D6CF6F2-CD49-6949-BDEB-3437D791EA11}" type="datetime1">
              <a:rPr lang="de-CH" smtClean="0"/>
              <a:t>11.03.24</a:t>
            </a:fld>
            <a:endParaRPr lang="en-CH"/>
          </a:p>
        </p:txBody>
      </p:sp>
      <p:sp>
        <p:nvSpPr>
          <p:cNvPr id="6" name="Footer Placeholder 5">
            <a:extLst>
              <a:ext uri="{FF2B5EF4-FFF2-40B4-BE49-F238E27FC236}">
                <a16:creationId xmlns:a16="http://schemas.microsoft.com/office/drawing/2014/main" id="{EEAF5A97-B860-C241-96B3-2863FBD58DF6}"/>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EEFDB0DD-8488-F24E-8CCE-CFD85736BD49}"/>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912165039"/>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21E0A-03D6-5045-9621-95A794A93645}"/>
              </a:ext>
            </a:extLst>
          </p:cNvPr>
          <p:cNvSpPr>
            <a:spLocks noGrp="1"/>
          </p:cNvSpPr>
          <p:nvPr>
            <p:ph type="title"/>
          </p:nvPr>
        </p:nvSpPr>
        <p:spPr>
          <a:xfrm>
            <a:off x="839788" y="365125"/>
            <a:ext cx="10515600" cy="1325563"/>
          </a:xfrm>
        </p:spPr>
        <p:txBody>
          <a:bodyPr/>
          <a:lstStyle/>
          <a:p>
            <a:r>
              <a:rPr lang="en-GB"/>
              <a:t>Click to edit Master title style</a:t>
            </a:r>
            <a:endParaRPr lang="en-CH"/>
          </a:p>
        </p:txBody>
      </p:sp>
      <p:sp>
        <p:nvSpPr>
          <p:cNvPr id="3" name="Text Placeholder 2">
            <a:extLst>
              <a:ext uri="{FF2B5EF4-FFF2-40B4-BE49-F238E27FC236}">
                <a16:creationId xmlns:a16="http://schemas.microsoft.com/office/drawing/2014/main" id="{E0DC5A07-189F-7C47-A88E-AEDB522FE31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8947C835-2A04-3746-BD85-3B6BA19D09D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Text Placeholder 4">
            <a:extLst>
              <a:ext uri="{FF2B5EF4-FFF2-40B4-BE49-F238E27FC236}">
                <a16:creationId xmlns:a16="http://schemas.microsoft.com/office/drawing/2014/main" id="{7EAE922F-1143-6444-BC15-3A4F0E64FBC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54FF5AD-38FD-0148-9165-AEC0F7E563C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7" name="Date Placeholder 6">
            <a:extLst>
              <a:ext uri="{FF2B5EF4-FFF2-40B4-BE49-F238E27FC236}">
                <a16:creationId xmlns:a16="http://schemas.microsoft.com/office/drawing/2014/main" id="{984DAA0E-C510-004A-B764-244BE533E7F9}"/>
              </a:ext>
            </a:extLst>
          </p:cNvPr>
          <p:cNvSpPr>
            <a:spLocks noGrp="1"/>
          </p:cNvSpPr>
          <p:nvPr>
            <p:ph type="dt" sz="half" idx="10"/>
          </p:nvPr>
        </p:nvSpPr>
        <p:spPr/>
        <p:txBody>
          <a:bodyPr/>
          <a:lstStyle/>
          <a:p>
            <a:fld id="{B929CF45-B675-A24C-8D25-DD3B642BBE6B}" type="datetime1">
              <a:rPr lang="de-CH" smtClean="0"/>
              <a:t>11.03.24</a:t>
            </a:fld>
            <a:endParaRPr lang="en-CH"/>
          </a:p>
        </p:txBody>
      </p:sp>
      <p:sp>
        <p:nvSpPr>
          <p:cNvPr id="8" name="Footer Placeholder 7">
            <a:extLst>
              <a:ext uri="{FF2B5EF4-FFF2-40B4-BE49-F238E27FC236}">
                <a16:creationId xmlns:a16="http://schemas.microsoft.com/office/drawing/2014/main" id="{1697D38A-83BA-FD42-BDC3-5B2C0AFF7DFA}"/>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EB08FF8A-7630-B64A-917F-63F4A4115B98}"/>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326196985"/>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D0159-D45D-8F47-9E25-0E30158C5571}"/>
              </a:ext>
            </a:extLst>
          </p:cNvPr>
          <p:cNvSpPr>
            <a:spLocks noGrp="1"/>
          </p:cNvSpPr>
          <p:nvPr>
            <p:ph type="title"/>
          </p:nvPr>
        </p:nvSpPr>
        <p:spPr/>
        <p:txBody>
          <a:bodyPr/>
          <a:lstStyle/>
          <a:p>
            <a:r>
              <a:rPr lang="en-GB"/>
              <a:t>Click to edit Master title style</a:t>
            </a:r>
            <a:endParaRPr lang="en-CH"/>
          </a:p>
        </p:txBody>
      </p:sp>
      <p:sp>
        <p:nvSpPr>
          <p:cNvPr id="3" name="Date Placeholder 2">
            <a:extLst>
              <a:ext uri="{FF2B5EF4-FFF2-40B4-BE49-F238E27FC236}">
                <a16:creationId xmlns:a16="http://schemas.microsoft.com/office/drawing/2014/main" id="{44F68950-C8F7-574E-8D7A-79444CCAA196}"/>
              </a:ext>
            </a:extLst>
          </p:cNvPr>
          <p:cNvSpPr>
            <a:spLocks noGrp="1"/>
          </p:cNvSpPr>
          <p:nvPr>
            <p:ph type="dt" sz="half" idx="10"/>
          </p:nvPr>
        </p:nvSpPr>
        <p:spPr/>
        <p:txBody>
          <a:bodyPr/>
          <a:lstStyle/>
          <a:p>
            <a:fld id="{4C0F0D4B-F21E-C349-BC2A-DF9596251EB1}" type="datetime1">
              <a:rPr lang="de-CH" smtClean="0"/>
              <a:t>11.03.24</a:t>
            </a:fld>
            <a:endParaRPr lang="en-CH"/>
          </a:p>
        </p:txBody>
      </p:sp>
      <p:sp>
        <p:nvSpPr>
          <p:cNvPr id="4" name="Footer Placeholder 3">
            <a:extLst>
              <a:ext uri="{FF2B5EF4-FFF2-40B4-BE49-F238E27FC236}">
                <a16:creationId xmlns:a16="http://schemas.microsoft.com/office/drawing/2014/main" id="{7705F8C2-79F5-774B-8842-2B58A3194EAC}"/>
              </a:ext>
            </a:extLst>
          </p:cNvPr>
          <p:cNvSpPr>
            <a:spLocks noGrp="1"/>
          </p:cNvSpPr>
          <p:nvPr>
            <p:ph type="ftr" sz="quarter" idx="11"/>
          </p:nvPr>
        </p:nvSpPr>
        <p:spPr/>
        <p:txBody>
          <a:bodyPr/>
          <a:lstStyle/>
          <a:p>
            <a:endParaRPr lang="en-CH"/>
          </a:p>
        </p:txBody>
      </p:sp>
      <p:sp>
        <p:nvSpPr>
          <p:cNvPr id="5" name="Slide Number Placeholder 4">
            <a:extLst>
              <a:ext uri="{FF2B5EF4-FFF2-40B4-BE49-F238E27FC236}">
                <a16:creationId xmlns:a16="http://schemas.microsoft.com/office/drawing/2014/main" id="{4233D608-1894-4D42-A65B-6DEF54950F19}"/>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13427033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CEC5DF-AC38-B94C-9025-97C561D06339}" type="datetime1">
              <a:rPr lang="de-CH" smtClean="0"/>
              <a:t>11.03.24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80158121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F53AB69-9515-8D4B-B342-532C776032F4}"/>
              </a:ext>
            </a:extLst>
          </p:cNvPr>
          <p:cNvSpPr>
            <a:spLocks noGrp="1"/>
          </p:cNvSpPr>
          <p:nvPr>
            <p:ph type="dt" sz="half" idx="10"/>
          </p:nvPr>
        </p:nvSpPr>
        <p:spPr/>
        <p:txBody>
          <a:bodyPr/>
          <a:lstStyle/>
          <a:p>
            <a:fld id="{F06B8A51-17A2-DA40-8771-1E9D944E2261}" type="datetime1">
              <a:rPr lang="de-CH" smtClean="0"/>
              <a:t>11.03.24</a:t>
            </a:fld>
            <a:endParaRPr lang="en-CH"/>
          </a:p>
        </p:txBody>
      </p:sp>
      <p:sp>
        <p:nvSpPr>
          <p:cNvPr id="3" name="Footer Placeholder 2">
            <a:extLst>
              <a:ext uri="{FF2B5EF4-FFF2-40B4-BE49-F238E27FC236}">
                <a16:creationId xmlns:a16="http://schemas.microsoft.com/office/drawing/2014/main" id="{B8E53DF2-143F-7743-B16D-EC55BA4AEFAD}"/>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2FE826CA-B9CC-244A-A30D-1ED290097274}"/>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21163978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A106CD-9F48-B94C-B974-2614C3C8CEA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Content Placeholder 2">
            <a:extLst>
              <a:ext uri="{FF2B5EF4-FFF2-40B4-BE49-F238E27FC236}">
                <a16:creationId xmlns:a16="http://schemas.microsoft.com/office/drawing/2014/main" id="{28CD93CD-F179-FF4B-9B07-A3A70B270E5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Text Placeholder 3">
            <a:extLst>
              <a:ext uri="{FF2B5EF4-FFF2-40B4-BE49-F238E27FC236}">
                <a16:creationId xmlns:a16="http://schemas.microsoft.com/office/drawing/2014/main" id="{7802A115-EC06-FA44-80F8-9386685B58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263E8F-CAD1-D249-842C-54416A501CC3}"/>
              </a:ext>
            </a:extLst>
          </p:cNvPr>
          <p:cNvSpPr>
            <a:spLocks noGrp="1"/>
          </p:cNvSpPr>
          <p:nvPr>
            <p:ph type="dt" sz="half" idx="10"/>
          </p:nvPr>
        </p:nvSpPr>
        <p:spPr/>
        <p:txBody>
          <a:bodyPr/>
          <a:lstStyle/>
          <a:p>
            <a:fld id="{DDDD2ED1-C15E-C540-8649-9DE4A2FD8207}" type="datetime1">
              <a:rPr lang="de-CH" smtClean="0"/>
              <a:t>11.03.24</a:t>
            </a:fld>
            <a:endParaRPr lang="en-CH"/>
          </a:p>
        </p:txBody>
      </p:sp>
      <p:sp>
        <p:nvSpPr>
          <p:cNvPr id="6" name="Footer Placeholder 5">
            <a:extLst>
              <a:ext uri="{FF2B5EF4-FFF2-40B4-BE49-F238E27FC236}">
                <a16:creationId xmlns:a16="http://schemas.microsoft.com/office/drawing/2014/main" id="{B6D58034-E90C-7C49-AB10-0D419AEEC968}"/>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68F618E8-D484-9A4A-B8CC-97BE9B8BF75A}"/>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332421472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15BBC-BA3B-364E-85C1-9BDD786B35B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Picture Placeholder 2">
            <a:extLst>
              <a:ext uri="{FF2B5EF4-FFF2-40B4-BE49-F238E27FC236}">
                <a16:creationId xmlns:a16="http://schemas.microsoft.com/office/drawing/2014/main" id="{FFFBF24A-08F2-F142-AE56-0A0B09374BE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FEDB4AE5-B66F-D442-A3CF-34C643BB9B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ACC9436-AB86-AF41-91EF-222896B53DD2}"/>
              </a:ext>
            </a:extLst>
          </p:cNvPr>
          <p:cNvSpPr>
            <a:spLocks noGrp="1"/>
          </p:cNvSpPr>
          <p:nvPr>
            <p:ph type="dt" sz="half" idx="10"/>
          </p:nvPr>
        </p:nvSpPr>
        <p:spPr/>
        <p:txBody>
          <a:bodyPr/>
          <a:lstStyle/>
          <a:p>
            <a:fld id="{180375C5-92AE-5843-9F22-4B23791EF745}" type="datetime1">
              <a:rPr lang="de-CH" smtClean="0"/>
              <a:t>11.03.24</a:t>
            </a:fld>
            <a:endParaRPr lang="en-CH"/>
          </a:p>
        </p:txBody>
      </p:sp>
      <p:sp>
        <p:nvSpPr>
          <p:cNvPr id="6" name="Footer Placeholder 5">
            <a:extLst>
              <a:ext uri="{FF2B5EF4-FFF2-40B4-BE49-F238E27FC236}">
                <a16:creationId xmlns:a16="http://schemas.microsoft.com/office/drawing/2014/main" id="{2FBB864D-374B-BD4E-95F7-9EB8F4BDD048}"/>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89BE332F-DA49-C64F-AD9E-B41EAB16756C}"/>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382513374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F772DF-B6D0-984F-AAF9-856E7C19D210}"/>
              </a:ext>
            </a:extLst>
          </p:cNvPr>
          <p:cNvSpPr>
            <a:spLocks noGrp="1"/>
          </p:cNvSpPr>
          <p:nvPr>
            <p:ph type="title"/>
          </p:nvPr>
        </p:nvSpPr>
        <p:spPr/>
        <p:txBody>
          <a:bodyPr/>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356B5498-73DF-964B-8101-811615AF2152}"/>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363712A4-9AEA-B04F-BD2C-CCB0E1F3E946}"/>
              </a:ext>
            </a:extLst>
          </p:cNvPr>
          <p:cNvSpPr>
            <a:spLocks noGrp="1"/>
          </p:cNvSpPr>
          <p:nvPr>
            <p:ph type="dt" sz="half" idx="10"/>
          </p:nvPr>
        </p:nvSpPr>
        <p:spPr/>
        <p:txBody>
          <a:bodyPr/>
          <a:lstStyle/>
          <a:p>
            <a:fld id="{7F6B5D77-3453-BB40-87BF-490F116F9294}" type="datetime1">
              <a:rPr lang="de-CH" smtClean="0"/>
              <a:t>11.03.24</a:t>
            </a:fld>
            <a:endParaRPr lang="en-CH"/>
          </a:p>
        </p:txBody>
      </p:sp>
      <p:sp>
        <p:nvSpPr>
          <p:cNvPr id="5" name="Footer Placeholder 4">
            <a:extLst>
              <a:ext uri="{FF2B5EF4-FFF2-40B4-BE49-F238E27FC236}">
                <a16:creationId xmlns:a16="http://schemas.microsoft.com/office/drawing/2014/main" id="{A551E0CB-BDE8-8947-8199-374EB6EAA237}"/>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D1486560-4FF5-9E41-A420-B3D1A70BBD8A}"/>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1528927041"/>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C979346-4404-374C-9EB8-0315312E6C98}"/>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59051247-40A8-774A-8C00-A3234EA3A745}"/>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AB187B8D-9D2B-C84E-9327-9466E4B0241D}"/>
              </a:ext>
            </a:extLst>
          </p:cNvPr>
          <p:cNvSpPr>
            <a:spLocks noGrp="1"/>
          </p:cNvSpPr>
          <p:nvPr>
            <p:ph type="dt" sz="half" idx="10"/>
          </p:nvPr>
        </p:nvSpPr>
        <p:spPr/>
        <p:txBody>
          <a:bodyPr/>
          <a:lstStyle/>
          <a:p>
            <a:fld id="{CA2E08D8-41C9-094C-BE55-90C54DB3881A}" type="datetime1">
              <a:rPr lang="de-CH" smtClean="0"/>
              <a:t>11.03.24</a:t>
            </a:fld>
            <a:endParaRPr lang="en-CH"/>
          </a:p>
        </p:txBody>
      </p:sp>
      <p:sp>
        <p:nvSpPr>
          <p:cNvPr id="5" name="Footer Placeholder 4">
            <a:extLst>
              <a:ext uri="{FF2B5EF4-FFF2-40B4-BE49-F238E27FC236}">
                <a16:creationId xmlns:a16="http://schemas.microsoft.com/office/drawing/2014/main" id="{CDE79994-3978-2741-8DCD-04CE094E3212}"/>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65DABEB6-3BD3-E049-8E8B-082726FE619E}"/>
              </a:ext>
            </a:extLst>
          </p:cNvPr>
          <p:cNvSpPr>
            <a:spLocks noGrp="1"/>
          </p:cNvSpPr>
          <p:nvPr>
            <p:ph type="sldNum" sz="quarter" idx="12"/>
          </p:nvPr>
        </p:nvSpPr>
        <p:spPr/>
        <p:txBody>
          <a:bodyPr/>
          <a:lstStyle/>
          <a:p>
            <a:fld id="{3992EDF0-CD77-624F-83C4-34D41631A30F}" type="slidenum">
              <a:rPr lang="en-CH" smtClean="0"/>
              <a:t>‹#›</a:t>
            </a:fld>
            <a:endParaRPr lang="en-CH"/>
          </a:p>
        </p:txBody>
      </p:sp>
    </p:spTree>
    <p:extLst>
      <p:ext uri="{BB962C8B-B14F-4D97-AF65-F5344CB8AC3E}">
        <p14:creationId xmlns:p14="http://schemas.microsoft.com/office/powerpoint/2010/main" val="341135230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107546" y="6356350"/>
            <a:ext cx="681254" cy="365125"/>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A1DFE4-5FC5-43BD-BB7E-75EAD82B965F}" type="slidenum">
              <a:rPr kumimoji="0" lang="en-US" sz="1800" b="0" i="0" u="none" strike="noStrike" kern="1200" cap="none" spc="0" normalizeH="0" baseline="0" noProof="0" smtClean="0">
                <a:ln>
                  <a:noFill/>
                </a:ln>
                <a:solidFill>
                  <a:srgbClr val="0C377B"/>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dirty="0">
              <a:ln>
                <a:noFill/>
              </a:ln>
              <a:solidFill>
                <a:srgbClr val="0C377B"/>
              </a:solidFill>
              <a:effectLst/>
              <a:uLnTx/>
              <a:uFillTx/>
              <a:latin typeface="Arial"/>
              <a:ea typeface="+mn-ea"/>
              <a:cs typeface="+mn-cs"/>
            </a:endParaRP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87574218"/>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7">
            <a:extLst>
              <a:ext uri="{FF2B5EF4-FFF2-40B4-BE49-F238E27FC236}">
                <a16:creationId xmlns:a16="http://schemas.microsoft.com/office/drawing/2014/main" id="{F6BA7E7A-86AD-46DD-B358-847ECB1365BB}"/>
              </a:ext>
            </a:extLst>
          </p:cNvPr>
          <p:cNvPicPr>
            <a:picLocks noChangeAspect="1"/>
          </p:cNvPicPr>
          <p:nvPr userDrawn="1"/>
        </p:nvPicPr>
        <p:blipFill>
          <a:blip r:embed="rId2"/>
          <a:stretch>
            <a:fillRect/>
          </a:stretch>
        </p:blipFill>
        <p:spPr>
          <a:xfrm>
            <a:off x="1" y="0"/>
            <a:ext cx="1637703" cy="663893"/>
          </a:xfrm>
          <a:prstGeom prst="rect">
            <a:avLst/>
          </a:prstGeom>
        </p:spPr>
      </p:pic>
    </p:spTree>
    <p:extLst>
      <p:ext uri="{BB962C8B-B14F-4D97-AF65-F5344CB8AC3E}">
        <p14:creationId xmlns:p14="http://schemas.microsoft.com/office/powerpoint/2010/main" val="1977628733"/>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6400" y="152400"/>
            <a:ext cx="11480800" cy="575734"/>
          </a:xfrm>
          <a:solidFill>
            <a:srgbClr val="CCFFFF"/>
          </a:solidFill>
          <a:ln>
            <a:solidFill>
              <a:schemeClr val="bg1"/>
            </a:solidFill>
          </a:ln>
        </p:spPr>
        <p:txBody>
          <a:bodyPr>
            <a:noAutofit/>
          </a:bodyPr>
          <a:lstStyle>
            <a:lvl1pPr algn="ctr">
              <a:defRPr sz="1980" b="1">
                <a:solidFill>
                  <a:srgbClr val="FF0000"/>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3" name="Content Placeholder 2"/>
          <p:cNvSpPr>
            <a:spLocks noGrp="1"/>
          </p:cNvSpPr>
          <p:nvPr>
            <p:ph idx="1"/>
          </p:nvPr>
        </p:nvSpPr>
        <p:spPr>
          <a:xfrm>
            <a:off x="406400" y="914400"/>
            <a:ext cx="11480800" cy="5378450"/>
          </a:xfrm>
        </p:spPr>
        <p:txBody>
          <a:bodyPr/>
          <a:lstStyle>
            <a:lvl1pPr>
              <a:defRPr sz="2052"/>
            </a:lvl1pPr>
            <a:lvl2pPr>
              <a:defRPr sz="1847"/>
            </a:lvl2pPr>
            <a:lvl3pPr>
              <a:defRPr sz="1642"/>
            </a:lvl3pPr>
            <a:lvl4pPr>
              <a:defRPr sz="1436"/>
            </a:lvl4pPr>
            <a:lvl5pPr>
              <a:buNone/>
              <a:defRPr sz="1231"/>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694767" y="6610007"/>
            <a:ext cx="2540000" cy="206375"/>
          </a:xfrm>
        </p:spPr>
        <p:txBody>
          <a:bodyPr/>
          <a:lstStyle>
            <a:lvl1pPr>
              <a:defRPr sz="1231" dirty="0" smtClean="0"/>
            </a:lvl1pPr>
          </a:lstStyle>
          <a:p>
            <a:pPr>
              <a:defRPr/>
            </a:pPr>
            <a:fld id="{354154F4-FDE5-3F45-918F-FE15C31E5736}" type="datetime1">
              <a:rPr lang="de-CH" altLang="en-US" smtClean="0"/>
              <a:t>11.03.24</a:t>
            </a:fld>
            <a:endParaRPr lang="en-US" altLang="en-US"/>
          </a:p>
        </p:txBody>
      </p:sp>
      <p:sp>
        <p:nvSpPr>
          <p:cNvPr id="5" name="Footer Placeholder 4"/>
          <p:cNvSpPr>
            <a:spLocks noGrp="1"/>
          </p:cNvSpPr>
          <p:nvPr>
            <p:ph type="ftr" sz="quarter" idx="11"/>
          </p:nvPr>
        </p:nvSpPr>
        <p:spPr/>
        <p:txBody>
          <a:bodyPr/>
          <a:lstStyle>
            <a:lvl1pPr>
              <a:defRPr sz="1231" dirty="0" err="1" smtClean="0"/>
            </a:lvl1pPr>
          </a:lstStyle>
          <a:p>
            <a:pPr>
              <a:defRPr/>
            </a:pPr>
            <a:endParaRPr lang="en-US" altLang="en-US"/>
          </a:p>
        </p:txBody>
      </p:sp>
      <p:sp>
        <p:nvSpPr>
          <p:cNvPr id="6" name="Slide Number Placeholder 5"/>
          <p:cNvSpPr>
            <a:spLocks noGrp="1"/>
          </p:cNvSpPr>
          <p:nvPr>
            <p:ph type="sldNum" sz="quarter" idx="12"/>
          </p:nvPr>
        </p:nvSpPr>
        <p:spPr/>
        <p:txBody>
          <a:bodyPr/>
          <a:lstStyle>
            <a:lvl1pPr>
              <a:defRPr/>
            </a:lvl1pPr>
          </a:lstStyle>
          <a:p>
            <a:pPr>
              <a:defRPr/>
            </a:pPr>
            <a:fld id="{58F37CEC-7426-473D-BB9A-C0489BA294D7}" type="slidenum">
              <a:rPr lang="en-US" altLang="en-US"/>
              <a:pPr>
                <a:defRPr/>
              </a:pPr>
              <a:t>‹#›</a:t>
            </a:fld>
            <a:endParaRPr lang="en-US" altLang="en-US" dirty="0"/>
          </a:p>
        </p:txBody>
      </p:sp>
    </p:spTree>
    <p:extLst>
      <p:ext uri="{BB962C8B-B14F-4D97-AF65-F5344CB8AC3E}">
        <p14:creationId xmlns:p14="http://schemas.microsoft.com/office/powerpoint/2010/main" val="6272594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9BEF4F-5C60-42D7-9922-3151F8126FF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5E9079B-4159-4BEA-B589-4E7C4243D1F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16F1DA2C-5EB4-477B-B92A-8B252375E5F7}"/>
              </a:ext>
            </a:extLst>
          </p:cNvPr>
          <p:cNvSpPr>
            <a:spLocks noGrp="1"/>
          </p:cNvSpPr>
          <p:nvPr>
            <p:ph type="dt" sz="half" idx="10"/>
          </p:nvPr>
        </p:nvSpPr>
        <p:spPr/>
        <p:txBody>
          <a:bodyPr/>
          <a:lstStyle/>
          <a:p>
            <a:fld id="{E8D90360-5262-3B46-A819-CED896FE9941}" type="datetime1">
              <a:rPr lang="de-CH" smtClean="0"/>
              <a:t>11.03.24</a:t>
            </a:fld>
            <a:endParaRPr lang="en-GB"/>
          </a:p>
        </p:txBody>
      </p:sp>
      <p:sp>
        <p:nvSpPr>
          <p:cNvPr id="5" name="Footer Placeholder 4">
            <a:extLst>
              <a:ext uri="{FF2B5EF4-FFF2-40B4-BE49-F238E27FC236}">
                <a16:creationId xmlns:a16="http://schemas.microsoft.com/office/drawing/2014/main" id="{7F0D3A74-3681-435F-A9B9-1AEFDB1E1EF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402D359-A155-4E4C-9DE3-51E54BF517F9}"/>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1212420691"/>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2F102A-1439-49BF-ADCA-FDE382AABAB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2E596F4-A36E-400D-A303-124DCEC6723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009414C-B9B7-477C-85E4-0E316E1DC2FB}"/>
              </a:ext>
            </a:extLst>
          </p:cNvPr>
          <p:cNvSpPr>
            <a:spLocks noGrp="1"/>
          </p:cNvSpPr>
          <p:nvPr>
            <p:ph type="dt" sz="half" idx="10"/>
          </p:nvPr>
        </p:nvSpPr>
        <p:spPr/>
        <p:txBody>
          <a:bodyPr/>
          <a:lstStyle/>
          <a:p>
            <a:fld id="{D2FA0CAB-5C26-1A4F-BCA4-B22D48D050F7}" type="datetime1">
              <a:rPr lang="de-CH" smtClean="0"/>
              <a:t>11.03.24</a:t>
            </a:fld>
            <a:endParaRPr lang="en-GB"/>
          </a:p>
        </p:txBody>
      </p:sp>
      <p:sp>
        <p:nvSpPr>
          <p:cNvPr id="5" name="Footer Placeholder 4">
            <a:extLst>
              <a:ext uri="{FF2B5EF4-FFF2-40B4-BE49-F238E27FC236}">
                <a16:creationId xmlns:a16="http://schemas.microsoft.com/office/drawing/2014/main" id="{819E41AF-DB81-4E0A-A93A-58424B4E03B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B5E2DDA-E142-49C9-A25B-7E4980A9C0AC}"/>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37535645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4207427331"/>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C1FE91-8E65-4282-A941-1F848577FE7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3DF09DC-1282-454C-AC84-64A2318855D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3F1212B-7FA8-4F56-8294-23124A45DE0C}"/>
              </a:ext>
            </a:extLst>
          </p:cNvPr>
          <p:cNvSpPr>
            <a:spLocks noGrp="1"/>
          </p:cNvSpPr>
          <p:nvPr>
            <p:ph type="dt" sz="half" idx="10"/>
          </p:nvPr>
        </p:nvSpPr>
        <p:spPr/>
        <p:txBody>
          <a:bodyPr/>
          <a:lstStyle/>
          <a:p>
            <a:fld id="{ACE7D716-0FCB-1C41-A9E7-C5CD1633AD25}" type="datetime1">
              <a:rPr lang="de-CH" smtClean="0"/>
              <a:t>11.03.24</a:t>
            </a:fld>
            <a:endParaRPr lang="en-GB"/>
          </a:p>
        </p:txBody>
      </p:sp>
      <p:sp>
        <p:nvSpPr>
          <p:cNvPr id="5" name="Footer Placeholder 4">
            <a:extLst>
              <a:ext uri="{FF2B5EF4-FFF2-40B4-BE49-F238E27FC236}">
                <a16:creationId xmlns:a16="http://schemas.microsoft.com/office/drawing/2014/main" id="{29B63198-99E5-4E0E-B223-DFBF0A330AF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E56EFFC-7483-4D2C-94B3-BC711F431070}"/>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1176592274"/>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6E6F35-1F39-422C-8759-6A0A611F2DE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7A10309-0A7A-4F16-B99F-3F6FFBC5631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973029E-F2DF-4FE7-A1AA-D25BA1F0220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355298E-D966-414A-927E-26A42DBE3E24}"/>
              </a:ext>
            </a:extLst>
          </p:cNvPr>
          <p:cNvSpPr>
            <a:spLocks noGrp="1"/>
          </p:cNvSpPr>
          <p:nvPr>
            <p:ph type="dt" sz="half" idx="10"/>
          </p:nvPr>
        </p:nvSpPr>
        <p:spPr/>
        <p:txBody>
          <a:bodyPr/>
          <a:lstStyle/>
          <a:p>
            <a:fld id="{19188D7D-3978-7A4E-B4A9-FADA07D48D18}" type="datetime1">
              <a:rPr lang="de-CH" smtClean="0"/>
              <a:t>11.03.24</a:t>
            </a:fld>
            <a:endParaRPr lang="en-GB"/>
          </a:p>
        </p:txBody>
      </p:sp>
      <p:sp>
        <p:nvSpPr>
          <p:cNvPr id="6" name="Footer Placeholder 5">
            <a:extLst>
              <a:ext uri="{FF2B5EF4-FFF2-40B4-BE49-F238E27FC236}">
                <a16:creationId xmlns:a16="http://schemas.microsoft.com/office/drawing/2014/main" id="{D7784653-B219-402C-85B7-9335200436F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07F8DCE-4FDF-45DC-B815-65E66A99C7E4}"/>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1884040952"/>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C52734-78E2-4E8F-A8CB-6138B4F46B1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4C956EF-7343-48D0-AD7A-FB6DF3409A8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C6A10D2-2E1F-4775-8683-253FEC9FF54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8567CD0-5023-414B-B869-494ADAA1727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AA61C9B-5388-47F0-9B94-32E26E9D8D4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4C822B3-7D3D-4D1D-AAAE-A00C11EAC15C}"/>
              </a:ext>
            </a:extLst>
          </p:cNvPr>
          <p:cNvSpPr>
            <a:spLocks noGrp="1"/>
          </p:cNvSpPr>
          <p:nvPr>
            <p:ph type="dt" sz="half" idx="10"/>
          </p:nvPr>
        </p:nvSpPr>
        <p:spPr/>
        <p:txBody>
          <a:bodyPr/>
          <a:lstStyle/>
          <a:p>
            <a:fld id="{3892E15A-EE38-5249-BA7D-9F6448D5D76A}" type="datetime1">
              <a:rPr lang="de-CH" smtClean="0"/>
              <a:t>11.03.24</a:t>
            </a:fld>
            <a:endParaRPr lang="en-GB"/>
          </a:p>
        </p:txBody>
      </p:sp>
      <p:sp>
        <p:nvSpPr>
          <p:cNvPr id="8" name="Footer Placeholder 7">
            <a:extLst>
              <a:ext uri="{FF2B5EF4-FFF2-40B4-BE49-F238E27FC236}">
                <a16:creationId xmlns:a16="http://schemas.microsoft.com/office/drawing/2014/main" id="{248E4AB3-42D8-44F9-9013-ED3F85CF510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70BBC7D-4B90-46EE-9014-990F686B4FBF}"/>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3046238498"/>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00E4C-E2E4-48CE-9DBF-34186457702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1B612F2-3C25-4B2A-8A25-851342F992DF}"/>
              </a:ext>
            </a:extLst>
          </p:cNvPr>
          <p:cNvSpPr>
            <a:spLocks noGrp="1"/>
          </p:cNvSpPr>
          <p:nvPr>
            <p:ph type="dt" sz="half" idx="10"/>
          </p:nvPr>
        </p:nvSpPr>
        <p:spPr/>
        <p:txBody>
          <a:bodyPr/>
          <a:lstStyle/>
          <a:p>
            <a:fld id="{55AB5B4A-5CE4-964E-A274-E145CD31E557}" type="datetime1">
              <a:rPr lang="de-CH" smtClean="0"/>
              <a:t>11.03.24</a:t>
            </a:fld>
            <a:endParaRPr lang="en-GB"/>
          </a:p>
        </p:txBody>
      </p:sp>
      <p:sp>
        <p:nvSpPr>
          <p:cNvPr id="4" name="Footer Placeholder 3">
            <a:extLst>
              <a:ext uri="{FF2B5EF4-FFF2-40B4-BE49-F238E27FC236}">
                <a16:creationId xmlns:a16="http://schemas.microsoft.com/office/drawing/2014/main" id="{09A25CCD-87DC-42CC-B7B7-49A2A8682AA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3FE8D70-28ED-4AAD-893E-2EDDEC91994E}"/>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2323259832"/>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7B4E92-B08F-4821-9CBF-323F7DD8076B}"/>
              </a:ext>
            </a:extLst>
          </p:cNvPr>
          <p:cNvSpPr>
            <a:spLocks noGrp="1"/>
          </p:cNvSpPr>
          <p:nvPr>
            <p:ph type="dt" sz="half" idx="10"/>
          </p:nvPr>
        </p:nvSpPr>
        <p:spPr/>
        <p:txBody>
          <a:bodyPr/>
          <a:lstStyle/>
          <a:p>
            <a:fld id="{84B804F4-D8C5-5445-A758-9DB7D1E1E749}" type="datetime1">
              <a:rPr lang="de-CH" smtClean="0"/>
              <a:t>11.03.24</a:t>
            </a:fld>
            <a:endParaRPr lang="en-GB"/>
          </a:p>
        </p:txBody>
      </p:sp>
      <p:sp>
        <p:nvSpPr>
          <p:cNvPr id="3" name="Footer Placeholder 2">
            <a:extLst>
              <a:ext uri="{FF2B5EF4-FFF2-40B4-BE49-F238E27FC236}">
                <a16:creationId xmlns:a16="http://schemas.microsoft.com/office/drawing/2014/main" id="{9F73274C-B38F-4718-9BAB-2C154D74D28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1EC012D-7983-4017-B88D-FD1FAE9C7FED}"/>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2848307995"/>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0FD8D-3BF3-4238-BBC4-CC800B18CD8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1E1A8B0-4D39-4DC0-A5EB-7FE71C6E267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D97DF9D-25D0-4B8B-934D-E3188E5B38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E706F17-3151-4DC0-9C83-39B7255DA0FE}"/>
              </a:ext>
            </a:extLst>
          </p:cNvPr>
          <p:cNvSpPr>
            <a:spLocks noGrp="1"/>
          </p:cNvSpPr>
          <p:nvPr>
            <p:ph type="dt" sz="half" idx="10"/>
          </p:nvPr>
        </p:nvSpPr>
        <p:spPr/>
        <p:txBody>
          <a:bodyPr/>
          <a:lstStyle/>
          <a:p>
            <a:fld id="{9413E7D8-BB0B-F744-BB77-C9E464BDEE6A}" type="datetime1">
              <a:rPr lang="de-CH" smtClean="0"/>
              <a:t>11.03.24</a:t>
            </a:fld>
            <a:endParaRPr lang="en-GB"/>
          </a:p>
        </p:txBody>
      </p:sp>
      <p:sp>
        <p:nvSpPr>
          <p:cNvPr id="6" name="Footer Placeholder 5">
            <a:extLst>
              <a:ext uri="{FF2B5EF4-FFF2-40B4-BE49-F238E27FC236}">
                <a16:creationId xmlns:a16="http://schemas.microsoft.com/office/drawing/2014/main" id="{11006F1D-6BF0-4316-9E1F-D8638DA13DC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77CCFE5-5096-4F5E-AD2F-0431A89C2E8C}"/>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4118202273"/>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D196C-AF90-44E3-91D3-E4ED21DEA95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1E4FF66-B4C1-4D0D-9242-B440FC3C7F0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2DD6BB1-0901-45EC-AFBA-F11A44A466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D2FD60-C7C5-4B33-83A2-EE4EFC044B0E}"/>
              </a:ext>
            </a:extLst>
          </p:cNvPr>
          <p:cNvSpPr>
            <a:spLocks noGrp="1"/>
          </p:cNvSpPr>
          <p:nvPr>
            <p:ph type="dt" sz="half" idx="10"/>
          </p:nvPr>
        </p:nvSpPr>
        <p:spPr/>
        <p:txBody>
          <a:bodyPr/>
          <a:lstStyle/>
          <a:p>
            <a:fld id="{C4086531-1CC9-584A-BEB7-DDAF487C9797}" type="datetime1">
              <a:rPr lang="de-CH" smtClean="0"/>
              <a:t>11.03.24</a:t>
            </a:fld>
            <a:endParaRPr lang="en-GB"/>
          </a:p>
        </p:txBody>
      </p:sp>
      <p:sp>
        <p:nvSpPr>
          <p:cNvPr id="6" name="Footer Placeholder 5">
            <a:extLst>
              <a:ext uri="{FF2B5EF4-FFF2-40B4-BE49-F238E27FC236}">
                <a16:creationId xmlns:a16="http://schemas.microsoft.com/office/drawing/2014/main" id="{CF21AE1E-65E6-44A0-96FF-B2D091265E6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58A2F2A-0CE8-489A-81CB-3CCF98AE5B81}"/>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888059112"/>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9048D-1699-4140-AAAC-2BD7C98FCBE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1C7ED98-F62F-4AAF-B365-C93A25CCD9C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C72C2B2-0CE9-4D1C-8A2A-EE2A721DA22B}"/>
              </a:ext>
            </a:extLst>
          </p:cNvPr>
          <p:cNvSpPr>
            <a:spLocks noGrp="1"/>
          </p:cNvSpPr>
          <p:nvPr>
            <p:ph type="dt" sz="half" idx="10"/>
          </p:nvPr>
        </p:nvSpPr>
        <p:spPr/>
        <p:txBody>
          <a:bodyPr/>
          <a:lstStyle/>
          <a:p>
            <a:fld id="{387D42ED-01F3-DB40-9525-9751C778483A}" type="datetime1">
              <a:rPr lang="de-CH" smtClean="0"/>
              <a:t>11.03.24</a:t>
            </a:fld>
            <a:endParaRPr lang="en-GB"/>
          </a:p>
        </p:txBody>
      </p:sp>
      <p:sp>
        <p:nvSpPr>
          <p:cNvPr id="5" name="Footer Placeholder 4">
            <a:extLst>
              <a:ext uri="{FF2B5EF4-FFF2-40B4-BE49-F238E27FC236}">
                <a16:creationId xmlns:a16="http://schemas.microsoft.com/office/drawing/2014/main" id="{EAF0F964-FAE2-46B2-BF58-32A5230D764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0DC755C-8D59-419D-9AA2-C5E1E043FD8C}"/>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618960700"/>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129C4A-ED36-40E3-A142-3DB45B2E211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FBF9713-5F1E-41C2-96F8-F79B19150E0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92D846E-D601-4792-9003-EC5BE9521101}"/>
              </a:ext>
            </a:extLst>
          </p:cNvPr>
          <p:cNvSpPr>
            <a:spLocks noGrp="1"/>
          </p:cNvSpPr>
          <p:nvPr>
            <p:ph type="dt" sz="half" idx="10"/>
          </p:nvPr>
        </p:nvSpPr>
        <p:spPr/>
        <p:txBody>
          <a:bodyPr/>
          <a:lstStyle/>
          <a:p>
            <a:fld id="{2B2078CE-FCAF-D048-9233-B626DFCCA79F}" type="datetime1">
              <a:rPr lang="de-CH" smtClean="0"/>
              <a:t>11.03.24</a:t>
            </a:fld>
            <a:endParaRPr lang="en-GB"/>
          </a:p>
        </p:txBody>
      </p:sp>
      <p:sp>
        <p:nvSpPr>
          <p:cNvPr id="5" name="Footer Placeholder 4">
            <a:extLst>
              <a:ext uri="{FF2B5EF4-FFF2-40B4-BE49-F238E27FC236}">
                <a16:creationId xmlns:a16="http://schemas.microsoft.com/office/drawing/2014/main" id="{2F1A60D0-2419-4838-93E1-7971140B274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EA7084-7A2E-4548-8E80-03C8EC16B128}"/>
              </a:ext>
            </a:extLst>
          </p:cNvPr>
          <p:cNvSpPr>
            <a:spLocks noGrp="1"/>
          </p:cNvSpPr>
          <p:nvPr>
            <p:ph type="sldNum" sz="quarter" idx="12"/>
          </p:nvPr>
        </p:nvSpPr>
        <p:spPr/>
        <p:txBody>
          <a:bodyPr/>
          <a:lstStyle/>
          <a:p>
            <a:fld id="{26EF5360-3BB3-4461-B336-126C1FE3DF5C}" type="slidenum">
              <a:rPr lang="en-GB" smtClean="0"/>
              <a:t>‹#›</a:t>
            </a:fld>
            <a:endParaRPr lang="en-GB"/>
          </a:p>
        </p:txBody>
      </p:sp>
    </p:spTree>
    <p:extLst>
      <p:ext uri="{BB962C8B-B14F-4D97-AF65-F5344CB8AC3E}">
        <p14:creationId xmlns:p14="http://schemas.microsoft.com/office/powerpoint/2010/main" val="244787285"/>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3359E-5CCD-43CC-B410-518511AA552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6B32639-3166-4953-83DF-B18C852AB00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FC95B10-4710-45DB-96EB-5F287C009FAA}"/>
              </a:ext>
            </a:extLst>
          </p:cNvPr>
          <p:cNvSpPr>
            <a:spLocks noGrp="1"/>
          </p:cNvSpPr>
          <p:nvPr>
            <p:ph type="dt" sz="half" idx="10"/>
          </p:nvPr>
        </p:nvSpPr>
        <p:spPr/>
        <p:txBody>
          <a:bodyPr/>
          <a:lstStyle/>
          <a:p>
            <a:fld id="{76AA053E-C9BD-3949-AB64-831B243BE197}" type="datetime1">
              <a:rPr lang="de-CH" smtClean="0"/>
              <a:t>11.03.24</a:t>
            </a:fld>
            <a:endParaRPr lang="en-GB"/>
          </a:p>
        </p:txBody>
      </p:sp>
      <p:sp>
        <p:nvSpPr>
          <p:cNvPr id="5" name="Footer Placeholder 4">
            <a:extLst>
              <a:ext uri="{FF2B5EF4-FFF2-40B4-BE49-F238E27FC236}">
                <a16:creationId xmlns:a16="http://schemas.microsoft.com/office/drawing/2014/main" id="{DB888DF1-9BA6-450D-BD07-F00998AE304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0801D9A-BD02-4C80-A028-237F7B15855D}"/>
              </a:ext>
            </a:extLst>
          </p:cNvPr>
          <p:cNvSpPr>
            <a:spLocks noGrp="1"/>
          </p:cNvSpPr>
          <p:nvPr>
            <p:ph type="sldNum" sz="quarter" idx="12"/>
          </p:nvPr>
        </p:nvSpPr>
        <p:spPr/>
        <p:txBody>
          <a:bodyPr/>
          <a:lstStyle/>
          <a:p>
            <a:fld id="{8B666338-2F73-4B46-9AE7-5D8ED890EDE0}" type="slidenum">
              <a:rPr lang="en-GB" smtClean="0"/>
              <a:t>‹#›</a:t>
            </a:fld>
            <a:endParaRPr lang="en-GB"/>
          </a:p>
        </p:txBody>
      </p:sp>
    </p:spTree>
    <p:extLst>
      <p:ext uri="{BB962C8B-B14F-4D97-AF65-F5344CB8AC3E}">
        <p14:creationId xmlns:p14="http://schemas.microsoft.com/office/powerpoint/2010/main" val="24134904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41719602"/>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CF1410-0847-474C-9FC8-F01C1FB0D17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3D985F8-FC5D-44A7-85BE-9A1DE128F5F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DE5B92B-B5D4-4FA3-8EB1-3C399BA17DA4}"/>
              </a:ext>
            </a:extLst>
          </p:cNvPr>
          <p:cNvSpPr>
            <a:spLocks noGrp="1"/>
          </p:cNvSpPr>
          <p:nvPr>
            <p:ph type="dt" sz="half" idx="10"/>
          </p:nvPr>
        </p:nvSpPr>
        <p:spPr/>
        <p:txBody>
          <a:bodyPr/>
          <a:lstStyle/>
          <a:p>
            <a:fld id="{251D5260-E5BB-BC46-9B99-4C912C734A93}" type="datetime1">
              <a:rPr lang="de-CH" smtClean="0"/>
              <a:t>11.03.24</a:t>
            </a:fld>
            <a:endParaRPr lang="en-GB"/>
          </a:p>
        </p:txBody>
      </p:sp>
      <p:sp>
        <p:nvSpPr>
          <p:cNvPr id="5" name="Footer Placeholder 4">
            <a:extLst>
              <a:ext uri="{FF2B5EF4-FFF2-40B4-BE49-F238E27FC236}">
                <a16:creationId xmlns:a16="http://schemas.microsoft.com/office/drawing/2014/main" id="{4C164C06-DCD2-4693-9C45-1E678A52052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A356212-4348-4B8F-92B7-83CA6474086F}"/>
              </a:ext>
            </a:extLst>
          </p:cNvPr>
          <p:cNvSpPr>
            <a:spLocks noGrp="1"/>
          </p:cNvSpPr>
          <p:nvPr>
            <p:ph type="sldNum" sz="quarter" idx="12"/>
          </p:nvPr>
        </p:nvSpPr>
        <p:spPr/>
        <p:txBody>
          <a:bodyPr/>
          <a:lstStyle/>
          <a:p>
            <a:fld id="{8B666338-2F73-4B46-9AE7-5D8ED890EDE0}" type="slidenum">
              <a:rPr lang="en-GB" smtClean="0"/>
              <a:t>‹#›</a:t>
            </a:fld>
            <a:endParaRPr lang="en-GB"/>
          </a:p>
        </p:txBody>
      </p:sp>
    </p:spTree>
    <p:extLst>
      <p:ext uri="{BB962C8B-B14F-4D97-AF65-F5344CB8AC3E}">
        <p14:creationId xmlns:p14="http://schemas.microsoft.com/office/powerpoint/2010/main" val="154734003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1AD17-04BE-41A4-9848-968885127773}"/>
              </a:ext>
            </a:extLst>
          </p:cNvPr>
          <p:cNvSpPr>
            <a:spLocks noGrp="1"/>
          </p:cNvSpPr>
          <p:nvPr>
            <p:ph type="title"/>
          </p:nvPr>
        </p:nvSpPr>
        <p:spPr>
          <a:xfrm>
            <a:off x="831850" y="1709739"/>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A15EAE0-C368-4030-966B-0298E57988EB}"/>
              </a:ext>
            </a:extLst>
          </p:cNvPr>
          <p:cNvSpPr>
            <a:spLocks noGrp="1"/>
          </p:cNvSpPr>
          <p:nvPr>
            <p:ph type="body" idx="1"/>
          </p:nvPr>
        </p:nvSpPr>
        <p:spPr>
          <a:xfrm>
            <a:off x="831850"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C920AAC-9DEC-4E0A-8960-A4197A231837}"/>
              </a:ext>
            </a:extLst>
          </p:cNvPr>
          <p:cNvSpPr>
            <a:spLocks noGrp="1"/>
          </p:cNvSpPr>
          <p:nvPr>
            <p:ph type="dt" sz="half" idx="10"/>
          </p:nvPr>
        </p:nvSpPr>
        <p:spPr/>
        <p:txBody>
          <a:bodyPr/>
          <a:lstStyle/>
          <a:p>
            <a:fld id="{16C25722-9CB8-5443-A998-6FF140C8925C}" type="datetime1">
              <a:rPr lang="de-CH" smtClean="0"/>
              <a:t>11.03.24</a:t>
            </a:fld>
            <a:endParaRPr lang="en-GB"/>
          </a:p>
        </p:txBody>
      </p:sp>
      <p:sp>
        <p:nvSpPr>
          <p:cNvPr id="5" name="Footer Placeholder 4">
            <a:extLst>
              <a:ext uri="{FF2B5EF4-FFF2-40B4-BE49-F238E27FC236}">
                <a16:creationId xmlns:a16="http://schemas.microsoft.com/office/drawing/2014/main" id="{B17DE9D6-3A0D-45DD-9014-090A55E2D0A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C46DF7D-311F-432A-B698-4A8C6B837F7B}"/>
              </a:ext>
            </a:extLst>
          </p:cNvPr>
          <p:cNvSpPr>
            <a:spLocks noGrp="1"/>
          </p:cNvSpPr>
          <p:nvPr>
            <p:ph type="sldNum" sz="quarter" idx="12"/>
          </p:nvPr>
        </p:nvSpPr>
        <p:spPr/>
        <p:txBody>
          <a:bodyPr/>
          <a:lstStyle/>
          <a:p>
            <a:fld id="{8B666338-2F73-4B46-9AE7-5D8ED890EDE0}" type="slidenum">
              <a:rPr lang="en-GB" smtClean="0"/>
              <a:t>‹#›</a:t>
            </a:fld>
            <a:endParaRPr lang="en-GB"/>
          </a:p>
        </p:txBody>
      </p:sp>
    </p:spTree>
    <p:extLst>
      <p:ext uri="{BB962C8B-B14F-4D97-AF65-F5344CB8AC3E}">
        <p14:creationId xmlns:p14="http://schemas.microsoft.com/office/powerpoint/2010/main" val="3613837286"/>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C5175C-E204-44D6-8209-F6956130F53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4A5B1A5-94AA-47CE-8E22-FF20BB3C6F1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3B24DD3-C965-4BEB-9175-D086023F00A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72888E8-A490-4330-8134-4E37DDFD2658}"/>
              </a:ext>
            </a:extLst>
          </p:cNvPr>
          <p:cNvSpPr>
            <a:spLocks noGrp="1"/>
          </p:cNvSpPr>
          <p:nvPr>
            <p:ph type="dt" sz="half" idx="10"/>
          </p:nvPr>
        </p:nvSpPr>
        <p:spPr/>
        <p:txBody>
          <a:bodyPr/>
          <a:lstStyle/>
          <a:p>
            <a:fld id="{E094F5E7-49A3-6144-9556-D823906D593E}" type="datetime1">
              <a:rPr lang="de-CH" smtClean="0"/>
              <a:t>11.03.24</a:t>
            </a:fld>
            <a:endParaRPr lang="en-GB"/>
          </a:p>
        </p:txBody>
      </p:sp>
      <p:sp>
        <p:nvSpPr>
          <p:cNvPr id="6" name="Footer Placeholder 5">
            <a:extLst>
              <a:ext uri="{FF2B5EF4-FFF2-40B4-BE49-F238E27FC236}">
                <a16:creationId xmlns:a16="http://schemas.microsoft.com/office/drawing/2014/main" id="{071DF546-9D29-4504-8983-472683D1091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2D13E6F-3C11-4A1E-AD0C-FC0389E99A47}"/>
              </a:ext>
            </a:extLst>
          </p:cNvPr>
          <p:cNvSpPr>
            <a:spLocks noGrp="1"/>
          </p:cNvSpPr>
          <p:nvPr>
            <p:ph type="sldNum" sz="quarter" idx="12"/>
          </p:nvPr>
        </p:nvSpPr>
        <p:spPr/>
        <p:txBody>
          <a:bodyPr/>
          <a:lstStyle/>
          <a:p>
            <a:fld id="{8B666338-2F73-4B46-9AE7-5D8ED890EDE0}" type="slidenum">
              <a:rPr lang="en-GB" smtClean="0"/>
              <a:t>‹#›</a:t>
            </a:fld>
            <a:endParaRPr lang="en-GB"/>
          </a:p>
        </p:txBody>
      </p:sp>
    </p:spTree>
    <p:extLst>
      <p:ext uri="{BB962C8B-B14F-4D97-AF65-F5344CB8AC3E}">
        <p14:creationId xmlns:p14="http://schemas.microsoft.com/office/powerpoint/2010/main" val="656874139"/>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26BC09-878C-4FAD-89CE-FB8F74149C70}"/>
              </a:ext>
            </a:extLst>
          </p:cNvPr>
          <p:cNvSpPr>
            <a:spLocks noGrp="1"/>
          </p:cNvSpPr>
          <p:nvPr>
            <p:ph type="title"/>
          </p:nvPr>
        </p:nvSpPr>
        <p:spPr>
          <a:xfrm>
            <a:off x="839788" y="365126"/>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BC028A4-8E79-4530-98FB-D22D33E013D4}"/>
              </a:ext>
            </a:extLst>
          </p:cNvPr>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C2303E8-4CB5-49EA-BC2C-F1EEEDA21734}"/>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42BD23E-CDCB-4FA2-A79E-AA5E87454B1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E10ACFD-0BA5-48FF-8D74-2FECD19CEF0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F33B024-7920-4793-BC32-197086D37AB3}"/>
              </a:ext>
            </a:extLst>
          </p:cNvPr>
          <p:cNvSpPr>
            <a:spLocks noGrp="1"/>
          </p:cNvSpPr>
          <p:nvPr>
            <p:ph type="dt" sz="half" idx="10"/>
          </p:nvPr>
        </p:nvSpPr>
        <p:spPr/>
        <p:txBody>
          <a:bodyPr/>
          <a:lstStyle/>
          <a:p>
            <a:fld id="{FA9F6E82-C0C2-0249-B119-E745D183D64C}" type="datetime1">
              <a:rPr lang="de-CH" smtClean="0"/>
              <a:t>11.03.24</a:t>
            </a:fld>
            <a:endParaRPr lang="en-GB"/>
          </a:p>
        </p:txBody>
      </p:sp>
      <p:sp>
        <p:nvSpPr>
          <p:cNvPr id="8" name="Footer Placeholder 7">
            <a:extLst>
              <a:ext uri="{FF2B5EF4-FFF2-40B4-BE49-F238E27FC236}">
                <a16:creationId xmlns:a16="http://schemas.microsoft.com/office/drawing/2014/main" id="{1A6954DE-ABF6-4461-9EAC-28009044C8C1}"/>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79521E4-5CB4-4F8C-B625-B3DBF536F3EF}"/>
              </a:ext>
            </a:extLst>
          </p:cNvPr>
          <p:cNvSpPr>
            <a:spLocks noGrp="1"/>
          </p:cNvSpPr>
          <p:nvPr>
            <p:ph type="sldNum" sz="quarter" idx="12"/>
          </p:nvPr>
        </p:nvSpPr>
        <p:spPr/>
        <p:txBody>
          <a:bodyPr/>
          <a:lstStyle/>
          <a:p>
            <a:fld id="{8B666338-2F73-4B46-9AE7-5D8ED890EDE0}" type="slidenum">
              <a:rPr lang="en-GB" smtClean="0"/>
              <a:t>‹#›</a:t>
            </a:fld>
            <a:endParaRPr lang="en-GB"/>
          </a:p>
        </p:txBody>
      </p:sp>
    </p:spTree>
    <p:extLst>
      <p:ext uri="{BB962C8B-B14F-4D97-AF65-F5344CB8AC3E}">
        <p14:creationId xmlns:p14="http://schemas.microsoft.com/office/powerpoint/2010/main" val="3056374894"/>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19C43-80F3-46D0-A124-810D27A65AF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30BF48F-675E-444C-9201-F5B42F08D7F7}"/>
              </a:ext>
            </a:extLst>
          </p:cNvPr>
          <p:cNvSpPr>
            <a:spLocks noGrp="1"/>
          </p:cNvSpPr>
          <p:nvPr>
            <p:ph type="dt" sz="half" idx="10"/>
          </p:nvPr>
        </p:nvSpPr>
        <p:spPr/>
        <p:txBody>
          <a:bodyPr/>
          <a:lstStyle/>
          <a:p>
            <a:fld id="{B812502B-A553-0845-A179-45896E94D82F}" type="datetime1">
              <a:rPr lang="de-CH" smtClean="0"/>
              <a:t>11.03.24</a:t>
            </a:fld>
            <a:endParaRPr lang="en-GB"/>
          </a:p>
        </p:txBody>
      </p:sp>
      <p:sp>
        <p:nvSpPr>
          <p:cNvPr id="4" name="Footer Placeholder 3">
            <a:extLst>
              <a:ext uri="{FF2B5EF4-FFF2-40B4-BE49-F238E27FC236}">
                <a16:creationId xmlns:a16="http://schemas.microsoft.com/office/drawing/2014/main" id="{8F0C9244-A835-4163-9AD4-35D3C13D021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BF4E3F52-C0DE-42B4-95D3-2799673C47FD}"/>
              </a:ext>
            </a:extLst>
          </p:cNvPr>
          <p:cNvSpPr>
            <a:spLocks noGrp="1"/>
          </p:cNvSpPr>
          <p:nvPr>
            <p:ph type="sldNum" sz="quarter" idx="12"/>
          </p:nvPr>
        </p:nvSpPr>
        <p:spPr/>
        <p:txBody>
          <a:bodyPr/>
          <a:lstStyle/>
          <a:p>
            <a:fld id="{8B666338-2F73-4B46-9AE7-5D8ED890EDE0}" type="slidenum">
              <a:rPr lang="en-GB" smtClean="0"/>
              <a:t>‹#›</a:t>
            </a:fld>
            <a:endParaRPr lang="en-GB"/>
          </a:p>
        </p:txBody>
      </p:sp>
    </p:spTree>
    <p:extLst>
      <p:ext uri="{BB962C8B-B14F-4D97-AF65-F5344CB8AC3E}">
        <p14:creationId xmlns:p14="http://schemas.microsoft.com/office/powerpoint/2010/main" val="1769216518"/>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56C1C0-534B-4D31-B42B-D153D2633E61}"/>
              </a:ext>
            </a:extLst>
          </p:cNvPr>
          <p:cNvSpPr>
            <a:spLocks noGrp="1"/>
          </p:cNvSpPr>
          <p:nvPr>
            <p:ph type="dt" sz="half" idx="10"/>
          </p:nvPr>
        </p:nvSpPr>
        <p:spPr/>
        <p:txBody>
          <a:bodyPr/>
          <a:lstStyle/>
          <a:p>
            <a:fld id="{B3FF297E-3E86-B44F-B2F9-7D4C3DB8CD93}" type="datetime1">
              <a:rPr lang="de-CH" smtClean="0"/>
              <a:t>11.03.24</a:t>
            </a:fld>
            <a:endParaRPr lang="en-GB"/>
          </a:p>
        </p:txBody>
      </p:sp>
      <p:sp>
        <p:nvSpPr>
          <p:cNvPr id="3" name="Footer Placeholder 2">
            <a:extLst>
              <a:ext uri="{FF2B5EF4-FFF2-40B4-BE49-F238E27FC236}">
                <a16:creationId xmlns:a16="http://schemas.microsoft.com/office/drawing/2014/main" id="{11BB7BAA-8390-4B74-8835-C83B7A2A5A1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6478679-EB38-4B19-B380-5323A1E8B5A5}"/>
              </a:ext>
            </a:extLst>
          </p:cNvPr>
          <p:cNvSpPr>
            <a:spLocks noGrp="1"/>
          </p:cNvSpPr>
          <p:nvPr>
            <p:ph type="sldNum" sz="quarter" idx="12"/>
          </p:nvPr>
        </p:nvSpPr>
        <p:spPr/>
        <p:txBody>
          <a:bodyPr/>
          <a:lstStyle/>
          <a:p>
            <a:fld id="{8B666338-2F73-4B46-9AE7-5D8ED890EDE0}" type="slidenum">
              <a:rPr lang="en-GB" smtClean="0"/>
              <a:t>‹#›</a:t>
            </a:fld>
            <a:endParaRPr lang="en-GB"/>
          </a:p>
        </p:txBody>
      </p:sp>
    </p:spTree>
    <p:extLst>
      <p:ext uri="{BB962C8B-B14F-4D97-AF65-F5344CB8AC3E}">
        <p14:creationId xmlns:p14="http://schemas.microsoft.com/office/powerpoint/2010/main" val="392500053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05487-0C87-427B-AD0D-13D9E885F51D}"/>
              </a:ext>
            </a:extLst>
          </p:cNvPr>
          <p:cNvSpPr>
            <a:spLocks noGrp="1"/>
          </p:cNvSpPr>
          <p:nvPr>
            <p:ph type="title"/>
          </p:nvPr>
        </p:nvSpPr>
        <p:spPr>
          <a:xfrm>
            <a:off x="839789"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0DBDAB3-824E-480B-8B49-1D7935CBC22C}"/>
              </a:ext>
            </a:extLst>
          </p:cNvPr>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A3B09A8-0654-4DE4-A99E-636B714A3AC1}"/>
              </a:ext>
            </a:extLst>
          </p:cNvPr>
          <p:cNvSpPr>
            <a:spLocks noGrp="1"/>
          </p:cNvSpPr>
          <p:nvPr>
            <p:ph type="body" sz="half" idx="2"/>
          </p:nvPr>
        </p:nvSpPr>
        <p:spPr>
          <a:xfrm>
            <a:off x="839789"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6A3E5D5-4343-422F-B727-39BC264D2043}"/>
              </a:ext>
            </a:extLst>
          </p:cNvPr>
          <p:cNvSpPr>
            <a:spLocks noGrp="1"/>
          </p:cNvSpPr>
          <p:nvPr>
            <p:ph type="dt" sz="half" idx="10"/>
          </p:nvPr>
        </p:nvSpPr>
        <p:spPr/>
        <p:txBody>
          <a:bodyPr/>
          <a:lstStyle/>
          <a:p>
            <a:fld id="{3266972A-4DEF-2C42-8E42-D9DA8596226D}" type="datetime1">
              <a:rPr lang="de-CH" smtClean="0"/>
              <a:t>11.03.24</a:t>
            </a:fld>
            <a:endParaRPr lang="en-GB"/>
          </a:p>
        </p:txBody>
      </p:sp>
      <p:sp>
        <p:nvSpPr>
          <p:cNvPr id="6" name="Footer Placeholder 5">
            <a:extLst>
              <a:ext uri="{FF2B5EF4-FFF2-40B4-BE49-F238E27FC236}">
                <a16:creationId xmlns:a16="http://schemas.microsoft.com/office/drawing/2014/main" id="{A7169821-88B5-4270-AD21-268E12CFF2E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58AE6AE-3F12-458F-B62E-A843ADEC4D19}"/>
              </a:ext>
            </a:extLst>
          </p:cNvPr>
          <p:cNvSpPr>
            <a:spLocks noGrp="1"/>
          </p:cNvSpPr>
          <p:nvPr>
            <p:ph type="sldNum" sz="quarter" idx="12"/>
          </p:nvPr>
        </p:nvSpPr>
        <p:spPr/>
        <p:txBody>
          <a:bodyPr/>
          <a:lstStyle/>
          <a:p>
            <a:fld id="{8B666338-2F73-4B46-9AE7-5D8ED890EDE0}" type="slidenum">
              <a:rPr lang="en-GB" smtClean="0"/>
              <a:t>‹#›</a:t>
            </a:fld>
            <a:endParaRPr lang="en-GB"/>
          </a:p>
        </p:txBody>
      </p:sp>
    </p:spTree>
    <p:extLst>
      <p:ext uri="{BB962C8B-B14F-4D97-AF65-F5344CB8AC3E}">
        <p14:creationId xmlns:p14="http://schemas.microsoft.com/office/powerpoint/2010/main" val="499896526"/>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CE803A-ADF1-464A-B92F-718DDB9CC891}"/>
              </a:ext>
            </a:extLst>
          </p:cNvPr>
          <p:cNvSpPr>
            <a:spLocks noGrp="1"/>
          </p:cNvSpPr>
          <p:nvPr>
            <p:ph type="title"/>
          </p:nvPr>
        </p:nvSpPr>
        <p:spPr>
          <a:xfrm>
            <a:off x="839789"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2B3A0FE-F370-4513-9011-5F6B430AE594}"/>
              </a:ext>
            </a:extLst>
          </p:cNvPr>
          <p:cNvSpPr>
            <a:spLocks noGrp="1"/>
          </p:cNvSpPr>
          <p:nvPr>
            <p:ph type="pic" idx="1"/>
          </p:nvPr>
        </p:nvSpPr>
        <p:spPr>
          <a:xfrm>
            <a:off x="5183188"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7825EF2-9AD7-4373-863E-D10C8411526A}"/>
              </a:ext>
            </a:extLst>
          </p:cNvPr>
          <p:cNvSpPr>
            <a:spLocks noGrp="1"/>
          </p:cNvSpPr>
          <p:nvPr>
            <p:ph type="body" sz="half" idx="2"/>
          </p:nvPr>
        </p:nvSpPr>
        <p:spPr>
          <a:xfrm>
            <a:off x="839789"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E3F4F8F-5706-4BCC-9A86-4E296FC38FF4}"/>
              </a:ext>
            </a:extLst>
          </p:cNvPr>
          <p:cNvSpPr>
            <a:spLocks noGrp="1"/>
          </p:cNvSpPr>
          <p:nvPr>
            <p:ph type="dt" sz="half" idx="10"/>
          </p:nvPr>
        </p:nvSpPr>
        <p:spPr/>
        <p:txBody>
          <a:bodyPr/>
          <a:lstStyle/>
          <a:p>
            <a:fld id="{A52C3BCA-94CC-0240-A12A-5FF80B90883E}" type="datetime1">
              <a:rPr lang="de-CH" smtClean="0"/>
              <a:t>11.03.24</a:t>
            </a:fld>
            <a:endParaRPr lang="en-GB"/>
          </a:p>
        </p:txBody>
      </p:sp>
      <p:sp>
        <p:nvSpPr>
          <p:cNvPr id="6" name="Footer Placeholder 5">
            <a:extLst>
              <a:ext uri="{FF2B5EF4-FFF2-40B4-BE49-F238E27FC236}">
                <a16:creationId xmlns:a16="http://schemas.microsoft.com/office/drawing/2014/main" id="{E75605C0-BBB2-4F51-9417-9BF3EE51141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1AD5D7D-E6F0-4C96-8491-80D376E4A583}"/>
              </a:ext>
            </a:extLst>
          </p:cNvPr>
          <p:cNvSpPr>
            <a:spLocks noGrp="1"/>
          </p:cNvSpPr>
          <p:nvPr>
            <p:ph type="sldNum" sz="quarter" idx="12"/>
          </p:nvPr>
        </p:nvSpPr>
        <p:spPr/>
        <p:txBody>
          <a:bodyPr/>
          <a:lstStyle/>
          <a:p>
            <a:fld id="{8B666338-2F73-4B46-9AE7-5D8ED890EDE0}" type="slidenum">
              <a:rPr lang="en-GB" smtClean="0"/>
              <a:t>‹#›</a:t>
            </a:fld>
            <a:endParaRPr lang="en-GB"/>
          </a:p>
        </p:txBody>
      </p:sp>
    </p:spTree>
    <p:extLst>
      <p:ext uri="{BB962C8B-B14F-4D97-AF65-F5344CB8AC3E}">
        <p14:creationId xmlns:p14="http://schemas.microsoft.com/office/powerpoint/2010/main" val="3473752607"/>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44E5C9-FE7F-410B-AC0B-AA3C2CA6591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6E509A9-48AE-47E5-B999-0D02DCBB346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79799D8-4325-4652-9BEF-96DC798040D0}"/>
              </a:ext>
            </a:extLst>
          </p:cNvPr>
          <p:cNvSpPr>
            <a:spLocks noGrp="1"/>
          </p:cNvSpPr>
          <p:nvPr>
            <p:ph type="dt" sz="half" idx="10"/>
          </p:nvPr>
        </p:nvSpPr>
        <p:spPr/>
        <p:txBody>
          <a:bodyPr/>
          <a:lstStyle/>
          <a:p>
            <a:fld id="{169C172D-05CD-AA49-A139-16900889A1F7}" type="datetime1">
              <a:rPr lang="de-CH" smtClean="0"/>
              <a:t>11.03.24</a:t>
            </a:fld>
            <a:endParaRPr lang="en-GB"/>
          </a:p>
        </p:txBody>
      </p:sp>
      <p:sp>
        <p:nvSpPr>
          <p:cNvPr id="5" name="Footer Placeholder 4">
            <a:extLst>
              <a:ext uri="{FF2B5EF4-FFF2-40B4-BE49-F238E27FC236}">
                <a16:creationId xmlns:a16="http://schemas.microsoft.com/office/drawing/2014/main" id="{AF0F6288-F038-4774-8E21-3F4D821DE06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C746420-382C-4FBC-98A8-692D43DC32A6}"/>
              </a:ext>
            </a:extLst>
          </p:cNvPr>
          <p:cNvSpPr>
            <a:spLocks noGrp="1"/>
          </p:cNvSpPr>
          <p:nvPr>
            <p:ph type="sldNum" sz="quarter" idx="12"/>
          </p:nvPr>
        </p:nvSpPr>
        <p:spPr/>
        <p:txBody>
          <a:bodyPr/>
          <a:lstStyle/>
          <a:p>
            <a:fld id="{8B666338-2F73-4B46-9AE7-5D8ED890EDE0}" type="slidenum">
              <a:rPr lang="en-GB" smtClean="0"/>
              <a:t>‹#›</a:t>
            </a:fld>
            <a:endParaRPr lang="en-GB"/>
          </a:p>
        </p:txBody>
      </p:sp>
    </p:spTree>
    <p:extLst>
      <p:ext uri="{BB962C8B-B14F-4D97-AF65-F5344CB8AC3E}">
        <p14:creationId xmlns:p14="http://schemas.microsoft.com/office/powerpoint/2010/main" val="2384468197"/>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7FC176F-0A6A-41DD-9FF4-450FF0FCE78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64634FF-A9A9-4FB4-A1B8-0308C3790C5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C66AC12-81EF-451F-8A78-443F91581157}"/>
              </a:ext>
            </a:extLst>
          </p:cNvPr>
          <p:cNvSpPr>
            <a:spLocks noGrp="1"/>
          </p:cNvSpPr>
          <p:nvPr>
            <p:ph type="dt" sz="half" idx="10"/>
          </p:nvPr>
        </p:nvSpPr>
        <p:spPr/>
        <p:txBody>
          <a:bodyPr/>
          <a:lstStyle/>
          <a:p>
            <a:fld id="{19117C9E-2434-AE4F-AB4E-DB34078F0E8C}" type="datetime1">
              <a:rPr lang="de-CH" smtClean="0"/>
              <a:t>11.03.24</a:t>
            </a:fld>
            <a:endParaRPr lang="en-GB"/>
          </a:p>
        </p:txBody>
      </p:sp>
      <p:sp>
        <p:nvSpPr>
          <p:cNvPr id="5" name="Footer Placeholder 4">
            <a:extLst>
              <a:ext uri="{FF2B5EF4-FFF2-40B4-BE49-F238E27FC236}">
                <a16:creationId xmlns:a16="http://schemas.microsoft.com/office/drawing/2014/main" id="{DC718A01-0FC1-4265-B7AD-2DBA45B2C51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528D712-B7FE-4651-89D5-D37F773D6B3B}"/>
              </a:ext>
            </a:extLst>
          </p:cNvPr>
          <p:cNvSpPr>
            <a:spLocks noGrp="1"/>
          </p:cNvSpPr>
          <p:nvPr>
            <p:ph type="sldNum" sz="quarter" idx="12"/>
          </p:nvPr>
        </p:nvSpPr>
        <p:spPr/>
        <p:txBody>
          <a:bodyPr/>
          <a:lstStyle/>
          <a:p>
            <a:fld id="{8B666338-2F73-4B46-9AE7-5D8ED890EDE0}" type="slidenum">
              <a:rPr lang="en-GB" smtClean="0"/>
              <a:t>‹#›</a:t>
            </a:fld>
            <a:endParaRPr lang="en-GB"/>
          </a:p>
        </p:txBody>
      </p:sp>
    </p:spTree>
    <p:extLst>
      <p:ext uri="{BB962C8B-B14F-4D97-AF65-F5344CB8AC3E}">
        <p14:creationId xmlns:p14="http://schemas.microsoft.com/office/powerpoint/2010/main" val="1426424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36774524"/>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4"/>
            <a:ext cx="11017800" cy="2387600"/>
          </a:xfrm>
          <a:prstGeom prst="rect">
            <a:avLst/>
          </a:prstGeom>
        </p:spPr>
        <p:txBody>
          <a:bodyPr anchor="b"/>
          <a:lstStyle>
            <a:lvl1pPr algn="ctr">
              <a:lnSpc>
                <a:spcPts val="4750"/>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217287003"/>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661249847"/>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F35AB49-59B3-C647-9CF6-A87440430EC0}" type="datetime1">
              <a:rPr lang="de-CH" smtClean="0"/>
              <a:t>11.03.24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119109213"/>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62780-0B3C-E740-A89C-A085EF42E384}" type="datetime1">
              <a:rPr lang="de-CH" smtClean="0"/>
              <a:t>11.03.24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434936187"/>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CE978D1-EDB4-C146-88DD-CFFFBD4BCCD9}" type="datetime1">
              <a:rPr lang="de-CH" smtClean="0"/>
              <a:t>11.03.24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1933841627"/>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005C53D-F84D-C343-B1A4-FA3232672662}" type="datetime1">
              <a:rPr lang="de-CH" smtClean="0"/>
              <a:t>11.03.24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2082133947"/>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DA0392F-1081-2A44-9250-E85134B61268}" type="datetime1">
              <a:rPr lang="de-CH" smtClean="0"/>
              <a:t>11.03.24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381480868"/>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CF4A17E-C505-D54F-8791-5A331EC99CDD}" type="datetime1">
              <a:rPr lang="de-CH" smtClean="0"/>
              <a:t>11.03.24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751852394"/>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FA58FD-687E-BF48-AFD7-906D58E5518E}" type="datetime1">
              <a:rPr lang="de-CH" smtClean="0"/>
              <a:t>11.03.24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146690237"/>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9B1DF1F-DC33-9540-B598-0371A2005789}" type="datetime1">
              <a:rPr lang="de-CH" smtClean="0"/>
              <a:t>11.03.24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41733499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981331512"/>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03ED4E3-F5FE-644C-91A9-439D3F98A852}" type="datetime1">
              <a:rPr lang="de-CH" smtClean="0"/>
              <a:t>11.03.24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3802487570"/>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50BEFB4-A8B8-EC44-B1DD-F4311FE5E4BB}" type="datetime1">
              <a:rPr lang="de-CH" smtClean="0"/>
              <a:t>11.03.24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1711346384"/>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F03DC25-8E1A-AA45-B350-2E9F0EE6EA26}" type="datetime1">
              <a:rPr lang="de-CH" smtClean="0"/>
              <a:t>11.03.24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CF4100A-E962-4EDC-8177-67B64A99A009}" type="slidenum">
              <a:rPr lang="en-GB" smtClean="0"/>
              <a:t>‹#›</a:t>
            </a:fld>
            <a:endParaRPr lang="en-GB"/>
          </a:p>
        </p:txBody>
      </p:sp>
    </p:spTree>
    <p:extLst>
      <p:ext uri="{BB962C8B-B14F-4D97-AF65-F5344CB8AC3E}">
        <p14:creationId xmlns:p14="http://schemas.microsoft.com/office/powerpoint/2010/main" val="2902578680"/>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2759072782"/>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5255169"/>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1486160"/>
      </p:ext>
    </p:extLst>
  </p:cSld>
  <p:clrMapOvr>
    <a:overrideClrMapping bg1="dk1" tx1="lt1" bg2="dk2" tx2="lt2" accent1="accent1" accent2="accent2" accent3="accent3" accent4="accent4" accent5="accent5" accent6="accent6" hlink="hlink" folHlink="folHlink"/>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5" y="2420889"/>
            <a:ext cx="1563273" cy="1467041"/>
          </a:xfrm>
          <a:prstGeom prst="rect">
            <a:avLst/>
          </a:prstGeom>
        </p:spPr>
      </p:pic>
    </p:spTree>
    <p:extLst>
      <p:ext uri="{BB962C8B-B14F-4D97-AF65-F5344CB8AC3E}">
        <p14:creationId xmlns:p14="http://schemas.microsoft.com/office/powerpoint/2010/main" val="661331306"/>
      </p:ext>
    </p:extLst>
  </p:cSld>
  <p:clrMapOvr>
    <a:overrideClrMapping bg1="dk1" tx1="lt1" bg2="dk2" tx2="lt2" accent1="accent1" accent2="accent2" accent3="accent3" accent4="accent4" accent5="accent5" accent6="accent6" hlink="hlink" folHlink="folHlink"/>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3771180650"/>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4F7D9D6-00B3-9C4B-A65D-82E6D86713AD}" type="datetime1">
              <a:rPr lang="de-CH" smtClean="0"/>
              <a:t>11.03.24</a:t>
            </a:fld>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400780877"/>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7948237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510913215"/>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12192000" cy="6858000"/>
          </a:xfrm>
        </p:spPr>
        <p:txBody>
          <a:bodyPr/>
          <a:lstStyle>
            <a:lvl1pPr algn="ctr">
              <a:lnSpc>
                <a:spcPct val="200000"/>
              </a:lnSpc>
              <a:defRPr sz="4000">
                <a:solidFill>
                  <a:schemeClr val="bg1"/>
                </a:solidFill>
              </a:defRPr>
            </a:lvl1pPr>
          </a:lstStyle>
          <a:p>
            <a:r>
              <a:rPr lang="en-US" noProof="0" dirty="0"/>
              <a:t>Add Movie</a:t>
            </a:r>
          </a:p>
        </p:txBody>
      </p:sp>
    </p:spTree>
    <p:extLst>
      <p:ext uri="{BB962C8B-B14F-4D97-AF65-F5344CB8AC3E}">
        <p14:creationId xmlns:p14="http://schemas.microsoft.com/office/powerpoint/2010/main" val="4196701764"/>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1256691529"/>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userDrawn="1">
  <p:cSld name="1_Vid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BBC8E7-271C-4CC9-BD82-E90B3E797D9C}"/>
              </a:ext>
            </a:extLst>
          </p:cNvPr>
          <p:cNvSpPr>
            <a:spLocks noGrp="1"/>
          </p:cNvSpPr>
          <p:nvPr>
            <p:ph sz="quarter" idx="10"/>
          </p:nvPr>
        </p:nvSpPr>
        <p:spPr>
          <a:xfrm>
            <a:off x="1571625" y="6581775"/>
            <a:ext cx="914400" cy="91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650014553"/>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5676ABFC-361C-0149-A112-D0E369349D5D}"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1098322"/>
            <a:ext cx="12192000" cy="5759677"/>
          </a:xfrm>
          <a:pattFill prst="lgCheck">
            <a:fgClr>
              <a:schemeClr val="accent5"/>
            </a:fgClr>
            <a:bgClr>
              <a:schemeClr val="bg1"/>
            </a:bgClr>
          </a:pattFill>
        </p:spPr>
        <p:txBody>
          <a:bodyPr/>
          <a:lstStyle/>
          <a:p>
            <a:endParaRPr lang="en-US"/>
          </a:p>
        </p:txBody>
      </p:sp>
      <p:sp>
        <p:nvSpPr>
          <p:cNvPr id="12" name="Rectangle 11"/>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4" name="Rectangle 13"/>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a:extLst>
              <a:ext uri="{FF2B5EF4-FFF2-40B4-BE49-F238E27FC236}">
                <a16:creationId xmlns:a16="http://schemas.microsoft.com/office/drawing/2014/main" id="{D48B442B-F251-F94D-9A39-29D02FBA59DB}"/>
              </a:ext>
            </a:extLst>
          </p:cNvPr>
          <p:cNvSpPr/>
          <p:nvPr userDrawn="1"/>
        </p:nvSpPr>
        <p:spPr>
          <a:xfrm>
            <a:off x="-4800" y="-61993"/>
            <a:ext cx="12196800" cy="116031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08264079"/>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96000" y="2526885"/>
            <a:ext cx="10800000" cy="3642990"/>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fld id="{59FC81FF-8BA3-E247-9EFF-6302E9966B5D}"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622635278"/>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a:xfrm>
            <a:off x="6226342" y="2742575"/>
            <a:ext cx="5269658" cy="3279146"/>
          </a:xfrm>
        </p:spPr>
        <p:txBody>
          <a:bodyPr/>
          <a:lstStyle>
            <a:lvl1pPr>
              <a:defRPr sz="1800" b="1">
                <a:solidFill>
                  <a:schemeClr val="tx1"/>
                </a:solidFill>
              </a:defRPr>
            </a:lvl1pPr>
            <a:lvl2pPr>
              <a:defRPr sz="1600" b="1">
                <a:solidFill>
                  <a:schemeClr val="tx1"/>
                </a:solidFill>
              </a:defRPr>
            </a:lvl2pPr>
            <a:lvl3pPr>
              <a:defRPr sz="1300" b="1">
                <a:solidFill>
                  <a:schemeClr val="tx1"/>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fld id="{BEC511B8-852A-0D4B-AE40-25A504D02F55}"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Espace réservé pour une image  8">
            <a:extLst>
              <a:ext uri="{FF2B5EF4-FFF2-40B4-BE49-F238E27FC236}">
                <a16:creationId xmlns:a16="http://schemas.microsoft.com/office/drawing/2014/main" id="{8D9D5C23-B91D-A944-B62D-342CDA222210}"/>
              </a:ext>
            </a:extLst>
          </p:cNvPr>
          <p:cNvSpPr>
            <a:spLocks noGrp="1"/>
          </p:cNvSpPr>
          <p:nvPr>
            <p:ph type="pic" sz="quarter" idx="13"/>
          </p:nvPr>
        </p:nvSpPr>
        <p:spPr>
          <a:xfrm>
            <a:off x="0" y="2742575"/>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1525368803"/>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28814A2C-B098-3A41-94B4-BE473CCF7333}"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1092630"/>
            <a:ext cx="12192000" cy="5765369"/>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1372871"/>
            <a:ext cx="3413760" cy="1371601"/>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3440623"/>
            <a:ext cx="3413760" cy="2721225"/>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1351652554"/>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EE477677-9188-B14F-9546-07F2E71CE60F}" type="datetime1">
              <a:rPr lang="de-CH" smtClean="0"/>
              <a:t>11.03.24</a:t>
            </a:fld>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1092630"/>
            <a:ext cx="6089176" cy="5765369"/>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2" name="Footer Placeholder 1">
            <a:extLst>
              <a:ext uri="{FF2B5EF4-FFF2-40B4-BE49-F238E27FC236}">
                <a16:creationId xmlns:a16="http://schemas.microsoft.com/office/drawing/2014/main" id="{6D763D40-7FDE-2B45-8E46-6B00123FF1E6}"/>
              </a:ext>
            </a:extLst>
          </p:cNvPr>
          <p:cNvSpPr>
            <a:spLocks noGrp="1"/>
          </p:cNvSpPr>
          <p:nvPr>
            <p:ph type="ftr" sz="quarter" idx="15"/>
          </p:nvPr>
        </p:nvSpPr>
        <p:spPr/>
        <p:txBody>
          <a:bodyPr/>
          <a:lstStyle/>
          <a:p>
            <a:endParaRPr lang="fr-FR"/>
          </a:p>
        </p:txBody>
      </p:sp>
      <p:sp>
        <p:nvSpPr>
          <p:cNvPr id="9" name="Text Placeholder 8">
            <a:extLst>
              <a:ext uri="{FF2B5EF4-FFF2-40B4-BE49-F238E27FC236}">
                <a16:creationId xmlns:a16="http://schemas.microsoft.com/office/drawing/2014/main" id="{81ECC47B-9127-F645-94CC-F0D394F06627}"/>
              </a:ext>
            </a:extLst>
          </p:cNvPr>
          <p:cNvSpPr>
            <a:spLocks noGrp="1"/>
          </p:cNvSpPr>
          <p:nvPr>
            <p:ph type="body" sz="quarter" idx="16"/>
          </p:nvPr>
        </p:nvSpPr>
        <p:spPr>
          <a:xfrm>
            <a:off x="695325" y="2431312"/>
            <a:ext cx="5148263" cy="39377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17816716"/>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3812E67F-2F7C-7C43-947D-E3B52810CC28}"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675" y="1173217"/>
            <a:ext cx="10800000" cy="135138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919987231"/>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1_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F47C0E52-A2E2-0446-A961-D4B67DAC8E57}"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18" name="Text Placeholder 2">
            <a:extLst>
              <a:ext uri="{FF2B5EF4-FFF2-40B4-BE49-F238E27FC236}">
                <a16:creationId xmlns:a16="http://schemas.microsoft.com/office/drawing/2014/main" id="{B765250B-5A14-214B-ABC1-A4475517167B}"/>
              </a:ext>
            </a:extLst>
          </p:cNvPr>
          <p:cNvSpPr>
            <a:spLocks noGrp="1"/>
          </p:cNvSpPr>
          <p:nvPr>
            <p:ph type="body" idx="15"/>
          </p:nvPr>
        </p:nvSpPr>
        <p:spPr bwMode="auto">
          <a:xfrm>
            <a:off x="4116386" y="2310860"/>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9" name="Picture Placeholder 10">
            <a:extLst>
              <a:ext uri="{FF2B5EF4-FFF2-40B4-BE49-F238E27FC236}">
                <a16:creationId xmlns:a16="http://schemas.microsoft.com/office/drawing/2014/main" id="{DFA427B4-6DBD-6E44-A1CC-8CF7E57C6BB1}"/>
              </a:ext>
            </a:extLst>
          </p:cNvPr>
          <p:cNvSpPr>
            <a:spLocks noGrp="1"/>
          </p:cNvSpPr>
          <p:nvPr>
            <p:ph type="pic" sz="quarter" idx="16" hasCustomPrompt="1"/>
          </p:nvPr>
        </p:nvSpPr>
        <p:spPr bwMode="auto">
          <a:xfrm>
            <a:off x="4116386" y="3607010"/>
            <a:ext cx="3959225" cy="2767664"/>
          </a:xfrm>
          <a:prstGeom prst="rect">
            <a:avLst/>
          </a:prstGeom>
          <a:noFill/>
        </p:spPr>
        <p:txBody>
          <a:bodyPr anchor="ctr"/>
          <a:lstStyle>
            <a:lvl1pPr algn="ctr">
              <a:defRPr/>
            </a:lvl1pPr>
          </a:lstStyle>
          <a:p>
            <a:pPr>
              <a:defRPr/>
            </a:pPr>
            <a:r>
              <a:rPr lang="en-US"/>
              <a:t>Drag and Drop picture</a:t>
            </a:r>
            <a:endParaRPr/>
          </a:p>
        </p:txBody>
      </p:sp>
      <p:sp>
        <p:nvSpPr>
          <p:cNvPr id="20" name="Text Placeholder 2">
            <a:extLst>
              <a:ext uri="{FF2B5EF4-FFF2-40B4-BE49-F238E27FC236}">
                <a16:creationId xmlns:a16="http://schemas.microsoft.com/office/drawing/2014/main" id="{AE8B12F7-5111-3246-AB24-A00B235732F3}"/>
              </a:ext>
            </a:extLst>
          </p:cNvPr>
          <p:cNvSpPr>
            <a:spLocks noGrp="1"/>
          </p:cNvSpPr>
          <p:nvPr>
            <p:ph type="body" idx="20"/>
          </p:nvPr>
        </p:nvSpPr>
        <p:spPr bwMode="auto">
          <a:xfrm>
            <a:off x="3275"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1" name="Picture Placeholder 10">
            <a:extLst>
              <a:ext uri="{FF2B5EF4-FFF2-40B4-BE49-F238E27FC236}">
                <a16:creationId xmlns:a16="http://schemas.microsoft.com/office/drawing/2014/main" id="{3363AF7E-C027-C14C-A1A2-B32B96B4E4F8}"/>
              </a:ext>
            </a:extLst>
          </p:cNvPr>
          <p:cNvSpPr>
            <a:spLocks noGrp="1"/>
          </p:cNvSpPr>
          <p:nvPr>
            <p:ph type="pic" sz="quarter" idx="21" hasCustomPrompt="1"/>
          </p:nvPr>
        </p:nvSpPr>
        <p:spPr bwMode="auto">
          <a:xfrm>
            <a:off x="4050" y="2310860"/>
            <a:ext cx="3959225" cy="2767813"/>
          </a:xfrm>
          <a:prstGeom prst="rect">
            <a:avLst/>
          </a:prstGeom>
          <a:noFill/>
        </p:spPr>
        <p:txBody>
          <a:bodyPr anchor="ctr"/>
          <a:lstStyle>
            <a:lvl1pPr algn="ctr">
              <a:defRPr/>
            </a:lvl1pPr>
          </a:lstStyle>
          <a:p>
            <a:pPr>
              <a:defRPr/>
            </a:pPr>
            <a:r>
              <a:rPr lang="en-US"/>
              <a:t>Drag and Drop picture</a:t>
            </a:r>
            <a:endParaRPr/>
          </a:p>
        </p:txBody>
      </p:sp>
      <p:sp>
        <p:nvSpPr>
          <p:cNvPr id="22" name="Text Placeholder 2">
            <a:extLst>
              <a:ext uri="{FF2B5EF4-FFF2-40B4-BE49-F238E27FC236}">
                <a16:creationId xmlns:a16="http://schemas.microsoft.com/office/drawing/2014/main" id="{641E4348-5CF9-934B-934C-D4762C8F9258}"/>
              </a:ext>
            </a:extLst>
          </p:cNvPr>
          <p:cNvSpPr>
            <a:spLocks noGrp="1"/>
          </p:cNvSpPr>
          <p:nvPr>
            <p:ph type="body" idx="22"/>
          </p:nvPr>
        </p:nvSpPr>
        <p:spPr bwMode="auto">
          <a:xfrm>
            <a:off x="8232388" y="5078524"/>
            <a:ext cx="3960000" cy="1296150"/>
          </a:xfrm>
          <a:prstGeom prst="rect">
            <a:avLst/>
          </a:prstGeo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23" name="Picture Placeholder 10">
            <a:extLst>
              <a:ext uri="{FF2B5EF4-FFF2-40B4-BE49-F238E27FC236}">
                <a16:creationId xmlns:a16="http://schemas.microsoft.com/office/drawing/2014/main" id="{E9FE0D2B-2408-E54F-99D5-7E0ECC1178FF}"/>
              </a:ext>
            </a:extLst>
          </p:cNvPr>
          <p:cNvSpPr>
            <a:spLocks noGrp="1"/>
          </p:cNvSpPr>
          <p:nvPr>
            <p:ph type="pic" sz="quarter" idx="23" hasCustomPrompt="1"/>
          </p:nvPr>
        </p:nvSpPr>
        <p:spPr bwMode="auto">
          <a:xfrm>
            <a:off x="8232388" y="2310860"/>
            <a:ext cx="3959225" cy="2767813"/>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40732373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4181672944"/>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2F55808B-9012-DB45-BF7F-F3731BF0E027}"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48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394940"/>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720854"/>
            <a:ext cx="3416525" cy="1560510"/>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720853"/>
            <a:ext cx="3377036" cy="1560511"/>
          </a:xfrm>
          <a:solidFill>
            <a:schemeClr val="tx1"/>
          </a:solidFill>
        </p:spPr>
        <p:txBody>
          <a:bodyPr lIns="72000" anchor="ctr" anchorCtr="0">
            <a:normAutofit/>
          </a:bodyPr>
          <a:lstStyle>
            <a:lvl1pPr algn="ctr">
              <a:defRPr sz="16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720854"/>
            <a:ext cx="3411672" cy="1560510"/>
          </a:xfrm>
          <a:solidFill>
            <a:schemeClr val="tx1"/>
          </a:solidFill>
        </p:spPr>
        <p:txBody>
          <a:bodyPr lIns="72000" anchor="ctr" anchorCtr="0">
            <a:normAutofit/>
          </a:bodyPr>
          <a:lstStyle>
            <a:lvl1pPr algn="ctr">
              <a:defRPr sz="1600">
                <a:solidFill>
                  <a:schemeClr val="bg1"/>
                </a:solidFill>
              </a:defRPr>
            </a:lvl1pPr>
            <a:lvl2pPr algn="ctr">
              <a:defRPr sz="1800">
                <a:solidFill>
                  <a:schemeClr val="bg1"/>
                </a:solidFill>
              </a:defRPr>
            </a:lvl2pPr>
            <a:lvl3pPr algn="ct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791779044"/>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120960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2329992"/>
            <a:ext cx="10801351" cy="2364762"/>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761941"/>
            <a:ext cx="3415859"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764339"/>
            <a:ext cx="3376378"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fld id="{9A24C841-CD4C-6E46-B987-20A5468F7CD4}" type="datetime1">
              <a:rPr lang="de-CH" smtClean="0"/>
              <a:t>11.03.24</a:t>
            </a:fld>
            <a:endParaRPr lang="en-US"/>
          </a:p>
        </p:txBody>
      </p:sp>
      <p:sp>
        <p:nvSpPr>
          <p:cNvPr id="9" name="Footer Placeholder 3"/>
          <p:cNvSpPr>
            <a:spLocks noGrp="1"/>
          </p:cNvSpPr>
          <p:nvPr>
            <p:ph type="ftr" sz="quarter" idx="17"/>
          </p:nvPr>
        </p:nvSpPr>
        <p:spPr bwMode="auto"/>
        <p:txBody>
          <a:bodyPr/>
          <a:lstStyle/>
          <a:p>
            <a:pPr>
              <a:defRPr/>
            </a:pPr>
            <a:endParaRPr lang="en-US"/>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764339"/>
            <a:ext cx="3411007" cy="1605791"/>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697918060"/>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5B427AE7-0C59-8448-9A29-2BC4F951FB1C}"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441532"/>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4216186463"/>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726448C0-E48F-B540-BF1D-66D89C43D3A4}"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2" name="Espace réservé du titre 1">
            <a:extLst>
              <a:ext uri="{FF2B5EF4-FFF2-40B4-BE49-F238E27FC236}">
                <a16:creationId xmlns:a16="http://schemas.microsoft.com/office/drawing/2014/main" id="{1627A34D-A379-D94B-B442-61EC9FEF42A3}"/>
              </a:ext>
            </a:extLst>
          </p:cNvPr>
          <p:cNvSpPr>
            <a:spLocks noGrp="1"/>
          </p:cNvSpPr>
          <p:nvPr>
            <p:ph type="title"/>
          </p:nvPr>
        </p:nvSpPr>
        <p:spPr>
          <a:xfrm>
            <a:off x="697602" y="1173600"/>
            <a:ext cx="10800000" cy="1116849"/>
          </a:xfrm>
          <a:prstGeom prst="rect">
            <a:avLst/>
          </a:prstGeom>
        </p:spPr>
        <p:txBody>
          <a:bodyPr vert="horz" lIns="0" tIns="0" rIns="0" bIns="0" rtlCol="0" anchor="t" anchorCtr="0">
            <a:normAutofit/>
          </a:bodyPr>
          <a:lstStyle/>
          <a:p>
            <a:r>
              <a:rPr lang="fr-FR" dirty="0"/>
              <a:t>Cliquez et modifiez le titre</a:t>
            </a:r>
          </a:p>
        </p:txBody>
      </p:sp>
    </p:spTree>
    <p:extLst>
      <p:ext uri="{BB962C8B-B14F-4D97-AF65-F5344CB8AC3E}">
        <p14:creationId xmlns:p14="http://schemas.microsoft.com/office/powerpoint/2010/main" val="1534013875"/>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BD7DFDE4-162B-8340-BCD6-BC0792F6318B}"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91890"/>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309915"/>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2231754"/>
            <a:ext cx="6048000" cy="201562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21701566"/>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255F5004-13AA-FA4F-89E5-6BBDC4D85CF6}"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2755771"/>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2755771"/>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4094732151"/>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28FB3D55-C462-D64E-96A6-BE4E84306551}"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1173600"/>
            <a:ext cx="10800000" cy="923015"/>
          </a:xfrm>
        </p:spPr>
        <p:txBody>
          <a:bodyPr/>
          <a:lstStyle/>
          <a:p>
            <a:r>
              <a:rPr lang="fr-FR"/>
              <a:t>Cliquez et modifiez le titre</a:t>
            </a:r>
          </a:p>
        </p:txBody>
      </p:sp>
      <p:sp>
        <p:nvSpPr>
          <p:cNvPr id="8" name="Espace réservé pour une image  8"/>
          <p:cNvSpPr>
            <a:spLocks noGrp="1"/>
          </p:cNvSpPr>
          <p:nvPr>
            <p:ph type="pic" sz="quarter" idx="13"/>
          </p:nvPr>
        </p:nvSpPr>
        <p:spPr>
          <a:xfrm>
            <a:off x="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2390153"/>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2390153"/>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3831202390"/>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sz="half" idx="1" hasCustomPrompt="1"/>
          </p:nvPr>
        </p:nvSpPr>
        <p:spPr>
          <a:xfrm>
            <a:off x="919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253566" y="2766447"/>
            <a:ext cx="5100234" cy="3410516"/>
          </a:xfrm>
        </p:spPr>
        <p:txBody>
          <a:bodyPr>
            <a:normAutofit/>
          </a:bodyPr>
          <a:lstStyle>
            <a:lvl1pPr>
              <a:defRPr sz="2100"/>
            </a:lvl1pPr>
            <a:lvl2pPr>
              <a:defRPr sz="2100"/>
            </a:lvl2pPr>
            <a:lvl3pPr>
              <a:defRPr sz="2100"/>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fld id="{39244C90-B6C2-4142-97E2-EC8AD8176169}" type="datetime1">
              <a:rPr lang="de-CH" smtClean="0"/>
              <a:t>11.03.24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450533655"/>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6688CF52-2FBD-F24E-A339-7093D0C01F26}"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9"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10" name="Rectangle 9"/>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2" name="Rectangle 11"/>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3" name="Rectangle 12"/>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1176902608"/>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fld id="{123D5AC8-23DC-114A-8C35-C69C9F620AFB}" type="datetime1">
              <a:rPr lang="de-CH" smtClean="0"/>
              <a:t>11.03.24</a:t>
            </a:fld>
            <a:endParaRPr lang="fr-FR"/>
          </a:p>
        </p:txBody>
      </p:sp>
      <p:sp>
        <p:nvSpPr>
          <p:cNvPr id="5" name="Espace réservé du pied de page 4"/>
          <p:cNvSpPr>
            <a:spLocks noGrp="1"/>
          </p:cNvSpPr>
          <p:nvPr>
            <p:ph type="ftr" sz="quarter" idx="11"/>
          </p:nvPr>
        </p:nvSpPr>
        <p:spPr>
          <a:xfrm>
            <a:off x="1296000" y="6316306"/>
            <a:ext cx="3608877" cy="365125"/>
          </a:xfrm>
        </p:spPr>
        <p:txBody>
          <a:bodyPr/>
          <a:lstStyle/>
          <a:p>
            <a:endParaRPr lang="fr-FR"/>
          </a:p>
        </p:txBody>
      </p:sp>
      <p:sp>
        <p:nvSpPr>
          <p:cNvPr id="6" name="Espace réservé du numéro de diapositive 5"/>
          <p:cNvSpPr>
            <a:spLocks noGrp="1"/>
          </p:cNvSpPr>
          <p:nvPr>
            <p:ph type="sldNum" sz="quarter" idx="12"/>
          </p:nvPr>
        </p:nvSpPr>
        <p:spPr>
          <a:xfrm>
            <a:off x="11290299" y="6316305"/>
            <a:ext cx="205699" cy="365125"/>
          </a:xfrm>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2845827560"/>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524523219"/>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335516ED-644F-2C41-BFD5-40868CF51001}"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1925464748"/>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1_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E5C611DF-1818-F343-A13B-75DCF0F4C00C}"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a:solidFill>
                  <a:schemeClr val="tx2"/>
                </a:solidFill>
              </a:rPr>
              <a:t>Cliquez pour modifier les styles du texte du masque</a:t>
            </a:r>
          </a:p>
          <a:p>
            <a:pPr lvl="1"/>
            <a:r>
              <a:rPr lang="fr-FR" sz="2800">
                <a:solidFill>
                  <a:schemeClr val="tx2"/>
                </a:solidFill>
              </a:rPr>
              <a:t>Deuxième niveau</a:t>
            </a:r>
          </a:p>
          <a:p>
            <a:pPr lvl="2"/>
            <a:r>
              <a:rPr lang="fr-FR" sz="2800">
                <a:solidFill>
                  <a:schemeClr val="tx2"/>
                </a:solidFill>
              </a:rPr>
              <a:t>Troisième niveau</a:t>
            </a:r>
          </a:p>
          <a:p>
            <a:endParaRPr lang="fr-FR"/>
          </a:p>
        </p:txBody>
      </p:sp>
    </p:spTree>
    <p:extLst>
      <p:ext uri="{BB962C8B-B14F-4D97-AF65-F5344CB8AC3E}">
        <p14:creationId xmlns:p14="http://schemas.microsoft.com/office/powerpoint/2010/main" val="2785603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1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F6029772-882B-F440-8549-CF235C09D345}"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6000" y="251991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1186126604"/>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fld id="{ED4729F4-6622-BA41-ABE3-D2A43B4A1734}" type="datetime1">
              <a:rPr lang="de-CH" smtClean="0"/>
              <a:t>11.03.24</a:t>
            </a:fld>
            <a:endParaRPr lang="en-US"/>
          </a:p>
        </p:txBody>
      </p:sp>
      <p:sp>
        <p:nvSpPr>
          <p:cNvPr id="8" name="Footer Placeholder 5"/>
          <p:cNvSpPr>
            <a:spLocks noGrp="1"/>
          </p:cNvSpPr>
          <p:nvPr>
            <p:ph type="ftr" sz="quarter" idx="18"/>
          </p:nvPr>
        </p:nvSpPr>
        <p:spPr bwMode="auto"/>
        <p:txBody>
          <a:bodyPr/>
          <a:lstStyle/>
          <a:p>
            <a:pPr>
              <a:defRPr/>
            </a:pPr>
            <a:endParaRPr lang="en-US"/>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6"/>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3612100551"/>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E5C4E4F6-A976-B34C-87F5-39F7FA1CD25E}"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tx1"/>
          </a:solidFill>
        </p:spPr>
        <p:txBody>
          <a:bodyPr lIns="72000" anchor="ctr" anchorCtr="0"/>
          <a:lstStyle>
            <a:lvl1pPr algn="ctr">
              <a:buFontTx/>
              <a:buNone/>
              <a:defRPr sz="2100">
                <a:solidFill>
                  <a:schemeClr val="bg1"/>
                </a:solidFill>
              </a:defRPr>
            </a:lvl1pPr>
            <a:lvl2pPr marL="457200" indent="0" algn="ctr">
              <a:buFontTx/>
              <a:buNone/>
              <a:defRPr sz="1800">
                <a:solidFill>
                  <a:schemeClr val="bg1"/>
                </a:solidFill>
              </a:defRPr>
            </a:lvl2pPr>
            <a:lvl3pPr marL="914400" indent="0" algn="ctr">
              <a:buFontTx/>
              <a:buNone/>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tx1"/>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4105475089"/>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fld id="{36789032-461C-ED40-853E-3779280678D6}" type="datetime1">
              <a:rPr lang="de-CH" smtClean="0"/>
              <a:t>11.03.24</a:t>
            </a:fld>
            <a:endParaRPr lang="en-US"/>
          </a:p>
        </p:txBody>
      </p:sp>
      <p:sp>
        <p:nvSpPr>
          <p:cNvPr id="9" name="Footer Placeholder 3"/>
          <p:cNvSpPr>
            <a:spLocks noGrp="1"/>
          </p:cNvSpPr>
          <p:nvPr>
            <p:ph type="ftr" sz="quarter" idx="17"/>
          </p:nvPr>
        </p:nvSpPr>
        <p:spPr bwMode="auto"/>
        <p:txBody>
          <a:bodyPr/>
          <a:lstStyle/>
          <a:p>
            <a:pPr>
              <a:defRPr/>
            </a:pPr>
            <a:endParaRPr lang="en-US"/>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1238562680"/>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2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4C5AFFAB-2D20-3145-99B2-5BAB89F244C1}"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932830196"/>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3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287D7134-DAF0-6E42-BCFA-1FCD35F19566}"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8" name="Espace réservé pour une image  8"/>
          <p:cNvSpPr>
            <a:spLocks noGrp="1"/>
          </p:cNvSpPr>
          <p:nvPr>
            <p:ph type="pic" sz="quarter" idx="14"/>
          </p:nvPr>
        </p:nvSpPr>
        <p:spPr>
          <a:xfrm>
            <a:off x="8232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9" name="Espace réservé pour une image  8"/>
          <p:cNvSpPr>
            <a:spLocks noGrp="1"/>
          </p:cNvSpPr>
          <p:nvPr>
            <p:ph type="pic" sz="quarter" idx="15"/>
          </p:nvPr>
        </p:nvSpPr>
        <p:spPr>
          <a:xfrm>
            <a:off x="4116000" y="2888510"/>
            <a:ext cx="3960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20" name="Espace réservé du contenu 2"/>
          <p:cNvSpPr>
            <a:spLocks noGrp="1"/>
          </p:cNvSpPr>
          <p:nvPr>
            <p:ph idx="1"/>
          </p:nvPr>
        </p:nvSpPr>
        <p:spPr>
          <a:xfrm>
            <a:off x="696000" y="1767565"/>
            <a:ext cx="10800000" cy="1050063"/>
          </a:xfrm>
        </p:spPr>
        <p:txBody>
          <a:bodyPr/>
          <a:lstStyle/>
          <a:p>
            <a:pPr lvl="0"/>
            <a:r>
              <a:rPr lang="fr-FR"/>
              <a:t>Cliquez pour modifier les styles du texte du masque</a:t>
            </a:r>
          </a:p>
        </p:txBody>
      </p:sp>
    </p:spTree>
    <p:extLst>
      <p:ext uri="{BB962C8B-B14F-4D97-AF65-F5344CB8AC3E}">
        <p14:creationId xmlns:p14="http://schemas.microsoft.com/office/powerpoint/2010/main" val="3515330769"/>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80866C5A-7D27-A64D-97F4-CE9CAD59CDA8}"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8"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821604668"/>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1_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24070CD4-5262-A54E-A9CD-8F67B8D38484}"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915250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881568497"/>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218106EA-0E55-3C4D-8524-3D62C18423AD}"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219337925"/>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696000" y="1825625"/>
            <a:ext cx="53238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199" y="1825625"/>
            <a:ext cx="5323799"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fld id="{E282BD86-926D-1D4C-BB2B-2337247C4F7E}" type="datetime1">
              <a:rPr lang="de-CH" smtClean="0"/>
              <a:t>11.03.24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28885540"/>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5F47C100-E04B-1042-B4C3-D7680C9DA24D}"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9" name="Rectangle 8"/>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0" name="Rectangle 9"/>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2541473483"/>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fld id="{7D14AFBF-3DD2-DC4B-B21C-40789EBDB763}"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3417191107"/>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37BD3E2B-D23A-9A47-9049-30940D8BCBBB}"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053059166"/>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4C09AFA3-2624-3741-9A16-26D7C5F3AF15}" type="datetime1">
              <a:rPr lang="de-CH" smtClean="0"/>
              <a:t>11.03.24</a:t>
            </a:fld>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3" name="ZoneTexte 2"/>
          <p:cNvSpPr txBox="1"/>
          <p:nvPr userDrawn="1"/>
        </p:nvSpPr>
        <p:spPr>
          <a:xfrm>
            <a:off x="695325" y="1658203"/>
            <a:ext cx="5091326" cy="2092881"/>
          </a:xfrm>
          <a:prstGeom prst="rect">
            <a:avLst/>
          </a:prstGeom>
          <a:noFill/>
        </p:spPr>
        <p:txBody>
          <a:bodyPr wrap="square" lIns="0" rtlCol="0">
            <a:spAutoFit/>
          </a:bodyPr>
          <a:lstStyle/>
          <a:p>
            <a:pPr lvl="0"/>
            <a:r>
              <a:rPr lang="fr-FR" sz="2800" dirty="0">
                <a:solidFill>
                  <a:schemeClr val="tx2"/>
                </a:solidFill>
              </a:rPr>
              <a:t>Cliquez pour modifier les styles du texte du masque</a:t>
            </a:r>
          </a:p>
          <a:p>
            <a:pPr lvl="1"/>
            <a:r>
              <a:rPr lang="fr-FR" sz="2800" dirty="0">
                <a:solidFill>
                  <a:schemeClr val="tx2"/>
                </a:solidFill>
              </a:rPr>
              <a:t>Deuxième niveau</a:t>
            </a:r>
          </a:p>
          <a:p>
            <a:pPr lvl="2"/>
            <a:r>
              <a:rPr lang="fr-FR" sz="2800" dirty="0">
                <a:solidFill>
                  <a:schemeClr val="tx2"/>
                </a:solidFill>
              </a:rPr>
              <a:t>Troisième niveau</a:t>
            </a:r>
          </a:p>
          <a:p>
            <a:endParaRPr lang="fr-FR" dirty="0"/>
          </a:p>
        </p:txBody>
      </p:sp>
      <p:sp>
        <p:nvSpPr>
          <p:cNvPr id="9" name="Espace réservé du pied de page 4">
            <a:extLst>
              <a:ext uri="{FF2B5EF4-FFF2-40B4-BE49-F238E27FC236}">
                <a16:creationId xmlns:a16="http://schemas.microsoft.com/office/drawing/2014/main" id="{D2BBBEFE-B9E9-3043-9213-A2A6A52F39DC}"/>
              </a:ext>
            </a:extLst>
          </p:cNvPr>
          <p:cNvSpPr>
            <a:spLocks noGrp="1"/>
          </p:cNvSpPr>
          <p:nvPr>
            <p:ph type="ftr" sz="quarter" idx="11"/>
          </p:nvPr>
        </p:nvSpPr>
        <p:spPr>
          <a:xfrm>
            <a:off x="1236040" y="6318000"/>
            <a:ext cx="4114800" cy="365125"/>
          </a:xfrm>
        </p:spPr>
        <p:txBody>
          <a:bodyPr/>
          <a:lstStyle/>
          <a:p>
            <a:endParaRPr lang="fr-FR"/>
          </a:p>
        </p:txBody>
      </p:sp>
    </p:spTree>
    <p:extLst>
      <p:ext uri="{BB962C8B-B14F-4D97-AF65-F5344CB8AC3E}">
        <p14:creationId xmlns:p14="http://schemas.microsoft.com/office/powerpoint/2010/main" val="1776114617"/>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677523E7-1A89-184C-9ADE-C0A3D8C7F405}"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862069629"/>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fld id="{33798111-F3A4-EB49-8110-5BCE09C7C5E4}" type="datetime1">
              <a:rPr lang="de-CH" smtClean="0"/>
              <a:t>11.03.24</a:t>
            </a:fld>
            <a:endParaRPr lang="en-US"/>
          </a:p>
        </p:txBody>
      </p:sp>
      <p:sp>
        <p:nvSpPr>
          <p:cNvPr id="8" name="Footer Placeholder 5"/>
          <p:cNvSpPr>
            <a:spLocks noGrp="1"/>
          </p:cNvSpPr>
          <p:nvPr>
            <p:ph type="ftr" sz="quarter" idx="18"/>
          </p:nvPr>
        </p:nvSpPr>
        <p:spPr bwMode="auto"/>
        <p:txBody>
          <a:bodyPr/>
          <a:lstStyle/>
          <a:p>
            <a:pPr>
              <a:defRPr/>
            </a:pPr>
            <a:endParaRPr lang="en-US"/>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309886923"/>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755F137B-B108-D640-A863-37B8CDB50D09}"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1525434805"/>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fld id="{D01EBB09-9FDF-C746-8527-DF31011CFDC2}" type="datetime1">
              <a:rPr lang="de-CH" smtClean="0"/>
              <a:t>11.03.24</a:t>
            </a:fld>
            <a:endParaRPr lang="en-US"/>
          </a:p>
        </p:txBody>
      </p:sp>
      <p:sp>
        <p:nvSpPr>
          <p:cNvPr id="9" name="Footer Placeholder 3"/>
          <p:cNvSpPr>
            <a:spLocks noGrp="1"/>
          </p:cNvSpPr>
          <p:nvPr>
            <p:ph type="ftr" sz="quarter" idx="17"/>
          </p:nvPr>
        </p:nvSpPr>
        <p:spPr bwMode="auto"/>
        <p:txBody>
          <a:bodyPr/>
          <a:lstStyle/>
          <a:p>
            <a:pPr>
              <a:defRPr/>
            </a:pPr>
            <a:endParaRPr lang="en-US"/>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1536266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9130D6F-FE57-C842-ACDD-0BE5EF56564F}" type="datetime1">
              <a:rPr lang="de-CH" smtClean="0"/>
              <a:t>11.03.24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1545963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779982025"/>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E9086492-7675-B449-8FC6-1DE82B52A70C}"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1883574636"/>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73D3BA82-6BD2-C046-9AEF-75323C68F2EC}"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extLst>
      <p:ext uri="{BB962C8B-B14F-4D97-AF65-F5344CB8AC3E}">
        <p14:creationId xmlns:p14="http://schemas.microsoft.com/office/powerpoint/2010/main" val="3220249040"/>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4C4A0F23-7F58-6B42-9078-3291FBDBC441}"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9"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0"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1"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820957347"/>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719A167C-7112-AA49-98EB-49DD93B0FAD7}"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5"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427304"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59283" y="1849120"/>
            <a:ext cx="2604737" cy="349416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8891262" y="1849120"/>
            <a:ext cx="2604737" cy="349416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48175664"/>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F8591BC2-EF9A-9D40-B03D-46753441CEE4}"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308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6160000" y="1870960"/>
            <a:ext cx="2951999" cy="396000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9240001" y="1870960"/>
            <a:ext cx="2951999" cy="396000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034795601"/>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5" name="Espace réservé de la date 4"/>
          <p:cNvSpPr>
            <a:spLocks noGrp="1"/>
          </p:cNvSpPr>
          <p:nvPr>
            <p:ph type="dt" sz="half" idx="10"/>
          </p:nvPr>
        </p:nvSpPr>
        <p:spPr/>
        <p:txBody>
          <a:bodyPr/>
          <a:lstStyle/>
          <a:p>
            <a:fld id="{450C0908-5AB1-754D-811F-630234D79C8C}" type="datetime1">
              <a:rPr lang="de-CH" smtClean="0"/>
              <a:t>11.03.24</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4034854031"/>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l-G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l-GR"/>
          </a:p>
        </p:txBody>
      </p:sp>
      <p:sp>
        <p:nvSpPr>
          <p:cNvPr id="4" name="Rectangle 4"/>
          <p:cNvSpPr>
            <a:spLocks noGrp="1" noChangeArrowheads="1"/>
          </p:cNvSpPr>
          <p:nvPr>
            <p:ph type="dt" sz="half" idx="10"/>
          </p:nvPr>
        </p:nvSpPr>
        <p:spPr>
          <a:ln/>
        </p:spPr>
        <p:txBody>
          <a:bodyPr/>
          <a:lstStyle>
            <a:lvl1pPr>
              <a:defRPr/>
            </a:lvl1pPr>
          </a:lstStyle>
          <a:p>
            <a:pPr>
              <a:defRPr/>
            </a:pPr>
            <a:fld id="{490442D8-FF27-9446-A785-2F72AD2C0E86}" type="datetime1">
              <a:rPr lang="de-CH" smtClean="0"/>
              <a:t>11.03.24</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52DFCF36-3B05-4A89-8744-3F4519774ACB}" type="slidenum">
              <a:rPr lang="en-GB"/>
              <a:pPr>
                <a:defRPr/>
              </a:pPr>
              <a:t>‹#›</a:t>
            </a:fld>
            <a:endParaRPr lang="en-GB" dirty="0"/>
          </a:p>
        </p:txBody>
      </p:sp>
    </p:spTree>
    <p:extLst>
      <p:ext uri="{BB962C8B-B14F-4D97-AF65-F5344CB8AC3E}">
        <p14:creationId xmlns:p14="http://schemas.microsoft.com/office/powerpoint/2010/main" val="584639202"/>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Rectangle 4"/>
          <p:cNvSpPr>
            <a:spLocks noGrp="1" noChangeArrowheads="1"/>
          </p:cNvSpPr>
          <p:nvPr>
            <p:ph type="dt" sz="half" idx="10"/>
          </p:nvPr>
        </p:nvSpPr>
        <p:spPr>
          <a:ln/>
        </p:spPr>
        <p:txBody>
          <a:bodyPr/>
          <a:lstStyle>
            <a:lvl1pPr>
              <a:defRPr/>
            </a:lvl1pPr>
          </a:lstStyle>
          <a:p>
            <a:pPr>
              <a:defRPr/>
            </a:pPr>
            <a:fld id="{E9B75804-B405-E649-B9B5-B1B47E70819A}" type="datetime1">
              <a:rPr lang="de-CH" smtClean="0"/>
              <a:t>11.03.24</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482FA5A5-4889-4397-8823-4C73AA23DA00}" type="slidenum">
              <a:rPr lang="en-GB"/>
              <a:pPr>
                <a:defRPr/>
              </a:pPr>
              <a:t>‹#›</a:t>
            </a:fld>
            <a:endParaRPr lang="en-GB" dirty="0"/>
          </a:p>
        </p:txBody>
      </p:sp>
    </p:spTree>
    <p:extLst>
      <p:ext uri="{BB962C8B-B14F-4D97-AF65-F5344CB8AC3E}">
        <p14:creationId xmlns:p14="http://schemas.microsoft.com/office/powerpoint/2010/main" val="1654885092"/>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CBD3CCAF-AA56-C84B-9854-42F99AAC5B03}" type="datetime1">
              <a:rPr lang="de-CH" smtClean="0"/>
              <a:t>11.03.24</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508C8C8D-11ED-4527-8BE4-DD77CC623D8F}" type="slidenum">
              <a:rPr lang="en-GB"/>
              <a:pPr>
                <a:defRPr/>
              </a:pPr>
              <a:t>‹#›</a:t>
            </a:fld>
            <a:endParaRPr lang="en-GB" dirty="0"/>
          </a:p>
        </p:txBody>
      </p:sp>
    </p:spTree>
    <p:extLst>
      <p:ext uri="{BB962C8B-B14F-4D97-AF65-F5344CB8AC3E}">
        <p14:creationId xmlns:p14="http://schemas.microsoft.com/office/powerpoint/2010/main" val="1459669161"/>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Rectangle 4"/>
          <p:cNvSpPr>
            <a:spLocks noGrp="1" noChangeArrowheads="1"/>
          </p:cNvSpPr>
          <p:nvPr>
            <p:ph type="dt" sz="half" idx="10"/>
          </p:nvPr>
        </p:nvSpPr>
        <p:spPr>
          <a:ln/>
        </p:spPr>
        <p:txBody>
          <a:bodyPr/>
          <a:lstStyle>
            <a:lvl1pPr>
              <a:defRPr/>
            </a:lvl1pPr>
          </a:lstStyle>
          <a:p>
            <a:pPr>
              <a:defRPr/>
            </a:pPr>
            <a:fld id="{36F27A54-9400-D84F-B36E-7D9D8DB8386D}" type="datetime1">
              <a:rPr lang="de-CH" smtClean="0"/>
              <a:t>11.03.24</a:t>
            </a:fld>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3313F2CE-39E1-4F6E-8C67-3AF1D552BED5}" type="slidenum">
              <a:rPr lang="en-GB"/>
              <a:pPr>
                <a:defRPr/>
              </a:pPr>
              <a:t>‹#›</a:t>
            </a:fld>
            <a:endParaRPr lang="en-GB" dirty="0"/>
          </a:p>
        </p:txBody>
      </p:sp>
    </p:spTree>
    <p:extLst>
      <p:ext uri="{BB962C8B-B14F-4D97-AF65-F5344CB8AC3E}">
        <p14:creationId xmlns:p14="http://schemas.microsoft.com/office/powerpoint/2010/main" val="27109449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045492673"/>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l-G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7" name="Rectangle 4"/>
          <p:cNvSpPr>
            <a:spLocks noGrp="1" noChangeArrowheads="1"/>
          </p:cNvSpPr>
          <p:nvPr>
            <p:ph type="dt" sz="half" idx="10"/>
          </p:nvPr>
        </p:nvSpPr>
        <p:spPr>
          <a:ln/>
        </p:spPr>
        <p:txBody>
          <a:bodyPr/>
          <a:lstStyle>
            <a:lvl1pPr>
              <a:defRPr/>
            </a:lvl1pPr>
          </a:lstStyle>
          <a:p>
            <a:pPr>
              <a:defRPr/>
            </a:pPr>
            <a:fld id="{FDC103EE-A377-0147-AEDA-0BF55230077E}" type="datetime1">
              <a:rPr lang="de-CH" smtClean="0"/>
              <a:t>11.03.24</a:t>
            </a:fld>
            <a:endParaRPr lang="en-GB"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9" name="Rectangle 6"/>
          <p:cNvSpPr>
            <a:spLocks noGrp="1" noChangeArrowheads="1"/>
          </p:cNvSpPr>
          <p:nvPr>
            <p:ph type="sldNum" sz="quarter" idx="12"/>
          </p:nvPr>
        </p:nvSpPr>
        <p:spPr>
          <a:ln/>
        </p:spPr>
        <p:txBody>
          <a:bodyPr/>
          <a:lstStyle>
            <a:lvl1pPr>
              <a:defRPr/>
            </a:lvl1pPr>
          </a:lstStyle>
          <a:p>
            <a:pPr>
              <a:defRPr/>
            </a:pPr>
            <a:fld id="{918C3A15-2BDE-492B-A597-2A5C4DEF693B}" type="slidenum">
              <a:rPr lang="en-GB"/>
              <a:pPr>
                <a:defRPr/>
              </a:pPr>
              <a:t>‹#›</a:t>
            </a:fld>
            <a:endParaRPr lang="en-GB" dirty="0"/>
          </a:p>
        </p:txBody>
      </p:sp>
    </p:spTree>
    <p:extLst>
      <p:ext uri="{BB962C8B-B14F-4D97-AF65-F5344CB8AC3E}">
        <p14:creationId xmlns:p14="http://schemas.microsoft.com/office/powerpoint/2010/main" val="2577481008"/>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Rectangle 4"/>
          <p:cNvSpPr>
            <a:spLocks noGrp="1" noChangeArrowheads="1"/>
          </p:cNvSpPr>
          <p:nvPr>
            <p:ph type="dt" sz="half" idx="10"/>
          </p:nvPr>
        </p:nvSpPr>
        <p:spPr>
          <a:ln/>
        </p:spPr>
        <p:txBody>
          <a:bodyPr/>
          <a:lstStyle>
            <a:lvl1pPr>
              <a:defRPr/>
            </a:lvl1pPr>
          </a:lstStyle>
          <a:p>
            <a:pPr>
              <a:defRPr/>
            </a:pPr>
            <a:fld id="{FDDB254A-C8AF-724E-8B5D-CC561AA1BA50}" type="datetime1">
              <a:rPr lang="de-CH" smtClean="0"/>
              <a:t>11.03.24</a:t>
            </a:fld>
            <a:endParaRPr lang="en-GB"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5" name="Rectangle 6"/>
          <p:cNvSpPr>
            <a:spLocks noGrp="1" noChangeArrowheads="1"/>
          </p:cNvSpPr>
          <p:nvPr>
            <p:ph type="sldNum" sz="quarter" idx="12"/>
          </p:nvPr>
        </p:nvSpPr>
        <p:spPr>
          <a:ln/>
        </p:spPr>
        <p:txBody>
          <a:bodyPr/>
          <a:lstStyle>
            <a:lvl1pPr>
              <a:defRPr/>
            </a:lvl1pPr>
          </a:lstStyle>
          <a:p>
            <a:pPr>
              <a:defRPr/>
            </a:pPr>
            <a:fld id="{7FF69053-41C7-4F89-AC69-AB3F00FBBDD1}" type="slidenum">
              <a:rPr lang="en-GB"/>
              <a:pPr>
                <a:defRPr/>
              </a:pPr>
              <a:t>‹#›</a:t>
            </a:fld>
            <a:endParaRPr lang="en-GB" dirty="0"/>
          </a:p>
        </p:txBody>
      </p:sp>
    </p:spTree>
    <p:extLst>
      <p:ext uri="{BB962C8B-B14F-4D97-AF65-F5344CB8AC3E}">
        <p14:creationId xmlns:p14="http://schemas.microsoft.com/office/powerpoint/2010/main" val="1925733970"/>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CADBF59-3BD4-5E44-A755-2FF5BE8624A9}" type="datetime1">
              <a:rPr lang="de-CH" smtClean="0"/>
              <a:t>11.03.24</a:t>
            </a:fld>
            <a:endParaRPr lang="en-GB"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4" name="Rectangle 6"/>
          <p:cNvSpPr>
            <a:spLocks noGrp="1" noChangeArrowheads="1"/>
          </p:cNvSpPr>
          <p:nvPr>
            <p:ph type="sldNum" sz="quarter" idx="12"/>
          </p:nvPr>
        </p:nvSpPr>
        <p:spPr>
          <a:ln/>
        </p:spPr>
        <p:txBody>
          <a:bodyPr/>
          <a:lstStyle>
            <a:lvl1pPr>
              <a:defRPr/>
            </a:lvl1pPr>
          </a:lstStyle>
          <a:p>
            <a:pPr>
              <a:defRPr/>
            </a:pPr>
            <a:fld id="{8A938FF5-F103-4092-99FD-0B07E8AAA48A}" type="slidenum">
              <a:rPr lang="en-GB"/>
              <a:pPr>
                <a:defRPr/>
              </a:pPr>
              <a:t>‹#›</a:t>
            </a:fld>
            <a:endParaRPr lang="en-GB" dirty="0"/>
          </a:p>
        </p:txBody>
      </p:sp>
    </p:spTree>
    <p:extLst>
      <p:ext uri="{BB962C8B-B14F-4D97-AF65-F5344CB8AC3E}">
        <p14:creationId xmlns:p14="http://schemas.microsoft.com/office/powerpoint/2010/main" val="2404362673"/>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l-G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B72656BA-38BA-8346-A367-22F2B789EC92}" type="datetime1">
              <a:rPr lang="de-CH" smtClean="0"/>
              <a:t>11.03.24</a:t>
            </a:fld>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AA6E69A1-AF91-4C54-88D2-100C67411CAD}" type="slidenum">
              <a:rPr lang="en-GB"/>
              <a:pPr>
                <a:defRPr/>
              </a:pPr>
              <a:t>‹#›</a:t>
            </a:fld>
            <a:endParaRPr lang="en-GB" dirty="0"/>
          </a:p>
        </p:txBody>
      </p:sp>
    </p:spTree>
    <p:extLst>
      <p:ext uri="{BB962C8B-B14F-4D97-AF65-F5344CB8AC3E}">
        <p14:creationId xmlns:p14="http://schemas.microsoft.com/office/powerpoint/2010/main" val="2994735181"/>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l-G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l-GR"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74EF6120-F2B0-4343-B190-A04FB989985B}" type="datetime1">
              <a:rPr lang="de-CH" smtClean="0"/>
              <a:t>11.03.24</a:t>
            </a:fld>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2590E438-348A-40B0-9322-B1C11A95B878}" type="slidenum">
              <a:rPr lang="en-GB"/>
              <a:pPr>
                <a:defRPr/>
              </a:pPr>
              <a:t>‹#›</a:t>
            </a:fld>
            <a:endParaRPr lang="en-GB" dirty="0"/>
          </a:p>
        </p:txBody>
      </p:sp>
    </p:spTree>
    <p:extLst>
      <p:ext uri="{BB962C8B-B14F-4D97-AF65-F5344CB8AC3E}">
        <p14:creationId xmlns:p14="http://schemas.microsoft.com/office/powerpoint/2010/main" val="3050715837"/>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Rectangle 4"/>
          <p:cNvSpPr>
            <a:spLocks noGrp="1" noChangeArrowheads="1"/>
          </p:cNvSpPr>
          <p:nvPr>
            <p:ph type="dt" sz="half" idx="10"/>
          </p:nvPr>
        </p:nvSpPr>
        <p:spPr>
          <a:ln/>
        </p:spPr>
        <p:txBody>
          <a:bodyPr/>
          <a:lstStyle>
            <a:lvl1pPr>
              <a:defRPr/>
            </a:lvl1pPr>
          </a:lstStyle>
          <a:p>
            <a:pPr>
              <a:defRPr/>
            </a:pPr>
            <a:fld id="{4573B930-9D4A-4944-9D6A-3EF2EE664C6E}" type="datetime1">
              <a:rPr lang="de-CH" smtClean="0"/>
              <a:t>11.03.24</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39EC4D39-03FB-44A2-9B3E-420348E215F3}" type="slidenum">
              <a:rPr lang="en-GB"/>
              <a:pPr>
                <a:defRPr/>
              </a:pPr>
              <a:t>‹#›</a:t>
            </a:fld>
            <a:endParaRPr lang="en-GB" dirty="0"/>
          </a:p>
        </p:txBody>
      </p:sp>
    </p:spTree>
    <p:extLst>
      <p:ext uri="{BB962C8B-B14F-4D97-AF65-F5344CB8AC3E}">
        <p14:creationId xmlns:p14="http://schemas.microsoft.com/office/powerpoint/2010/main" val="2079723944"/>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l-G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Rectangle 4"/>
          <p:cNvSpPr>
            <a:spLocks noGrp="1" noChangeArrowheads="1"/>
          </p:cNvSpPr>
          <p:nvPr>
            <p:ph type="dt" sz="half" idx="10"/>
          </p:nvPr>
        </p:nvSpPr>
        <p:spPr>
          <a:ln/>
        </p:spPr>
        <p:txBody>
          <a:bodyPr/>
          <a:lstStyle>
            <a:lvl1pPr>
              <a:defRPr/>
            </a:lvl1pPr>
          </a:lstStyle>
          <a:p>
            <a:pPr>
              <a:defRPr/>
            </a:pPr>
            <a:fld id="{30ADD980-C466-1C43-B29A-9AAB0806F53B}" type="datetime1">
              <a:rPr lang="de-CH" smtClean="0"/>
              <a:t>11.03.24</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A35B17FC-E347-478B-AB97-3DC0D9264A94}" type="slidenum">
              <a:rPr lang="en-GB"/>
              <a:pPr>
                <a:defRPr/>
              </a:pPr>
              <a:t>‹#›</a:t>
            </a:fld>
            <a:endParaRPr lang="en-GB" dirty="0"/>
          </a:p>
        </p:txBody>
      </p:sp>
    </p:spTree>
    <p:extLst>
      <p:ext uri="{BB962C8B-B14F-4D97-AF65-F5344CB8AC3E}">
        <p14:creationId xmlns:p14="http://schemas.microsoft.com/office/powerpoint/2010/main" val="946109811"/>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endParaRPr lang="el-GR"/>
          </a:p>
        </p:txBody>
      </p:sp>
      <p:sp>
        <p:nvSpPr>
          <p:cNvPr id="3" name="Text Placeholder 2"/>
          <p:cNvSpPr>
            <a:spLocks noGrp="1"/>
          </p:cNvSpPr>
          <p:nvPr>
            <p:ph type="body" sz="half" idx="1"/>
          </p:nvPr>
        </p:nvSpPr>
        <p:spPr>
          <a:xfrm>
            <a:off x="609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6197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Rectangle 4"/>
          <p:cNvSpPr>
            <a:spLocks noGrp="1" noChangeArrowheads="1"/>
          </p:cNvSpPr>
          <p:nvPr>
            <p:ph type="dt" sz="half" idx="10"/>
          </p:nvPr>
        </p:nvSpPr>
        <p:spPr>
          <a:ln/>
        </p:spPr>
        <p:txBody>
          <a:bodyPr/>
          <a:lstStyle>
            <a:lvl1pPr>
              <a:defRPr/>
            </a:lvl1pPr>
          </a:lstStyle>
          <a:p>
            <a:pPr>
              <a:defRPr/>
            </a:pPr>
            <a:fld id="{59806957-D59D-E34A-876B-BD11DF8B1E5E}" type="datetime1">
              <a:rPr lang="de-CH" smtClean="0"/>
              <a:t>11.03.24</a:t>
            </a:fld>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7C7F3056-7891-4794-B536-E85F7D6246A3}" type="slidenum">
              <a:rPr lang="en-GB"/>
              <a:pPr>
                <a:defRPr/>
              </a:pPr>
              <a:t>‹#›</a:t>
            </a:fld>
            <a:endParaRPr lang="en-GB" dirty="0"/>
          </a:p>
        </p:txBody>
      </p:sp>
    </p:spTree>
    <p:extLst>
      <p:ext uri="{BB962C8B-B14F-4D97-AF65-F5344CB8AC3E}">
        <p14:creationId xmlns:p14="http://schemas.microsoft.com/office/powerpoint/2010/main" val="1471500839"/>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107546" y="6356350"/>
            <a:ext cx="681254" cy="365125"/>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950031208"/>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9"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rtlCol="0">
            <a:normAutofit/>
          </a:bodyPr>
          <a:lstStyle/>
          <a:p>
            <a:pPr lvl="0"/>
            <a:endParaRPr lang="en-US" noProof="0"/>
          </a:p>
        </p:txBody>
      </p:sp>
      <p:sp>
        <p:nvSpPr>
          <p:cNvPr id="7" name="Espace réservé de la date 3">
            <a:extLst>
              <a:ext uri="{FF2B5EF4-FFF2-40B4-BE49-F238E27FC236}">
                <a16:creationId xmlns:a16="http://schemas.microsoft.com/office/drawing/2014/main" id="{A2FACE27-0AD0-8C42-A014-4ECAC15F6CC0}"/>
              </a:ext>
            </a:extLst>
          </p:cNvPr>
          <p:cNvSpPr>
            <a:spLocks noGrp="1"/>
          </p:cNvSpPr>
          <p:nvPr>
            <p:ph type="dt" sz="half" idx="14"/>
          </p:nvPr>
        </p:nvSpPr>
        <p:spPr/>
        <p:txBody>
          <a:bodyPr/>
          <a:lstStyle>
            <a:lvl1pPr>
              <a:defRPr/>
            </a:lvl1pPr>
          </a:lstStyle>
          <a:p>
            <a:pPr>
              <a:defRPr/>
            </a:pPr>
            <a:fld id="{5DC98BF3-DCB6-5043-BFBB-19AE44B38875}" type="datetime1">
              <a:rPr lang="de-CH" smtClean="0"/>
              <a:t>11.03.24</a:t>
            </a:fld>
            <a:endParaRPr lang="fr-FR"/>
          </a:p>
        </p:txBody>
      </p:sp>
      <p:sp>
        <p:nvSpPr>
          <p:cNvPr id="8" name="Espace réservé du pied de page 4">
            <a:extLst>
              <a:ext uri="{FF2B5EF4-FFF2-40B4-BE49-F238E27FC236}">
                <a16:creationId xmlns:a16="http://schemas.microsoft.com/office/drawing/2014/main" id="{BC1CFED0-2CD7-A74A-92E5-0DF24E6C11C2}"/>
              </a:ext>
            </a:extLst>
          </p:cNvPr>
          <p:cNvSpPr>
            <a:spLocks noGrp="1"/>
          </p:cNvSpPr>
          <p:nvPr>
            <p:ph type="ftr" sz="quarter" idx="15"/>
          </p:nvPr>
        </p:nvSpPr>
        <p:spPr/>
        <p:txBody>
          <a:bodyPr/>
          <a:lstStyle>
            <a:lvl1pPr>
              <a:defRPr/>
            </a:lvl1pPr>
          </a:lstStyle>
          <a:p>
            <a:pPr>
              <a:defRPr/>
            </a:pPr>
            <a:endParaRPr lang="fr-FR"/>
          </a:p>
        </p:txBody>
      </p:sp>
      <p:sp>
        <p:nvSpPr>
          <p:cNvPr id="10" name="Espace réservé du numéro de diapositive 5">
            <a:extLst>
              <a:ext uri="{FF2B5EF4-FFF2-40B4-BE49-F238E27FC236}">
                <a16:creationId xmlns:a16="http://schemas.microsoft.com/office/drawing/2014/main" id="{29F8651B-DE00-684C-BC19-8B3CB4FCD5EE}"/>
              </a:ext>
            </a:extLst>
          </p:cNvPr>
          <p:cNvSpPr>
            <a:spLocks noGrp="1"/>
          </p:cNvSpPr>
          <p:nvPr>
            <p:ph type="sldNum" sz="quarter" idx="16"/>
          </p:nvPr>
        </p:nvSpPr>
        <p:spPr/>
        <p:txBody>
          <a:bodyPr/>
          <a:lstStyle>
            <a:lvl1pPr>
              <a:defRPr/>
            </a:lvl1pPr>
          </a:lstStyle>
          <a:p>
            <a:pPr>
              <a:defRPr/>
            </a:pPr>
            <a:fld id="{471FA2D9-1890-8B47-82BA-906A36275701}" type="slidenum">
              <a:rPr lang="fr-FR"/>
              <a:pPr>
                <a:defRPr/>
              </a:pPr>
              <a:t>‹#›</a:t>
            </a:fld>
            <a:endParaRPr lang="fr-FR"/>
          </a:p>
        </p:txBody>
      </p:sp>
    </p:spTree>
    <p:extLst>
      <p:ext uri="{BB962C8B-B14F-4D97-AF65-F5344CB8AC3E}">
        <p14:creationId xmlns:p14="http://schemas.microsoft.com/office/powerpoint/2010/main" val="9456957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452491338"/>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en-GB"/>
              <a:t>Click to edit Master text styles</a:t>
            </a:r>
          </a:p>
          <a:p>
            <a:pPr lvl="1"/>
            <a:r>
              <a:rPr lang="en-GB"/>
              <a:t>Second level</a:t>
            </a:r>
          </a:p>
          <a:p>
            <a:pPr lvl="2"/>
            <a:r>
              <a:rPr lang="en-GB"/>
              <a:t>Third level</a:t>
            </a:r>
          </a:p>
        </p:txBody>
      </p:sp>
      <p:sp>
        <p:nvSpPr>
          <p:cNvPr id="4" name="Espace réservé de la date 3">
            <a:extLst>
              <a:ext uri="{FF2B5EF4-FFF2-40B4-BE49-F238E27FC236}">
                <a16:creationId xmlns:a16="http://schemas.microsoft.com/office/drawing/2014/main" id="{59AF829C-118E-6B40-A8E6-879D3D3B35B1}"/>
              </a:ext>
            </a:extLst>
          </p:cNvPr>
          <p:cNvSpPr>
            <a:spLocks noGrp="1"/>
          </p:cNvSpPr>
          <p:nvPr>
            <p:ph type="dt" sz="half" idx="10"/>
          </p:nvPr>
        </p:nvSpPr>
        <p:spPr/>
        <p:txBody>
          <a:bodyPr/>
          <a:lstStyle>
            <a:lvl1pPr>
              <a:defRPr/>
            </a:lvl1pPr>
          </a:lstStyle>
          <a:p>
            <a:pPr>
              <a:defRPr/>
            </a:pPr>
            <a:fld id="{6A8DC9ED-809D-0B41-8BD9-3238E48C5D35}" type="datetime1">
              <a:rPr lang="de-CH" smtClean="0"/>
              <a:t>11.03.24</a:t>
            </a:fld>
            <a:endParaRPr lang="fr-FR"/>
          </a:p>
        </p:txBody>
      </p:sp>
      <p:sp>
        <p:nvSpPr>
          <p:cNvPr id="5" name="Espace réservé du pied de page 4">
            <a:extLst>
              <a:ext uri="{FF2B5EF4-FFF2-40B4-BE49-F238E27FC236}">
                <a16:creationId xmlns:a16="http://schemas.microsoft.com/office/drawing/2014/main" id="{DBB7A1FA-7DC9-854E-9066-24A9D1401CAB}"/>
              </a:ext>
            </a:extLst>
          </p:cNvPr>
          <p:cNvSpPr>
            <a:spLocks noGrp="1"/>
          </p:cNvSpPr>
          <p:nvPr>
            <p:ph type="ftr" sz="quarter" idx="11"/>
          </p:nvPr>
        </p:nvSpPr>
        <p:spPr>
          <a:xfrm>
            <a:off x="1295400" y="6316664"/>
            <a:ext cx="3608917" cy="365125"/>
          </a:xfrm>
        </p:spPr>
        <p:txBody>
          <a:bodyPr/>
          <a:lstStyle>
            <a:lvl1pPr>
              <a:defRPr/>
            </a:lvl1pPr>
          </a:lstStyle>
          <a:p>
            <a:pPr>
              <a:defRPr/>
            </a:pPr>
            <a:endParaRPr lang="fr-FR"/>
          </a:p>
        </p:txBody>
      </p:sp>
      <p:sp>
        <p:nvSpPr>
          <p:cNvPr id="6" name="Espace réservé du numéro de diapositive 5">
            <a:extLst>
              <a:ext uri="{FF2B5EF4-FFF2-40B4-BE49-F238E27FC236}">
                <a16:creationId xmlns:a16="http://schemas.microsoft.com/office/drawing/2014/main" id="{7263C6CA-C6C7-6847-8D28-FCB2D73D7D5F}"/>
              </a:ext>
            </a:extLst>
          </p:cNvPr>
          <p:cNvSpPr>
            <a:spLocks noGrp="1"/>
          </p:cNvSpPr>
          <p:nvPr>
            <p:ph type="sldNum" sz="quarter" idx="12"/>
          </p:nvPr>
        </p:nvSpPr>
        <p:spPr>
          <a:xfrm>
            <a:off x="11290300" y="6316664"/>
            <a:ext cx="205317" cy="365125"/>
          </a:xfrm>
        </p:spPr>
        <p:txBody>
          <a:bodyPr/>
          <a:lstStyle>
            <a:lvl1pPr>
              <a:defRPr/>
            </a:lvl1pPr>
          </a:lstStyle>
          <a:p>
            <a:pPr>
              <a:defRPr/>
            </a:pPr>
            <a:fld id="{8C82EBAB-B07B-5443-9647-323AB7F9F0DD}" type="slidenum">
              <a:rPr lang="fr-FR"/>
              <a:pPr>
                <a:defRPr/>
              </a:pPr>
              <a:t>‹#›</a:t>
            </a:fld>
            <a:endParaRPr lang="fr-FR"/>
          </a:p>
        </p:txBody>
      </p:sp>
    </p:spTree>
    <p:extLst>
      <p:ext uri="{BB962C8B-B14F-4D97-AF65-F5344CB8AC3E}">
        <p14:creationId xmlns:p14="http://schemas.microsoft.com/office/powerpoint/2010/main" val="324728008"/>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Full page photo and text">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rtlCol="0">
            <a:normAutofit/>
          </a:bodyPr>
          <a:lstStyle/>
          <a:p>
            <a:pPr lvl="0"/>
            <a:endParaRPr lang="en-US" noProof="0"/>
          </a:p>
        </p:txBody>
      </p:sp>
      <p:sp>
        <p:nvSpPr>
          <p:cNvPr id="2" name="Titre 1"/>
          <p:cNvSpPr>
            <a:spLocks noGrp="1"/>
          </p:cNvSpPr>
          <p:nvPr>
            <p:ph type="title"/>
          </p:nvPr>
        </p:nvSpPr>
        <p:spPr>
          <a:xfrm>
            <a:off x="8412480" y="465592"/>
            <a:ext cx="3413760" cy="1116849"/>
          </a:xfrm>
        </p:spPr>
        <p:txBody>
          <a:bodyPr>
            <a:noAutofit/>
          </a:bodyPr>
          <a:lstStyle>
            <a:lvl1pPr algn="l">
              <a:defRPr sz="2700">
                <a:solidFill>
                  <a:schemeClr val="bg1"/>
                </a:solidFill>
              </a:defRPr>
            </a:lvl1pPr>
          </a:lstStyle>
          <a:p>
            <a:r>
              <a:rPr lang="fr-FR" dirty="0"/>
              <a:t>Cliquez et modifiez le titre</a:t>
            </a:r>
          </a:p>
        </p:txBody>
      </p:sp>
      <p:sp>
        <p:nvSpPr>
          <p:cNvPr id="3" name="Espace réservé du contenu 2"/>
          <p:cNvSpPr>
            <a:spLocks noGrp="1"/>
          </p:cNvSpPr>
          <p:nvPr>
            <p:ph idx="1"/>
          </p:nvPr>
        </p:nvSpPr>
        <p:spPr>
          <a:xfrm>
            <a:off x="8412480" y="1752451"/>
            <a:ext cx="3413760" cy="4409398"/>
          </a:xfrm>
        </p:spPr>
        <p:txBody>
          <a:bodyPr/>
          <a:lstStyle>
            <a:lvl1pPr>
              <a:defRPr sz="1500">
                <a:solidFill>
                  <a:schemeClr val="bg1"/>
                </a:solidFill>
              </a:defRPr>
            </a:lvl1pPr>
            <a:lvl2pPr>
              <a:defRPr sz="1500">
                <a:solidFill>
                  <a:schemeClr val="bg1"/>
                </a:solidFill>
              </a:defRPr>
            </a:lvl2pPr>
            <a:lvl3pPr>
              <a:defRPr sz="1500">
                <a:solidFill>
                  <a:schemeClr val="bg1"/>
                </a:solidFill>
              </a:defRPr>
            </a:lvl3pPr>
            <a:lvl4pPr>
              <a:defRPr sz="1500">
                <a:solidFill>
                  <a:schemeClr val="bg1"/>
                </a:solidFill>
              </a:defRPr>
            </a:lvl4pPr>
            <a:lvl5pPr>
              <a:defRPr sz="1500">
                <a:solidFill>
                  <a:schemeClr val="bg1"/>
                </a:solidFill>
              </a:defRPr>
            </a:lvl5pPr>
          </a:lstStyle>
          <a:p>
            <a:pPr lvl="0"/>
            <a:r>
              <a:rPr lang="en-GB"/>
              <a:t>Click to edit Master text styles</a:t>
            </a:r>
          </a:p>
          <a:p>
            <a:pPr lvl="1"/>
            <a:r>
              <a:rPr lang="en-GB"/>
              <a:t>Second level</a:t>
            </a:r>
          </a:p>
          <a:p>
            <a:pPr lvl="2"/>
            <a:r>
              <a:rPr lang="en-GB"/>
              <a:t>Third level</a:t>
            </a:r>
          </a:p>
        </p:txBody>
      </p:sp>
      <p:sp>
        <p:nvSpPr>
          <p:cNvPr id="5" name="Espace réservé de la date 3">
            <a:extLst>
              <a:ext uri="{FF2B5EF4-FFF2-40B4-BE49-F238E27FC236}">
                <a16:creationId xmlns:a16="http://schemas.microsoft.com/office/drawing/2014/main" id="{64A48B17-A1EA-3D49-8829-FB3EFC1B20BE}"/>
              </a:ext>
            </a:extLst>
          </p:cNvPr>
          <p:cNvSpPr>
            <a:spLocks noGrp="1"/>
          </p:cNvSpPr>
          <p:nvPr>
            <p:ph type="dt" sz="half" idx="14"/>
          </p:nvPr>
        </p:nvSpPr>
        <p:spPr/>
        <p:txBody>
          <a:bodyPr/>
          <a:lstStyle>
            <a:lvl1pPr>
              <a:defRPr/>
            </a:lvl1pPr>
          </a:lstStyle>
          <a:p>
            <a:pPr>
              <a:defRPr/>
            </a:pPr>
            <a:fld id="{1BBD0211-D26D-0140-ABEF-2CC8B57A07DB}" type="datetime1">
              <a:rPr lang="de-CH" smtClean="0"/>
              <a:t>11.03.24</a:t>
            </a:fld>
            <a:endParaRPr lang="fr-FR" dirty="0"/>
          </a:p>
        </p:txBody>
      </p:sp>
      <p:sp>
        <p:nvSpPr>
          <p:cNvPr id="6" name="Espace réservé du pied de page 4">
            <a:extLst>
              <a:ext uri="{FF2B5EF4-FFF2-40B4-BE49-F238E27FC236}">
                <a16:creationId xmlns:a16="http://schemas.microsoft.com/office/drawing/2014/main" id="{EBF43798-D0F1-7840-8728-38B59F94E64A}"/>
              </a:ext>
            </a:extLst>
          </p:cNvPr>
          <p:cNvSpPr>
            <a:spLocks noGrp="1"/>
          </p:cNvSpPr>
          <p:nvPr>
            <p:ph type="ftr" sz="quarter" idx="15"/>
          </p:nvPr>
        </p:nvSpPr>
        <p:spPr/>
        <p:txBody>
          <a:bodyPr/>
          <a:lstStyle>
            <a:lvl1pPr>
              <a:defRPr/>
            </a:lvl1pPr>
          </a:lstStyle>
          <a:p>
            <a:pPr>
              <a:defRPr/>
            </a:pPr>
            <a:endParaRPr lang="fr-FR"/>
          </a:p>
        </p:txBody>
      </p:sp>
      <p:sp>
        <p:nvSpPr>
          <p:cNvPr id="7" name="Espace réservé du numéro de diapositive 5">
            <a:extLst>
              <a:ext uri="{FF2B5EF4-FFF2-40B4-BE49-F238E27FC236}">
                <a16:creationId xmlns:a16="http://schemas.microsoft.com/office/drawing/2014/main" id="{B3266DCC-1E16-BC44-BF6C-138430F705E6}"/>
              </a:ext>
            </a:extLst>
          </p:cNvPr>
          <p:cNvSpPr>
            <a:spLocks noGrp="1"/>
          </p:cNvSpPr>
          <p:nvPr>
            <p:ph type="sldNum" sz="quarter" idx="16"/>
          </p:nvPr>
        </p:nvSpPr>
        <p:spPr/>
        <p:txBody>
          <a:bodyPr/>
          <a:lstStyle>
            <a:lvl1pPr>
              <a:defRPr/>
            </a:lvl1pPr>
          </a:lstStyle>
          <a:p>
            <a:pPr>
              <a:defRPr/>
            </a:pPr>
            <a:fld id="{D31EFAC8-FE49-3F44-A413-8E0D220C979E}" type="slidenum">
              <a:rPr lang="fr-FR"/>
              <a:pPr>
                <a:defRPr/>
              </a:pPr>
              <a:t>‹#›</a:t>
            </a:fld>
            <a:endParaRPr lang="fr-FR" dirty="0"/>
          </a:p>
        </p:txBody>
      </p:sp>
    </p:spTree>
    <p:extLst>
      <p:ext uri="{BB962C8B-B14F-4D97-AF65-F5344CB8AC3E}">
        <p14:creationId xmlns:p14="http://schemas.microsoft.com/office/powerpoint/2010/main" val="3297696501"/>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1_Half page photo and text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0FA5C33-0829-754F-B9D6-E352AAE694F3}"/>
              </a:ext>
            </a:extLst>
          </p:cNvPr>
          <p:cNvSpPr>
            <a:spLocks noChangeArrowheads="1"/>
          </p:cNvSpPr>
          <p:nvPr userDrawn="1"/>
        </p:nvSpPr>
        <p:spPr bwMode="auto">
          <a:xfrm>
            <a:off x="696384" y="2082800"/>
            <a:ext cx="4705349" cy="405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CH" sz="1800">
              <a:cs typeface="Arial" panose="020B0604020202020204" pitchFamily="34" charset="0"/>
            </a:endParaRPr>
          </a:p>
        </p:txBody>
      </p:sp>
      <p:sp>
        <p:nvSpPr>
          <p:cNvPr id="5" name="ZoneTexte 2">
            <a:extLst>
              <a:ext uri="{FF2B5EF4-FFF2-40B4-BE49-F238E27FC236}">
                <a16:creationId xmlns:a16="http://schemas.microsoft.com/office/drawing/2014/main" id="{77069668-55A6-864C-B874-FA4FDCFB6B02}"/>
              </a:ext>
            </a:extLst>
          </p:cNvPr>
          <p:cNvSpPr txBox="1">
            <a:spLocks noChangeArrowheads="1"/>
          </p:cNvSpPr>
          <p:nvPr userDrawn="1"/>
        </p:nvSpPr>
        <p:spPr bwMode="auto">
          <a:xfrm>
            <a:off x="694267" y="1658939"/>
            <a:ext cx="5092700" cy="166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a:spAutoFit/>
          </a:bodyPr>
          <a:lstStyle/>
          <a:p>
            <a:r>
              <a:rPr lang="fr-FR" altLang="en-CH" sz="2100">
                <a:solidFill>
                  <a:schemeClr val="tx2"/>
                </a:solidFill>
              </a:rPr>
              <a:t>Cliquez pour modifier les styles du texte du masque</a:t>
            </a:r>
          </a:p>
          <a:p>
            <a:pPr lvl="1"/>
            <a:r>
              <a:rPr lang="fr-FR" altLang="en-CH" sz="2100">
                <a:solidFill>
                  <a:schemeClr val="tx2"/>
                </a:solidFill>
              </a:rPr>
              <a:t>Deuxième niveau</a:t>
            </a:r>
          </a:p>
          <a:p>
            <a:pPr lvl="2"/>
            <a:r>
              <a:rPr lang="fr-FR" altLang="en-CH" sz="2100">
                <a:solidFill>
                  <a:schemeClr val="tx2"/>
                </a:solidFill>
              </a:rPr>
              <a:t>Troisième niveau</a:t>
            </a:r>
          </a:p>
          <a:p>
            <a:endParaRPr lang="fr-FR" altLang="en-CH" sz="1800"/>
          </a:p>
        </p:txBody>
      </p:sp>
      <p:sp>
        <p:nvSpPr>
          <p:cNvPr id="7" name="Titre 1"/>
          <p:cNvSpPr>
            <a:spLocks noGrp="1"/>
          </p:cNvSpPr>
          <p:nvPr>
            <p:ph type="title"/>
          </p:nvPr>
        </p:nvSpPr>
        <p:spPr>
          <a:xfrm>
            <a:off x="696001" y="465592"/>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6" name="Espace réservé de la date 3">
            <a:extLst>
              <a:ext uri="{FF2B5EF4-FFF2-40B4-BE49-F238E27FC236}">
                <a16:creationId xmlns:a16="http://schemas.microsoft.com/office/drawing/2014/main" id="{B4D6131D-9966-F44F-81AF-E67C35ED5313}"/>
              </a:ext>
            </a:extLst>
          </p:cNvPr>
          <p:cNvSpPr>
            <a:spLocks noGrp="1"/>
          </p:cNvSpPr>
          <p:nvPr>
            <p:ph type="dt" sz="half" idx="15"/>
          </p:nvPr>
        </p:nvSpPr>
        <p:spPr/>
        <p:txBody>
          <a:bodyPr/>
          <a:lstStyle>
            <a:lvl1pPr>
              <a:defRPr/>
            </a:lvl1pPr>
          </a:lstStyle>
          <a:p>
            <a:pPr>
              <a:defRPr/>
            </a:pPr>
            <a:fld id="{2E650C9D-7DE8-0347-8133-4FF9129164A4}" type="datetime1">
              <a:rPr lang="de-CH" smtClean="0"/>
              <a:t>11.03.24</a:t>
            </a:fld>
            <a:endParaRPr lang="fr-FR"/>
          </a:p>
        </p:txBody>
      </p:sp>
      <p:sp>
        <p:nvSpPr>
          <p:cNvPr id="8" name="Espace réservé du pied de page 4">
            <a:extLst>
              <a:ext uri="{FF2B5EF4-FFF2-40B4-BE49-F238E27FC236}">
                <a16:creationId xmlns:a16="http://schemas.microsoft.com/office/drawing/2014/main" id="{8FFBDCE7-4E7F-704E-AAB5-4EA0A6D1C87B}"/>
              </a:ext>
            </a:extLst>
          </p:cNvPr>
          <p:cNvSpPr>
            <a:spLocks noGrp="1"/>
          </p:cNvSpPr>
          <p:nvPr>
            <p:ph type="ftr" sz="quarter" idx="16"/>
          </p:nvPr>
        </p:nvSpPr>
        <p:spPr/>
        <p:txBody>
          <a:bodyPr/>
          <a:lstStyle>
            <a:lvl1pPr>
              <a:defRPr/>
            </a:lvl1pPr>
          </a:lstStyle>
          <a:p>
            <a:pPr>
              <a:defRPr/>
            </a:pPr>
            <a:endParaRPr lang="fr-FR"/>
          </a:p>
        </p:txBody>
      </p:sp>
      <p:sp>
        <p:nvSpPr>
          <p:cNvPr id="9" name="Espace réservé du numéro de diapositive 5">
            <a:extLst>
              <a:ext uri="{FF2B5EF4-FFF2-40B4-BE49-F238E27FC236}">
                <a16:creationId xmlns:a16="http://schemas.microsoft.com/office/drawing/2014/main" id="{65EF570F-4997-F146-92B2-AA45FFBF1978}"/>
              </a:ext>
            </a:extLst>
          </p:cNvPr>
          <p:cNvSpPr>
            <a:spLocks noGrp="1"/>
          </p:cNvSpPr>
          <p:nvPr>
            <p:ph type="sldNum" sz="quarter" idx="17"/>
          </p:nvPr>
        </p:nvSpPr>
        <p:spPr/>
        <p:txBody>
          <a:bodyPr/>
          <a:lstStyle>
            <a:lvl1pPr>
              <a:defRPr/>
            </a:lvl1pPr>
          </a:lstStyle>
          <a:p>
            <a:pPr>
              <a:defRPr/>
            </a:pPr>
            <a:fld id="{55702256-0E1B-6F4C-9C8A-77A42DF7AB2F}" type="slidenum">
              <a:rPr lang="fr-FR"/>
              <a:pPr>
                <a:defRPr/>
              </a:pPr>
              <a:t>‹#›</a:t>
            </a:fld>
            <a:endParaRPr lang="fr-FR"/>
          </a:p>
        </p:txBody>
      </p:sp>
    </p:spTree>
    <p:extLst>
      <p:ext uri="{BB962C8B-B14F-4D97-AF65-F5344CB8AC3E}">
        <p14:creationId xmlns:p14="http://schemas.microsoft.com/office/powerpoint/2010/main" val="2717099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1_1 horizontal photo">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6002" y="2519916"/>
            <a:ext cx="10799999" cy="2494871"/>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4" name="Espace réservé de la date 3">
            <a:extLst>
              <a:ext uri="{FF2B5EF4-FFF2-40B4-BE49-F238E27FC236}">
                <a16:creationId xmlns:a16="http://schemas.microsoft.com/office/drawing/2014/main" id="{CF21CA23-76F6-AF4A-9872-364D6BAEE478}"/>
              </a:ext>
            </a:extLst>
          </p:cNvPr>
          <p:cNvSpPr>
            <a:spLocks noGrp="1"/>
          </p:cNvSpPr>
          <p:nvPr>
            <p:ph type="dt" sz="half" idx="14"/>
          </p:nvPr>
        </p:nvSpPr>
        <p:spPr/>
        <p:txBody>
          <a:bodyPr/>
          <a:lstStyle>
            <a:lvl1pPr>
              <a:defRPr/>
            </a:lvl1pPr>
          </a:lstStyle>
          <a:p>
            <a:pPr>
              <a:defRPr/>
            </a:pPr>
            <a:fld id="{9AB83BA1-D724-D946-AF2B-FFE3C9FF42BF}" type="datetime1">
              <a:rPr lang="de-CH" smtClean="0"/>
              <a:t>11.03.24</a:t>
            </a:fld>
            <a:endParaRPr lang="fr-FR" dirty="0"/>
          </a:p>
        </p:txBody>
      </p:sp>
      <p:sp>
        <p:nvSpPr>
          <p:cNvPr id="5" name="Espace réservé du pied de page 4">
            <a:extLst>
              <a:ext uri="{FF2B5EF4-FFF2-40B4-BE49-F238E27FC236}">
                <a16:creationId xmlns:a16="http://schemas.microsoft.com/office/drawing/2014/main" id="{0DB143C0-2764-3A47-B28A-705447FB317E}"/>
              </a:ext>
            </a:extLst>
          </p:cNvPr>
          <p:cNvSpPr>
            <a:spLocks noGrp="1"/>
          </p:cNvSpPr>
          <p:nvPr>
            <p:ph type="ftr" sz="quarter" idx="15"/>
          </p:nvPr>
        </p:nvSpPr>
        <p:spPr/>
        <p:txBody>
          <a:bodyPr/>
          <a:lstStyle>
            <a:lvl1pPr>
              <a:defRPr/>
            </a:lvl1pPr>
          </a:lstStyle>
          <a:p>
            <a:pPr>
              <a:defRPr/>
            </a:pPr>
            <a:endParaRPr lang="fr-FR"/>
          </a:p>
        </p:txBody>
      </p:sp>
      <p:sp>
        <p:nvSpPr>
          <p:cNvPr id="6" name="Espace réservé du numéro de diapositive 5">
            <a:extLst>
              <a:ext uri="{FF2B5EF4-FFF2-40B4-BE49-F238E27FC236}">
                <a16:creationId xmlns:a16="http://schemas.microsoft.com/office/drawing/2014/main" id="{DB581440-2AAC-2146-93A3-2AE35CCBAB9E}"/>
              </a:ext>
            </a:extLst>
          </p:cNvPr>
          <p:cNvSpPr>
            <a:spLocks noGrp="1"/>
          </p:cNvSpPr>
          <p:nvPr>
            <p:ph type="sldNum" sz="quarter" idx="16"/>
          </p:nvPr>
        </p:nvSpPr>
        <p:spPr/>
        <p:txBody>
          <a:bodyPr/>
          <a:lstStyle>
            <a:lvl1pPr>
              <a:defRPr/>
            </a:lvl1pPr>
          </a:lstStyle>
          <a:p>
            <a:pPr>
              <a:defRPr/>
            </a:pPr>
            <a:fld id="{10531DDA-A54C-4749-9E91-AB66529021CF}" type="slidenum">
              <a:rPr lang="fr-FR"/>
              <a:pPr>
                <a:defRPr/>
              </a:pPr>
              <a:t>‹#›</a:t>
            </a:fld>
            <a:endParaRPr lang="fr-FR" dirty="0"/>
          </a:p>
        </p:txBody>
      </p:sp>
    </p:spTree>
    <p:extLst>
      <p:ext uri="{BB962C8B-B14F-4D97-AF65-F5344CB8AC3E}">
        <p14:creationId xmlns:p14="http://schemas.microsoft.com/office/powerpoint/2010/main" val="2482007335"/>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6" y="478540"/>
            <a:ext cx="10801351" cy="1084263"/>
          </a:xfrm>
        </p:spPr>
        <p:txBody>
          <a:bodyPr/>
          <a:lstStyle/>
          <a:p>
            <a:r>
              <a:rPr lang="en-US" dirty="0"/>
              <a:t>Click to edit Master title style</a:t>
            </a:r>
          </a:p>
        </p:txBody>
      </p:sp>
      <p:sp>
        <p:nvSpPr>
          <p:cNvPr id="5" name="Text Placeholder 2"/>
          <p:cNvSpPr>
            <a:spLocks noGrp="1"/>
          </p:cNvSpPr>
          <p:nvPr>
            <p:ph type="body" idx="15"/>
          </p:nvPr>
        </p:nvSpPr>
        <p:spPr bwMode="auto">
          <a:xfrm>
            <a:off x="4116387" y="1601378"/>
            <a:ext cx="3960000" cy="1131215"/>
          </a:xfrm>
          <a:prstGeom prst="rect">
            <a:avLst/>
          </a:prstGeom>
          <a:solidFill>
            <a:schemeClr val="accent6"/>
          </a:solidFill>
          <a:ln>
            <a:noFill/>
          </a:ln>
        </p:spPr>
        <p:txBody>
          <a:bodyPr lIns="36000" tIns="36000" rIns="36000" bIns="36000" anchor="ctr"/>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Picture Placeholder 10"/>
          <p:cNvSpPr>
            <a:spLocks noGrp="1"/>
          </p:cNvSpPr>
          <p:nvPr>
            <p:ph type="pic" sz="quarter" idx="16"/>
          </p:nvPr>
        </p:nvSpPr>
        <p:spPr bwMode="auto">
          <a:xfrm>
            <a:off x="4116388" y="2732444"/>
            <a:ext cx="3959225" cy="3477297"/>
          </a:xfrm>
          <a:prstGeom prst="rect">
            <a:avLst/>
          </a:prstGeom>
          <a:noFill/>
        </p:spPr>
        <p:txBody>
          <a:bodyPr rtlCol="0" anchor="ctr">
            <a:normAutofit/>
          </a:bodyPr>
          <a:lstStyle>
            <a:lvl1pPr algn="ctr">
              <a:defRPr/>
            </a:lvl1pPr>
          </a:lstStyle>
          <a:p>
            <a:pPr lvl="0"/>
            <a:r>
              <a:rPr lang="en-GB" noProof="0"/>
              <a:t>Click icon to add picture</a:t>
            </a:r>
            <a:endParaRPr noProof="0"/>
          </a:p>
        </p:txBody>
      </p:sp>
      <p:sp>
        <p:nvSpPr>
          <p:cNvPr id="10" name="Text Placeholder 2"/>
          <p:cNvSpPr>
            <a:spLocks noGrp="1"/>
          </p:cNvSpPr>
          <p:nvPr>
            <p:ph type="body" idx="20"/>
          </p:nvPr>
        </p:nvSpPr>
        <p:spPr bwMode="auto">
          <a:xfrm>
            <a:off x="3275" y="5078526"/>
            <a:ext cx="3960000" cy="1131215"/>
          </a:xfrm>
          <a:prstGeom prst="rect">
            <a:avLst/>
          </a:prstGeom>
          <a:solidFill>
            <a:schemeClr val="accent6"/>
          </a:solidFill>
          <a:ln>
            <a:noFill/>
          </a:ln>
        </p:spPr>
        <p:txBody>
          <a:bodyPr lIns="36000" tIns="36000" rIns="36000" bIns="36000" anchor="ctr"/>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11" name="Picture Placeholder 10"/>
          <p:cNvSpPr>
            <a:spLocks noGrp="1"/>
          </p:cNvSpPr>
          <p:nvPr>
            <p:ph type="pic" sz="quarter" idx="21"/>
          </p:nvPr>
        </p:nvSpPr>
        <p:spPr bwMode="auto">
          <a:xfrm>
            <a:off x="4052" y="1601378"/>
            <a:ext cx="3959225" cy="3477297"/>
          </a:xfrm>
          <a:prstGeom prst="rect">
            <a:avLst/>
          </a:prstGeom>
          <a:noFill/>
        </p:spPr>
        <p:txBody>
          <a:bodyPr rtlCol="0" anchor="ctr">
            <a:normAutofit/>
          </a:bodyPr>
          <a:lstStyle>
            <a:lvl1pPr algn="ctr">
              <a:defRPr/>
            </a:lvl1pPr>
          </a:lstStyle>
          <a:p>
            <a:pPr lvl="0"/>
            <a:r>
              <a:rPr lang="en-GB" noProof="0"/>
              <a:t>Click icon to add picture</a:t>
            </a:r>
            <a:endParaRPr noProof="0"/>
          </a:p>
        </p:txBody>
      </p:sp>
      <p:sp>
        <p:nvSpPr>
          <p:cNvPr id="12" name="Text Placeholder 2"/>
          <p:cNvSpPr>
            <a:spLocks noGrp="1"/>
          </p:cNvSpPr>
          <p:nvPr>
            <p:ph type="body" idx="22"/>
          </p:nvPr>
        </p:nvSpPr>
        <p:spPr bwMode="auto">
          <a:xfrm>
            <a:off x="8232388" y="5078526"/>
            <a:ext cx="3960000" cy="1131215"/>
          </a:xfrm>
          <a:prstGeom prst="rect">
            <a:avLst/>
          </a:prstGeom>
          <a:solidFill>
            <a:schemeClr val="accent6"/>
          </a:solidFill>
          <a:ln>
            <a:noFill/>
          </a:ln>
        </p:spPr>
        <p:txBody>
          <a:bodyPr lIns="36000" tIns="36000" rIns="36000" bIns="36000" anchor="ctr"/>
          <a:lstStyle>
            <a:lvl1pPr marL="0" indent="0" algn="ctr">
              <a:spcBef>
                <a:spcPts val="0"/>
              </a:spcBef>
              <a:spcAft>
                <a:spcPts val="0"/>
              </a:spcAft>
              <a:buNone/>
              <a:defRPr sz="1575" b="0">
                <a:solidFill>
                  <a:schemeClr val="bg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13" name="Picture Placeholder 10"/>
          <p:cNvSpPr>
            <a:spLocks noGrp="1"/>
          </p:cNvSpPr>
          <p:nvPr>
            <p:ph type="pic" sz="quarter" idx="23"/>
          </p:nvPr>
        </p:nvSpPr>
        <p:spPr bwMode="auto">
          <a:xfrm>
            <a:off x="8232389" y="1601378"/>
            <a:ext cx="3959225" cy="3477297"/>
          </a:xfrm>
          <a:prstGeom prst="rect">
            <a:avLst/>
          </a:prstGeom>
          <a:noFill/>
        </p:spPr>
        <p:txBody>
          <a:bodyPr rtlCol="0" anchor="ctr">
            <a:normAutofit/>
          </a:bodyPr>
          <a:lstStyle>
            <a:lvl1pPr algn="ctr">
              <a:defRPr/>
            </a:lvl1pPr>
          </a:lstStyle>
          <a:p>
            <a:pPr lvl="0"/>
            <a:r>
              <a:rPr lang="en-GB" noProof="0"/>
              <a:t>Click icon to add picture</a:t>
            </a:r>
            <a:endParaRPr noProof="0"/>
          </a:p>
        </p:txBody>
      </p:sp>
      <p:sp>
        <p:nvSpPr>
          <p:cNvPr id="9" name="Date Placeholder 3">
            <a:extLst>
              <a:ext uri="{FF2B5EF4-FFF2-40B4-BE49-F238E27FC236}">
                <a16:creationId xmlns:a16="http://schemas.microsoft.com/office/drawing/2014/main" id="{A154C35A-5B7C-F244-80AE-7267D3443727}"/>
              </a:ext>
            </a:extLst>
          </p:cNvPr>
          <p:cNvSpPr>
            <a:spLocks noGrp="1"/>
          </p:cNvSpPr>
          <p:nvPr>
            <p:ph type="dt" sz="half" idx="24"/>
          </p:nvPr>
        </p:nvSpPr>
        <p:spPr bwMode="auto"/>
        <p:txBody>
          <a:bodyPr/>
          <a:lstStyle>
            <a:lvl1pPr>
              <a:defRPr/>
            </a:lvl1pPr>
          </a:lstStyle>
          <a:p>
            <a:pPr>
              <a:defRPr/>
            </a:pPr>
            <a:fld id="{32BD067B-375E-BE4D-BDA0-BBA27803228A}" type="datetime1">
              <a:rPr lang="de-CH" smtClean="0"/>
              <a:t>11.03.24</a:t>
            </a:fld>
            <a:endParaRPr lang="en-US"/>
          </a:p>
        </p:txBody>
      </p:sp>
      <p:sp>
        <p:nvSpPr>
          <p:cNvPr id="14" name="Footer Placeholder 5">
            <a:extLst>
              <a:ext uri="{FF2B5EF4-FFF2-40B4-BE49-F238E27FC236}">
                <a16:creationId xmlns:a16="http://schemas.microsoft.com/office/drawing/2014/main" id="{45AD8259-1E85-1348-B37E-93EC25A78229}"/>
              </a:ext>
            </a:extLst>
          </p:cNvPr>
          <p:cNvSpPr>
            <a:spLocks noGrp="1"/>
          </p:cNvSpPr>
          <p:nvPr>
            <p:ph type="ftr" sz="quarter" idx="25"/>
          </p:nvPr>
        </p:nvSpPr>
        <p:spPr bwMode="auto"/>
        <p:txBody>
          <a:bodyPr/>
          <a:lstStyle>
            <a:lvl1pPr>
              <a:defRPr/>
            </a:lvl1pPr>
          </a:lstStyle>
          <a:p>
            <a:pPr>
              <a:defRPr/>
            </a:pPr>
            <a:endParaRPr lang="en-US"/>
          </a:p>
        </p:txBody>
      </p:sp>
      <p:sp>
        <p:nvSpPr>
          <p:cNvPr id="15" name="Slide Number Placeholder 13">
            <a:extLst>
              <a:ext uri="{FF2B5EF4-FFF2-40B4-BE49-F238E27FC236}">
                <a16:creationId xmlns:a16="http://schemas.microsoft.com/office/drawing/2014/main" id="{A2A02AD2-30C3-CA43-B97D-143EED8CA2BD}"/>
              </a:ext>
            </a:extLst>
          </p:cNvPr>
          <p:cNvSpPr>
            <a:spLocks noGrp="1"/>
          </p:cNvSpPr>
          <p:nvPr>
            <p:ph type="sldNum" sz="quarter" idx="26"/>
          </p:nvPr>
        </p:nvSpPr>
        <p:spPr bwMode="auto"/>
        <p:txBody>
          <a:bodyPr/>
          <a:lstStyle>
            <a:lvl1pPr>
              <a:defRPr/>
            </a:lvl1pPr>
          </a:lstStyle>
          <a:p>
            <a:pPr>
              <a:defRPr/>
            </a:pPr>
            <a:fld id="{3843A5D4-743A-D148-B90B-A1D396A897A3}" type="slidenum">
              <a:rPr lang="en-US"/>
              <a:pPr>
                <a:defRPr/>
              </a:pPr>
              <a:t>‹#›</a:t>
            </a:fld>
            <a:endParaRPr lang="en-US"/>
          </a:p>
        </p:txBody>
      </p:sp>
    </p:spTree>
    <p:extLst>
      <p:ext uri="{BB962C8B-B14F-4D97-AF65-F5344CB8AC3E}">
        <p14:creationId xmlns:p14="http://schemas.microsoft.com/office/powerpoint/2010/main" val="3638600395"/>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3"/>
            <a:ext cx="12192000" cy="2494871"/>
          </a:xfrm>
          <a:pattFill prst="smCheck">
            <a:fgClr>
              <a:schemeClr val="bg2"/>
            </a:fgClr>
            <a:bgClr>
              <a:schemeClr val="bg1"/>
            </a:bgClr>
          </a:pattFill>
        </p:spPr>
        <p:txBody>
          <a:bodyPr rtlCol="0" anchor="ctr">
            <a:normAutofit/>
          </a:bodyPr>
          <a:lstStyle>
            <a:lvl1pPr algn="ctr">
              <a:defRPr/>
            </a:lvl1pPr>
          </a:lstStyle>
          <a:p>
            <a:pPr lvl="0"/>
            <a:r>
              <a:rPr lang="fr-FR" noProof="0" dirty="0"/>
              <a:t>Faire glisser l'image vers l'espace réservé ou cliquer sur l'icône pour l'ajouter</a:t>
            </a:r>
          </a:p>
        </p:txBody>
      </p:sp>
      <p:sp>
        <p:nvSpPr>
          <p:cNvPr id="8" name="Text Placeholder 5"/>
          <p:cNvSpPr>
            <a:spLocks noGrp="1"/>
          </p:cNvSpPr>
          <p:nvPr>
            <p:ph type="body" sz="quarter" idx="14"/>
          </p:nvPr>
        </p:nvSpPr>
        <p:spPr bwMode="auto">
          <a:xfrm>
            <a:off x="696000" y="4600353"/>
            <a:ext cx="3416525" cy="1560510"/>
          </a:xfrm>
          <a:solidFill>
            <a:schemeClr val="tx1"/>
          </a:solidFill>
        </p:spPr>
        <p:txBody>
          <a:bodyPr lIns="72000" anchor="ctr"/>
          <a:lstStyle>
            <a:lvl1pPr algn="ctr">
              <a:buFontTx/>
              <a:buNone/>
              <a:defRPr sz="1575">
                <a:solidFill>
                  <a:schemeClr val="bg1"/>
                </a:solidFill>
              </a:defRPr>
            </a:lvl1pPr>
            <a:lvl2pPr marL="342900" indent="0" algn="ctr">
              <a:buFontTx/>
              <a:buNone/>
              <a:defRPr sz="1350">
                <a:solidFill>
                  <a:schemeClr val="bg1"/>
                </a:solidFill>
              </a:defRPr>
            </a:lvl2pPr>
            <a:lvl3pPr marL="685800" indent="0" algn="ctr">
              <a:buFontTx/>
              <a:buNone/>
              <a:defRPr sz="1350">
                <a:solidFill>
                  <a:schemeClr val="bg1"/>
                </a:solidFill>
              </a:defRPr>
            </a:lvl3pPr>
          </a:lstStyle>
          <a:p>
            <a:pPr lvl="0"/>
            <a:r>
              <a:rPr lang="en-US" dirty="0"/>
              <a:t>Edit Master text styles</a:t>
            </a:r>
          </a:p>
        </p:txBody>
      </p:sp>
      <p:sp>
        <p:nvSpPr>
          <p:cNvPr id="9" name="Text Placeholder 5"/>
          <p:cNvSpPr>
            <a:spLocks noGrp="1"/>
          </p:cNvSpPr>
          <p:nvPr>
            <p:ph type="body" sz="quarter" idx="15"/>
          </p:nvPr>
        </p:nvSpPr>
        <p:spPr bwMode="auto">
          <a:xfrm>
            <a:off x="4409907" y="4600354"/>
            <a:ext cx="3377036" cy="1560511"/>
          </a:xfrm>
          <a:solidFill>
            <a:schemeClr val="tx1"/>
          </a:solidFill>
        </p:spPr>
        <p:txBody>
          <a:bodyPr lIns="72000" anchor="ctr"/>
          <a:lstStyle>
            <a:lvl1pPr algn="ctr">
              <a:defRPr sz="1575">
                <a:solidFill>
                  <a:schemeClr val="bg1"/>
                </a:solidFill>
              </a:defRPr>
            </a:lvl1pPr>
            <a:lvl2pPr>
              <a:defRPr sz="1350">
                <a:solidFill>
                  <a:schemeClr val="bg1"/>
                </a:solidFill>
              </a:defRPr>
            </a:lvl2pPr>
            <a:lvl3pPr>
              <a:defRPr sz="1350">
                <a:solidFill>
                  <a:schemeClr val="bg1"/>
                </a:solidFill>
              </a:defRPr>
            </a:lvl3pPr>
          </a:lstStyle>
          <a:p>
            <a:pPr lvl="0"/>
            <a:r>
              <a:rPr lang="en-US" dirty="0"/>
              <a:t>Edit Master text styles</a:t>
            </a:r>
          </a:p>
        </p:txBody>
      </p:sp>
      <p:sp>
        <p:nvSpPr>
          <p:cNvPr id="10" name="Text Placeholder 5"/>
          <p:cNvSpPr>
            <a:spLocks noGrp="1"/>
          </p:cNvSpPr>
          <p:nvPr>
            <p:ph type="body" sz="quarter" idx="19"/>
          </p:nvPr>
        </p:nvSpPr>
        <p:spPr bwMode="auto">
          <a:xfrm>
            <a:off x="8084327" y="4600353"/>
            <a:ext cx="3411672" cy="1560510"/>
          </a:xfrm>
          <a:solidFill>
            <a:schemeClr val="tx1"/>
          </a:solidFill>
        </p:spPr>
        <p:txBody>
          <a:bodyPr lIns="72000" anchor="ctr"/>
          <a:lstStyle>
            <a:lvl1pPr algn="ctr">
              <a:defRPr sz="1575">
                <a:solidFill>
                  <a:schemeClr val="bg1"/>
                </a:solidFill>
              </a:defRPr>
            </a:lvl1pPr>
            <a:lvl2pPr>
              <a:defRPr sz="1350">
                <a:solidFill>
                  <a:schemeClr val="bg1"/>
                </a:solidFill>
              </a:defRPr>
            </a:lvl2pPr>
            <a:lvl3pPr>
              <a:defRPr sz="1350">
                <a:solidFill>
                  <a:schemeClr val="bg1"/>
                </a:solidFill>
              </a:defRPr>
            </a:lvl3pPr>
          </a:lstStyle>
          <a:p>
            <a:pPr lvl="0"/>
            <a:r>
              <a:rPr lang="en-US" dirty="0"/>
              <a:t>Edit Master text styles</a:t>
            </a:r>
          </a:p>
        </p:txBody>
      </p:sp>
      <p:sp>
        <p:nvSpPr>
          <p:cNvPr id="11" name="Espace réservé de la date 3">
            <a:extLst>
              <a:ext uri="{FF2B5EF4-FFF2-40B4-BE49-F238E27FC236}">
                <a16:creationId xmlns:a16="http://schemas.microsoft.com/office/drawing/2014/main" id="{D13C4DC0-4A07-BA44-8FB9-778D7EA800B7}"/>
              </a:ext>
            </a:extLst>
          </p:cNvPr>
          <p:cNvSpPr>
            <a:spLocks noGrp="1"/>
          </p:cNvSpPr>
          <p:nvPr>
            <p:ph type="dt" sz="half" idx="20"/>
          </p:nvPr>
        </p:nvSpPr>
        <p:spPr/>
        <p:txBody>
          <a:bodyPr/>
          <a:lstStyle>
            <a:lvl1pPr>
              <a:defRPr/>
            </a:lvl1pPr>
          </a:lstStyle>
          <a:p>
            <a:pPr>
              <a:defRPr/>
            </a:pPr>
            <a:fld id="{ED053EEE-0EC6-6547-AFA9-FC9EF1B02371}" type="datetime1">
              <a:rPr lang="de-CH" smtClean="0"/>
              <a:t>11.03.24</a:t>
            </a:fld>
            <a:endParaRPr lang="fr-FR" dirty="0"/>
          </a:p>
        </p:txBody>
      </p:sp>
      <p:sp>
        <p:nvSpPr>
          <p:cNvPr id="13" name="Espace réservé du pied de page 4">
            <a:extLst>
              <a:ext uri="{FF2B5EF4-FFF2-40B4-BE49-F238E27FC236}">
                <a16:creationId xmlns:a16="http://schemas.microsoft.com/office/drawing/2014/main" id="{E98240A6-8A23-384D-94A3-9F38CAC41D35}"/>
              </a:ext>
            </a:extLst>
          </p:cNvPr>
          <p:cNvSpPr>
            <a:spLocks noGrp="1"/>
          </p:cNvSpPr>
          <p:nvPr>
            <p:ph type="ftr" sz="quarter" idx="21"/>
          </p:nvPr>
        </p:nvSpPr>
        <p:spPr/>
        <p:txBody>
          <a:bodyPr/>
          <a:lstStyle>
            <a:lvl1pPr>
              <a:defRPr/>
            </a:lvl1pPr>
          </a:lstStyle>
          <a:p>
            <a:pPr>
              <a:defRPr/>
            </a:pPr>
            <a:endParaRPr lang="fr-FR"/>
          </a:p>
        </p:txBody>
      </p:sp>
      <p:sp>
        <p:nvSpPr>
          <p:cNvPr id="14" name="Espace réservé du numéro de diapositive 5">
            <a:extLst>
              <a:ext uri="{FF2B5EF4-FFF2-40B4-BE49-F238E27FC236}">
                <a16:creationId xmlns:a16="http://schemas.microsoft.com/office/drawing/2014/main" id="{0382F2E5-A27B-CD4A-B0A4-4D501F603412}"/>
              </a:ext>
            </a:extLst>
          </p:cNvPr>
          <p:cNvSpPr>
            <a:spLocks noGrp="1"/>
          </p:cNvSpPr>
          <p:nvPr>
            <p:ph type="sldNum" sz="quarter" idx="22"/>
          </p:nvPr>
        </p:nvSpPr>
        <p:spPr/>
        <p:txBody>
          <a:bodyPr/>
          <a:lstStyle>
            <a:lvl1pPr>
              <a:defRPr/>
            </a:lvl1pPr>
          </a:lstStyle>
          <a:p>
            <a:pPr>
              <a:defRPr/>
            </a:pPr>
            <a:fld id="{85DBC0C8-A904-A84F-9D0B-C2171D0A1279}" type="slidenum">
              <a:rPr lang="fr-FR"/>
              <a:pPr>
                <a:defRPr/>
              </a:pPr>
              <a:t>‹#›</a:t>
            </a:fld>
            <a:endParaRPr lang="fr-FR" dirty="0"/>
          </a:p>
        </p:txBody>
      </p:sp>
    </p:spTree>
    <p:extLst>
      <p:ext uri="{BB962C8B-B14F-4D97-AF65-F5344CB8AC3E}">
        <p14:creationId xmlns:p14="http://schemas.microsoft.com/office/powerpoint/2010/main" val="2143562895"/>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6" y="476250"/>
            <a:ext cx="10801351" cy="973138"/>
          </a:xfrm>
        </p:spPr>
        <p:txBody>
          <a:bodyPr/>
          <a:lstStyle/>
          <a:p>
            <a:r>
              <a:rPr lang="en-US" dirty="0"/>
              <a:t>Click to edit Master title style</a:t>
            </a:r>
          </a:p>
        </p:txBody>
      </p:sp>
      <p:sp>
        <p:nvSpPr>
          <p:cNvPr id="5" name="Picture Placeholder 10"/>
          <p:cNvSpPr>
            <a:spLocks noGrp="1"/>
          </p:cNvSpPr>
          <p:nvPr>
            <p:ph type="pic" sz="quarter" idx="13"/>
          </p:nvPr>
        </p:nvSpPr>
        <p:spPr bwMode="auto">
          <a:xfrm>
            <a:off x="694650" y="1684948"/>
            <a:ext cx="10801351" cy="2563906"/>
          </a:xfrm>
          <a:prstGeom prst="rect">
            <a:avLst/>
          </a:prstGeom>
          <a:noFill/>
        </p:spPr>
        <p:txBody>
          <a:bodyPr rtlCol="0" anchor="ctr">
            <a:normAutofit/>
          </a:bodyPr>
          <a:lstStyle>
            <a:lvl1pPr algn="ctr">
              <a:defRPr/>
            </a:lvl1pPr>
          </a:lstStyle>
          <a:p>
            <a:pPr lvl="0"/>
            <a:r>
              <a:rPr lang="en-GB" noProof="0"/>
              <a:t>Click icon to add picture</a:t>
            </a:r>
            <a:endParaRPr noProof="0"/>
          </a:p>
        </p:txBody>
      </p:sp>
      <p:sp>
        <p:nvSpPr>
          <p:cNvPr id="6" name="Text Placeholder 5"/>
          <p:cNvSpPr>
            <a:spLocks noGrp="1"/>
          </p:cNvSpPr>
          <p:nvPr>
            <p:ph type="body" sz="quarter" idx="14"/>
          </p:nvPr>
        </p:nvSpPr>
        <p:spPr bwMode="auto">
          <a:xfrm>
            <a:off x="695325" y="4391027"/>
            <a:ext cx="3415859" cy="1766370"/>
          </a:xfrm>
        </p:spPr>
        <p:txBody>
          <a:bodyPr/>
          <a:lstStyle>
            <a:lvl1pPr>
              <a:defRPr sz="1575"/>
            </a:lvl1pPr>
            <a:lvl2pPr>
              <a:defRPr sz="1350"/>
            </a:lvl2pPr>
            <a:lvl3pPr>
              <a:defRPr sz="1350"/>
            </a:lvl3pPr>
          </a:lstStyle>
          <a:p>
            <a:pPr lvl="0"/>
            <a:r>
              <a:rPr lang="en-US" dirty="0"/>
              <a:t>Edit Master text styles</a:t>
            </a:r>
          </a:p>
          <a:p>
            <a:pPr lvl="1"/>
            <a:r>
              <a:rPr lang="en-US" dirty="0"/>
              <a:t>Second level</a:t>
            </a:r>
          </a:p>
          <a:p>
            <a:pPr lvl="2"/>
            <a:r>
              <a:rPr lang="en-US" dirty="0"/>
              <a:t>Third level</a:t>
            </a:r>
          </a:p>
        </p:txBody>
      </p:sp>
      <p:sp>
        <p:nvSpPr>
          <p:cNvPr id="7" name="Text Placeholder 5"/>
          <p:cNvSpPr>
            <a:spLocks noGrp="1"/>
          </p:cNvSpPr>
          <p:nvPr>
            <p:ph type="body" sz="quarter" idx="15"/>
          </p:nvPr>
        </p:nvSpPr>
        <p:spPr bwMode="auto">
          <a:xfrm>
            <a:off x="4410237" y="4393425"/>
            <a:ext cx="3376379" cy="1766370"/>
          </a:xfrm>
        </p:spPr>
        <p:txBody>
          <a:bodyPr/>
          <a:lstStyle>
            <a:lvl1pPr>
              <a:defRPr sz="1575"/>
            </a:lvl1pPr>
            <a:lvl2pPr>
              <a:defRPr sz="1350"/>
            </a:lvl2pPr>
            <a:lvl3pPr>
              <a:defRPr sz="1350"/>
            </a:lvl3pPr>
          </a:lstStyle>
          <a:p>
            <a:pPr lvl="0"/>
            <a:r>
              <a:rPr lang="en-US" dirty="0"/>
              <a:t>Edit Master text styles</a:t>
            </a:r>
          </a:p>
          <a:p>
            <a:pPr lvl="1"/>
            <a:r>
              <a:rPr lang="en-US" dirty="0"/>
              <a:t>Second level</a:t>
            </a:r>
          </a:p>
          <a:p>
            <a:pPr lvl="2"/>
            <a:r>
              <a:rPr lang="en-US" dirty="0"/>
              <a:t>Third level</a:t>
            </a:r>
          </a:p>
        </p:txBody>
      </p:sp>
      <p:sp>
        <p:nvSpPr>
          <p:cNvPr id="11" name="Text Placeholder 5"/>
          <p:cNvSpPr>
            <a:spLocks noGrp="1"/>
          </p:cNvSpPr>
          <p:nvPr>
            <p:ph type="body" sz="quarter" idx="19"/>
          </p:nvPr>
        </p:nvSpPr>
        <p:spPr bwMode="auto">
          <a:xfrm>
            <a:off x="8085670" y="4393425"/>
            <a:ext cx="3411007" cy="1766370"/>
          </a:xfrm>
        </p:spPr>
        <p:txBody>
          <a:bodyPr/>
          <a:lstStyle>
            <a:lvl1pPr>
              <a:defRPr sz="1575"/>
            </a:lvl1pPr>
            <a:lvl2pPr>
              <a:defRPr sz="1350"/>
            </a:lvl2pPr>
            <a:lvl3pPr>
              <a:defRPr sz="1350"/>
            </a:lvl3pPr>
          </a:lstStyle>
          <a:p>
            <a:pPr lvl="0"/>
            <a:r>
              <a:rPr lang="en-US" dirty="0"/>
              <a:t>Edit Master text styles</a:t>
            </a:r>
          </a:p>
          <a:p>
            <a:pPr lvl="1"/>
            <a:r>
              <a:rPr lang="en-US" dirty="0"/>
              <a:t>Second level</a:t>
            </a:r>
          </a:p>
          <a:p>
            <a:pPr lvl="2"/>
            <a:r>
              <a:rPr lang="en-US" dirty="0"/>
              <a:t>Third level</a:t>
            </a:r>
          </a:p>
        </p:txBody>
      </p:sp>
      <p:sp>
        <p:nvSpPr>
          <p:cNvPr id="8" name="Date Placeholder 2">
            <a:extLst>
              <a:ext uri="{FF2B5EF4-FFF2-40B4-BE49-F238E27FC236}">
                <a16:creationId xmlns:a16="http://schemas.microsoft.com/office/drawing/2014/main" id="{93B6E174-779E-2549-B3CB-7789DAD394F2}"/>
              </a:ext>
            </a:extLst>
          </p:cNvPr>
          <p:cNvSpPr>
            <a:spLocks noGrp="1"/>
          </p:cNvSpPr>
          <p:nvPr>
            <p:ph type="dt" sz="half" idx="20"/>
          </p:nvPr>
        </p:nvSpPr>
        <p:spPr bwMode="auto"/>
        <p:txBody>
          <a:bodyPr/>
          <a:lstStyle>
            <a:lvl1pPr>
              <a:defRPr/>
            </a:lvl1pPr>
          </a:lstStyle>
          <a:p>
            <a:pPr>
              <a:defRPr/>
            </a:pPr>
            <a:fld id="{5C83E6EB-1A90-9840-8B40-BA4BF553E6D1}" type="datetime1">
              <a:rPr lang="de-CH" smtClean="0"/>
              <a:t>11.03.24</a:t>
            </a:fld>
            <a:endParaRPr lang="en-US"/>
          </a:p>
        </p:txBody>
      </p:sp>
      <p:sp>
        <p:nvSpPr>
          <p:cNvPr id="9" name="Footer Placeholder 3">
            <a:extLst>
              <a:ext uri="{FF2B5EF4-FFF2-40B4-BE49-F238E27FC236}">
                <a16:creationId xmlns:a16="http://schemas.microsoft.com/office/drawing/2014/main" id="{B853A0F6-3FA9-7D42-8E59-9F5E054C6739}"/>
              </a:ext>
            </a:extLst>
          </p:cNvPr>
          <p:cNvSpPr>
            <a:spLocks noGrp="1"/>
          </p:cNvSpPr>
          <p:nvPr>
            <p:ph type="ftr" sz="quarter" idx="21"/>
          </p:nvPr>
        </p:nvSpPr>
        <p:spPr bwMode="auto"/>
        <p:txBody>
          <a:bodyPr/>
          <a:lstStyle>
            <a:lvl1pPr>
              <a:defRPr/>
            </a:lvl1pPr>
          </a:lstStyle>
          <a:p>
            <a:pPr>
              <a:defRPr/>
            </a:pPr>
            <a:endParaRPr lang="en-US"/>
          </a:p>
        </p:txBody>
      </p:sp>
      <p:sp>
        <p:nvSpPr>
          <p:cNvPr id="10" name="Slide Number Placeholder 4">
            <a:extLst>
              <a:ext uri="{FF2B5EF4-FFF2-40B4-BE49-F238E27FC236}">
                <a16:creationId xmlns:a16="http://schemas.microsoft.com/office/drawing/2014/main" id="{366165D1-FF93-5545-9128-887E6F770689}"/>
              </a:ext>
            </a:extLst>
          </p:cNvPr>
          <p:cNvSpPr>
            <a:spLocks noGrp="1"/>
          </p:cNvSpPr>
          <p:nvPr>
            <p:ph type="sldNum" sz="quarter" idx="22"/>
          </p:nvPr>
        </p:nvSpPr>
        <p:spPr bwMode="auto"/>
        <p:txBody>
          <a:bodyPr/>
          <a:lstStyle>
            <a:lvl1pPr>
              <a:defRPr/>
            </a:lvl1pPr>
          </a:lstStyle>
          <a:p>
            <a:pPr>
              <a:defRPr/>
            </a:pPr>
            <a:fld id="{1434DE53-75DD-F045-A9D6-4A20EFE2B3B8}" type="slidenum">
              <a:rPr lang="en-US"/>
              <a:pPr>
                <a:defRPr/>
              </a:pPr>
              <a:t>‹#›</a:t>
            </a:fld>
            <a:endParaRPr lang="en-US"/>
          </a:p>
        </p:txBody>
      </p:sp>
    </p:spTree>
    <p:extLst>
      <p:ext uri="{BB962C8B-B14F-4D97-AF65-F5344CB8AC3E}">
        <p14:creationId xmlns:p14="http://schemas.microsoft.com/office/powerpoint/2010/main" val="1353294124"/>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2 photos">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10"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5" name="Espace réservé de la date 3">
            <a:extLst>
              <a:ext uri="{FF2B5EF4-FFF2-40B4-BE49-F238E27FC236}">
                <a16:creationId xmlns:a16="http://schemas.microsoft.com/office/drawing/2014/main" id="{98940E45-C9D9-B641-BB28-BF9D8D66AAC9}"/>
              </a:ext>
            </a:extLst>
          </p:cNvPr>
          <p:cNvSpPr>
            <a:spLocks noGrp="1"/>
          </p:cNvSpPr>
          <p:nvPr>
            <p:ph type="dt" sz="half" idx="15"/>
          </p:nvPr>
        </p:nvSpPr>
        <p:spPr/>
        <p:txBody>
          <a:bodyPr/>
          <a:lstStyle>
            <a:lvl1pPr>
              <a:defRPr/>
            </a:lvl1pPr>
          </a:lstStyle>
          <a:p>
            <a:pPr>
              <a:defRPr/>
            </a:pPr>
            <a:fld id="{CE400A17-03AA-A84F-9CEF-7BECEDFEF5E3}" type="datetime1">
              <a:rPr lang="de-CH" smtClean="0"/>
              <a:t>11.03.24</a:t>
            </a:fld>
            <a:endParaRPr lang="fr-FR" dirty="0"/>
          </a:p>
        </p:txBody>
      </p:sp>
      <p:sp>
        <p:nvSpPr>
          <p:cNvPr id="6" name="Espace réservé du pied de page 4">
            <a:extLst>
              <a:ext uri="{FF2B5EF4-FFF2-40B4-BE49-F238E27FC236}">
                <a16:creationId xmlns:a16="http://schemas.microsoft.com/office/drawing/2014/main" id="{1D6BEF59-B387-1844-94B9-D9324F82CC48}"/>
              </a:ext>
            </a:extLst>
          </p:cNvPr>
          <p:cNvSpPr>
            <a:spLocks noGrp="1"/>
          </p:cNvSpPr>
          <p:nvPr>
            <p:ph type="ftr" sz="quarter" idx="16"/>
          </p:nvPr>
        </p:nvSpPr>
        <p:spPr/>
        <p:txBody>
          <a:bodyPr/>
          <a:lstStyle>
            <a:lvl1pPr>
              <a:defRPr/>
            </a:lvl1pPr>
          </a:lstStyle>
          <a:p>
            <a:pPr>
              <a:defRPr/>
            </a:pPr>
            <a:endParaRPr lang="fr-FR"/>
          </a:p>
        </p:txBody>
      </p:sp>
      <p:sp>
        <p:nvSpPr>
          <p:cNvPr id="8" name="Espace réservé du numéro de diapositive 5">
            <a:extLst>
              <a:ext uri="{FF2B5EF4-FFF2-40B4-BE49-F238E27FC236}">
                <a16:creationId xmlns:a16="http://schemas.microsoft.com/office/drawing/2014/main" id="{206B27B7-BA3E-7840-ADDD-1C96BF61D22D}"/>
              </a:ext>
            </a:extLst>
          </p:cNvPr>
          <p:cNvSpPr>
            <a:spLocks noGrp="1"/>
          </p:cNvSpPr>
          <p:nvPr>
            <p:ph type="sldNum" sz="quarter" idx="17"/>
          </p:nvPr>
        </p:nvSpPr>
        <p:spPr/>
        <p:txBody>
          <a:bodyPr/>
          <a:lstStyle>
            <a:lvl1pPr>
              <a:defRPr/>
            </a:lvl1pPr>
          </a:lstStyle>
          <a:p>
            <a:pPr>
              <a:defRPr/>
            </a:pPr>
            <a:fld id="{11184F97-0DE0-7949-80BD-14E41F573350}" type="slidenum">
              <a:rPr lang="fr-FR"/>
              <a:pPr>
                <a:defRPr/>
              </a:pPr>
              <a:t>‹#›</a:t>
            </a:fld>
            <a:endParaRPr lang="fr-FR" dirty="0"/>
          </a:p>
        </p:txBody>
      </p:sp>
    </p:spTree>
    <p:extLst>
      <p:ext uri="{BB962C8B-B14F-4D97-AF65-F5344CB8AC3E}">
        <p14:creationId xmlns:p14="http://schemas.microsoft.com/office/powerpoint/2010/main" val="2871920551"/>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3 photos">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2888510"/>
            <a:ext cx="3960000" cy="3279146"/>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18" name="Espace réservé pour une image  8"/>
          <p:cNvSpPr>
            <a:spLocks noGrp="1"/>
          </p:cNvSpPr>
          <p:nvPr>
            <p:ph type="pic" sz="quarter" idx="14"/>
          </p:nvPr>
        </p:nvSpPr>
        <p:spPr>
          <a:xfrm>
            <a:off x="8232000" y="2888510"/>
            <a:ext cx="3960000" cy="3279146"/>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19" name="Espace réservé pour une image  8"/>
          <p:cNvSpPr>
            <a:spLocks noGrp="1"/>
          </p:cNvSpPr>
          <p:nvPr>
            <p:ph type="pic" sz="quarter" idx="15"/>
          </p:nvPr>
        </p:nvSpPr>
        <p:spPr>
          <a:xfrm>
            <a:off x="4116000" y="2888510"/>
            <a:ext cx="3960000" cy="3279146"/>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20" name="Espace réservé du contenu 2"/>
          <p:cNvSpPr>
            <a:spLocks noGrp="1"/>
          </p:cNvSpPr>
          <p:nvPr>
            <p:ph idx="1"/>
          </p:nvPr>
        </p:nvSpPr>
        <p:spPr>
          <a:xfrm>
            <a:off x="696000" y="1767567"/>
            <a:ext cx="10800000" cy="1050063"/>
          </a:xfrm>
        </p:spPr>
        <p:txBody>
          <a:bodyPr/>
          <a:lstStyle/>
          <a:p>
            <a:pPr lvl="0"/>
            <a:r>
              <a:rPr lang="fr-FR"/>
              <a:t>Cliquez pour modifier les styles du texte du masque</a:t>
            </a:r>
          </a:p>
        </p:txBody>
      </p:sp>
      <p:sp>
        <p:nvSpPr>
          <p:cNvPr id="8" name="Espace réservé de la date 3">
            <a:extLst>
              <a:ext uri="{FF2B5EF4-FFF2-40B4-BE49-F238E27FC236}">
                <a16:creationId xmlns:a16="http://schemas.microsoft.com/office/drawing/2014/main" id="{9C8C1BA2-A8B4-9848-B26C-B07E832E8E18}"/>
              </a:ext>
            </a:extLst>
          </p:cNvPr>
          <p:cNvSpPr>
            <a:spLocks noGrp="1"/>
          </p:cNvSpPr>
          <p:nvPr>
            <p:ph type="dt" sz="half" idx="16"/>
          </p:nvPr>
        </p:nvSpPr>
        <p:spPr/>
        <p:txBody>
          <a:bodyPr/>
          <a:lstStyle>
            <a:lvl1pPr>
              <a:defRPr/>
            </a:lvl1pPr>
          </a:lstStyle>
          <a:p>
            <a:pPr>
              <a:defRPr/>
            </a:pPr>
            <a:fld id="{E2B50FA6-62A1-5A48-AA0C-A0D7A697A29A}" type="datetime1">
              <a:rPr lang="de-CH" smtClean="0"/>
              <a:t>11.03.24</a:t>
            </a:fld>
            <a:endParaRPr lang="fr-FR" dirty="0"/>
          </a:p>
        </p:txBody>
      </p:sp>
      <p:sp>
        <p:nvSpPr>
          <p:cNvPr id="9" name="Espace réservé du pied de page 4">
            <a:extLst>
              <a:ext uri="{FF2B5EF4-FFF2-40B4-BE49-F238E27FC236}">
                <a16:creationId xmlns:a16="http://schemas.microsoft.com/office/drawing/2014/main" id="{063837EC-5F8F-3B4C-A11E-E1428424BA17}"/>
              </a:ext>
            </a:extLst>
          </p:cNvPr>
          <p:cNvSpPr>
            <a:spLocks noGrp="1"/>
          </p:cNvSpPr>
          <p:nvPr>
            <p:ph type="ftr" sz="quarter" idx="17"/>
          </p:nvPr>
        </p:nvSpPr>
        <p:spPr/>
        <p:txBody>
          <a:bodyPr/>
          <a:lstStyle>
            <a:lvl1pPr>
              <a:defRPr/>
            </a:lvl1pPr>
          </a:lstStyle>
          <a:p>
            <a:pPr>
              <a:defRPr/>
            </a:pPr>
            <a:endParaRPr lang="fr-FR"/>
          </a:p>
        </p:txBody>
      </p:sp>
      <p:sp>
        <p:nvSpPr>
          <p:cNvPr id="10" name="Espace réservé du numéro de diapositive 5">
            <a:extLst>
              <a:ext uri="{FF2B5EF4-FFF2-40B4-BE49-F238E27FC236}">
                <a16:creationId xmlns:a16="http://schemas.microsoft.com/office/drawing/2014/main" id="{F7010AF7-1268-D64F-84DE-2026111AC5AC}"/>
              </a:ext>
            </a:extLst>
          </p:cNvPr>
          <p:cNvSpPr>
            <a:spLocks noGrp="1"/>
          </p:cNvSpPr>
          <p:nvPr>
            <p:ph type="sldNum" sz="quarter" idx="18"/>
          </p:nvPr>
        </p:nvSpPr>
        <p:spPr/>
        <p:txBody>
          <a:bodyPr/>
          <a:lstStyle>
            <a:lvl1pPr>
              <a:defRPr/>
            </a:lvl1pPr>
          </a:lstStyle>
          <a:p>
            <a:pPr>
              <a:defRPr/>
            </a:pPr>
            <a:fld id="{F3061154-C047-A144-B014-5CDE2A7D9FB1}" type="slidenum">
              <a:rPr lang="fr-FR"/>
              <a:pPr>
                <a:defRPr/>
              </a:pPr>
              <a:t>‹#›</a:t>
            </a:fld>
            <a:endParaRPr lang="fr-FR" dirty="0"/>
          </a:p>
        </p:txBody>
      </p:sp>
    </p:spTree>
    <p:extLst>
      <p:ext uri="{BB962C8B-B14F-4D97-AF65-F5344CB8AC3E}">
        <p14:creationId xmlns:p14="http://schemas.microsoft.com/office/powerpoint/2010/main" val="1299536796"/>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4 horizontal photos">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17" name="Espace réservé pour une image  8"/>
          <p:cNvSpPr>
            <a:spLocks noGrp="1"/>
          </p:cNvSpPr>
          <p:nvPr>
            <p:ph type="pic" sz="quarter" idx="13"/>
          </p:nvPr>
        </p:nvSpPr>
        <p:spPr>
          <a:xfrm>
            <a:off x="0" y="4093535"/>
            <a:ext cx="6048000" cy="2232000"/>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10" name="Espace réservé pour une image  8"/>
          <p:cNvSpPr>
            <a:spLocks noGrp="1"/>
          </p:cNvSpPr>
          <p:nvPr>
            <p:ph type="pic" sz="quarter" idx="14"/>
          </p:nvPr>
        </p:nvSpPr>
        <p:spPr>
          <a:xfrm>
            <a:off x="6144000" y="4093535"/>
            <a:ext cx="6048000" cy="2232000"/>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8" name="Espace réservé pour une image  8"/>
          <p:cNvSpPr>
            <a:spLocks noGrp="1"/>
          </p:cNvSpPr>
          <p:nvPr>
            <p:ph type="pic" sz="quarter" idx="15"/>
          </p:nvPr>
        </p:nvSpPr>
        <p:spPr>
          <a:xfrm>
            <a:off x="0" y="1775152"/>
            <a:ext cx="6048000" cy="2232000"/>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9" name="Espace réservé pour une image  8"/>
          <p:cNvSpPr>
            <a:spLocks noGrp="1"/>
          </p:cNvSpPr>
          <p:nvPr>
            <p:ph type="pic" sz="quarter" idx="16"/>
          </p:nvPr>
        </p:nvSpPr>
        <p:spPr>
          <a:xfrm>
            <a:off x="6144000" y="1775152"/>
            <a:ext cx="6048000" cy="2232000"/>
          </a:xfrm>
          <a:pattFill prst="smCheck">
            <a:fgClr>
              <a:schemeClr val="bg2"/>
            </a:fgClr>
            <a:bgClr>
              <a:schemeClr val="bg1"/>
            </a:bgClr>
          </a:pattFill>
        </p:spPr>
        <p:txBody>
          <a:bodyPr rtlCol="0" anchor="ctr">
            <a:normAutofit/>
          </a:bodyPr>
          <a:lstStyle>
            <a:lvl1pPr algn="ctr">
              <a:defRPr/>
            </a:lvl1pPr>
          </a:lstStyle>
          <a:p>
            <a:pPr lvl="0"/>
            <a:r>
              <a:rPr lang="fr-FR" noProof="0"/>
              <a:t>Faire glisser l'image vers l'espace réservé ou cliquer sur l'icône pour l'ajouter</a:t>
            </a:r>
          </a:p>
        </p:txBody>
      </p:sp>
      <p:sp>
        <p:nvSpPr>
          <p:cNvPr id="11" name="Espace réservé de la date 3">
            <a:extLst>
              <a:ext uri="{FF2B5EF4-FFF2-40B4-BE49-F238E27FC236}">
                <a16:creationId xmlns:a16="http://schemas.microsoft.com/office/drawing/2014/main" id="{5819A35C-0EFD-2349-BA02-21DFCD8D7475}"/>
              </a:ext>
            </a:extLst>
          </p:cNvPr>
          <p:cNvSpPr>
            <a:spLocks noGrp="1"/>
          </p:cNvSpPr>
          <p:nvPr>
            <p:ph type="dt" sz="half" idx="17"/>
          </p:nvPr>
        </p:nvSpPr>
        <p:spPr/>
        <p:txBody>
          <a:bodyPr/>
          <a:lstStyle>
            <a:lvl1pPr>
              <a:defRPr/>
            </a:lvl1pPr>
          </a:lstStyle>
          <a:p>
            <a:pPr>
              <a:defRPr/>
            </a:pPr>
            <a:fld id="{64E40FE0-A260-8944-9E1C-9BDA5D54C839}" type="datetime1">
              <a:rPr lang="de-CH" smtClean="0"/>
              <a:t>11.03.24</a:t>
            </a:fld>
            <a:endParaRPr lang="fr-FR" dirty="0"/>
          </a:p>
        </p:txBody>
      </p:sp>
      <p:sp>
        <p:nvSpPr>
          <p:cNvPr id="12" name="Espace réservé du pied de page 4">
            <a:extLst>
              <a:ext uri="{FF2B5EF4-FFF2-40B4-BE49-F238E27FC236}">
                <a16:creationId xmlns:a16="http://schemas.microsoft.com/office/drawing/2014/main" id="{F45F3289-F89E-E24F-A396-F0A61EE789FB}"/>
              </a:ext>
            </a:extLst>
          </p:cNvPr>
          <p:cNvSpPr>
            <a:spLocks noGrp="1"/>
          </p:cNvSpPr>
          <p:nvPr>
            <p:ph type="ftr" sz="quarter" idx="18"/>
          </p:nvPr>
        </p:nvSpPr>
        <p:spPr/>
        <p:txBody>
          <a:bodyPr/>
          <a:lstStyle>
            <a:lvl1pPr>
              <a:defRPr/>
            </a:lvl1pPr>
          </a:lstStyle>
          <a:p>
            <a:pPr>
              <a:defRPr/>
            </a:pPr>
            <a:endParaRPr lang="fr-FR"/>
          </a:p>
        </p:txBody>
      </p:sp>
      <p:sp>
        <p:nvSpPr>
          <p:cNvPr id="13" name="Espace réservé du numéro de diapositive 5">
            <a:extLst>
              <a:ext uri="{FF2B5EF4-FFF2-40B4-BE49-F238E27FC236}">
                <a16:creationId xmlns:a16="http://schemas.microsoft.com/office/drawing/2014/main" id="{2F292C72-0714-4C4C-8A40-ACA98D68D40E}"/>
              </a:ext>
            </a:extLst>
          </p:cNvPr>
          <p:cNvSpPr>
            <a:spLocks noGrp="1"/>
          </p:cNvSpPr>
          <p:nvPr>
            <p:ph type="sldNum" sz="quarter" idx="19"/>
          </p:nvPr>
        </p:nvSpPr>
        <p:spPr/>
        <p:txBody>
          <a:bodyPr/>
          <a:lstStyle>
            <a:lvl1pPr>
              <a:defRPr/>
            </a:lvl1pPr>
          </a:lstStyle>
          <a:p>
            <a:pPr>
              <a:defRPr/>
            </a:pPr>
            <a:fld id="{977FCE1B-1A68-9B4F-8D9A-4AD68235A486}" type="slidenum">
              <a:rPr lang="fr-FR"/>
              <a:pPr>
                <a:defRPr/>
              </a:pPr>
              <a:t>‹#›</a:t>
            </a:fld>
            <a:endParaRPr lang="fr-FR" dirty="0"/>
          </a:p>
        </p:txBody>
      </p:sp>
    </p:spTree>
    <p:extLst>
      <p:ext uri="{BB962C8B-B14F-4D97-AF65-F5344CB8AC3E}">
        <p14:creationId xmlns:p14="http://schemas.microsoft.com/office/powerpoint/2010/main" val="33692208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9C334B89-CE72-1643-A3FB-0E9DD11B0770}" type="datetime1">
              <a:rPr lang="de-CH" smtClean="0"/>
              <a:t>11.03.24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245973607"/>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1_4 vertical photos captions">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695326" y="1849120"/>
            <a:ext cx="2604737" cy="349416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4" name="Espace réservé pour une image  8"/>
          <p:cNvSpPr>
            <a:spLocks noGrp="1"/>
          </p:cNvSpPr>
          <p:nvPr>
            <p:ph type="pic" sz="quarter" idx="14"/>
          </p:nvPr>
        </p:nvSpPr>
        <p:spPr>
          <a:xfrm>
            <a:off x="3427305" y="1849120"/>
            <a:ext cx="2604737" cy="349416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5" name="Espace réservé pour une image  8"/>
          <p:cNvSpPr>
            <a:spLocks noGrp="1"/>
          </p:cNvSpPr>
          <p:nvPr>
            <p:ph type="pic" sz="quarter" idx="15"/>
          </p:nvPr>
        </p:nvSpPr>
        <p:spPr>
          <a:xfrm>
            <a:off x="6159285" y="1849120"/>
            <a:ext cx="2604737" cy="349416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6" name="Espace réservé pour une image  8"/>
          <p:cNvSpPr>
            <a:spLocks noGrp="1"/>
          </p:cNvSpPr>
          <p:nvPr>
            <p:ph type="pic" sz="quarter" idx="16"/>
          </p:nvPr>
        </p:nvSpPr>
        <p:spPr>
          <a:xfrm>
            <a:off x="8891264" y="1849120"/>
            <a:ext cx="2604737" cy="349416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9" name="Espace réservé de la date 3">
            <a:extLst>
              <a:ext uri="{FF2B5EF4-FFF2-40B4-BE49-F238E27FC236}">
                <a16:creationId xmlns:a16="http://schemas.microsoft.com/office/drawing/2014/main" id="{264FD7DA-0E0B-8A42-AB74-36CF10F578E0}"/>
              </a:ext>
            </a:extLst>
          </p:cNvPr>
          <p:cNvSpPr>
            <a:spLocks noGrp="1"/>
          </p:cNvSpPr>
          <p:nvPr>
            <p:ph type="dt" sz="half" idx="17"/>
          </p:nvPr>
        </p:nvSpPr>
        <p:spPr/>
        <p:txBody>
          <a:bodyPr/>
          <a:lstStyle>
            <a:lvl1pPr>
              <a:defRPr/>
            </a:lvl1pPr>
          </a:lstStyle>
          <a:p>
            <a:pPr>
              <a:defRPr/>
            </a:pPr>
            <a:fld id="{26B64FE5-EE93-C148-8302-81AC2E864B97}" type="datetime1">
              <a:rPr lang="de-CH" smtClean="0"/>
              <a:t>11.03.24</a:t>
            </a:fld>
            <a:endParaRPr lang="fr-FR" dirty="0"/>
          </a:p>
        </p:txBody>
      </p:sp>
      <p:sp>
        <p:nvSpPr>
          <p:cNvPr id="10" name="Espace réservé du pied de page 4">
            <a:extLst>
              <a:ext uri="{FF2B5EF4-FFF2-40B4-BE49-F238E27FC236}">
                <a16:creationId xmlns:a16="http://schemas.microsoft.com/office/drawing/2014/main" id="{BA235879-3A5A-7C4C-B11C-EAA0A74A2529}"/>
              </a:ext>
            </a:extLst>
          </p:cNvPr>
          <p:cNvSpPr>
            <a:spLocks noGrp="1"/>
          </p:cNvSpPr>
          <p:nvPr>
            <p:ph type="ftr" sz="quarter" idx="18"/>
          </p:nvPr>
        </p:nvSpPr>
        <p:spPr/>
        <p:txBody>
          <a:bodyPr/>
          <a:lstStyle>
            <a:lvl1pPr>
              <a:defRPr/>
            </a:lvl1pPr>
          </a:lstStyle>
          <a:p>
            <a:pPr>
              <a:defRPr/>
            </a:pPr>
            <a:endParaRPr lang="fr-FR"/>
          </a:p>
        </p:txBody>
      </p:sp>
      <p:sp>
        <p:nvSpPr>
          <p:cNvPr id="11" name="Espace réservé du numéro de diapositive 5">
            <a:extLst>
              <a:ext uri="{FF2B5EF4-FFF2-40B4-BE49-F238E27FC236}">
                <a16:creationId xmlns:a16="http://schemas.microsoft.com/office/drawing/2014/main" id="{D653D693-FE74-D34E-B242-D358574B1112}"/>
              </a:ext>
            </a:extLst>
          </p:cNvPr>
          <p:cNvSpPr>
            <a:spLocks noGrp="1"/>
          </p:cNvSpPr>
          <p:nvPr>
            <p:ph type="sldNum" sz="quarter" idx="19"/>
          </p:nvPr>
        </p:nvSpPr>
        <p:spPr/>
        <p:txBody>
          <a:bodyPr/>
          <a:lstStyle>
            <a:lvl1pPr>
              <a:defRPr/>
            </a:lvl1pPr>
          </a:lstStyle>
          <a:p>
            <a:pPr>
              <a:defRPr/>
            </a:pPr>
            <a:fld id="{831EB901-C623-B142-BA22-9B70560BF773}" type="slidenum">
              <a:rPr lang="fr-FR"/>
              <a:pPr>
                <a:defRPr/>
              </a:pPr>
              <a:t>‹#›</a:t>
            </a:fld>
            <a:endParaRPr lang="fr-FR" dirty="0"/>
          </a:p>
        </p:txBody>
      </p:sp>
    </p:spTree>
    <p:extLst>
      <p:ext uri="{BB962C8B-B14F-4D97-AF65-F5344CB8AC3E}">
        <p14:creationId xmlns:p14="http://schemas.microsoft.com/office/powerpoint/2010/main" val="3684162031"/>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4 vertical photos">
    <p:spTree>
      <p:nvGrpSpPr>
        <p:cNvPr id="1" name=""/>
        <p:cNvGrpSpPr/>
        <p:nvPr/>
      </p:nvGrpSpPr>
      <p:grpSpPr>
        <a:xfrm>
          <a:off x="0" y="0"/>
          <a:ext cx="0" cy="0"/>
          <a:chOff x="0" y="0"/>
          <a:chExt cx="0" cy="0"/>
        </a:xfrm>
      </p:grpSpPr>
      <p:sp>
        <p:nvSpPr>
          <p:cNvPr id="7" name="Titre 1"/>
          <p:cNvSpPr>
            <a:spLocks noGrp="1"/>
          </p:cNvSpPr>
          <p:nvPr>
            <p:ph type="title"/>
          </p:nvPr>
        </p:nvSpPr>
        <p:spPr>
          <a:xfrm>
            <a:off x="696000" y="465592"/>
            <a:ext cx="10800000" cy="1116849"/>
          </a:xfrm>
        </p:spPr>
        <p:txBody>
          <a:bodyPr/>
          <a:lstStyle/>
          <a:p>
            <a:r>
              <a:rPr lang="fr-FR"/>
              <a:t>Cliquez et modifiez le titre</a:t>
            </a:r>
          </a:p>
        </p:txBody>
      </p:sp>
      <p:sp>
        <p:nvSpPr>
          <p:cNvPr id="8" name="Espace réservé pour une image  8"/>
          <p:cNvSpPr>
            <a:spLocks noGrp="1"/>
          </p:cNvSpPr>
          <p:nvPr>
            <p:ph type="pic" sz="quarter" idx="13"/>
          </p:nvPr>
        </p:nvSpPr>
        <p:spPr>
          <a:xfrm>
            <a:off x="2" y="1870960"/>
            <a:ext cx="2951999" cy="396000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4" name="Espace réservé pour une image  8"/>
          <p:cNvSpPr>
            <a:spLocks noGrp="1"/>
          </p:cNvSpPr>
          <p:nvPr>
            <p:ph type="pic" sz="quarter" idx="14"/>
          </p:nvPr>
        </p:nvSpPr>
        <p:spPr>
          <a:xfrm>
            <a:off x="3080002" y="1870960"/>
            <a:ext cx="2951999" cy="396000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5" name="Espace réservé pour une image  8"/>
          <p:cNvSpPr>
            <a:spLocks noGrp="1"/>
          </p:cNvSpPr>
          <p:nvPr>
            <p:ph type="pic" sz="quarter" idx="15"/>
          </p:nvPr>
        </p:nvSpPr>
        <p:spPr>
          <a:xfrm>
            <a:off x="6160002" y="1870960"/>
            <a:ext cx="2951999" cy="396000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16" name="Espace réservé pour une image  8"/>
          <p:cNvSpPr>
            <a:spLocks noGrp="1"/>
          </p:cNvSpPr>
          <p:nvPr>
            <p:ph type="pic" sz="quarter" idx="16"/>
          </p:nvPr>
        </p:nvSpPr>
        <p:spPr>
          <a:xfrm>
            <a:off x="9240002" y="1870960"/>
            <a:ext cx="2951999" cy="3960000"/>
          </a:xfrm>
          <a:pattFill prst="smCheck">
            <a:fgClr>
              <a:schemeClr val="bg2"/>
            </a:fgClr>
            <a:bgClr>
              <a:schemeClr val="bg1"/>
            </a:bgClr>
          </a:pattFill>
        </p:spPr>
        <p:txBody>
          <a:bodyPr rtlCol="0" anchor="ctr">
            <a:normAutofit/>
          </a:bodyPr>
          <a:lstStyle>
            <a:lvl1pPr algn="ctr">
              <a:defRPr/>
            </a:lvl1pPr>
          </a:lstStyle>
          <a:p>
            <a:pPr lvl="0"/>
            <a:endParaRPr lang="fr-FR" noProof="0"/>
          </a:p>
        </p:txBody>
      </p:sp>
      <p:sp>
        <p:nvSpPr>
          <p:cNvPr id="9" name="Espace réservé de la date 3">
            <a:extLst>
              <a:ext uri="{FF2B5EF4-FFF2-40B4-BE49-F238E27FC236}">
                <a16:creationId xmlns:a16="http://schemas.microsoft.com/office/drawing/2014/main" id="{BFE5E989-CF64-2B4B-9CC1-87C400EA8A53}"/>
              </a:ext>
            </a:extLst>
          </p:cNvPr>
          <p:cNvSpPr>
            <a:spLocks noGrp="1"/>
          </p:cNvSpPr>
          <p:nvPr>
            <p:ph type="dt" sz="half" idx="17"/>
          </p:nvPr>
        </p:nvSpPr>
        <p:spPr/>
        <p:txBody>
          <a:bodyPr/>
          <a:lstStyle>
            <a:lvl1pPr>
              <a:defRPr/>
            </a:lvl1pPr>
          </a:lstStyle>
          <a:p>
            <a:pPr>
              <a:defRPr/>
            </a:pPr>
            <a:fld id="{20BF2F0A-39EE-4044-91A2-9C77F9F07EC9}" type="datetime1">
              <a:rPr lang="de-CH" smtClean="0"/>
              <a:t>11.03.24</a:t>
            </a:fld>
            <a:endParaRPr lang="fr-FR" dirty="0"/>
          </a:p>
        </p:txBody>
      </p:sp>
      <p:sp>
        <p:nvSpPr>
          <p:cNvPr id="10" name="Espace réservé du pied de page 4">
            <a:extLst>
              <a:ext uri="{FF2B5EF4-FFF2-40B4-BE49-F238E27FC236}">
                <a16:creationId xmlns:a16="http://schemas.microsoft.com/office/drawing/2014/main" id="{D0B272F8-3B8C-7D4F-AD36-020B92759F4A}"/>
              </a:ext>
            </a:extLst>
          </p:cNvPr>
          <p:cNvSpPr>
            <a:spLocks noGrp="1"/>
          </p:cNvSpPr>
          <p:nvPr>
            <p:ph type="ftr" sz="quarter" idx="18"/>
          </p:nvPr>
        </p:nvSpPr>
        <p:spPr/>
        <p:txBody>
          <a:bodyPr/>
          <a:lstStyle>
            <a:lvl1pPr>
              <a:defRPr/>
            </a:lvl1pPr>
          </a:lstStyle>
          <a:p>
            <a:pPr>
              <a:defRPr/>
            </a:pPr>
            <a:endParaRPr lang="fr-FR"/>
          </a:p>
        </p:txBody>
      </p:sp>
      <p:sp>
        <p:nvSpPr>
          <p:cNvPr id="11" name="Espace réservé du numéro de diapositive 5">
            <a:extLst>
              <a:ext uri="{FF2B5EF4-FFF2-40B4-BE49-F238E27FC236}">
                <a16:creationId xmlns:a16="http://schemas.microsoft.com/office/drawing/2014/main" id="{44CDFE89-FBCC-EE4C-8EA8-7137C2DC4C7A}"/>
              </a:ext>
            </a:extLst>
          </p:cNvPr>
          <p:cNvSpPr>
            <a:spLocks noGrp="1"/>
          </p:cNvSpPr>
          <p:nvPr>
            <p:ph type="sldNum" sz="quarter" idx="19"/>
          </p:nvPr>
        </p:nvSpPr>
        <p:spPr/>
        <p:txBody>
          <a:bodyPr/>
          <a:lstStyle>
            <a:lvl1pPr>
              <a:defRPr/>
            </a:lvl1pPr>
          </a:lstStyle>
          <a:p>
            <a:pPr>
              <a:defRPr/>
            </a:pPr>
            <a:fld id="{3E027F6D-0854-E24F-A730-A206242B2CAF}" type="slidenum">
              <a:rPr lang="fr-FR"/>
              <a:pPr>
                <a:defRPr/>
              </a:pPr>
              <a:t>‹#›</a:t>
            </a:fld>
            <a:endParaRPr lang="fr-FR" dirty="0"/>
          </a:p>
        </p:txBody>
      </p:sp>
    </p:spTree>
    <p:extLst>
      <p:ext uri="{BB962C8B-B14F-4D97-AF65-F5344CB8AC3E}">
        <p14:creationId xmlns:p14="http://schemas.microsoft.com/office/powerpoint/2010/main" val="1332477081"/>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twoObj" preserve="1">
  <p:cSld name="Two content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696000" y="1825625"/>
            <a:ext cx="5323800" cy="4351338"/>
          </a:xfrm>
        </p:spPr>
        <p:txBody>
          <a:bodyPr/>
          <a:lstStyle/>
          <a:p>
            <a:pPr lvl="0"/>
            <a:r>
              <a:rPr lang="en-GB"/>
              <a:t>Click to edit Master text styles</a:t>
            </a:r>
          </a:p>
          <a:p>
            <a:pPr lvl="1"/>
            <a:r>
              <a:rPr lang="en-GB"/>
              <a:t>Second level</a:t>
            </a:r>
          </a:p>
          <a:p>
            <a:pPr lvl="2"/>
            <a:r>
              <a:rPr lang="en-GB"/>
              <a:t>Third level</a:t>
            </a:r>
          </a:p>
        </p:txBody>
      </p:sp>
      <p:sp>
        <p:nvSpPr>
          <p:cNvPr id="4" name="Espace réservé du contenu 3"/>
          <p:cNvSpPr>
            <a:spLocks noGrp="1"/>
          </p:cNvSpPr>
          <p:nvPr>
            <p:ph sz="half" idx="2"/>
          </p:nvPr>
        </p:nvSpPr>
        <p:spPr>
          <a:xfrm>
            <a:off x="6172201" y="1825625"/>
            <a:ext cx="5323799" cy="4351338"/>
          </a:xfrm>
        </p:spPr>
        <p:txBody>
          <a:bodyPr/>
          <a:lstStyle/>
          <a:p>
            <a:pPr lvl="0"/>
            <a:r>
              <a:rPr lang="en-GB"/>
              <a:t>Click to edit Master text styles</a:t>
            </a:r>
          </a:p>
          <a:p>
            <a:pPr lvl="1"/>
            <a:r>
              <a:rPr lang="en-GB"/>
              <a:t>Second level</a:t>
            </a:r>
          </a:p>
          <a:p>
            <a:pPr lvl="2"/>
            <a:r>
              <a:rPr lang="en-GB"/>
              <a:t>Third level</a:t>
            </a:r>
          </a:p>
        </p:txBody>
      </p:sp>
      <p:sp>
        <p:nvSpPr>
          <p:cNvPr id="5" name="Espace réservé de la date 3">
            <a:extLst>
              <a:ext uri="{FF2B5EF4-FFF2-40B4-BE49-F238E27FC236}">
                <a16:creationId xmlns:a16="http://schemas.microsoft.com/office/drawing/2014/main" id="{149CEB51-C2D6-B944-BC8F-62A0599D04DD}"/>
              </a:ext>
            </a:extLst>
          </p:cNvPr>
          <p:cNvSpPr>
            <a:spLocks noGrp="1"/>
          </p:cNvSpPr>
          <p:nvPr>
            <p:ph type="dt" sz="half" idx="10"/>
          </p:nvPr>
        </p:nvSpPr>
        <p:spPr/>
        <p:txBody>
          <a:bodyPr/>
          <a:lstStyle>
            <a:lvl1pPr>
              <a:defRPr/>
            </a:lvl1pPr>
          </a:lstStyle>
          <a:p>
            <a:pPr>
              <a:defRPr/>
            </a:pPr>
            <a:fld id="{583DEF84-BEB1-8444-9C5B-D229704ACB56}" type="datetime1">
              <a:rPr lang="de-CH" smtClean="0"/>
              <a:t>11.03.24</a:t>
            </a:fld>
            <a:endParaRPr lang="fr-FR" dirty="0"/>
          </a:p>
        </p:txBody>
      </p:sp>
      <p:sp>
        <p:nvSpPr>
          <p:cNvPr id="6" name="Espace réservé du pied de page 4">
            <a:extLst>
              <a:ext uri="{FF2B5EF4-FFF2-40B4-BE49-F238E27FC236}">
                <a16:creationId xmlns:a16="http://schemas.microsoft.com/office/drawing/2014/main" id="{BDF63AE6-5228-2E48-9C1B-1A626AAA037A}"/>
              </a:ext>
            </a:extLst>
          </p:cNvPr>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a:extLst>
              <a:ext uri="{FF2B5EF4-FFF2-40B4-BE49-F238E27FC236}">
                <a16:creationId xmlns:a16="http://schemas.microsoft.com/office/drawing/2014/main" id="{AC6DDE07-8A05-EC40-B7D3-0664B4579B81}"/>
              </a:ext>
            </a:extLst>
          </p:cNvPr>
          <p:cNvSpPr>
            <a:spLocks noGrp="1"/>
          </p:cNvSpPr>
          <p:nvPr>
            <p:ph type="sldNum" sz="quarter" idx="12"/>
          </p:nvPr>
        </p:nvSpPr>
        <p:spPr/>
        <p:txBody>
          <a:bodyPr/>
          <a:lstStyle>
            <a:lvl1pPr>
              <a:defRPr/>
            </a:lvl1pPr>
          </a:lstStyle>
          <a:p>
            <a:pPr>
              <a:defRPr/>
            </a:pPr>
            <a:fld id="{CF21A4C3-DABF-2D40-B34F-10D02BA8765B}" type="slidenum">
              <a:rPr lang="fr-FR"/>
              <a:pPr>
                <a:defRPr/>
              </a:pPr>
              <a:t>‹#›</a:t>
            </a:fld>
            <a:endParaRPr lang="fr-FR" dirty="0"/>
          </a:p>
        </p:txBody>
      </p:sp>
    </p:spTree>
    <p:extLst>
      <p:ext uri="{BB962C8B-B14F-4D97-AF65-F5344CB8AC3E}">
        <p14:creationId xmlns:p14="http://schemas.microsoft.com/office/powerpoint/2010/main" val="3399086132"/>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12192000" cy="6858000"/>
          </a:xfrm>
        </p:spPr>
        <p:txBody>
          <a:bodyPr/>
          <a:lstStyle>
            <a:lvl1pPr algn="ctr">
              <a:lnSpc>
                <a:spcPct val="200000"/>
              </a:lnSpc>
              <a:defRPr sz="4000">
                <a:solidFill>
                  <a:schemeClr val="bg1"/>
                </a:solidFill>
              </a:defRPr>
            </a:lvl1pPr>
          </a:lstStyle>
          <a:p>
            <a:r>
              <a:rPr lang="en-US" noProof="0" dirty="0"/>
              <a:t>Add Movie</a:t>
            </a:r>
          </a:p>
        </p:txBody>
      </p:sp>
    </p:spTree>
    <p:extLst>
      <p:ext uri="{BB962C8B-B14F-4D97-AF65-F5344CB8AC3E}">
        <p14:creationId xmlns:p14="http://schemas.microsoft.com/office/powerpoint/2010/main" val="450065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35249091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105636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8015795"/>
      </p:ext>
    </p:extLst>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5" y="2420889"/>
            <a:ext cx="1563273" cy="1467041"/>
          </a:xfrm>
          <a:prstGeom prst="rect">
            <a:avLst/>
          </a:prstGeom>
        </p:spPr>
      </p:pic>
    </p:spTree>
    <p:extLst>
      <p:ext uri="{BB962C8B-B14F-4D97-AF65-F5344CB8AC3E}">
        <p14:creationId xmlns:p14="http://schemas.microsoft.com/office/powerpoint/2010/main" val="666593980"/>
      </p:ext>
    </p:extLst>
  </p:cSld>
  <p:clrMapOvr>
    <a:overrideClrMapping bg1="dk1" tx1="lt1" bg2="dk2" tx2="lt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7428292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9EA73606-9B1E-1148-B14A-1520452232C3}" type="datetime1">
              <a:rPr lang="de-CH" smtClean="0"/>
              <a:t>11.03.24</a:t>
            </a:fld>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2656739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6EE9073-C154-4F4B-B03A-D647D4609642}" type="datetime1">
              <a:rPr lang="de-CH" smtClean="0"/>
              <a:t>11.03.24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9000521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CD13134-F102-B047-B722-8AE70CCBF197}" type="datetime1">
              <a:rPr lang="de-CH" smtClean="0"/>
              <a:t>11.03.24</a:t>
            </a:fld>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0744615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able of content">
    <p:spTree>
      <p:nvGrpSpPr>
        <p:cNvPr id="1" name=""/>
        <p:cNvGrpSpPr/>
        <p:nvPr/>
      </p:nvGrpSpPr>
      <p:grpSpPr>
        <a:xfrm>
          <a:off x="0" y="0"/>
          <a:ext cx="0" cy="0"/>
          <a:chOff x="0" y="0"/>
          <a:chExt cx="0" cy="0"/>
        </a:xfrm>
      </p:grpSpPr>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21818930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x">
  <p:cSld name="Perso">
    <p:spTree>
      <p:nvGrpSpPr>
        <p:cNvPr id="1" name=""/>
        <p:cNvGrpSpPr/>
        <p:nvPr/>
      </p:nvGrpSpPr>
      <p:grpSpPr>
        <a:xfrm>
          <a:off x="0" y="0"/>
          <a:ext cx="0" cy="0"/>
          <a:chOff x="0" y="0"/>
          <a:chExt cx="0" cy="0"/>
        </a:xfrm>
      </p:grpSpPr>
      <p:sp>
        <p:nvSpPr>
          <p:cNvPr id="33" name="PlaceHolder 1"/>
          <p:cNvSpPr>
            <a:spLocks noGrp="1"/>
          </p:cNvSpPr>
          <p:nvPr>
            <p:ph type="title"/>
          </p:nvPr>
        </p:nvSpPr>
        <p:spPr>
          <a:xfrm>
            <a:off x="609390" y="273510"/>
            <a:ext cx="10972530" cy="1144800"/>
          </a:xfrm>
          <a:prstGeom prst="rect">
            <a:avLst/>
          </a:prstGeom>
          <a:noFill/>
          <a:ln w="0">
            <a:noFill/>
          </a:ln>
        </p:spPr>
        <p:txBody>
          <a:bodyPr lIns="0" tIns="0" rIns="0" bIns="0" anchor="ctr">
            <a:noAutofit/>
          </a:bodyPr>
          <a:lstStyle>
            <a:lvl1pPr indent="0" algn="ctr">
              <a:lnSpc>
                <a:spcPts val="2700"/>
              </a:lnSpc>
              <a:buNone/>
              <a:tabLst>
                <a:tab pos="581040" algn="l"/>
              </a:tabLst>
              <a:defRPr/>
            </a:lvl1pPr>
          </a:lstStyle>
          <a:p>
            <a:pPr indent="0" algn="ctr">
              <a:lnSpc>
                <a:spcPts val="3600"/>
              </a:lnSpc>
              <a:buNone/>
              <a:tabLst>
                <a:tab pos="774720" algn="l"/>
              </a:tabLst>
            </a:pPr>
            <a:endParaRPr lang="en-GB" sz="2250" b="0" strike="noStrike" spc="-1">
              <a:solidFill>
                <a:srgbClr val="000000"/>
              </a:solidFill>
              <a:latin typeface="Gill Sans"/>
            </a:endParaRPr>
          </a:p>
        </p:txBody>
      </p:sp>
      <p:sp>
        <p:nvSpPr>
          <p:cNvPr id="34" name="PlaceHolder 2"/>
          <p:cNvSpPr>
            <a:spLocks noGrp="1"/>
          </p:cNvSpPr>
          <p:nvPr>
            <p:ph/>
          </p:nvPr>
        </p:nvSpPr>
        <p:spPr>
          <a:xfrm>
            <a:off x="609390" y="1604610"/>
            <a:ext cx="10972530" cy="3977100"/>
          </a:xfrm>
          <a:prstGeom prst="rect">
            <a:avLst/>
          </a:prstGeom>
          <a:noFill/>
          <a:ln w="0">
            <a:noFill/>
          </a:ln>
        </p:spPr>
        <p:txBody>
          <a:bodyPr lIns="0" tIns="0" rIns="0" bIns="0" anchor="t">
            <a:normAutofit/>
          </a:bodyPr>
          <a:lstStyle>
            <a:lvl1pPr indent="0">
              <a:spcBef>
                <a:spcPts val="1063"/>
              </a:spcBef>
              <a:buNone/>
              <a:tabLst>
                <a:tab pos="581040" algn="l"/>
              </a:tabLst>
              <a:defRPr/>
            </a:lvl1pPr>
          </a:lstStyle>
          <a:p>
            <a:pPr indent="0">
              <a:spcBef>
                <a:spcPts val="1417"/>
              </a:spcBef>
              <a:buNone/>
              <a:tabLst>
                <a:tab pos="774720" algn="l"/>
              </a:tabLst>
            </a:pPr>
            <a:endParaRPr lang="en-GB" sz="2250" b="1" strike="noStrike" spc="-1">
              <a:solidFill>
                <a:srgbClr val="FF0000"/>
              </a:solidFill>
              <a:latin typeface="Corbel"/>
            </a:endParaRPr>
          </a:p>
        </p:txBody>
      </p:sp>
      <p:sp>
        <p:nvSpPr>
          <p:cNvPr id="4" name="PlaceHolder 3"/>
          <p:cNvSpPr>
            <a:spLocks noGrp="1"/>
          </p:cNvSpPr>
          <p:nvPr>
            <p:ph type="sldNum" idx="3"/>
          </p:nvPr>
        </p:nvSpPr>
        <p:spPr/>
        <p:txBody>
          <a:bodyPr/>
          <a:lstStyle/>
          <a:p>
            <a:fld id="{FCC74D48-27D7-4289-88E6-7EC1C18FBC32}" type="slidenum">
              <a:t>‹#›</a:t>
            </a:fld>
            <a:endParaRPr/>
          </a:p>
        </p:txBody>
      </p:sp>
    </p:spTree>
    <p:extLst>
      <p:ext uri="{BB962C8B-B14F-4D97-AF65-F5344CB8AC3E}">
        <p14:creationId xmlns:p14="http://schemas.microsoft.com/office/powerpoint/2010/main" val="28242504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2" y="3886200"/>
            <a:ext cx="8534400" cy="1752600"/>
          </a:xfrm>
        </p:spPr>
        <p:txBody>
          <a:bodyPr/>
          <a:lstStyle>
            <a:lvl1pPr marL="0" indent="0" algn="ctr">
              <a:buNone/>
              <a:defRPr>
                <a:solidFill>
                  <a:schemeClr val="tx1">
                    <a:tint val="75000"/>
                  </a:schemeClr>
                </a:solidFill>
              </a:defRPr>
            </a:lvl1pPr>
            <a:lvl2pPr marL="609228" indent="0" algn="ctr">
              <a:buNone/>
              <a:defRPr>
                <a:solidFill>
                  <a:schemeClr val="tx1">
                    <a:tint val="75000"/>
                  </a:schemeClr>
                </a:solidFill>
              </a:defRPr>
            </a:lvl2pPr>
            <a:lvl3pPr marL="1218456" indent="0" algn="ctr">
              <a:buNone/>
              <a:defRPr>
                <a:solidFill>
                  <a:schemeClr val="tx1">
                    <a:tint val="75000"/>
                  </a:schemeClr>
                </a:solidFill>
              </a:defRPr>
            </a:lvl3pPr>
            <a:lvl4pPr marL="1827686" indent="0" algn="ctr">
              <a:buNone/>
              <a:defRPr>
                <a:solidFill>
                  <a:schemeClr val="tx1">
                    <a:tint val="75000"/>
                  </a:schemeClr>
                </a:solidFill>
              </a:defRPr>
            </a:lvl4pPr>
            <a:lvl5pPr marL="2436914" indent="0" algn="ctr">
              <a:buNone/>
              <a:defRPr>
                <a:solidFill>
                  <a:schemeClr val="tx1">
                    <a:tint val="75000"/>
                  </a:schemeClr>
                </a:solidFill>
              </a:defRPr>
            </a:lvl5pPr>
            <a:lvl6pPr marL="3046142" indent="0" algn="ctr">
              <a:buNone/>
              <a:defRPr>
                <a:solidFill>
                  <a:schemeClr val="tx1">
                    <a:tint val="75000"/>
                  </a:schemeClr>
                </a:solidFill>
              </a:defRPr>
            </a:lvl6pPr>
            <a:lvl7pPr marL="3655371" indent="0" algn="ctr">
              <a:buNone/>
              <a:defRPr>
                <a:solidFill>
                  <a:schemeClr val="tx1">
                    <a:tint val="75000"/>
                  </a:schemeClr>
                </a:solidFill>
              </a:defRPr>
            </a:lvl7pPr>
            <a:lvl8pPr marL="4264600" indent="0" algn="ctr">
              <a:buNone/>
              <a:defRPr>
                <a:solidFill>
                  <a:schemeClr val="tx1">
                    <a:tint val="75000"/>
                  </a:schemeClr>
                </a:solidFill>
              </a:defRPr>
            </a:lvl8pPr>
            <a:lvl9pPr marL="487382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CC795F00-B90F-2D40-B244-E122D0DDC937}" type="datetime1">
              <a:rPr lang="de-CH" smtClean="0"/>
              <a:t>11.03.24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C542E28-4944-4174-8658-B31C7AE78AFE}" type="slidenum">
              <a:rPr lang="en-US"/>
              <a:pPr>
                <a:defRPr/>
              </a:pPr>
              <a:t>‹#›</a:t>
            </a:fld>
            <a:endParaRPr lang="en-US"/>
          </a:p>
        </p:txBody>
      </p:sp>
    </p:spTree>
    <p:extLst>
      <p:ext uri="{BB962C8B-B14F-4D97-AF65-F5344CB8AC3E}">
        <p14:creationId xmlns:p14="http://schemas.microsoft.com/office/powerpoint/2010/main" val="305200976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AF9F2AF3-20EE-B742-93B6-7A4F5299139F}" type="datetime1">
              <a:rPr lang="de-CH" smtClean="0"/>
              <a:t>11.03.24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AB4BAE3-E7A4-40F8-A96A-61A1EF93CFED}" type="slidenum">
              <a:rPr lang="en-US"/>
              <a:pPr>
                <a:defRPr/>
              </a:pPr>
              <a:t>‹#›</a:t>
            </a:fld>
            <a:endParaRPr lang="en-US"/>
          </a:p>
        </p:txBody>
      </p:sp>
    </p:spTree>
    <p:extLst>
      <p:ext uri="{BB962C8B-B14F-4D97-AF65-F5344CB8AC3E}">
        <p14:creationId xmlns:p14="http://schemas.microsoft.com/office/powerpoint/2010/main" val="340691110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2"/>
            <a:ext cx="10363200" cy="1362074"/>
          </a:xfrm>
        </p:spPr>
        <p:txBody>
          <a:bodyPr anchor="t"/>
          <a:lstStyle>
            <a:lvl1pPr algn="l">
              <a:defRPr sz="5357" b="1" cap="all"/>
            </a:lvl1pPr>
          </a:lstStyle>
          <a:p>
            <a:r>
              <a:rPr lang="en-US"/>
              <a:t>Click to edit Master title style</a:t>
            </a:r>
          </a:p>
        </p:txBody>
      </p:sp>
      <p:sp>
        <p:nvSpPr>
          <p:cNvPr id="3" name="Text Placeholder 2"/>
          <p:cNvSpPr>
            <a:spLocks noGrp="1"/>
          </p:cNvSpPr>
          <p:nvPr>
            <p:ph type="body" idx="1"/>
          </p:nvPr>
        </p:nvSpPr>
        <p:spPr>
          <a:xfrm>
            <a:off x="963084" y="2906714"/>
            <a:ext cx="10363200" cy="1500187"/>
          </a:xfrm>
        </p:spPr>
        <p:txBody>
          <a:bodyPr anchor="b"/>
          <a:lstStyle>
            <a:lvl1pPr marL="0" indent="0">
              <a:buNone/>
              <a:defRPr sz="2622">
                <a:solidFill>
                  <a:schemeClr val="tx1">
                    <a:tint val="75000"/>
                  </a:schemeClr>
                </a:solidFill>
              </a:defRPr>
            </a:lvl1pPr>
            <a:lvl2pPr marL="609228" indent="0">
              <a:buNone/>
              <a:defRPr sz="2394">
                <a:solidFill>
                  <a:schemeClr val="tx1">
                    <a:tint val="75000"/>
                  </a:schemeClr>
                </a:solidFill>
              </a:defRPr>
            </a:lvl2pPr>
            <a:lvl3pPr marL="1218456" indent="0">
              <a:buNone/>
              <a:defRPr sz="2166">
                <a:solidFill>
                  <a:schemeClr val="tx1">
                    <a:tint val="75000"/>
                  </a:schemeClr>
                </a:solidFill>
              </a:defRPr>
            </a:lvl3pPr>
            <a:lvl4pPr marL="1827686" indent="0">
              <a:buNone/>
              <a:defRPr sz="1824">
                <a:solidFill>
                  <a:schemeClr val="tx1">
                    <a:tint val="75000"/>
                  </a:schemeClr>
                </a:solidFill>
              </a:defRPr>
            </a:lvl4pPr>
            <a:lvl5pPr marL="2436914" indent="0">
              <a:buNone/>
              <a:defRPr sz="1824">
                <a:solidFill>
                  <a:schemeClr val="tx1">
                    <a:tint val="75000"/>
                  </a:schemeClr>
                </a:solidFill>
              </a:defRPr>
            </a:lvl5pPr>
            <a:lvl6pPr marL="3046142" indent="0">
              <a:buNone/>
              <a:defRPr sz="1824">
                <a:solidFill>
                  <a:schemeClr val="tx1">
                    <a:tint val="75000"/>
                  </a:schemeClr>
                </a:solidFill>
              </a:defRPr>
            </a:lvl6pPr>
            <a:lvl7pPr marL="3655371" indent="0">
              <a:buNone/>
              <a:defRPr sz="1824">
                <a:solidFill>
                  <a:schemeClr val="tx1">
                    <a:tint val="75000"/>
                  </a:schemeClr>
                </a:solidFill>
              </a:defRPr>
            </a:lvl7pPr>
            <a:lvl8pPr marL="4264600" indent="0">
              <a:buNone/>
              <a:defRPr sz="1824">
                <a:solidFill>
                  <a:schemeClr val="tx1">
                    <a:tint val="75000"/>
                  </a:schemeClr>
                </a:solidFill>
              </a:defRPr>
            </a:lvl8pPr>
            <a:lvl9pPr marL="4873828" indent="0">
              <a:buNone/>
              <a:defRPr sz="182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9D672069-7178-3B4F-9C3B-7F2EF3987FC9}" type="datetime1">
              <a:rPr lang="de-CH" smtClean="0"/>
              <a:t>11.03.24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5330E46-5F80-43ED-933E-4B0D73B4708D}" type="slidenum">
              <a:rPr lang="en-US"/>
              <a:pPr>
                <a:defRPr/>
              </a:pPr>
              <a:t>‹#›</a:t>
            </a:fld>
            <a:endParaRPr lang="en-US"/>
          </a:p>
        </p:txBody>
      </p:sp>
    </p:spTree>
    <p:extLst>
      <p:ext uri="{BB962C8B-B14F-4D97-AF65-F5344CB8AC3E}">
        <p14:creationId xmlns:p14="http://schemas.microsoft.com/office/powerpoint/2010/main" val="358417817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1" y="1600201"/>
            <a:ext cx="5384800" cy="4525963"/>
          </a:xfrm>
        </p:spPr>
        <p:txBody>
          <a:bodyPr/>
          <a:lstStyle>
            <a:lvl1pPr>
              <a:defRPr sz="3761"/>
            </a:lvl1pPr>
            <a:lvl2pPr>
              <a:defRPr sz="3191"/>
            </a:lvl2pPr>
            <a:lvl3pPr>
              <a:defRPr sz="2622"/>
            </a:lvl3pPr>
            <a:lvl4pPr>
              <a:defRPr sz="2394"/>
            </a:lvl4pPr>
            <a:lvl5pPr>
              <a:defRPr sz="2394"/>
            </a:lvl5pPr>
            <a:lvl6pPr>
              <a:defRPr sz="2394"/>
            </a:lvl6pPr>
            <a:lvl7pPr>
              <a:defRPr sz="2394"/>
            </a:lvl7pPr>
            <a:lvl8pPr>
              <a:defRPr sz="2394"/>
            </a:lvl8pPr>
            <a:lvl9pPr>
              <a:defRPr sz="239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1" y="1600201"/>
            <a:ext cx="5384800" cy="4525963"/>
          </a:xfrm>
        </p:spPr>
        <p:txBody>
          <a:bodyPr/>
          <a:lstStyle>
            <a:lvl1pPr>
              <a:defRPr sz="3761"/>
            </a:lvl1pPr>
            <a:lvl2pPr>
              <a:defRPr sz="3191"/>
            </a:lvl2pPr>
            <a:lvl3pPr>
              <a:defRPr sz="2622"/>
            </a:lvl3pPr>
            <a:lvl4pPr>
              <a:defRPr sz="2394"/>
            </a:lvl4pPr>
            <a:lvl5pPr>
              <a:defRPr sz="2394"/>
            </a:lvl5pPr>
            <a:lvl6pPr>
              <a:defRPr sz="2394"/>
            </a:lvl6pPr>
            <a:lvl7pPr>
              <a:defRPr sz="2394"/>
            </a:lvl7pPr>
            <a:lvl8pPr>
              <a:defRPr sz="2394"/>
            </a:lvl8pPr>
            <a:lvl9pPr>
              <a:defRPr sz="239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7EF8F925-EE05-CE41-B4F8-7BCBE4608BA8}" type="datetime1">
              <a:rPr lang="de-CH" smtClean="0"/>
              <a:t>11.03.24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0BEC0D5-32D3-4FDC-A467-C048AEDAEF43}" type="slidenum">
              <a:rPr lang="en-US"/>
              <a:pPr>
                <a:defRPr/>
              </a:pPr>
              <a:t>‹#›</a:t>
            </a:fld>
            <a:endParaRPr lang="en-US"/>
          </a:p>
        </p:txBody>
      </p:sp>
    </p:spTree>
    <p:extLst>
      <p:ext uri="{BB962C8B-B14F-4D97-AF65-F5344CB8AC3E}">
        <p14:creationId xmlns:p14="http://schemas.microsoft.com/office/powerpoint/2010/main" val="131000464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1" y="1535116"/>
            <a:ext cx="5386917" cy="639762"/>
          </a:xfrm>
        </p:spPr>
        <p:txBody>
          <a:bodyPr anchor="b"/>
          <a:lstStyle>
            <a:lvl1pPr marL="0" indent="0">
              <a:buNone/>
              <a:defRPr sz="3191" b="1"/>
            </a:lvl1pPr>
            <a:lvl2pPr marL="609228" indent="0">
              <a:buNone/>
              <a:defRPr sz="2622" b="1"/>
            </a:lvl2pPr>
            <a:lvl3pPr marL="1218456" indent="0">
              <a:buNone/>
              <a:defRPr sz="2394" b="1"/>
            </a:lvl3pPr>
            <a:lvl4pPr marL="1827686" indent="0">
              <a:buNone/>
              <a:defRPr sz="2166" b="1"/>
            </a:lvl4pPr>
            <a:lvl5pPr marL="2436914" indent="0">
              <a:buNone/>
              <a:defRPr sz="2166" b="1"/>
            </a:lvl5pPr>
            <a:lvl6pPr marL="3046142" indent="0">
              <a:buNone/>
              <a:defRPr sz="2166" b="1"/>
            </a:lvl6pPr>
            <a:lvl7pPr marL="3655371" indent="0">
              <a:buNone/>
              <a:defRPr sz="2166" b="1"/>
            </a:lvl7pPr>
            <a:lvl8pPr marL="4264600" indent="0">
              <a:buNone/>
              <a:defRPr sz="2166" b="1"/>
            </a:lvl8pPr>
            <a:lvl9pPr marL="4873828" indent="0">
              <a:buNone/>
              <a:defRPr sz="2166" b="1"/>
            </a:lvl9pPr>
          </a:lstStyle>
          <a:p>
            <a:pPr lvl="0"/>
            <a:r>
              <a:rPr lang="en-US"/>
              <a:t>Click to edit Master text styles</a:t>
            </a:r>
          </a:p>
        </p:txBody>
      </p:sp>
      <p:sp>
        <p:nvSpPr>
          <p:cNvPr id="4" name="Content Placeholder 3"/>
          <p:cNvSpPr>
            <a:spLocks noGrp="1"/>
          </p:cNvSpPr>
          <p:nvPr>
            <p:ph sz="half" idx="2"/>
          </p:nvPr>
        </p:nvSpPr>
        <p:spPr>
          <a:xfrm>
            <a:off x="609601" y="2174875"/>
            <a:ext cx="5386917" cy="3951289"/>
          </a:xfrm>
        </p:spPr>
        <p:txBody>
          <a:bodyPr/>
          <a:lstStyle>
            <a:lvl1pPr>
              <a:defRPr sz="3191"/>
            </a:lvl1pPr>
            <a:lvl2pPr>
              <a:defRPr sz="2622"/>
            </a:lvl2pPr>
            <a:lvl3pPr>
              <a:defRPr sz="2394"/>
            </a:lvl3pPr>
            <a:lvl4pPr>
              <a:defRPr sz="2166"/>
            </a:lvl4pPr>
            <a:lvl5pPr>
              <a:defRPr sz="2166"/>
            </a:lvl5pPr>
            <a:lvl6pPr>
              <a:defRPr sz="2166"/>
            </a:lvl6pPr>
            <a:lvl7pPr>
              <a:defRPr sz="2166"/>
            </a:lvl7pPr>
            <a:lvl8pPr>
              <a:defRPr sz="2166"/>
            </a:lvl8pPr>
            <a:lvl9pPr>
              <a:defRPr sz="21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0" y="1535116"/>
            <a:ext cx="5389033" cy="639762"/>
          </a:xfrm>
        </p:spPr>
        <p:txBody>
          <a:bodyPr anchor="b"/>
          <a:lstStyle>
            <a:lvl1pPr marL="0" indent="0">
              <a:buNone/>
              <a:defRPr sz="3191" b="1"/>
            </a:lvl1pPr>
            <a:lvl2pPr marL="609228" indent="0">
              <a:buNone/>
              <a:defRPr sz="2622" b="1"/>
            </a:lvl2pPr>
            <a:lvl3pPr marL="1218456" indent="0">
              <a:buNone/>
              <a:defRPr sz="2394" b="1"/>
            </a:lvl3pPr>
            <a:lvl4pPr marL="1827686" indent="0">
              <a:buNone/>
              <a:defRPr sz="2166" b="1"/>
            </a:lvl4pPr>
            <a:lvl5pPr marL="2436914" indent="0">
              <a:buNone/>
              <a:defRPr sz="2166" b="1"/>
            </a:lvl5pPr>
            <a:lvl6pPr marL="3046142" indent="0">
              <a:buNone/>
              <a:defRPr sz="2166" b="1"/>
            </a:lvl6pPr>
            <a:lvl7pPr marL="3655371" indent="0">
              <a:buNone/>
              <a:defRPr sz="2166" b="1"/>
            </a:lvl7pPr>
            <a:lvl8pPr marL="4264600" indent="0">
              <a:buNone/>
              <a:defRPr sz="2166" b="1"/>
            </a:lvl8pPr>
            <a:lvl9pPr marL="4873828" indent="0">
              <a:buNone/>
              <a:defRPr sz="2166" b="1"/>
            </a:lvl9pPr>
          </a:lstStyle>
          <a:p>
            <a:pPr lvl="0"/>
            <a:r>
              <a:rPr lang="en-US"/>
              <a:t>Click to edit Master text styles</a:t>
            </a:r>
          </a:p>
        </p:txBody>
      </p:sp>
      <p:sp>
        <p:nvSpPr>
          <p:cNvPr id="6" name="Content Placeholder 5"/>
          <p:cNvSpPr>
            <a:spLocks noGrp="1"/>
          </p:cNvSpPr>
          <p:nvPr>
            <p:ph sz="quarter" idx="4"/>
          </p:nvPr>
        </p:nvSpPr>
        <p:spPr>
          <a:xfrm>
            <a:off x="6193370" y="2174875"/>
            <a:ext cx="5389033" cy="3951289"/>
          </a:xfrm>
        </p:spPr>
        <p:txBody>
          <a:bodyPr/>
          <a:lstStyle>
            <a:lvl1pPr>
              <a:defRPr sz="3191"/>
            </a:lvl1pPr>
            <a:lvl2pPr>
              <a:defRPr sz="2622"/>
            </a:lvl2pPr>
            <a:lvl3pPr>
              <a:defRPr sz="2394"/>
            </a:lvl3pPr>
            <a:lvl4pPr>
              <a:defRPr sz="2166"/>
            </a:lvl4pPr>
            <a:lvl5pPr>
              <a:defRPr sz="2166"/>
            </a:lvl5pPr>
            <a:lvl6pPr>
              <a:defRPr sz="2166"/>
            </a:lvl6pPr>
            <a:lvl7pPr>
              <a:defRPr sz="2166"/>
            </a:lvl7pPr>
            <a:lvl8pPr>
              <a:defRPr sz="2166"/>
            </a:lvl8pPr>
            <a:lvl9pPr>
              <a:defRPr sz="21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219FC22E-C2C6-3644-9A1B-5BEDD93619C4}" type="datetime1">
              <a:rPr lang="de-CH" smtClean="0"/>
              <a:t>11.03.24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9CA5194B-0B1E-4425-BD4E-B47A6E31B4AC}" type="slidenum">
              <a:rPr lang="en-US"/>
              <a:pPr>
                <a:defRPr/>
              </a:pPr>
              <a:t>‹#›</a:t>
            </a:fld>
            <a:endParaRPr lang="en-US"/>
          </a:p>
        </p:txBody>
      </p:sp>
    </p:spTree>
    <p:extLst>
      <p:ext uri="{BB962C8B-B14F-4D97-AF65-F5344CB8AC3E}">
        <p14:creationId xmlns:p14="http://schemas.microsoft.com/office/powerpoint/2010/main" val="117091885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D027CFDD-34D6-4048-9537-0C8BE90A0814}" type="datetime1">
              <a:rPr lang="de-CH" smtClean="0"/>
              <a:t>11.03.24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BC99217-547C-48C4-BBA2-0AD26965BCEA}" type="slidenum">
              <a:rPr lang="en-US"/>
              <a:pPr>
                <a:defRPr/>
              </a:pPr>
              <a:t>‹#›</a:t>
            </a:fld>
            <a:endParaRPr lang="en-US"/>
          </a:p>
        </p:txBody>
      </p:sp>
    </p:spTree>
    <p:extLst>
      <p:ext uri="{BB962C8B-B14F-4D97-AF65-F5344CB8AC3E}">
        <p14:creationId xmlns:p14="http://schemas.microsoft.com/office/powerpoint/2010/main" val="57282848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ECD055D-C2A0-814E-BE63-AE2EF4CC4AAC}" type="datetime1">
              <a:rPr lang="de-CH" smtClean="0"/>
              <a:t>11.03.24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8F19282-61B7-4575-B1E9-BE84A679125B}" type="slidenum">
              <a:rPr lang="en-US"/>
              <a:pPr>
                <a:defRPr/>
              </a:pPr>
              <a:t>‹#›</a:t>
            </a:fld>
            <a:endParaRPr lang="en-US"/>
          </a:p>
        </p:txBody>
      </p:sp>
    </p:spTree>
    <p:extLst>
      <p:ext uri="{BB962C8B-B14F-4D97-AF65-F5344CB8AC3E}">
        <p14:creationId xmlns:p14="http://schemas.microsoft.com/office/powerpoint/2010/main" val="3023415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994FCCE-994F-A848-9134-2F2AEA255100}" type="datetime1">
              <a:rPr lang="de-CH" smtClean="0"/>
              <a:t>11.03.24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7683303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49"/>
            <a:ext cx="4011084" cy="1162050"/>
          </a:xfrm>
        </p:spPr>
        <p:txBody>
          <a:bodyPr anchor="b"/>
          <a:lstStyle>
            <a:lvl1pPr algn="l">
              <a:defRPr sz="2622"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4217"/>
            </a:lvl1pPr>
            <a:lvl2pPr>
              <a:defRPr sz="3761"/>
            </a:lvl2pPr>
            <a:lvl3pPr>
              <a:defRPr sz="3191"/>
            </a:lvl3pPr>
            <a:lvl4pPr>
              <a:defRPr sz="2622"/>
            </a:lvl4pPr>
            <a:lvl5pPr>
              <a:defRPr sz="2622"/>
            </a:lvl5pPr>
            <a:lvl6pPr>
              <a:defRPr sz="2622"/>
            </a:lvl6pPr>
            <a:lvl7pPr>
              <a:defRPr sz="2622"/>
            </a:lvl7pPr>
            <a:lvl8pPr>
              <a:defRPr sz="2622"/>
            </a:lvl8pPr>
            <a:lvl9pPr>
              <a:defRPr sz="262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824"/>
            </a:lvl1pPr>
            <a:lvl2pPr marL="609228" indent="0">
              <a:buNone/>
              <a:defRPr sz="1596"/>
            </a:lvl2pPr>
            <a:lvl3pPr marL="1218456" indent="0">
              <a:buNone/>
              <a:defRPr sz="1368"/>
            </a:lvl3pPr>
            <a:lvl4pPr marL="1827686" indent="0">
              <a:buNone/>
              <a:defRPr sz="1254"/>
            </a:lvl4pPr>
            <a:lvl5pPr marL="2436914" indent="0">
              <a:buNone/>
              <a:defRPr sz="1254"/>
            </a:lvl5pPr>
            <a:lvl6pPr marL="3046142" indent="0">
              <a:buNone/>
              <a:defRPr sz="1254"/>
            </a:lvl6pPr>
            <a:lvl7pPr marL="3655371" indent="0">
              <a:buNone/>
              <a:defRPr sz="1254"/>
            </a:lvl7pPr>
            <a:lvl8pPr marL="4264600" indent="0">
              <a:buNone/>
              <a:defRPr sz="1254"/>
            </a:lvl8pPr>
            <a:lvl9pPr marL="4873828" indent="0">
              <a:buNone/>
              <a:defRPr sz="1254"/>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BEC142FB-4543-A04D-AC96-96034A3487D7}" type="datetime1">
              <a:rPr lang="de-CH" smtClean="0"/>
              <a:t>11.03.24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A6546DA-D9A6-41B9-910D-8E4398FAB76A}" type="slidenum">
              <a:rPr lang="en-US"/>
              <a:pPr>
                <a:defRPr/>
              </a:pPr>
              <a:t>‹#›</a:t>
            </a:fld>
            <a:endParaRPr lang="en-US"/>
          </a:p>
        </p:txBody>
      </p:sp>
    </p:spTree>
    <p:extLst>
      <p:ext uri="{BB962C8B-B14F-4D97-AF65-F5344CB8AC3E}">
        <p14:creationId xmlns:p14="http://schemas.microsoft.com/office/powerpoint/2010/main" val="137544546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9" y="4800601"/>
            <a:ext cx="7315200" cy="566738"/>
          </a:xfrm>
        </p:spPr>
        <p:txBody>
          <a:bodyPr anchor="b"/>
          <a:lstStyle>
            <a:lvl1pPr algn="l">
              <a:defRPr sz="2622" b="1"/>
            </a:lvl1pPr>
          </a:lstStyle>
          <a:p>
            <a:r>
              <a:rPr lang="en-US"/>
              <a:t>Click to edit Master title style</a:t>
            </a:r>
          </a:p>
        </p:txBody>
      </p:sp>
      <p:sp>
        <p:nvSpPr>
          <p:cNvPr id="3" name="Picture Placeholder 2"/>
          <p:cNvSpPr>
            <a:spLocks noGrp="1"/>
          </p:cNvSpPr>
          <p:nvPr>
            <p:ph type="pic" idx="1"/>
          </p:nvPr>
        </p:nvSpPr>
        <p:spPr>
          <a:xfrm>
            <a:off x="2389719" y="612775"/>
            <a:ext cx="7315200" cy="4114800"/>
          </a:xfrm>
        </p:spPr>
        <p:txBody>
          <a:bodyPr rtlCol="0">
            <a:normAutofit/>
          </a:bodyPr>
          <a:lstStyle>
            <a:lvl1pPr marL="0" indent="0">
              <a:buNone/>
              <a:defRPr sz="4217"/>
            </a:lvl1pPr>
            <a:lvl2pPr marL="609228" indent="0">
              <a:buNone/>
              <a:defRPr sz="3761"/>
            </a:lvl2pPr>
            <a:lvl3pPr marL="1218456" indent="0">
              <a:buNone/>
              <a:defRPr sz="3191"/>
            </a:lvl3pPr>
            <a:lvl4pPr marL="1827686" indent="0">
              <a:buNone/>
              <a:defRPr sz="2622"/>
            </a:lvl4pPr>
            <a:lvl5pPr marL="2436914" indent="0">
              <a:buNone/>
              <a:defRPr sz="2622"/>
            </a:lvl5pPr>
            <a:lvl6pPr marL="3046142" indent="0">
              <a:buNone/>
              <a:defRPr sz="2622"/>
            </a:lvl6pPr>
            <a:lvl7pPr marL="3655371" indent="0">
              <a:buNone/>
              <a:defRPr sz="2622"/>
            </a:lvl7pPr>
            <a:lvl8pPr marL="4264600" indent="0">
              <a:buNone/>
              <a:defRPr sz="2622"/>
            </a:lvl8pPr>
            <a:lvl9pPr marL="4873828" indent="0">
              <a:buNone/>
              <a:defRPr sz="2622"/>
            </a:lvl9pPr>
          </a:lstStyle>
          <a:p>
            <a:pPr lvl="0"/>
            <a:endParaRPr lang="en-US" noProof="0"/>
          </a:p>
        </p:txBody>
      </p:sp>
      <p:sp>
        <p:nvSpPr>
          <p:cNvPr id="4" name="Text Placeholder 3"/>
          <p:cNvSpPr>
            <a:spLocks noGrp="1"/>
          </p:cNvSpPr>
          <p:nvPr>
            <p:ph type="body" sz="half" idx="2"/>
          </p:nvPr>
        </p:nvSpPr>
        <p:spPr>
          <a:xfrm>
            <a:off x="2389719" y="5367338"/>
            <a:ext cx="7315200" cy="804863"/>
          </a:xfrm>
        </p:spPr>
        <p:txBody>
          <a:bodyPr/>
          <a:lstStyle>
            <a:lvl1pPr marL="0" indent="0">
              <a:buNone/>
              <a:defRPr sz="1824"/>
            </a:lvl1pPr>
            <a:lvl2pPr marL="609228" indent="0">
              <a:buNone/>
              <a:defRPr sz="1596"/>
            </a:lvl2pPr>
            <a:lvl3pPr marL="1218456" indent="0">
              <a:buNone/>
              <a:defRPr sz="1368"/>
            </a:lvl3pPr>
            <a:lvl4pPr marL="1827686" indent="0">
              <a:buNone/>
              <a:defRPr sz="1254"/>
            </a:lvl4pPr>
            <a:lvl5pPr marL="2436914" indent="0">
              <a:buNone/>
              <a:defRPr sz="1254"/>
            </a:lvl5pPr>
            <a:lvl6pPr marL="3046142" indent="0">
              <a:buNone/>
              <a:defRPr sz="1254"/>
            </a:lvl6pPr>
            <a:lvl7pPr marL="3655371" indent="0">
              <a:buNone/>
              <a:defRPr sz="1254"/>
            </a:lvl7pPr>
            <a:lvl8pPr marL="4264600" indent="0">
              <a:buNone/>
              <a:defRPr sz="1254"/>
            </a:lvl8pPr>
            <a:lvl9pPr marL="4873828" indent="0">
              <a:buNone/>
              <a:defRPr sz="1254"/>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624F48E5-2FB5-8840-B620-2962B6D7FBC1}" type="datetime1">
              <a:rPr lang="de-CH" smtClean="0"/>
              <a:t>11.03.24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41E8F01-185D-4CC0-813D-17E8E4274769}" type="slidenum">
              <a:rPr lang="en-US"/>
              <a:pPr>
                <a:defRPr/>
              </a:pPr>
              <a:t>‹#›</a:t>
            </a:fld>
            <a:endParaRPr lang="en-US"/>
          </a:p>
        </p:txBody>
      </p:sp>
    </p:spTree>
    <p:extLst>
      <p:ext uri="{BB962C8B-B14F-4D97-AF65-F5344CB8AC3E}">
        <p14:creationId xmlns:p14="http://schemas.microsoft.com/office/powerpoint/2010/main" val="160705631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314FC332-7E50-6540-ACC3-126514EBE807}" type="datetime1">
              <a:rPr lang="de-CH" smtClean="0"/>
              <a:t>11.03.24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60296EE-E859-4D61-BFD7-B9A60B622705}" type="slidenum">
              <a:rPr lang="en-US"/>
              <a:pPr>
                <a:defRPr/>
              </a:pPr>
              <a:t>‹#›</a:t>
            </a:fld>
            <a:endParaRPr lang="en-US"/>
          </a:p>
        </p:txBody>
      </p:sp>
    </p:spTree>
    <p:extLst>
      <p:ext uri="{BB962C8B-B14F-4D97-AF65-F5344CB8AC3E}">
        <p14:creationId xmlns:p14="http://schemas.microsoft.com/office/powerpoint/2010/main" val="396769152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199" y="274639"/>
            <a:ext cx="2743201"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2"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7CFE239C-CCDD-8E46-BDF8-1B62674919E8}" type="datetime1">
              <a:rPr lang="de-CH" smtClean="0"/>
              <a:t>11.03.24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E00F92-7421-4D98-B9DC-6F6B9626168C}" type="slidenum">
              <a:rPr lang="en-US"/>
              <a:pPr>
                <a:defRPr/>
              </a:pPr>
              <a:t>‹#›</a:t>
            </a:fld>
            <a:endParaRPr lang="en-US"/>
          </a:p>
        </p:txBody>
      </p:sp>
    </p:spTree>
    <p:extLst>
      <p:ext uri="{BB962C8B-B14F-4D97-AF65-F5344CB8AC3E}">
        <p14:creationId xmlns:p14="http://schemas.microsoft.com/office/powerpoint/2010/main" val="322347048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le 3"/>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41781994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167309287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67855368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79966012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98196977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4143483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8360552-115B-0E41-8D38-486B42CAF368}" type="datetime1">
              <a:rPr lang="de-CH" smtClean="0"/>
              <a:t>11.03.24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18404772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
        <p:nvSpPr>
          <p:cNvPr id="2" name="Title 1"/>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193733303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8155154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6239103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95172885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06246111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cstate="hqprint">
            <a:alphaModFix amt="40000"/>
            <a:extLst>
              <a:ext uri="{28A0092B-C50C-407E-A947-70E740481C1C}">
                <a14:useLocalDpi xmlns:a14="http://schemas.microsoft.com/office/drawing/2010/main" val="0"/>
              </a:ext>
            </a:extLst>
          </a:blip>
          <a:stretch>
            <a:fillRect/>
          </a:stretch>
        </p:blipFill>
        <p:spPr>
          <a:xfrm>
            <a:off x="3506400" y="1132200"/>
            <a:ext cx="5465976" cy="47988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394775"/>
            <a:ext cx="11017800" cy="2387600"/>
          </a:xfrm>
        </p:spPr>
        <p:txBody>
          <a:bodyPr anchor="b"/>
          <a:lstStyle>
            <a:lvl1pPr algn="ctr">
              <a:lnSpc>
                <a:spcPts val="4751"/>
              </a:lnSpc>
              <a:defRPr sz="4800" cap="none"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3861048"/>
            <a:ext cx="11017800" cy="1655763"/>
          </a:xfrm>
        </p:spPr>
        <p:txBody>
          <a:bodyPr>
            <a:noAutofit/>
          </a:bodyPr>
          <a:lstStyle>
            <a:lvl1pPr marL="0" indent="0" algn="ctr">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173934" y="127799"/>
            <a:ext cx="597087" cy="240000"/>
          </a:xfrm>
          <a:prstGeom prst="rect">
            <a:avLst/>
          </a:prstGeom>
        </p:spPr>
      </p:pic>
    </p:spTree>
    <p:extLst>
      <p:ext uri="{BB962C8B-B14F-4D97-AF65-F5344CB8AC3E}">
        <p14:creationId xmlns:p14="http://schemas.microsoft.com/office/powerpoint/2010/main" val="4065672183"/>
      </p:ext>
    </p:extLst>
  </p:cSld>
  <p:clrMapOvr>
    <a:overrideClrMapping bg1="lt1" tx1="dk1" bg2="lt2" tx2="dk2" accent1="accent1" accent2="accent2" accent3="accent3" accent4="accent4" accent5="accent5" accent6="accent6" hlink="hlink" folHlink="folHlink"/>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8E39F14-7577-2E47-A110-4F67095B5799}" type="datetime1">
              <a:rPr lang="de-CH" smtClean="0"/>
              <a:t>11.03.24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0EBF8C-532C-411B-885C-938D5AF787CD}" type="slidenum">
              <a:rPr lang="en-GB" smtClean="0"/>
              <a:t>‹#›</a:t>
            </a:fld>
            <a:endParaRPr lang="en-GB"/>
          </a:p>
        </p:txBody>
      </p:sp>
    </p:spTree>
    <p:extLst>
      <p:ext uri="{BB962C8B-B14F-4D97-AF65-F5344CB8AC3E}">
        <p14:creationId xmlns:p14="http://schemas.microsoft.com/office/powerpoint/2010/main" val="234333848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9"/>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638300" y="5950920"/>
            <a:ext cx="9433719" cy="779893"/>
          </a:xfrm>
          <a:prstGeom prst="rect">
            <a:avLst/>
          </a:prstGeom>
          <a:noFill/>
        </p:spPr>
        <p:txBody>
          <a:bodyPr wrap="square" rtlCol="0">
            <a:spAutoFit/>
          </a:bodyPr>
          <a:lstStyle/>
          <a:p>
            <a:pPr marL="0" marR="0" lvl="0" indent="0" algn="l" defTabSz="914303" rtl="0" eaLnBrk="1" fontAlgn="auto" latinLnBrk="0" hangingPunct="1">
              <a:lnSpc>
                <a:spcPts val="1850"/>
              </a:lnSpc>
              <a:spcBef>
                <a:spcPts val="0"/>
              </a:spcBef>
              <a:spcAft>
                <a:spcPts val="0"/>
              </a:spcAft>
              <a:buClrTx/>
              <a:buSzTx/>
              <a:buFontTx/>
              <a:buNone/>
              <a:tabLst/>
              <a:defRPr/>
            </a:pPr>
            <a:r>
              <a:rPr lang="en-GB" sz="600" i="1" dirty="0">
                <a:solidFill>
                  <a:srgbClr val="0F124A"/>
                </a:solidFill>
              </a:rPr>
              <a:t>​</a:t>
            </a:r>
            <a:r>
              <a:rPr lang="en-GB" sz="8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800" i="1" dirty="0">
              <a:solidFill>
                <a:srgbClr val="0F124A"/>
              </a:solidFill>
            </a:endParaRPr>
          </a:p>
          <a:p>
            <a:pPr algn="l">
              <a:lnSpc>
                <a:spcPts val="1850"/>
              </a:lnSpc>
            </a:pPr>
            <a:endParaRPr lang="en-GB" sz="6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9600" y="5903975"/>
            <a:ext cx="914400" cy="61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388008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4"/>
            <a:ext cx="11017800" cy="2387600"/>
          </a:xfrm>
          <a:prstGeom prst="rect">
            <a:avLst/>
          </a:prstGeom>
        </p:spPr>
        <p:txBody>
          <a:bodyPr anchor="b"/>
          <a:lstStyle>
            <a:lvl1pPr algn="ctr">
              <a:lnSpc>
                <a:spcPts val="4750"/>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90184586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135287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DFBDAB6-0A14-5241-8826-42F0A4584483}" type="datetime1">
              <a:rPr lang="de-CH" smtClean="0"/>
              <a:t>11.03.24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61794379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0" cy="2313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5" y="1110600"/>
            <a:ext cx="3384550"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0"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0"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5" y="3861000"/>
            <a:ext cx="3384550"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0"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Tree>
    <p:extLst>
      <p:ext uri="{BB962C8B-B14F-4D97-AF65-F5344CB8AC3E}">
        <p14:creationId xmlns:p14="http://schemas.microsoft.com/office/powerpoint/2010/main" val="315785463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4" y="1904399"/>
            <a:ext cx="5272200" cy="43434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04253486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99473743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47920677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0" y="1904400"/>
            <a:ext cx="3384550"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0" y="4165200"/>
            <a:ext cx="3384550"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0" y="6165000"/>
            <a:ext cx="3473850"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48839475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0"/>
              </a:lnSpc>
              <a:defRPr sz="1000" b="1">
                <a:solidFill>
                  <a:schemeClr val="bg1"/>
                </a:solidFill>
              </a:defRPr>
            </a:lvl1pPr>
            <a:lvl2pPr marL="0" indent="0">
              <a:lnSpc>
                <a:spcPts val="1350"/>
              </a:lnSpc>
              <a:buFontTx/>
              <a:buNone/>
              <a:defRPr sz="1000" b="0">
                <a:solidFill>
                  <a:schemeClr val="bg1"/>
                </a:solidFill>
              </a:defRPr>
            </a:lvl2pPr>
            <a:lvl3pPr marL="0" indent="0">
              <a:lnSpc>
                <a:spcPts val="1350"/>
              </a:lnSpc>
              <a:buFontTx/>
              <a:buNone/>
              <a:defRPr sz="1000" b="0">
                <a:solidFill>
                  <a:schemeClr val="bg1"/>
                </a:solidFill>
              </a:defRPr>
            </a:lvl3pPr>
            <a:lvl4pPr marL="0" indent="0">
              <a:lnSpc>
                <a:spcPts val="1350"/>
              </a:lnSpc>
              <a:buFontTx/>
              <a:buNone/>
              <a:defRPr sz="1000" b="0">
                <a:solidFill>
                  <a:schemeClr val="bg1"/>
                </a:solidFill>
              </a:defRPr>
            </a:lvl4pPr>
            <a:lvl5pPr marL="0" indent="0">
              <a:lnSpc>
                <a:spcPts val="1350"/>
              </a:lnSpc>
              <a:buFontTx/>
              <a:buNone/>
              <a:defRPr sz="1000" b="0">
                <a:solidFill>
                  <a:schemeClr val="bg1"/>
                </a:solidFill>
              </a:defRPr>
            </a:lvl5pPr>
            <a:lvl6pPr marL="2286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05327150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21408456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4418723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18312325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16423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A3BB39-AD81-964B-9182-EBF4A9846765}" type="datetime1">
              <a:rPr lang="de-CH" smtClean="0"/>
              <a:t>11.03.24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87741824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01665052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402796723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39995098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3890572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9550417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79280786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00218653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318613585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2384884"/>
            <a:ext cx="11017800" cy="2387600"/>
          </a:xfrm>
        </p:spPr>
        <p:txBody>
          <a:bodyPr anchor="ctr" anchorCtr="0"/>
          <a:lstStyle>
            <a:lvl1pPr algn="ctr">
              <a:lnSpc>
                <a:spcPts val="4751"/>
              </a:lnSpc>
              <a:defRPr sz="45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E07A8E7D-D7E2-458F-AF9A-83DF4A45074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0501" y="152400"/>
            <a:ext cx="718217" cy="242803"/>
          </a:xfrm>
          <a:prstGeom prst="rect">
            <a:avLst/>
          </a:prstGeom>
        </p:spPr>
      </p:pic>
    </p:spTree>
    <p:extLst>
      <p:ext uri="{BB962C8B-B14F-4D97-AF65-F5344CB8AC3E}">
        <p14:creationId xmlns:p14="http://schemas.microsoft.com/office/powerpoint/2010/main" val="1974845560"/>
      </p:ext>
    </p:extLst>
  </p:cSld>
  <p:clrMapOvr>
    <a:overrideClrMapping bg1="lt1" tx1="dk1" bg2="lt2" tx2="dk2" accent1="accent1" accent2="accent2" accent3="accent3" accent4="accent4" accent5="accent5" accent6="accent6" hlink="hlink" folHlink="folHlink"/>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288A41-7741-87F6-91B7-BA8A27D5A5E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FDA3BF9-A61D-A880-EA59-5456D31C51A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B31BA98-A0DB-60E6-6F46-9A0D34B5EE8A}"/>
              </a:ext>
            </a:extLst>
          </p:cNvPr>
          <p:cNvSpPr>
            <a:spLocks noGrp="1"/>
          </p:cNvSpPr>
          <p:nvPr>
            <p:ph type="dt" sz="half" idx="10"/>
          </p:nvPr>
        </p:nvSpPr>
        <p:spPr/>
        <p:txBody>
          <a:bodyPr/>
          <a:lstStyle/>
          <a:p>
            <a:fld id="{CFBEDB1A-227D-3747-BB7D-24F8C464E4BD}" type="datetime1">
              <a:rPr lang="de-CH" smtClean="0"/>
              <a:t>11.03.24</a:t>
            </a:fld>
            <a:endParaRPr lang="en-GB"/>
          </a:p>
        </p:txBody>
      </p:sp>
      <p:sp>
        <p:nvSpPr>
          <p:cNvPr id="5" name="Footer Placeholder 4">
            <a:extLst>
              <a:ext uri="{FF2B5EF4-FFF2-40B4-BE49-F238E27FC236}">
                <a16:creationId xmlns:a16="http://schemas.microsoft.com/office/drawing/2014/main" id="{45AA5DF4-148D-FE91-E593-7A6760AF672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A9DAC1C-07AB-CDFD-0349-F2AA5958B8D9}"/>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2427344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5D78751-984C-724E-86CA-2FC948018754}" type="datetime1">
              <a:rPr lang="de-CH" smtClean="0"/>
              <a:t>11.03.24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48699915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EF810-8586-C9EE-1F68-E2D919E6101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591022E-6AEF-E2E5-12B6-EEFEF6E7316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912EB75-2D17-06B1-CDD8-115D4050D7E6}"/>
              </a:ext>
            </a:extLst>
          </p:cNvPr>
          <p:cNvSpPr>
            <a:spLocks noGrp="1"/>
          </p:cNvSpPr>
          <p:nvPr>
            <p:ph type="dt" sz="half" idx="10"/>
          </p:nvPr>
        </p:nvSpPr>
        <p:spPr/>
        <p:txBody>
          <a:bodyPr/>
          <a:lstStyle/>
          <a:p>
            <a:fld id="{DB1C6DF7-B331-8E49-B108-3D06E17D2219}" type="datetime1">
              <a:rPr lang="de-CH" smtClean="0"/>
              <a:t>11.03.24</a:t>
            </a:fld>
            <a:endParaRPr lang="en-GB"/>
          </a:p>
        </p:txBody>
      </p:sp>
      <p:sp>
        <p:nvSpPr>
          <p:cNvPr id="5" name="Footer Placeholder 4">
            <a:extLst>
              <a:ext uri="{FF2B5EF4-FFF2-40B4-BE49-F238E27FC236}">
                <a16:creationId xmlns:a16="http://schemas.microsoft.com/office/drawing/2014/main" id="{948E5B11-9AB8-11B2-E320-9CB5851C0BB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9524ACB-8B44-2F58-0FAB-B088778B829F}"/>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523343342"/>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0C88D3-F3EF-3911-CB41-8C034C71F65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6059E75-A0A6-5977-56C9-2DEAB621E23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107FF51-1BEB-0D9F-E3C7-AB3ED837A1D7}"/>
              </a:ext>
            </a:extLst>
          </p:cNvPr>
          <p:cNvSpPr>
            <a:spLocks noGrp="1"/>
          </p:cNvSpPr>
          <p:nvPr>
            <p:ph type="dt" sz="half" idx="10"/>
          </p:nvPr>
        </p:nvSpPr>
        <p:spPr/>
        <p:txBody>
          <a:bodyPr/>
          <a:lstStyle/>
          <a:p>
            <a:fld id="{7CD0B52E-5A83-3541-A15A-48048664125F}" type="datetime1">
              <a:rPr lang="de-CH" smtClean="0"/>
              <a:t>11.03.24</a:t>
            </a:fld>
            <a:endParaRPr lang="en-GB"/>
          </a:p>
        </p:txBody>
      </p:sp>
      <p:sp>
        <p:nvSpPr>
          <p:cNvPr id="5" name="Footer Placeholder 4">
            <a:extLst>
              <a:ext uri="{FF2B5EF4-FFF2-40B4-BE49-F238E27FC236}">
                <a16:creationId xmlns:a16="http://schemas.microsoft.com/office/drawing/2014/main" id="{179FCB54-4F5C-6DBC-928E-05C44989A6C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6C5C001-8171-2F91-1407-C69E6D31CDE6}"/>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21084368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180081-9647-6118-CE0F-110606905B7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2814895-0177-E2BD-29C7-9231C77E178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1967D69E-847C-C70D-24D9-DFFC3081422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9E0983A-966B-5B5E-2715-DA674BA9C4AF}"/>
              </a:ext>
            </a:extLst>
          </p:cNvPr>
          <p:cNvSpPr>
            <a:spLocks noGrp="1"/>
          </p:cNvSpPr>
          <p:nvPr>
            <p:ph type="dt" sz="half" idx="10"/>
          </p:nvPr>
        </p:nvSpPr>
        <p:spPr/>
        <p:txBody>
          <a:bodyPr/>
          <a:lstStyle/>
          <a:p>
            <a:fld id="{714335E6-328A-854C-8901-6059DC2B35AC}" type="datetime1">
              <a:rPr lang="de-CH" smtClean="0"/>
              <a:t>11.03.24</a:t>
            </a:fld>
            <a:endParaRPr lang="en-GB"/>
          </a:p>
        </p:txBody>
      </p:sp>
      <p:sp>
        <p:nvSpPr>
          <p:cNvPr id="6" name="Footer Placeholder 5">
            <a:extLst>
              <a:ext uri="{FF2B5EF4-FFF2-40B4-BE49-F238E27FC236}">
                <a16:creationId xmlns:a16="http://schemas.microsoft.com/office/drawing/2014/main" id="{6DBA4DDF-7C37-DBC7-D5A5-038CA1888DC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537CF67-7F4B-2342-BCEE-C85369768994}"/>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313685934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90D0F-281A-3B3D-A515-0E9EBF3F7B2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FCB446B-BF12-5B3B-8E0D-0A336021728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6EACC28-A297-D007-5375-F0CE7A86EBC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A24CACD-2EE9-CBA9-3DFC-E417A44CCA8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806A73C-6E80-3931-E743-C86CF6150C8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4D59F61-7004-8906-11CD-5557B0213293}"/>
              </a:ext>
            </a:extLst>
          </p:cNvPr>
          <p:cNvSpPr>
            <a:spLocks noGrp="1"/>
          </p:cNvSpPr>
          <p:nvPr>
            <p:ph type="dt" sz="half" idx="10"/>
          </p:nvPr>
        </p:nvSpPr>
        <p:spPr/>
        <p:txBody>
          <a:bodyPr/>
          <a:lstStyle/>
          <a:p>
            <a:fld id="{DF6D865C-BA39-2D4E-AA32-6E7DCD36ECA9}" type="datetime1">
              <a:rPr lang="de-CH" smtClean="0"/>
              <a:t>11.03.24</a:t>
            </a:fld>
            <a:endParaRPr lang="en-GB"/>
          </a:p>
        </p:txBody>
      </p:sp>
      <p:sp>
        <p:nvSpPr>
          <p:cNvPr id="8" name="Footer Placeholder 7">
            <a:extLst>
              <a:ext uri="{FF2B5EF4-FFF2-40B4-BE49-F238E27FC236}">
                <a16:creationId xmlns:a16="http://schemas.microsoft.com/office/drawing/2014/main" id="{4C09F45B-33EC-530E-A4B1-11327065AA1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2E066DB-BC34-0308-9306-C277349BF5F8}"/>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333430895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ED659F-2B10-9F0B-511E-5880F7F724B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8190D163-7BFD-7ECE-B504-483899F383FF}"/>
              </a:ext>
            </a:extLst>
          </p:cNvPr>
          <p:cNvSpPr>
            <a:spLocks noGrp="1"/>
          </p:cNvSpPr>
          <p:nvPr>
            <p:ph type="dt" sz="half" idx="10"/>
          </p:nvPr>
        </p:nvSpPr>
        <p:spPr/>
        <p:txBody>
          <a:bodyPr/>
          <a:lstStyle/>
          <a:p>
            <a:fld id="{145589D4-8A21-0443-B641-318C121C7923}" type="datetime1">
              <a:rPr lang="de-CH" smtClean="0"/>
              <a:t>11.03.24</a:t>
            </a:fld>
            <a:endParaRPr lang="en-GB"/>
          </a:p>
        </p:txBody>
      </p:sp>
      <p:sp>
        <p:nvSpPr>
          <p:cNvPr id="4" name="Footer Placeholder 3">
            <a:extLst>
              <a:ext uri="{FF2B5EF4-FFF2-40B4-BE49-F238E27FC236}">
                <a16:creationId xmlns:a16="http://schemas.microsoft.com/office/drawing/2014/main" id="{76F124C6-161D-A9EF-A3EB-FE22688BB28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1CDE1E8-9FE3-70EF-FF10-4615122C0623}"/>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214973553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9B04D68-A14A-66F8-8897-694D9DF1D492}"/>
              </a:ext>
            </a:extLst>
          </p:cNvPr>
          <p:cNvSpPr>
            <a:spLocks noGrp="1"/>
          </p:cNvSpPr>
          <p:nvPr>
            <p:ph type="dt" sz="half" idx="10"/>
          </p:nvPr>
        </p:nvSpPr>
        <p:spPr/>
        <p:txBody>
          <a:bodyPr/>
          <a:lstStyle/>
          <a:p>
            <a:fld id="{D6E02AA6-2AD0-EE44-A5FA-237959CB1C7E}" type="datetime1">
              <a:rPr lang="de-CH" smtClean="0"/>
              <a:t>11.03.24</a:t>
            </a:fld>
            <a:endParaRPr lang="en-GB"/>
          </a:p>
        </p:txBody>
      </p:sp>
      <p:sp>
        <p:nvSpPr>
          <p:cNvPr id="3" name="Footer Placeholder 2">
            <a:extLst>
              <a:ext uri="{FF2B5EF4-FFF2-40B4-BE49-F238E27FC236}">
                <a16:creationId xmlns:a16="http://schemas.microsoft.com/office/drawing/2014/main" id="{91FB3061-1ECD-4E35-A2A2-70DA0BEA379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E51FC50-2CDD-720B-D2F8-6BE837F080C7}"/>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85816802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F3A53-750B-9687-23F2-17AA9B038C3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2488DB2-1F30-36D9-8F0F-B90AF17188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155F9DA-5F55-D175-BB91-890DC7DF4B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6FE0AB5-312D-C306-3387-B884340A2C18}"/>
              </a:ext>
            </a:extLst>
          </p:cNvPr>
          <p:cNvSpPr>
            <a:spLocks noGrp="1"/>
          </p:cNvSpPr>
          <p:nvPr>
            <p:ph type="dt" sz="half" idx="10"/>
          </p:nvPr>
        </p:nvSpPr>
        <p:spPr/>
        <p:txBody>
          <a:bodyPr/>
          <a:lstStyle/>
          <a:p>
            <a:fld id="{F22B7692-8003-8646-9479-14433A6D7B97}" type="datetime1">
              <a:rPr lang="de-CH" smtClean="0"/>
              <a:t>11.03.24</a:t>
            </a:fld>
            <a:endParaRPr lang="en-GB"/>
          </a:p>
        </p:txBody>
      </p:sp>
      <p:sp>
        <p:nvSpPr>
          <p:cNvPr id="6" name="Footer Placeholder 5">
            <a:extLst>
              <a:ext uri="{FF2B5EF4-FFF2-40B4-BE49-F238E27FC236}">
                <a16:creationId xmlns:a16="http://schemas.microsoft.com/office/drawing/2014/main" id="{A62290C8-F3CF-217B-EB94-C9D9D14DBAD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1A0F90F-98ED-1851-E500-5B9A9E67767D}"/>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130997294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72BF0-B366-D8DF-E71B-7D5D4932972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266EFC9-9C08-3913-F4B9-921CB7D32FD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A8C3092E-A4F2-EF12-C4A3-280336397F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C98F4A4-5219-08D4-114B-0F9D84DB20ED}"/>
              </a:ext>
            </a:extLst>
          </p:cNvPr>
          <p:cNvSpPr>
            <a:spLocks noGrp="1"/>
          </p:cNvSpPr>
          <p:nvPr>
            <p:ph type="dt" sz="half" idx="10"/>
          </p:nvPr>
        </p:nvSpPr>
        <p:spPr/>
        <p:txBody>
          <a:bodyPr/>
          <a:lstStyle/>
          <a:p>
            <a:fld id="{3BCAEDFA-1760-6C4A-B053-3E3CF4548152}" type="datetime1">
              <a:rPr lang="de-CH" smtClean="0"/>
              <a:t>11.03.24</a:t>
            </a:fld>
            <a:endParaRPr lang="en-GB"/>
          </a:p>
        </p:txBody>
      </p:sp>
      <p:sp>
        <p:nvSpPr>
          <p:cNvPr id="6" name="Footer Placeholder 5">
            <a:extLst>
              <a:ext uri="{FF2B5EF4-FFF2-40B4-BE49-F238E27FC236}">
                <a16:creationId xmlns:a16="http://schemas.microsoft.com/office/drawing/2014/main" id="{9FE66DFD-B7F6-CE62-03F4-076687AA7F3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3A15510-F823-6E6A-4430-86F53CF95526}"/>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215731016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A16FB-EF80-9899-E87A-E158B170D0F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DA941D7-2EC4-EC62-A7DF-3CED2E7B30D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7A62156-FE74-3CEA-3710-9C29C9526BA1}"/>
              </a:ext>
            </a:extLst>
          </p:cNvPr>
          <p:cNvSpPr>
            <a:spLocks noGrp="1"/>
          </p:cNvSpPr>
          <p:nvPr>
            <p:ph type="dt" sz="half" idx="10"/>
          </p:nvPr>
        </p:nvSpPr>
        <p:spPr/>
        <p:txBody>
          <a:bodyPr/>
          <a:lstStyle/>
          <a:p>
            <a:fld id="{250895E7-D56C-CC45-B78F-26F3EB6DF055}" type="datetime1">
              <a:rPr lang="de-CH" smtClean="0"/>
              <a:t>11.03.24</a:t>
            </a:fld>
            <a:endParaRPr lang="en-GB"/>
          </a:p>
        </p:txBody>
      </p:sp>
      <p:sp>
        <p:nvSpPr>
          <p:cNvPr id="5" name="Footer Placeholder 4">
            <a:extLst>
              <a:ext uri="{FF2B5EF4-FFF2-40B4-BE49-F238E27FC236}">
                <a16:creationId xmlns:a16="http://schemas.microsoft.com/office/drawing/2014/main" id="{521AD269-6C5B-E7F9-2844-E9038679940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88151E2-BC79-7B3C-7923-A389C5ED5441}"/>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184984579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22DC7FA-35ED-221C-34E6-E161FAF3101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CB063C8-0853-5D0C-2D08-7A8317396FF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7F17C37-7FD4-F6F9-F5A8-95082FF3F438}"/>
              </a:ext>
            </a:extLst>
          </p:cNvPr>
          <p:cNvSpPr>
            <a:spLocks noGrp="1"/>
          </p:cNvSpPr>
          <p:nvPr>
            <p:ph type="dt" sz="half" idx="10"/>
          </p:nvPr>
        </p:nvSpPr>
        <p:spPr/>
        <p:txBody>
          <a:bodyPr/>
          <a:lstStyle/>
          <a:p>
            <a:fld id="{A8515FBC-4072-4F44-B951-0DAC61284AA3}" type="datetime1">
              <a:rPr lang="de-CH" smtClean="0"/>
              <a:t>11.03.24</a:t>
            </a:fld>
            <a:endParaRPr lang="en-GB"/>
          </a:p>
        </p:txBody>
      </p:sp>
      <p:sp>
        <p:nvSpPr>
          <p:cNvPr id="5" name="Footer Placeholder 4">
            <a:extLst>
              <a:ext uri="{FF2B5EF4-FFF2-40B4-BE49-F238E27FC236}">
                <a16:creationId xmlns:a16="http://schemas.microsoft.com/office/drawing/2014/main" id="{9911817F-F1FD-F0C6-FA4E-03B1ED67105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9D526DF-0918-C84F-5B7C-021D7F6D6A5D}"/>
              </a:ext>
            </a:extLst>
          </p:cNvPr>
          <p:cNvSpPr>
            <a:spLocks noGrp="1"/>
          </p:cNvSpPr>
          <p:nvPr>
            <p:ph type="sldNum" sz="quarter" idx="12"/>
          </p:nvPr>
        </p:nvSpPr>
        <p:spPr/>
        <p:txBody>
          <a:bodyPr/>
          <a:lstStyle/>
          <a:p>
            <a:fld id="{B2F5FC1A-9684-4071-8C56-D27C643B063E}" type="slidenum">
              <a:rPr lang="en-GB" smtClean="0"/>
              <a:t>‹#›</a:t>
            </a:fld>
            <a:endParaRPr lang="en-GB"/>
          </a:p>
        </p:txBody>
      </p:sp>
    </p:spTree>
    <p:extLst>
      <p:ext uri="{BB962C8B-B14F-4D97-AF65-F5344CB8AC3E}">
        <p14:creationId xmlns:p14="http://schemas.microsoft.com/office/powerpoint/2010/main" val="1056554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6547B6C-FC7F-6B42-ABBF-22135678276A}" type="datetime1">
              <a:rPr lang="de-CH" smtClean="0"/>
              <a:t>11.03.24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702507248"/>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l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CBD50023-D497-5B40-9390-310BBE5BEC01}"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8" name="Rectangle 7"/>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9" name="Rectangle 8"/>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10" name="Rectangle 9"/>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1" name="Rectangle 10"/>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Tree>
    <p:extLst>
      <p:ext uri="{BB962C8B-B14F-4D97-AF65-F5344CB8AC3E}">
        <p14:creationId xmlns:p14="http://schemas.microsoft.com/office/powerpoint/2010/main" val="2023415925"/>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fld id="{D5FF473F-841E-204B-8593-FC0D805822A7}"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Tree>
    <p:extLst>
      <p:ext uri="{BB962C8B-B14F-4D97-AF65-F5344CB8AC3E}">
        <p14:creationId xmlns:p14="http://schemas.microsoft.com/office/powerpoint/2010/main" val="171453670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1_Full page photo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95305E58-F677-994F-9CF7-EE6B07DB8CBA}"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8" name="Picture Placeholder 7"/>
          <p:cNvSpPr>
            <a:spLocks noGrp="1"/>
          </p:cNvSpPr>
          <p:nvPr>
            <p:ph type="pic" sz="quarter" idx="13"/>
          </p:nvPr>
        </p:nvSpPr>
        <p:spPr>
          <a:xfrm>
            <a:off x="0" y="208724"/>
            <a:ext cx="12192000" cy="6649276"/>
          </a:xfrm>
          <a:pattFill prst="lgCheck">
            <a:fgClr>
              <a:schemeClr val="accent5"/>
            </a:fgClr>
            <a:bgClr>
              <a:schemeClr val="bg1"/>
            </a:bgClr>
          </a:pattFill>
        </p:spPr>
        <p:txBody>
          <a:bodyPr/>
          <a:lstStyle/>
          <a:p>
            <a:endParaRPr lang="en-US"/>
          </a:p>
        </p:txBody>
      </p:sp>
      <p:sp>
        <p:nvSpPr>
          <p:cNvPr id="2" name="Titre 1"/>
          <p:cNvSpPr>
            <a:spLocks noGrp="1"/>
          </p:cNvSpPr>
          <p:nvPr>
            <p:ph type="title"/>
          </p:nvPr>
        </p:nvSpPr>
        <p:spPr>
          <a:xfrm>
            <a:off x="8412480" y="465591"/>
            <a:ext cx="3413760" cy="1116849"/>
          </a:xfrm>
        </p:spPr>
        <p:txBody>
          <a:bodyPr>
            <a:noAutofit/>
          </a:bodyPr>
          <a:lstStyle>
            <a:lvl1pPr algn="l">
              <a:defRPr sz="3600">
                <a:solidFill>
                  <a:schemeClr val="bg1"/>
                </a:solidFill>
              </a:defRPr>
            </a:lvl1pPr>
          </a:lstStyle>
          <a:p>
            <a:r>
              <a:rPr lang="fr-FR" dirty="0"/>
              <a:t>Cliquez et modifiez le titre</a:t>
            </a:r>
          </a:p>
        </p:txBody>
      </p:sp>
      <p:sp>
        <p:nvSpPr>
          <p:cNvPr id="3" name="Espace réservé du contenu 2"/>
          <p:cNvSpPr>
            <a:spLocks noGrp="1"/>
          </p:cNvSpPr>
          <p:nvPr>
            <p:ph idx="1" hasCustomPrompt="1"/>
          </p:nvPr>
        </p:nvSpPr>
        <p:spPr>
          <a:xfrm>
            <a:off x="8412480" y="1752451"/>
            <a:ext cx="3413760" cy="4409398"/>
          </a:xfrm>
        </p:spPr>
        <p:txBody>
          <a:bodyPr>
            <a:normAutofit/>
          </a:bodyPr>
          <a:lstStyle>
            <a:lvl1pPr>
              <a:defRPr sz="2000">
                <a:solidFill>
                  <a:schemeClr val="bg1"/>
                </a:solidFill>
              </a:defRPr>
            </a:lvl1pPr>
            <a:lvl2pPr>
              <a:defRPr sz="2000">
                <a:solidFill>
                  <a:schemeClr val="bg1"/>
                </a:solidFill>
              </a:defRPr>
            </a:lvl2pPr>
            <a:lvl3pPr>
              <a:defRPr sz="2000">
                <a:solidFill>
                  <a:schemeClr val="bg1"/>
                </a:solidFill>
              </a:defRPr>
            </a:lvl3pPr>
            <a:lvl4pPr>
              <a:defRPr sz="2000">
                <a:solidFill>
                  <a:schemeClr val="bg1"/>
                </a:solidFill>
              </a:defRPr>
            </a:lvl4pPr>
            <a:lvl5pPr>
              <a:defRPr sz="2000">
                <a:solidFill>
                  <a:schemeClr val="bg1"/>
                </a:solidFill>
              </a:defRPr>
            </a:lvl5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2136633654"/>
      </p:ext>
    </p:extLst>
  </p:cSld>
  <p:clrMapOvr>
    <a:masterClrMapping/>
  </p:clrMapOvr>
  <p:extLst>
    <p:ext uri="{DCECCB84-F9BA-43D5-87BE-67443E8EF086}">
      <p15:sldGuideLst xmlns:p15="http://schemas.microsoft.com/office/powerpoint/2012/main">
        <p15:guide id="1" orient="horz" pos="300">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Half page photo and text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EEE2B6DE-E46F-9F46-A744-A493437BC02B}" type="datetime1">
              <a:rPr lang="de-CH" smtClean="0"/>
              <a:t>11.03.24</a:t>
            </a:fld>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5406825" cy="1116849"/>
          </a:xfrm>
        </p:spPr>
        <p:txBody>
          <a:bodyPr/>
          <a:lstStyle>
            <a:lvl1pPr algn="l">
              <a:defRPr/>
            </a:lvl1pPr>
          </a:lstStyle>
          <a:p>
            <a:r>
              <a:rPr lang="fr-FR" dirty="0"/>
              <a:t>Cliquez et modifiez le titre</a:t>
            </a:r>
          </a:p>
        </p:txBody>
      </p:sp>
      <p:sp>
        <p:nvSpPr>
          <p:cNvPr id="10" name="Espace réservé pour une image  8"/>
          <p:cNvSpPr>
            <a:spLocks noGrp="1"/>
          </p:cNvSpPr>
          <p:nvPr>
            <p:ph type="pic" sz="quarter" idx="14"/>
          </p:nvPr>
        </p:nvSpPr>
        <p:spPr>
          <a:xfrm>
            <a:off x="6102825" y="225188"/>
            <a:ext cx="6089176" cy="6632812"/>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Rectangle 12"/>
          <p:cNvSpPr/>
          <p:nvPr userDrawn="1"/>
        </p:nvSpPr>
        <p:spPr>
          <a:xfrm>
            <a:off x="695325" y="2082797"/>
            <a:ext cx="4706408" cy="4056938"/>
          </a:xfrm>
          <a:prstGeom prst="rect">
            <a:avLst/>
          </a:prstGeom>
        </p:spPr>
        <p:txBody>
          <a:bodyPr wrap="square">
            <a:noAutofit/>
          </a:bodyPr>
          <a:lstStyle/>
          <a:p>
            <a:endParaRPr lang="fr-FR">
              <a:latin typeface="Arial" charset="0"/>
              <a:ea typeface="Arial" charset="0"/>
              <a:cs typeface="Arial" charset="0"/>
            </a:endParaRPr>
          </a:p>
        </p:txBody>
      </p:sp>
      <p:sp>
        <p:nvSpPr>
          <p:cNvPr id="9" name="Espace réservé du pied de page 4">
            <a:extLst>
              <a:ext uri="{FF2B5EF4-FFF2-40B4-BE49-F238E27FC236}">
                <a16:creationId xmlns:a16="http://schemas.microsoft.com/office/drawing/2014/main" id="{D2BBBEFE-B9E9-3043-9213-A2A6A52F39DC}"/>
              </a:ext>
            </a:extLst>
          </p:cNvPr>
          <p:cNvSpPr>
            <a:spLocks noGrp="1"/>
          </p:cNvSpPr>
          <p:nvPr>
            <p:ph type="ftr" sz="quarter" idx="11"/>
          </p:nvPr>
        </p:nvSpPr>
        <p:spPr>
          <a:xfrm>
            <a:off x="1236040" y="6318000"/>
            <a:ext cx="4114800" cy="365125"/>
          </a:xfrm>
        </p:spPr>
        <p:txBody>
          <a:bodyPr/>
          <a:lstStyle/>
          <a:p>
            <a:endParaRPr lang="fr-FR"/>
          </a:p>
        </p:txBody>
      </p:sp>
    </p:spTree>
    <p:extLst>
      <p:ext uri="{BB962C8B-B14F-4D97-AF65-F5344CB8AC3E}">
        <p14:creationId xmlns:p14="http://schemas.microsoft.com/office/powerpoint/2010/main" val="225900600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FB6435CF-A108-484B-A2B4-388570D85311}"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695999" y="2690036"/>
            <a:ext cx="10799999" cy="2494871"/>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90472171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5" y="478538"/>
            <a:ext cx="10801350" cy="1084263"/>
          </a:xfrm>
        </p:spPr>
        <p:txBody>
          <a:bodyPr/>
          <a:lstStyle/>
          <a:p>
            <a:pPr>
              <a:defRPr/>
            </a:pPr>
            <a:r>
              <a:rPr lang="en-US" dirty="0"/>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6386" y="2732442"/>
            <a:ext cx="3959225" cy="3477297"/>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fld id="{83774C2F-73C3-3744-A053-5B2D696ACB28}" type="datetime1">
              <a:rPr lang="de-CH" smtClean="0"/>
              <a:t>11.03.24</a:t>
            </a:fld>
            <a:endParaRPr lang="en-US"/>
          </a:p>
        </p:txBody>
      </p:sp>
      <p:sp>
        <p:nvSpPr>
          <p:cNvPr id="8" name="Footer Placeholder 5"/>
          <p:cNvSpPr>
            <a:spLocks noGrp="1"/>
          </p:cNvSpPr>
          <p:nvPr>
            <p:ph type="ftr" sz="quarter" idx="18"/>
          </p:nvPr>
        </p:nvSpPr>
        <p:spPr bwMode="auto"/>
        <p:txBody>
          <a:bodyPr/>
          <a:lstStyle/>
          <a:p>
            <a:pPr>
              <a:defRPr/>
            </a:pPr>
            <a:endParaRPr lang="en-US"/>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32388" y="5078524"/>
            <a:ext cx="3960000" cy="1131215"/>
          </a:xfrm>
          <a:prstGeom prst="rect">
            <a:avLst/>
          </a:prstGeom>
          <a:solidFill>
            <a:schemeClr val="accent3"/>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31606588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8813888C-01D2-3444-918C-A361B44B4E36}"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2139761"/>
            <a:ext cx="12192000" cy="2494871"/>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695999" y="4600353"/>
            <a:ext cx="3416525"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4409907" y="4600352"/>
            <a:ext cx="3377036" cy="1560511"/>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8084326" y="4600353"/>
            <a:ext cx="3411672" cy="1560510"/>
          </a:xfrm>
          <a:solidFill>
            <a:schemeClr val="accent3"/>
          </a:solidFill>
        </p:spPr>
        <p:txBody>
          <a:bodyPr lIns="72000" anchor="ctr" anchorCtr="0"/>
          <a:lstStyle>
            <a:lvl1pPr algn="ctr">
              <a:defRPr sz="2100">
                <a:solidFill>
                  <a:schemeClr val="bg1"/>
                </a:solidFill>
              </a:defRPr>
            </a:lvl1pPr>
            <a:lvl2pPr>
              <a:defRPr sz="1800">
                <a:solidFill>
                  <a:schemeClr val="bg1"/>
                </a:solidFill>
              </a:defRPr>
            </a:lvl2pPr>
            <a:lvl3pPr>
              <a:defRPr sz="180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97621223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695324" y="476250"/>
            <a:ext cx="10801351" cy="973138"/>
          </a:xfrm>
        </p:spPr>
        <p:txBody>
          <a:bodyPr/>
          <a:lstStyle/>
          <a:p>
            <a:pPr>
              <a:defRPr/>
            </a:pPr>
            <a:r>
              <a:rPr lang="en-US" dirty="0"/>
              <a:t>Click to edit Master title style</a:t>
            </a:r>
          </a:p>
        </p:txBody>
      </p:sp>
      <p:sp>
        <p:nvSpPr>
          <p:cNvPr id="5" name="Picture Placeholder 10"/>
          <p:cNvSpPr>
            <a:spLocks noGrp="1"/>
          </p:cNvSpPr>
          <p:nvPr>
            <p:ph type="pic" sz="quarter" idx="13" hasCustomPrompt="1"/>
          </p:nvPr>
        </p:nvSpPr>
        <p:spPr bwMode="auto">
          <a:xfrm>
            <a:off x="694648" y="1684948"/>
            <a:ext cx="10801351"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695324" y="4391027"/>
            <a:ext cx="3415859"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7" name="Text Placeholder 5"/>
          <p:cNvSpPr>
            <a:spLocks noGrp="1"/>
          </p:cNvSpPr>
          <p:nvPr>
            <p:ph type="body" sz="quarter" idx="15"/>
          </p:nvPr>
        </p:nvSpPr>
        <p:spPr bwMode="auto">
          <a:xfrm>
            <a:off x="4410237" y="4393425"/>
            <a:ext cx="3376378"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
        <p:nvSpPr>
          <p:cNvPr id="8" name="Date Placeholder 2"/>
          <p:cNvSpPr>
            <a:spLocks noGrp="1"/>
          </p:cNvSpPr>
          <p:nvPr>
            <p:ph type="dt" sz="half" idx="16"/>
          </p:nvPr>
        </p:nvSpPr>
        <p:spPr bwMode="auto"/>
        <p:txBody>
          <a:bodyPr/>
          <a:lstStyle/>
          <a:p>
            <a:pPr>
              <a:defRPr/>
            </a:pPr>
            <a:fld id="{96C411A4-6537-0E4F-8DC2-A0C082D2A143}" type="datetime1">
              <a:rPr lang="de-CH" smtClean="0"/>
              <a:t>11.03.24</a:t>
            </a:fld>
            <a:endParaRPr lang="en-US"/>
          </a:p>
        </p:txBody>
      </p:sp>
      <p:sp>
        <p:nvSpPr>
          <p:cNvPr id="9" name="Footer Placeholder 3"/>
          <p:cNvSpPr>
            <a:spLocks noGrp="1"/>
          </p:cNvSpPr>
          <p:nvPr>
            <p:ph type="ftr" sz="quarter" idx="17"/>
          </p:nvPr>
        </p:nvSpPr>
        <p:spPr bwMode="auto"/>
        <p:txBody>
          <a:bodyPr/>
          <a:lstStyle/>
          <a:p>
            <a:pPr>
              <a:defRPr/>
            </a:pPr>
            <a:endParaRPr lang="en-US"/>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393425"/>
            <a:ext cx="3411007" cy="1766370"/>
          </a:xfrm>
        </p:spPr>
        <p:txBody>
          <a:bodyPr/>
          <a:lstStyle>
            <a:lvl1pPr>
              <a:defRPr sz="2100"/>
            </a:lvl1pPr>
            <a:lvl2pPr>
              <a:defRPr sz="1800"/>
            </a:lvl2pPr>
            <a:lvl3pPr>
              <a:defRPr sz="1800"/>
            </a:lvl3pPr>
          </a:lstStyle>
          <a:p>
            <a:pPr lvl="0">
              <a:defRPr/>
            </a:pPr>
            <a:r>
              <a:rPr lang="en-US" dirty="0"/>
              <a:t>Edit Master text styles</a:t>
            </a:r>
          </a:p>
          <a:p>
            <a:pPr lvl="1">
              <a:defRPr/>
            </a:pPr>
            <a:r>
              <a:rPr lang="en-US" dirty="0"/>
              <a:t>Second level</a:t>
            </a:r>
          </a:p>
          <a:p>
            <a:pPr lvl="2">
              <a:defRPr/>
            </a:pPr>
            <a:r>
              <a:rPr lang="en-US" dirty="0"/>
              <a:t>Third level</a:t>
            </a:r>
          </a:p>
        </p:txBody>
      </p:sp>
    </p:spTree>
    <p:extLst>
      <p:ext uri="{BB962C8B-B14F-4D97-AF65-F5344CB8AC3E}">
        <p14:creationId xmlns:p14="http://schemas.microsoft.com/office/powerpoint/2010/main" val="329011230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2 vertical photo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A1F97500-2F91-D144-B3B4-1ECF16A9610D}"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a:t>Cliquez et modifiez le titre</a:t>
            </a:r>
          </a:p>
        </p:txBody>
      </p:sp>
      <p:sp>
        <p:nvSpPr>
          <p:cNvPr id="12" name="Espace réservé pour une image  8"/>
          <p:cNvSpPr>
            <a:spLocks noGrp="1"/>
          </p:cNvSpPr>
          <p:nvPr>
            <p:ph type="pic" sz="quarter" idx="13"/>
          </p:nvPr>
        </p:nvSpPr>
        <p:spPr>
          <a:xfrm>
            <a:off x="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
        <p:nvSpPr>
          <p:cNvPr id="13" name="Espace réservé pour une image  8"/>
          <p:cNvSpPr>
            <a:spLocks noGrp="1"/>
          </p:cNvSpPr>
          <p:nvPr>
            <p:ph type="pic" sz="quarter" idx="14"/>
          </p:nvPr>
        </p:nvSpPr>
        <p:spPr>
          <a:xfrm>
            <a:off x="6144000" y="2309799"/>
            <a:ext cx="6048000" cy="3279146"/>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2312443837"/>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3 photos ">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fld id="{6F5F4410-E1A4-2640-8679-CA95807B4DE4}" type="datetime1">
              <a:rPr lang="de-CH" smtClean="0"/>
              <a:t>11.03.24</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696000" y="465591"/>
            <a:ext cx="10800000" cy="1116849"/>
          </a:xfrm>
        </p:spPr>
        <p:txBody>
          <a:bodyPr/>
          <a:lstStyle/>
          <a:p>
            <a:r>
              <a:rPr lang="fr-FR" dirty="0"/>
              <a:t>Cliquez et modifiez le titre</a:t>
            </a:r>
          </a:p>
        </p:txBody>
      </p:sp>
      <p:sp>
        <p:nvSpPr>
          <p:cNvPr id="8" name="Espace réservé pour une image  8"/>
          <p:cNvSpPr>
            <a:spLocks noGrp="1"/>
          </p:cNvSpPr>
          <p:nvPr>
            <p:ph type="pic" sz="quarter" idx="13"/>
          </p:nvPr>
        </p:nvSpPr>
        <p:spPr>
          <a:xfrm>
            <a:off x="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9" name="Espace réservé pour une image  8"/>
          <p:cNvSpPr>
            <a:spLocks noGrp="1"/>
          </p:cNvSpPr>
          <p:nvPr>
            <p:ph type="pic" sz="quarter" idx="14"/>
          </p:nvPr>
        </p:nvSpPr>
        <p:spPr>
          <a:xfrm>
            <a:off x="8232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0" name="Espace réservé pour une image  8"/>
          <p:cNvSpPr>
            <a:spLocks noGrp="1"/>
          </p:cNvSpPr>
          <p:nvPr>
            <p:ph type="pic" sz="quarter" idx="15"/>
          </p:nvPr>
        </p:nvSpPr>
        <p:spPr>
          <a:xfrm>
            <a:off x="4116000" y="2817628"/>
            <a:ext cx="3960000" cy="3279146"/>
          </a:xfrm>
          <a:pattFill prst="smCheck">
            <a:fgClr>
              <a:schemeClr val="bg2"/>
            </a:fgClr>
            <a:bgClr>
              <a:schemeClr val="bg1"/>
            </a:bgClr>
          </a:pattFill>
        </p:spPr>
        <p:txBody>
          <a:bodyPr anchor="ctr" anchorCtr="0"/>
          <a:lstStyle>
            <a:lvl1pPr algn="ctr">
              <a:defRPr/>
            </a:lvl1pPr>
          </a:lstStyle>
          <a:p>
            <a:endParaRPr lang="fr-FR"/>
          </a:p>
        </p:txBody>
      </p:sp>
      <p:sp>
        <p:nvSpPr>
          <p:cNvPr id="11" name="Espace réservé du contenu 2"/>
          <p:cNvSpPr>
            <a:spLocks noGrp="1"/>
          </p:cNvSpPr>
          <p:nvPr>
            <p:ph idx="1"/>
          </p:nvPr>
        </p:nvSpPr>
        <p:spPr>
          <a:xfrm>
            <a:off x="696000" y="1767565"/>
            <a:ext cx="10800000" cy="1050063"/>
          </a:xfrm>
        </p:spPr>
        <p:txBody>
          <a:bodyPr/>
          <a:lstStyle/>
          <a:p>
            <a:pPr lvl="0"/>
            <a:r>
              <a:rPr lang="fr-FR" dirty="0"/>
              <a:t>Cliquez pour modifier les styles du texte du masque</a:t>
            </a:r>
          </a:p>
        </p:txBody>
      </p:sp>
    </p:spTree>
    <p:extLst>
      <p:ext uri="{BB962C8B-B14F-4D97-AF65-F5344CB8AC3E}">
        <p14:creationId xmlns:p14="http://schemas.microsoft.com/office/powerpoint/2010/main" val="19315613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1.xml"/><Relationship Id="rId13" Type="http://schemas.openxmlformats.org/officeDocument/2006/relationships/theme" Target="../theme/theme10.xml"/><Relationship Id="rId3" Type="http://schemas.openxmlformats.org/officeDocument/2006/relationships/slideLayout" Target="../slideLayouts/slideLayout106.xml"/><Relationship Id="rId7" Type="http://schemas.openxmlformats.org/officeDocument/2006/relationships/slideLayout" Target="../slideLayouts/slideLayout110.xml"/><Relationship Id="rId12" Type="http://schemas.openxmlformats.org/officeDocument/2006/relationships/slideLayout" Target="../slideLayouts/slideLayout115.xml"/><Relationship Id="rId2" Type="http://schemas.openxmlformats.org/officeDocument/2006/relationships/slideLayout" Target="../slideLayouts/slideLayout105.xml"/><Relationship Id="rId1" Type="http://schemas.openxmlformats.org/officeDocument/2006/relationships/slideLayout" Target="../slideLayouts/slideLayout104.xml"/><Relationship Id="rId6" Type="http://schemas.openxmlformats.org/officeDocument/2006/relationships/slideLayout" Target="../slideLayouts/slideLayout109.xml"/><Relationship Id="rId11" Type="http://schemas.openxmlformats.org/officeDocument/2006/relationships/slideLayout" Target="../slideLayouts/slideLayout114.xml"/><Relationship Id="rId5" Type="http://schemas.openxmlformats.org/officeDocument/2006/relationships/slideLayout" Target="../slideLayouts/slideLayout108.xml"/><Relationship Id="rId10" Type="http://schemas.openxmlformats.org/officeDocument/2006/relationships/slideLayout" Target="../slideLayouts/slideLayout113.xml"/><Relationship Id="rId4" Type="http://schemas.openxmlformats.org/officeDocument/2006/relationships/slideLayout" Target="../slideLayouts/slideLayout107.xml"/><Relationship Id="rId9" Type="http://schemas.openxmlformats.org/officeDocument/2006/relationships/slideLayout" Target="../slideLayouts/slideLayout112.xml"/></Relationships>
</file>

<file path=ppt/slideMasters/_rels/slideMaster11.xml.rels><?xml version="1.0" encoding="UTF-8" standalone="yes"?>
<Relationships xmlns="http://schemas.openxmlformats.org/package/2006/relationships"><Relationship Id="rId3" Type="http://schemas.openxmlformats.org/officeDocument/2006/relationships/theme" Target="../theme/theme11.xml"/><Relationship Id="rId2" Type="http://schemas.openxmlformats.org/officeDocument/2006/relationships/slideLayout" Target="../slideLayouts/slideLayout117.xml"/><Relationship Id="rId1" Type="http://schemas.openxmlformats.org/officeDocument/2006/relationships/slideLayout" Target="../slideLayouts/slideLayout116.xml"/><Relationship Id="rId4" Type="http://schemas.openxmlformats.org/officeDocument/2006/relationships/image" Target="../media/image12.emf"/></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5.xml"/><Relationship Id="rId3" Type="http://schemas.openxmlformats.org/officeDocument/2006/relationships/slideLayout" Target="../slideLayouts/slideLayout120.xml"/><Relationship Id="rId7" Type="http://schemas.openxmlformats.org/officeDocument/2006/relationships/slideLayout" Target="../slideLayouts/slideLayout124.xml"/><Relationship Id="rId12" Type="http://schemas.openxmlformats.org/officeDocument/2006/relationships/theme" Target="../theme/theme12.xml"/><Relationship Id="rId2" Type="http://schemas.openxmlformats.org/officeDocument/2006/relationships/slideLayout" Target="../slideLayouts/slideLayout119.xml"/><Relationship Id="rId1" Type="http://schemas.openxmlformats.org/officeDocument/2006/relationships/slideLayout" Target="../slideLayouts/slideLayout118.xml"/><Relationship Id="rId6" Type="http://schemas.openxmlformats.org/officeDocument/2006/relationships/slideLayout" Target="../slideLayouts/slideLayout123.xml"/><Relationship Id="rId11" Type="http://schemas.openxmlformats.org/officeDocument/2006/relationships/slideLayout" Target="../slideLayouts/slideLayout128.xml"/><Relationship Id="rId5" Type="http://schemas.openxmlformats.org/officeDocument/2006/relationships/slideLayout" Target="../slideLayouts/slideLayout122.xml"/><Relationship Id="rId10" Type="http://schemas.openxmlformats.org/officeDocument/2006/relationships/slideLayout" Target="../slideLayouts/slideLayout127.xml"/><Relationship Id="rId4" Type="http://schemas.openxmlformats.org/officeDocument/2006/relationships/slideLayout" Target="../slideLayouts/slideLayout121.xml"/><Relationship Id="rId9" Type="http://schemas.openxmlformats.org/officeDocument/2006/relationships/slideLayout" Target="../slideLayouts/slideLayout126.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36.xml"/><Relationship Id="rId13" Type="http://schemas.openxmlformats.org/officeDocument/2006/relationships/slideLayout" Target="../slideLayouts/slideLayout141.xml"/><Relationship Id="rId3" Type="http://schemas.openxmlformats.org/officeDocument/2006/relationships/slideLayout" Target="../slideLayouts/slideLayout131.xml"/><Relationship Id="rId7" Type="http://schemas.openxmlformats.org/officeDocument/2006/relationships/slideLayout" Target="../slideLayouts/slideLayout135.xml"/><Relationship Id="rId12" Type="http://schemas.openxmlformats.org/officeDocument/2006/relationships/slideLayout" Target="../slideLayouts/slideLayout140.xml"/><Relationship Id="rId2" Type="http://schemas.openxmlformats.org/officeDocument/2006/relationships/slideLayout" Target="../slideLayouts/slideLayout130.xml"/><Relationship Id="rId1" Type="http://schemas.openxmlformats.org/officeDocument/2006/relationships/slideLayout" Target="../slideLayouts/slideLayout129.xml"/><Relationship Id="rId6" Type="http://schemas.openxmlformats.org/officeDocument/2006/relationships/slideLayout" Target="../slideLayouts/slideLayout134.xml"/><Relationship Id="rId11" Type="http://schemas.openxmlformats.org/officeDocument/2006/relationships/slideLayout" Target="../slideLayouts/slideLayout139.xml"/><Relationship Id="rId5" Type="http://schemas.openxmlformats.org/officeDocument/2006/relationships/slideLayout" Target="../slideLayouts/slideLayout133.xml"/><Relationship Id="rId10" Type="http://schemas.openxmlformats.org/officeDocument/2006/relationships/slideLayout" Target="../slideLayouts/slideLayout138.xml"/><Relationship Id="rId4" Type="http://schemas.openxmlformats.org/officeDocument/2006/relationships/slideLayout" Target="../slideLayouts/slideLayout132.xml"/><Relationship Id="rId9" Type="http://schemas.openxmlformats.org/officeDocument/2006/relationships/slideLayout" Target="../slideLayouts/slideLayout137.xml"/><Relationship Id="rId14"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49.xml"/><Relationship Id="rId3" Type="http://schemas.openxmlformats.org/officeDocument/2006/relationships/slideLayout" Target="../slideLayouts/slideLayout144.xml"/><Relationship Id="rId7" Type="http://schemas.openxmlformats.org/officeDocument/2006/relationships/slideLayout" Target="../slideLayouts/slideLayout148.xml"/><Relationship Id="rId12" Type="http://schemas.openxmlformats.org/officeDocument/2006/relationships/theme" Target="../theme/theme14.xml"/><Relationship Id="rId2" Type="http://schemas.openxmlformats.org/officeDocument/2006/relationships/slideLayout" Target="../slideLayouts/slideLayout143.xml"/><Relationship Id="rId1" Type="http://schemas.openxmlformats.org/officeDocument/2006/relationships/slideLayout" Target="../slideLayouts/slideLayout142.xml"/><Relationship Id="rId6" Type="http://schemas.openxmlformats.org/officeDocument/2006/relationships/slideLayout" Target="../slideLayouts/slideLayout147.xml"/><Relationship Id="rId11" Type="http://schemas.openxmlformats.org/officeDocument/2006/relationships/slideLayout" Target="../slideLayouts/slideLayout152.xml"/><Relationship Id="rId5" Type="http://schemas.openxmlformats.org/officeDocument/2006/relationships/slideLayout" Target="../slideLayouts/slideLayout146.xml"/><Relationship Id="rId10" Type="http://schemas.openxmlformats.org/officeDocument/2006/relationships/slideLayout" Target="../slideLayouts/slideLayout151.xml"/><Relationship Id="rId4" Type="http://schemas.openxmlformats.org/officeDocument/2006/relationships/slideLayout" Target="../slideLayouts/slideLayout145.xml"/><Relationship Id="rId9" Type="http://schemas.openxmlformats.org/officeDocument/2006/relationships/slideLayout" Target="../slideLayouts/slideLayout150.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0.xml"/><Relationship Id="rId13" Type="http://schemas.openxmlformats.org/officeDocument/2006/relationships/image" Target="../media/image11.png"/><Relationship Id="rId3" Type="http://schemas.openxmlformats.org/officeDocument/2006/relationships/slideLayout" Target="../slideLayouts/slideLayout155.xml"/><Relationship Id="rId7" Type="http://schemas.openxmlformats.org/officeDocument/2006/relationships/slideLayout" Target="../slideLayouts/slideLayout159.xml"/><Relationship Id="rId12" Type="http://schemas.openxmlformats.org/officeDocument/2006/relationships/image" Target="../media/image10.png"/><Relationship Id="rId2" Type="http://schemas.openxmlformats.org/officeDocument/2006/relationships/slideLayout" Target="../slideLayouts/slideLayout154.xml"/><Relationship Id="rId1" Type="http://schemas.openxmlformats.org/officeDocument/2006/relationships/slideLayout" Target="../slideLayouts/slideLayout153.xml"/><Relationship Id="rId6" Type="http://schemas.openxmlformats.org/officeDocument/2006/relationships/slideLayout" Target="../slideLayouts/slideLayout158.xml"/><Relationship Id="rId11" Type="http://schemas.openxmlformats.org/officeDocument/2006/relationships/theme" Target="../theme/theme15.xml"/><Relationship Id="rId5" Type="http://schemas.openxmlformats.org/officeDocument/2006/relationships/slideLayout" Target="../slideLayouts/slideLayout157.xml"/><Relationship Id="rId10" Type="http://schemas.openxmlformats.org/officeDocument/2006/relationships/slideLayout" Target="../slideLayouts/slideLayout162.xml"/><Relationship Id="rId4" Type="http://schemas.openxmlformats.org/officeDocument/2006/relationships/slideLayout" Target="../slideLayouts/slideLayout156.xml"/><Relationship Id="rId9" Type="http://schemas.openxmlformats.org/officeDocument/2006/relationships/slideLayout" Target="../slideLayouts/slideLayout161.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0.xml"/><Relationship Id="rId13" Type="http://schemas.openxmlformats.org/officeDocument/2006/relationships/slideLayout" Target="../slideLayouts/slideLayout175.xml"/><Relationship Id="rId3" Type="http://schemas.openxmlformats.org/officeDocument/2006/relationships/slideLayout" Target="../slideLayouts/slideLayout165.xml"/><Relationship Id="rId7" Type="http://schemas.openxmlformats.org/officeDocument/2006/relationships/slideLayout" Target="../slideLayouts/slideLayout169.xml"/><Relationship Id="rId12" Type="http://schemas.openxmlformats.org/officeDocument/2006/relationships/slideLayout" Target="../slideLayouts/slideLayout174.xml"/><Relationship Id="rId2" Type="http://schemas.openxmlformats.org/officeDocument/2006/relationships/slideLayout" Target="../slideLayouts/slideLayout164.xml"/><Relationship Id="rId16" Type="http://schemas.openxmlformats.org/officeDocument/2006/relationships/theme" Target="../theme/theme16.xml"/><Relationship Id="rId1" Type="http://schemas.openxmlformats.org/officeDocument/2006/relationships/slideLayout" Target="../slideLayouts/slideLayout163.xml"/><Relationship Id="rId6" Type="http://schemas.openxmlformats.org/officeDocument/2006/relationships/slideLayout" Target="../slideLayouts/slideLayout168.xml"/><Relationship Id="rId11" Type="http://schemas.openxmlformats.org/officeDocument/2006/relationships/slideLayout" Target="../slideLayouts/slideLayout173.xml"/><Relationship Id="rId5" Type="http://schemas.openxmlformats.org/officeDocument/2006/relationships/slideLayout" Target="../slideLayouts/slideLayout167.xml"/><Relationship Id="rId15" Type="http://schemas.openxmlformats.org/officeDocument/2006/relationships/slideLayout" Target="../slideLayouts/slideLayout177.xml"/><Relationship Id="rId10" Type="http://schemas.openxmlformats.org/officeDocument/2006/relationships/slideLayout" Target="../slideLayouts/slideLayout172.xml"/><Relationship Id="rId4" Type="http://schemas.openxmlformats.org/officeDocument/2006/relationships/slideLayout" Target="../slideLayouts/slideLayout166.xml"/><Relationship Id="rId9" Type="http://schemas.openxmlformats.org/officeDocument/2006/relationships/slideLayout" Target="../slideLayouts/slideLayout171.xml"/><Relationship Id="rId14" Type="http://schemas.openxmlformats.org/officeDocument/2006/relationships/slideLayout" Target="../slideLayouts/slideLayout176.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5.xml"/><Relationship Id="rId13" Type="http://schemas.openxmlformats.org/officeDocument/2006/relationships/slideLayout" Target="../slideLayouts/slideLayout190.xml"/><Relationship Id="rId3" Type="http://schemas.openxmlformats.org/officeDocument/2006/relationships/slideLayout" Target="../slideLayouts/slideLayout180.xml"/><Relationship Id="rId7" Type="http://schemas.openxmlformats.org/officeDocument/2006/relationships/slideLayout" Target="../slideLayouts/slideLayout184.xml"/><Relationship Id="rId12" Type="http://schemas.openxmlformats.org/officeDocument/2006/relationships/slideLayout" Target="../slideLayouts/slideLayout189.xml"/><Relationship Id="rId2" Type="http://schemas.openxmlformats.org/officeDocument/2006/relationships/slideLayout" Target="../slideLayouts/slideLayout179.xml"/><Relationship Id="rId1" Type="http://schemas.openxmlformats.org/officeDocument/2006/relationships/slideLayout" Target="../slideLayouts/slideLayout178.xml"/><Relationship Id="rId6" Type="http://schemas.openxmlformats.org/officeDocument/2006/relationships/slideLayout" Target="../slideLayouts/slideLayout183.xml"/><Relationship Id="rId11" Type="http://schemas.openxmlformats.org/officeDocument/2006/relationships/slideLayout" Target="../slideLayouts/slideLayout188.xml"/><Relationship Id="rId5" Type="http://schemas.openxmlformats.org/officeDocument/2006/relationships/slideLayout" Target="../slideLayouts/slideLayout182.xml"/><Relationship Id="rId15" Type="http://schemas.openxmlformats.org/officeDocument/2006/relationships/theme" Target="../theme/theme17.xml"/><Relationship Id="rId10" Type="http://schemas.openxmlformats.org/officeDocument/2006/relationships/slideLayout" Target="../slideLayouts/slideLayout187.xml"/><Relationship Id="rId4" Type="http://schemas.openxmlformats.org/officeDocument/2006/relationships/slideLayout" Target="../slideLayouts/slideLayout181.xml"/><Relationship Id="rId9" Type="http://schemas.openxmlformats.org/officeDocument/2006/relationships/slideLayout" Target="../slideLayouts/slideLayout186.xml"/><Relationship Id="rId14" Type="http://schemas.openxmlformats.org/officeDocument/2006/relationships/slideLayout" Target="../slideLayouts/slideLayout191.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9.xml"/><Relationship Id="rId13" Type="http://schemas.openxmlformats.org/officeDocument/2006/relationships/slideLayout" Target="../slideLayouts/slideLayout204.xml"/><Relationship Id="rId3" Type="http://schemas.openxmlformats.org/officeDocument/2006/relationships/slideLayout" Target="../slideLayouts/slideLayout194.xml"/><Relationship Id="rId7" Type="http://schemas.openxmlformats.org/officeDocument/2006/relationships/slideLayout" Target="../slideLayouts/slideLayout198.xml"/><Relationship Id="rId12" Type="http://schemas.openxmlformats.org/officeDocument/2006/relationships/slideLayout" Target="../slideLayouts/slideLayout203.xml"/><Relationship Id="rId2" Type="http://schemas.openxmlformats.org/officeDocument/2006/relationships/slideLayout" Target="../slideLayouts/slideLayout193.xml"/><Relationship Id="rId1" Type="http://schemas.openxmlformats.org/officeDocument/2006/relationships/slideLayout" Target="../slideLayouts/slideLayout192.xml"/><Relationship Id="rId6" Type="http://schemas.openxmlformats.org/officeDocument/2006/relationships/slideLayout" Target="../slideLayouts/slideLayout197.xml"/><Relationship Id="rId11" Type="http://schemas.openxmlformats.org/officeDocument/2006/relationships/slideLayout" Target="../slideLayouts/slideLayout202.xml"/><Relationship Id="rId5" Type="http://schemas.openxmlformats.org/officeDocument/2006/relationships/slideLayout" Target="../slideLayouts/slideLayout196.xml"/><Relationship Id="rId15" Type="http://schemas.openxmlformats.org/officeDocument/2006/relationships/theme" Target="../theme/theme18.xml"/><Relationship Id="rId10" Type="http://schemas.openxmlformats.org/officeDocument/2006/relationships/slideLayout" Target="../slideLayouts/slideLayout201.xml"/><Relationship Id="rId4" Type="http://schemas.openxmlformats.org/officeDocument/2006/relationships/slideLayout" Target="../slideLayouts/slideLayout195.xml"/><Relationship Id="rId9" Type="http://schemas.openxmlformats.org/officeDocument/2006/relationships/slideLayout" Target="../slideLayouts/slideLayout200.xml"/><Relationship Id="rId14" Type="http://schemas.openxmlformats.org/officeDocument/2006/relationships/slideLayout" Target="../slideLayouts/slideLayout205.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13.xml"/><Relationship Id="rId13" Type="http://schemas.openxmlformats.org/officeDocument/2006/relationships/slideLayout" Target="../slideLayouts/slideLayout218.xml"/><Relationship Id="rId3" Type="http://schemas.openxmlformats.org/officeDocument/2006/relationships/slideLayout" Target="../slideLayouts/slideLayout208.xml"/><Relationship Id="rId7" Type="http://schemas.openxmlformats.org/officeDocument/2006/relationships/slideLayout" Target="../slideLayouts/slideLayout212.xml"/><Relationship Id="rId12" Type="http://schemas.openxmlformats.org/officeDocument/2006/relationships/slideLayout" Target="../slideLayouts/slideLayout217.xml"/><Relationship Id="rId2" Type="http://schemas.openxmlformats.org/officeDocument/2006/relationships/slideLayout" Target="../slideLayouts/slideLayout207.xml"/><Relationship Id="rId1" Type="http://schemas.openxmlformats.org/officeDocument/2006/relationships/slideLayout" Target="../slideLayouts/slideLayout206.xml"/><Relationship Id="rId6" Type="http://schemas.openxmlformats.org/officeDocument/2006/relationships/slideLayout" Target="../slideLayouts/slideLayout211.xml"/><Relationship Id="rId11" Type="http://schemas.openxmlformats.org/officeDocument/2006/relationships/slideLayout" Target="../slideLayouts/slideLayout216.xml"/><Relationship Id="rId5" Type="http://schemas.openxmlformats.org/officeDocument/2006/relationships/slideLayout" Target="../slideLayouts/slideLayout210.xml"/><Relationship Id="rId10" Type="http://schemas.openxmlformats.org/officeDocument/2006/relationships/slideLayout" Target="../slideLayouts/slideLayout215.xml"/><Relationship Id="rId4" Type="http://schemas.openxmlformats.org/officeDocument/2006/relationships/slideLayout" Target="../slideLayouts/slideLayout209.xml"/><Relationship Id="rId9" Type="http://schemas.openxmlformats.org/officeDocument/2006/relationships/slideLayout" Target="../slideLayouts/slideLayout214.xml"/><Relationship Id="rId14" Type="http://schemas.openxmlformats.org/officeDocument/2006/relationships/theme" Target="../theme/theme1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26.xml"/><Relationship Id="rId13" Type="http://schemas.openxmlformats.org/officeDocument/2006/relationships/slideLayout" Target="../slideLayouts/slideLayout231.xml"/><Relationship Id="rId3" Type="http://schemas.openxmlformats.org/officeDocument/2006/relationships/slideLayout" Target="../slideLayouts/slideLayout221.xml"/><Relationship Id="rId7" Type="http://schemas.openxmlformats.org/officeDocument/2006/relationships/slideLayout" Target="../slideLayouts/slideLayout225.xml"/><Relationship Id="rId12" Type="http://schemas.openxmlformats.org/officeDocument/2006/relationships/slideLayout" Target="../slideLayouts/slideLayout230.xml"/><Relationship Id="rId2" Type="http://schemas.openxmlformats.org/officeDocument/2006/relationships/slideLayout" Target="../slideLayouts/slideLayout220.xml"/><Relationship Id="rId16" Type="http://schemas.openxmlformats.org/officeDocument/2006/relationships/theme" Target="../theme/theme20.xml"/><Relationship Id="rId1" Type="http://schemas.openxmlformats.org/officeDocument/2006/relationships/slideLayout" Target="../slideLayouts/slideLayout219.xml"/><Relationship Id="rId6" Type="http://schemas.openxmlformats.org/officeDocument/2006/relationships/slideLayout" Target="../slideLayouts/slideLayout224.xml"/><Relationship Id="rId11" Type="http://schemas.openxmlformats.org/officeDocument/2006/relationships/slideLayout" Target="../slideLayouts/slideLayout229.xml"/><Relationship Id="rId5" Type="http://schemas.openxmlformats.org/officeDocument/2006/relationships/slideLayout" Target="../slideLayouts/slideLayout223.xml"/><Relationship Id="rId15" Type="http://schemas.openxmlformats.org/officeDocument/2006/relationships/slideLayout" Target="../slideLayouts/slideLayout233.xml"/><Relationship Id="rId10" Type="http://schemas.openxmlformats.org/officeDocument/2006/relationships/slideLayout" Target="../slideLayouts/slideLayout228.xml"/><Relationship Id="rId4" Type="http://schemas.openxmlformats.org/officeDocument/2006/relationships/slideLayout" Target="../slideLayouts/slideLayout222.xml"/><Relationship Id="rId9" Type="http://schemas.openxmlformats.org/officeDocument/2006/relationships/slideLayout" Target="../slideLayouts/slideLayout227.xml"/><Relationship Id="rId14" Type="http://schemas.openxmlformats.org/officeDocument/2006/relationships/slideLayout" Target="../slideLayouts/slideLayout23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5" Type="http://schemas.openxmlformats.org/officeDocument/2006/relationships/slideLayout" Target="../slideLayouts/slideLayout28.xml"/><Relationship Id="rId10" Type="http://schemas.openxmlformats.org/officeDocument/2006/relationships/theme" Target="../theme/theme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theme" Target="../theme/theme4.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5" Type="http://schemas.openxmlformats.org/officeDocument/2006/relationships/slideLayout" Target="../slideLayouts/slideLayout48.xml"/><Relationship Id="rId15" Type="http://schemas.openxmlformats.org/officeDocument/2006/relationships/image" Target="../media/image1.png"/><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image" Target="../media/image7.png"/><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image" Target="../media/image6.png"/><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theme" Target="../theme/theme6.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theme" Target="../theme/theme7.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slideLayout" Target="../slideLayouts/slideLayout78.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 Id="rId1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8.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7.xml"/><Relationship Id="rId13" Type="http://schemas.openxmlformats.org/officeDocument/2006/relationships/slideLayout" Target="../slideLayouts/slideLayout102.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slideLayout" Target="../slideLayouts/slideLayout101.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5" Type="http://schemas.openxmlformats.org/officeDocument/2006/relationships/theme" Target="../theme/theme9.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 Id="rId14" Type="http://schemas.openxmlformats.org/officeDocument/2006/relationships/slideLayout" Target="../slideLayouts/slideLayout10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C1E426-AE1D-0142-A247-9021C51D61CB}" type="datetime1">
              <a:rPr lang="de-CH" smtClean="0"/>
              <a:t>11.03.24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D7037B-0BB8-45C5-8146-88985930D00E}" type="slidenum">
              <a:rPr lang="en-GB" smtClean="0"/>
              <a:t>‹#›</a:t>
            </a:fld>
            <a:endParaRPr lang="en-GB"/>
          </a:p>
        </p:txBody>
      </p:sp>
    </p:spTree>
    <p:extLst>
      <p:ext uri="{BB962C8B-B14F-4D97-AF65-F5344CB8AC3E}">
        <p14:creationId xmlns:p14="http://schemas.microsoft.com/office/powerpoint/2010/main" val="48424954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812779E-3229-5F47-A4C9-7CB01E395D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CH"/>
          </a:p>
        </p:txBody>
      </p:sp>
      <p:sp>
        <p:nvSpPr>
          <p:cNvPr id="3" name="Text Placeholder 2">
            <a:extLst>
              <a:ext uri="{FF2B5EF4-FFF2-40B4-BE49-F238E27FC236}">
                <a16:creationId xmlns:a16="http://schemas.microsoft.com/office/drawing/2014/main" id="{968787ED-6B04-3E47-9EE9-CC802C0702D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CA0CE84E-476B-994F-96C5-90848F5D037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19C226-5FAA-8F48-A457-7CDF523CE0C6}" type="datetime1">
              <a:rPr lang="de-CH" smtClean="0"/>
              <a:t>11.03.24</a:t>
            </a:fld>
            <a:endParaRPr lang="en-CH"/>
          </a:p>
        </p:txBody>
      </p:sp>
      <p:sp>
        <p:nvSpPr>
          <p:cNvPr id="5" name="Footer Placeholder 4">
            <a:extLst>
              <a:ext uri="{FF2B5EF4-FFF2-40B4-BE49-F238E27FC236}">
                <a16:creationId xmlns:a16="http://schemas.microsoft.com/office/drawing/2014/main" id="{22008800-59CE-4848-B360-CDBFDD3410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H"/>
          </a:p>
        </p:txBody>
      </p:sp>
      <p:sp>
        <p:nvSpPr>
          <p:cNvPr id="6" name="Slide Number Placeholder 5">
            <a:extLst>
              <a:ext uri="{FF2B5EF4-FFF2-40B4-BE49-F238E27FC236}">
                <a16:creationId xmlns:a16="http://schemas.microsoft.com/office/drawing/2014/main" id="{C47B112D-589B-0D44-98C5-A234BF4BCB4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92EDF0-CD77-624F-83C4-34D41631A30F}" type="slidenum">
              <a:rPr lang="en-CH" smtClean="0"/>
              <a:t>‹#›</a:t>
            </a:fld>
            <a:endParaRPr lang="en-CH"/>
          </a:p>
        </p:txBody>
      </p:sp>
    </p:spTree>
    <p:extLst>
      <p:ext uri="{BB962C8B-B14F-4D97-AF65-F5344CB8AC3E}">
        <p14:creationId xmlns:p14="http://schemas.microsoft.com/office/powerpoint/2010/main" val="2120374994"/>
      </p:ext>
    </p:extLst>
  </p:cSld>
  <p:clrMap bg1="lt1" tx1="dk1" bg2="lt2" tx2="dk2" accent1="accent1" accent2="accent2" accent3="accent3" accent4="accent4" accent5="accent5" accent6="accent6" hlink="hlink" folHlink="folHlink"/>
  <p:sldLayoutIdLst>
    <p:sldLayoutId id="2147484047" r:id="rId1"/>
    <p:sldLayoutId id="2147484048" r:id="rId2"/>
    <p:sldLayoutId id="2147484049" r:id="rId3"/>
    <p:sldLayoutId id="2147484050" r:id="rId4"/>
    <p:sldLayoutId id="2147484051" r:id="rId5"/>
    <p:sldLayoutId id="2147484052" r:id="rId6"/>
    <p:sldLayoutId id="2147484053" r:id="rId7"/>
    <p:sldLayoutId id="2147484054" r:id="rId8"/>
    <p:sldLayoutId id="2147484055" r:id="rId9"/>
    <p:sldLayoutId id="2147484056" r:id="rId10"/>
    <p:sldLayoutId id="2147484057" r:id="rId11"/>
    <p:sldLayoutId id="2147484058"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27381" y="-200203"/>
            <a:ext cx="10972800" cy="114300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609600" y="1600200"/>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3">
            <a:extLst>
              <a:ext uri="{FF2B5EF4-FFF2-40B4-BE49-F238E27FC236}">
                <a16:creationId xmlns:a16="http://schemas.microsoft.com/office/drawing/2014/main" id="{1A9F9905-AD90-4873-8B30-F297CAB57C49}"/>
              </a:ext>
            </a:extLst>
          </p:cNvPr>
          <p:cNvSpPr txBox="1">
            <a:spLocks/>
          </p:cNvSpPr>
          <p:nvPr userDrawn="1"/>
        </p:nvSpPr>
        <p:spPr>
          <a:xfrm>
            <a:off x="11796149" y="6621956"/>
            <a:ext cx="540544" cy="365125"/>
          </a:xfrm>
          <a:prstGeom prst="rect">
            <a:avLst/>
          </a:prstGeom>
        </p:spPr>
        <p:txBody>
          <a:bodyPr/>
          <a:lstStyle>
            <a:defPPr>
              <a:defRPr lang="en-US"/>
            </a:defPPr>
            <a:lvl1pPr marL="0" algn="l" defTabSz="914400" rtl="0" eaLnBrk="1" latinLnBrk="0" hangingPunct="1">
              <a:defRPr sz="900" kern="1200">
                <a:solidFill>
                  <a:srgbClr val="002060"/>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44C473A-E14C-4812-A0D4-922FFA49B43C}" type="slidenum">
              <a:rPr lang="en-GB" sz="1080" smtClean="0"/>
              <a:pPr/>
              <a:t>‹#›</a:t>
            </a:fld>
            <a:endParaRPr lang="en-GB" sz="1080" dirty="0"/>
          </a:p>
        </p:txBody>
      </p:sp>
      <p:pic>
        <p:nvPicPr>
          <p:cNvPr id="9" name="Picture 7">
            <a:extLst>
              <a:ext uri="{FF2B5EF4-FFF2-40B4-BE49-F238E27FC236}">
                <a16:creationId xmlns:a16="http://schemas.microsoft.com/office/drawing/2014/main" id="{FF9D92D4-F94D-4877-893D-F0BC641C81BD}"/>
              </a:ext>
            </a:extLst>
          </p:cNvPr>
          <p:cNvPicPr>
            <a:picLocks noChangeAspect="1"/>
          </p:cNvPicPr>
          <p:nvPr userDrawn="1"/>
        </p:nvPicPr>
        <p:blipFill>
          <a:blip r:embed="rId4"/>
          <a:stretch>
            <a:fillRect/>
          </a:stretch>
        </p:blipFill>
        <p:spPr>
          <a:xfrm>
            <a:off x="1" y="9144"/>
            <a:ext cx="1637703" cy="663893"/>
          </a:xfrm>
          <a:prstGeom prst="rect">
            <a:avLst/>
          </a:prstGeom>
        </p:spPr>
      </p:pic>
    </p:spTree>
    <p:extLst>
      <p:ext uri="{BB962C8B-B14F-4D97-AF65-F5344CB8AC3E}">
        <p14:creationId xmlns:p14="http://schemas.microsoft.com/office/powerpoint/2010/main" val="1129175456"/>
      </p:ext>
    </p:extLst>
  </p:cSld>
  <p:clrMap bg1="lt1" tx1="dk1" bg2="lt2" tx2="dk2" accent1="accent1" accent2="accent2" accent3="accent3" accent4="accent4" accent5="accent5" accent6="accent6" hlink="hlink" folHlink="folHlink"/>
  <p:sldLayoutIdLst>
    <p:sldLayoutId id="2147484061" r:id="rId1"/>
    <p:sldLayoutId id="2147484062" r:id="rId2"/>
  </p:sldLayoutIdLst>
  <p:hf hdr="0" ftr="0" dt="0"/>
  <p:txStyles>
    <p:titleStyle>
      <a:lvl1pPr algn="ctr" defTabSz="1097280" rtl="0" eaLnBrk="1" latinLnBrk="0" hangingPunct="1">
        <a:spcBef>
          <a:spcPct val="0"/>
        </a:spcBef>
        <a:buNone/>
        <a:defRPr sz="2640" b="1" kern="1200">
          <a:solidFill>
            <a:srgbClr val="FF0000"/>
          </a:solidFill>
          <a:latin typeface="Arial" panose="020B0604020202020204" pitchFamily="34" charset="0"/>
          <a:ea typeface="+mj-ea"/>
          <a:cs typeface="Arial" panose="020B0604020202020204" pitchFamily="34" charset="0"/>
        </a:defRPr>
      </a:lvl1pPr>
    </p:titleStyle>
    <p:bodyStyle>
      <a:lvl1pPr marL="411480" indent="-411480" algn="l" defTabSz="1097280" rtl="0" eaLnBrk="1" latinLnBrk="0" hangingPunct="1">
        <a:spcBef>
          <a:spcPct val="20000"/>
        </a:spcBef>
        <a:buFont typeface="Arial" panose="020B0604020202020204" pitchFamily="34" charset="0"/>
        <a:buChar char="•"/>
        <a:defRPr sz="2400" kern="1200">
          <a:solidFill>
            <a:srgbClr val="3518E6"/>
          </a:solidFill>
          <a:latin typeface="Arial" panose="020B0604020202020204" pitchFamily="34" charset="0"/>
          <a:ea typeface="+mn-ea"/>
          <a:cs typeface="Arial" panose="020B0604020202020204" pitchFamily="34" charset="0"/>
        </a:defRPr>
      </a:lvl1pPr>
      <a:lvl2pPr marL="891540" indent="-342900" algn="l" defTabSz="1097280" rtl="0" eaLnBrk="1" latinLnBrk="0" hangingPunct="1">
        <a:spcBef>
          <a:spcPct val="20000"/>
        </a:spcBef>
        <a:buFont typeface="Arial" panose="020B0604020202020204" pitchFamily="34" charset="0"/>
        <a:buChar char="–"/>
        <a:defRPr sz="2160" kern="1200">
          <a:solidFill>
            <a:srgbClr val="3518E6"/>
          </a:solidFill>
          <a:latin typeface="Arial" panose="020B0604020202020204" pitchFamily="34" charset="0"/>
          <a:ea typeface="+mn-ea"/>
          <a:cs typeface="Arial" panose="020B0604020202020204" pitchFamily="34" charset="0"/>
        </a:defRPr>
      </a:lvl2pPr>
      <a:lvl3pPr marL="1371600" indent="-274320" algn="l" defTabSz="1097280" rtl="0" eaLnBrk="1" latinLnBrk="0" hangingPunct="1">
        <a:spcBef>
          <a:spcPct val="20000"/>
        </a:spcBef>
        <a:buFont typeface="Arial" panose="020B0604020202020204" pitchFamily="34" charset="0"/>
        <a:buChar char="•"/>
        <a:defRPr sz="1920" kern="1200">
          <a:solidFill>
            <a:srgbClr val="3518E6"/>
          </a:solidFill>
          <a:latin typeface="Arial" panose="020B0604020202020204" pitchFamily="34" charset="0"/>
          <a:ea typeface="+mn-ea"/>
          <a:cs typeface="Arial" panose="020B0604020202020204" pitchFamily="34" charset="0"/>
        </a:defRPr>
      </a:lvl3pPr>
      <a:lvl4pPr marL="1920240" indent="-274320" algn="l" defTabSz="1097280" rtl="0" eaLnBrk="1" latinLnBrk="0" hangingPunct="1">
        <a:spcBef>
          <a:spcPct val="20000"/>
        </a:spcBef>
        <a:buFont typeface="Arial" panose="020B0604020202020204" pitchFamily="34" charset="0"/>
        <a:buChar char="–"/>
        <a:defRPr sz="1680" kern="1200">
          <a:solidFill>
            <a:srgbClr val="3518E6"/>
          </a:solidFill>
          <a:latin typeface="Arial" panose="020B0604020202020204" pitchFamily="34" charset="0"/>
          <a:ea typeface="+mn-ea"/>
          <a:cs typeface="Arial" panose="020B0604020202020204" pitchFamily="34" charset="0"/>
        </a:defRPr>
      </a:lvl4pPr>
      <a:lvl5pPr marL="2468880" indent="-274320" algn="l" defTabSz="1097280" rtl="0" eaLnBrk="1" latinLnBrk="0" hangingPunct="1">
        <a:spcBef>
          <a:spcPct val="20000"/>
        </a:spcBef>
        <a:buFont typeface="Arial" panose="020B0604020202020204" pitchFamily="34" charset="0"/>
        <a:buChar char="»"/>
        <a:defRPr sz="1680" kern="1200">
          <a:solidFill>
            <a:srgbClr val="3518E6"/>
          </a:solidFill>
          <a:latin typeface="Arial" panose="020B0604020202020204" pitchFamily="34" charset="0"/>
          <a:ea typeface="+mn-ea"/>
          <a:cs typeface="Arial" panose="020B0604020202020204" pitchFamily="34" charset="0"/>
        </a:defRPr>
      </a:lvl5pPr>
      <a:lvl6pPr marL="3017520" indent="-274320" algn="l" defTabSz="109728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6pPr>
      <a:lvl7pPr marL="3566160" indent="-274320" algn="l" defTabSz="109728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7pPr>
      <a:lvl8pPr marL="4114800" indent="-274320" algn="l" defTabSz="109728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8pPr>
      <a:lvl9pPr marL="4663440" indent="-274320" algn="l" defTabSz="109728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097280" rtl="0" eaLnBrk="1" latinLnBrk="0" hangingPunct="1">
        <a:defRPr sz="2160" kern="1200">
          <a:solidFill>
            <a:schemeClr val="tx1"/>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0C8457C-0944-4106-8661-AAD79E3A966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054DF29-668E-4B5B-B951-C43CBF07DBF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ACF71F6-28D8-4C5B-BCEF-F409296938E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721490-DD31-4347-BC8A-D03CD5034273}" type="datetime1">
              <a:rPr lang="de-CH" smtClean="0"/>
              <a:t>11.03.24</a:t>
            </a:fld>
            <a:endParaRPr lang="en-GB"/>
          </a:p>
        </p:txBody>
      </p:sp>
      <p:sp>
        <p:nvSpPr>
          <p:cNvPr id="5" name="Footer Placeholder 4">
            <a:extLst>
              <a:ext uri="{FF2B5EF4-FFF2-40B4-BE49-F238E27FC236}">
                <a16:creationId xmlns:a16="http://schemas.microsoft.com/office/drawing/2014/main" id="{74416468-A52C-45C1-93F7-D4253BA7B9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D980A5F-A08F-4510-8EEA-6F1930C6924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EF5360-3BB3-4461-B336-126C1FE3DF5C}" type="slidenum">
              <a:rPr lang="en-GB" smtClean="0"/>
              <a:t>‹#›</a:t>
            </a:fld>
            <a:endParaRPr lang="en-GB"/>
          </a:p>
        </p:txBody>
      </p:sp>
    </p:spTree>
    <p:extLst>
      <p:ext uri="{BB962C8B-B14F-4D97-AF65-F5344CB8AC3E}">
        <p14:creationId xmlns:p14="http://schemas.microsoft.com/office/powerpoint/2010/main" val="1635045245"/>
      </p:ext>
    </p:extLst>
  </p:cSld>
  <p:clrMap bg1="lt1" tx1="dk1" bg2="lt2" tx2="dk2" accent1="accent1" accent2="accent2" accent3="accent3" accent4="accent4" accent5="accent5" accent6="accent6" hlink="hlink" folHlink="folHlink"/>
  <p:sldLayoutIdLst>
    <p:sldLayoutId id="2147484065" r:id="rId1"/>
    <p:sldLayoutId id="2147484066" r:id="rId2"/>
    <p:sldLayoutId id="2147484067" r:id="rId3"/>
    <p:sldLayoutId id="2147484068" r:id="rId4"/>
    <p:sldLayoutId id="2147484069" r:id="rId5"/>
    <p:sldLayoutId id="2147484070" r:id="rId6"/>
    <p:sldLayoutId id="2147484071" r:id="rId7"/>
    <p:sldLayoutId id="2147484072" r:id="rId8"/>
    <p:sldLayoutId id="2147484073" r:id="rId9"/>
    <p:sldLayoutId id="2147484074" r:id="rId10"/>
    <p:sldLayoutId id="2147484075"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4F5D0FA-6FF1-4D5D-AC9F-9EE3D0189E78}"/>
              </a:ext>
            </a:extLst>
          </p:cNvPr>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641A979-64FD-4BBC-A1CF-1DF9B399390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F5F27E8-C320-41C5-8838-AC15EC6A1C4C}"/>
              </a:ext>
            </a:extLst>
          </p:cNvPr>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AFEC44-36E6-514B-90DE-F6EECA03CB1E}" type="datetime1">
              <a:rPr lang="de-CH" smtClean="0"/>
              <a:t>11.03.24</a:t>
            </a:fld>
            <a:endParaRPr lang="en-GB"/>
          </a:p>
        </p:txBody>
      </p:sp>
      <p:sp>
        <p:nvSpPr>
          <p:cNvPr id="5" name="Footer Placeholder 4">
            <a:extLst>
              <a:ext uri="{FF2B5EF4-FFF2-40B4-BE49-F238E27FC236}">
                <a16:creationId xmlns:a16="http://schemas.microsoft.com/office/drawing/2014/main" id="{CBC5BCCB-51A5-4D62-BFEA-D18CD8B60AC6}"/>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9F72471-CF75-41F7-8A0D-CC53EF3C327D}"/>
              </a:ext>
            </a:extLst>
          </p:cNvPr>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666338-2F73-4B46-9AE7-5D8ED890EDE0}" type="slidenum">
              <a:rPr lang="en-GB" smtClean="0"/>
              <a:t>‹#›</a:t>
            </a:fld>
            <a:endParaRPr lang="en-GB"/>
          </a:p>
        </p:txBody>
      </p:sp>
    </p:spTree>
    <p:extLst>
      <p:ext uri="{BB962C8B-B14F-4D97-AF65-F5344CB8AC3E}">
        <p14:creationId xmlns:p14="http://schemas.microsoft.com/office/powerpoint/2010/main" val="4067676462"/>
      </p:ext>
    </p:extLst>
  </p:cSld>
  <p:clrMap bg1="lt1" tx1="dk1" bg2="lt2" tx2="dk2" accent1="accent1" accent2="accent2" accent3="accent3" accent4="accent4" accent5="accent5" accent6="accent6" hlink="hlink" folHlink="folHlink"/>
  <p:sldLayoutIdLst>
    <p:sldLayoutId id="2147484077" r:id="rId1"/>
    <p:sldLayoutId id="2147484078" r:id="rId2"/>
    <p:sldLayoutId id="2147484079" r:id="rId3"/>
    <p:sldLayoutId id="2147484080" r:id="rId4"/>
    <p:sldLayoutId id="2147484081" r:id="rId5"/>
    <p:sldLayoutId id="2147484082" r:id="rId6"/>
    <p:sldLayoutId id="2147484083" r:id="rId7"/>
    <p:sldLayoutId id="2147484084" r:id="rId8"/>
    <p:sldLayoutId id="2147484085" r:id="rId9"/>
    <p:sldLayoutId id="2147484086" r:id="rId10"/>
    <p:sldLayoutId id="2147484087" r:id="rId11"/>
    <p:sldLayoutId id="2147484088" r:id="rId12"/>
    <p:sldLayoutId id="2147484089"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433608-06F6-8445-BF6C-B28C5451FFDB}" type="datetime1">
              <a:rPr lang="de-CH" smtClean="0"/>
              <a:t>11.03.24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F4100A-E962-4EDC-8177-67B64A99A009}" type="slidenum">
              <a:rPr lang="en-GB" smtClean="0"/>
              <a:t>‹#›</a:t>
            </a:fld>
            <a:endParaRPr lang="en-GB"/>
          </a:p>
        </p:txBody>
      </p:sp>
    </p:spTree>
    <p:extLst>
      <p:ext uri="{BB962C8B-B14F-4D97-AF65-F5344CB8AC3E}">
        <p14:creationId xmlns:p14="http://schemas.microsoft.com/office/powerpoint/2010/main" val="2764695828"/>
      </p:ext>
    </p:extLst>
  </p:cSld>
  <p:clrMap bg1="lt1" tx1="dk1" bg2="lt2" tx2="dk2" accent1="accent1" accent2="accent2" accent3="accent3" accent4="accent4" accent5="accent5" accent6="accent6" hlink="hlink" folHlink="folHlink"/>
  <p:sldLayoutIdLst>
    <p:sldLayoutId id="2147484091" r:id="rId1"/>
    <p:sldLayoutId id="2147484092" r:id="rId2"/>
    <p:sldLayoutId id="2147484093" r:id="rId3"/>
    <p:sldLayoutId id="2147484094" r:id="rId4"/>
    <p:sldLayoutId id="2147484095" r:id="rId5"/>
    <p:sldLayoutId id="2147484096" r:id="rId6"/>
    <p:sldLayoutId id="2147484097" r:id="rId7"/>
    <p:sldLayoutId id="2147484098" r:id="rId8"/>
    <p:sldLayoutId id="2147484099" r:id="rId9"/>
    <p:sldLayoutId id="2147484100" r:id="rId10"/>
    <p:sldLayoutId id="214748410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1227765" y="274638"/>
            <a:ext cx="99568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1173856" y="1598526"/>
            <a:ext cx="99568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10" name="Slide Number Placeholder 2"/>
          <p:cNvSpPr txBox="1">
            <a:spLocks/>
          </p:cNvSpPr>
          <p:nvPr userDrawn="1"/>
        </p:nvSpPr>
        <p:spPr>
          <a:xfrm>
            <a:off x="8737600" y="635635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dirty="0"/>
          </a:p>
        </p:txBody>
      </p:sp>
      <p:pic>
        <p:nvPicPr>
          <p:cNvPr id="12" name="Picture 11">
            <a:extLst>
              <a:ext uri="{FF2B5EF4-FFF2-40B4-BE49-F238E27FC236}">
                <a16:creationId xmlns:a16="http://schemas.microsoft.com/office/drawing/2014/main" id="{AB1CB57D-669C-9748-89A6-AD79C3275F82}"/>
              </a:ext>
            </a:extLst>
          </p:cNvPr>
          <p:cNvPicPr>
            <a:picLocks noChangeAspect="1"/>
          </p:cNvPicPr>
          <p:nvPr userDrawn="1"/>
        </p:nvPicPr>
        <p:blipFill>
          <a:blip r:embed="rId12"/>
          <a:stretch>
            <a:fillRect/>
          </a:stretch>
        </p:blipFill>
        <p:spPr>
          <a:xfrm>
            <a:off x="87353" y="57873"/>
            <a:ext cx="1203889" cy="538324"/>
          </a:xfrm>
          <a:prstGeom prst="rect">
            <a:avLst/>
          </a:prstGeom>
        </p:spPr>
      </p:pic>
      <p:pic>
        <p:nvPicPr>
          <p:cNvPr id="13" name="Picture 12">
            <a:extLst>
              <a:ext uri="{FF2B5EF4-FFF2-40B4-BE49-F238E27FC236}">
                <a16:creationId xmlns:a16="http://schemas.microsoft.com/office/drawing/2014/main" id="{3977E474-BC44-E343-91B8-A5486CDC795A}"/>
              </a:ext>
            </a:extLst>
          </p:cNvPr>
          <p:cNvPicPr>
            <a:picLocks noChangeAspect="1"/>
          </p:cNvPicPr>
          <p:nvPr userDrawn="1"/>
        </p:nvPicPr>
        <p:blipFill>
          <a:blip r:embed="rId13"/>
          <a:stretch>
            <a:fillRect/>
          </a:stretch>
        </p:blipFill>
        <p:spPr>
          <a:xfrm>
            <a:off x="11678856" y="1"/>
            <a:ext cx="513144" cy="631562"/>
          </a:xfrm>
          <a:prstGeom prst="rect">
            <a:avLst/>
          </a:prstGeom>
        </p:spPr>
      </p:pic>
    </p:spTree>
    <p:extLst>
      <p:ext uri="{BB962C8B-B14F-4D97-AF65-F5344CB8AC3E}">
        <p14:creationId xmlns:p14="http://schemas.microsoft.com/office/powerpoint/2010/main" val="2700394651"/>
      </p:ext>
    </p:extLst>
  </p:cSld>
  <p:clrMap bg1="lt1" tx1="dk1" bg2="lt2" tx2="dk2" accent1="accent1" accent2="accent2" accent3="accent3" accent4="accent4" accent5="accent5" accent6="accent6" hlink="hlink" folHlink="folHlink"/>
  <p:sldLayoutIdLst>
    <p:sldLayoutId id="2147484103" r:id="rId1"/>
    <p:sldLayoutId id="2147484104" r:id="rId2"/>
    <p:sldLayoutId id="2147484105" r:id="rId3"/>
    <p:sldLayoutId id="2147484106" r:id="rId4"/>
    <p:sldLayoutId id="2147484107" r:id="rId5"/>
    <p:sldLayoutId id="2147484108" r:id="rId6"/>
    <p:sldLayoutId id="2147484109" r:id="rId7"/>
    <p:sldLayoutId id="2147484110" r:id="rId8"/>
    <p:sldLayoutId id="2147484111" r:id="rId9"/>
    <p:sldLayoutId id="2147484112" r:id="rId10"/>
  </p:sldLayoutIdLst>
  <p:hf hdr="0" ft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7602" y="1172744"/>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2475285"/>
            <a:ext cx="10800000" cy="366623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2"/>
          </a:xfrm>
          <a:prstGeom prst="rect">
            <a:avLst/>
          </a:prstGeom>
        </p:spPr>
        <p:txBody>
          <a:bodyPr vert="horz" wrap="none" lIns="0" tIns="0" rIns="0" bIns="0" rtlCol="0" anchor="b" anchorCtr="0"/>
          <a:lstStyle>
            <a:lvl1pPr algn="r">
              <a:defRPr sz="800">
                <a:solidFill>
                  <a:schemeClr val="tx1"/>
                </a:solidFill>
              </a:defRPr>
            </a:lvl1pPr>
          </a:lstStyle>
          <a:p>
            <a:fld id="{43B56479-CCA8-BF4F-9855-DB54946CE65B}" type="datetime1">
              <a:rPr lang="de-CH" smtClean="0"/>
              <a:t>11.03.24</a:t>
            </a:fld>
            <a:endParaRPr lang="fr-FR" dirty="0"/>
          </a:p>
        </p:txBody>
      </p:sp>
      <p:sp>
        <p:nvSpPr>
          <p:cNvPr id="5" name="Espace réservé du pied de page 4"/>
          <p:cNvSpPr>
            <a:spLocks noGrp="1"/>
          </p:cNvSpPr>
          <p:nvPr>
            <p:ph type="ftr" sz="quarter" idx="3"/>
          </p:nvPr>
        </p:nvSpPr>
        <p:spPr>
          <a:xfrm>
            <a:off x="1242000" y="6440400"/>
            <a:ext cx="4114800" cy="246512"/>
          </a:xfrm>
          <a:prstGeom prst="rect">
            <a:avLst/>
          </a:prstGeom>
        </p:spPr>
        <p:txBody>
          <a:bodyPr vert="horz" lIns="0" tIns="0" rIns="0" bIns="0" rtlCol="0" anchor="b" anchorCtr="0"/>
          <a:lstStyle>
            <a:lvl1pPr algn="l">
              <a:defRPr sz="800" i="1">
                <a:solidFill>
                  <a:schemeClr val="tx1"/>
                </a:solidFill>
                <a:latin typeface="+mn-lt"/>
              </a:defRPr>
            </a:lvl1pPr>
          </a:lstStyle>
          <a:p>
            <a:endParaRPr lang="fr-FR" dirty="0"/>
          </a:p>
        </p:txBody>
      </p:sp>
      <p:sp>
        <p:nvSpPr>
          <p:cNvPr id="6" name="Espace réservé du numéro de diapositive 5"/>
          <p:cNvSpPr>
            <a:spLocks noGrp="1"/>
          </p:cNvSpPr>
          <p:nvPr>
            <p:ph type="sldNum" sz="quarter" idx="4"/>
          </p:nvPr>
        </p:nvSpPr>
        <p:spPr>
          <a:xfrm>
            <a:off x="11296800" y="6440400"/>
            <a:ext cx="224761" cy="246512"/>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5" name="Rectangle 14">
            <a:extLst>
              <a:ext uri="{FF2B5EF4-FFF2-40B4-BE49-F238E27FC236}">
                <a16:creationId xmlns:a16="http://schemas.microsoft.com/office/drawing/2014/main" id="{F7A05266-FCA9-6A4E-94E3-DD6E0BA84503}"/>
              </a:ext>
            </a:extLst>
          </p:cNvPr>
          <p:cNvSpPr/>
          <p:nvPr userDrawn="1"/>
        </p:nvSpPr>
        <p:spPr>
          <a:xfrm>
            <a:off x="0" y="-8125"/>
            <a:ext cx="12192000" cy="10983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ZoneTexte 15">
            <a:extLst>
              <a:ext uri="{FF2B5EF4-FFF2-40B4-BE49-F238E27FC236}">
                <a16:creationId xmlns:a16="http://schemas.microsoft.com/office/drawing/2014/main" id="{C4CBD9AC-A8B6-B649-88C5-1C79578695F9}"/>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8" name="Connecteur droit 12">
            <a:extLst>
              <a:ext uri="{FF2B5EF4-FFF2-40B4-BE49-F238E27FC236}">
                <a16:creationId xmlns:a16="http://schemas.microsoft.com/office/drawing/2014/main" id="{BA52F4F5-39AA-DC4F-BE18-40D9CFF777B9}"/>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cteur droit 12">
            <a:extLst>
              <a:ext uri="{FF2B5EF4-FFF2-40B4-BE49-F238E27FC236}">
                <a16:creationId xmlns:a16="http://schemas.microsoft.com/office/drawing/2014/main" id="{1A803E3D-E6CC-D042-AA79-21626159DD99}"/>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1654759"/>
      </p:ext>
    </p:extLst>
  </p:cSld>
  <p:clrMap bg1="lt1" tx1="dk1" bg2="lt2" tx2="dk2" accent1="accent1" accent2="accent2" accent3="accent3" accent4="accent4" accent5="accent5" accent6="accent6" hlink="hlink" folHlink="folHlink"/>
  <p:sldLayoutIdLst>
    <p:sldLayoutId id="2147484114" r:id="rId1"/>
    <p:sldLayoutId id="2147484115" r:id="rId2"/>
    <p:sldLayoutId id="2147484116" r:id="rId3"/>
    <p:sldLayoutId id="2147484117" r:id="rId4"/>
    <p:sldLayoutId id="2147484118" r:id="rId5"/>
    <p:sldLayoutId id="2147484119" r:id="rId6"/>
    <p:sldLayoutId id="2147484120" r:id="rId7"/>
    <p:sldLayoutId id="2147484121" r:id="rId8"/>
    <p:sldLayoutId id="2147484122" r:id="rId9"/>
    <p:sldLayoutId id="2147484123" r:id="rId10"/>
    <p:sldLayoutId id="2147484124" r:id="rId11"/>
    <p:sldLayoutId id="2147484125" r:id="rId12"/>
    <p:sldLayoutId id="2147484126" r:id="rId13"/>
    <p:sldLayoutId id="2147484127" r:id="rId14"/>
    <p:sldLayoutId id="2147484128" r:id="rId15"/>
  </p:sldLayoutIdLst>
  <p:hf hdr="0" ftr="0" dt="0"/>
  <p:txStyles>
    <p:titleStyle>
      <a:lvl1pPr algn="ctr" defTabSz="914400" rtl="0" eaLnBrk="1" latinLnBrk="0" hangingPunct="1">
        <a:lnSpc>
          <a:spcPct val="90000"/>
        </a:lnSpc>
        <a:spcBef>
          <a:spcPct val="0"/>
        </a:spcBef>
        <a:buNone/>
        <a:defRPr sz="30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15:clr>
            <a:srgbClr val="F26B43"/>
          </p15:clr>
        </p15:guide>
      </p15:sldGuideLst>
    </p:ext>
  </p:extLst>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52451"/>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1742"/>
            <a:ext cx="1517702" cy="239688"/>
          </a:xfrm>
          <a:prstGeom prst="rect">
            <a:avLst/>
          </a:prstGeom>
        </p:spPr>
        <p:txBody>
          <a:bodyPr vert="horz" wrap="none" lIns="0" tIns="0" rIns="0" bIns="0" rtlCol="0" anchor="b" anchorCtr="0"/>
          <a:lstStyle>
            <a:lvl1pPr algn="r">
              <a:defRPr sz="800">
                <a:solidFill>
                  <a:schemeClr val="tx1"/>
                </a:solidFill>
              </a:defRPr>
            </a:lvl1pPr>
          </a:lstStyle>
          <a:p>
            <a:fld id="{95E6267F-5D43-8A40-A20F-6CE7AD55A48B}" type="datetime1">
              <a:rPr lang="de-CH" smtClean="0"/>
              <a:t>11.03.24</a:t>
            </a:fld>
            <a:endParaRPr lang="fr-FR" dirty="0"/>
          </a:p>
        </p:txBody>
      </p:sp>
      <p:sp>
        <p:nvSpPr>
          <p:cNvPr id="5" name="Espace réservé du pied de page 4"/>
          <p:cNvSpPr>
            <a:spLocks noGrp="1"/>
          </p:cNvSpPr>
          <p:nvPr>
            <p:ph type="ftr" sz="quarter" idx="3"/>
          </p:nvPr>
        </p:nvSpPr>
        <p:spPr>
          <a:xfrm>
            <a:off x="1241360" y="6441742"/>
            <a:ext cx="4117760" cy="239688"/>
          </a:xfrm>
          <a:prstGeom prst="rect">
            <a:avLst/>
          </a:prstGeom>
        </p:spPr>
        <p:txBody>
          <a:bodyPr vert="horz" lIns="0" tIns="0" rIns="0" bIns="0" rtlCol="0" anchor="b" anchorCtr="0"/>
          <a:lstStyle>
            <a:lvl1pPr algn="l">
              <a:defRPr sz="800" i="1">
                <a:solidFill>
                  <a:schemeClr val="tx1"/>
                </a:solidFill>
                <a:latin typeface="+mn-lt"/>
              </a:defRPr>
            </a:lvl1pPr>
          </a:lstStyle>
          <a:p>
            <a:endParaRPr lang="fr-FR" dirty="0"/>
          </a:p>
        </p:txBody>
      </p:sp>
      <p:sp>
        <p:nvSpPr>
          <p:cNvPr id="6" name="Espace réservé du numéro de diapositive 5"/>
          <p:cNvSpPr>
            <a:spLocks noGrp="1"/>
          </p:cNvSpPr>
          <p:nvPr>
            <p:ph type="sldNum" sz="quarter" idx="4"/>
          </p:nvPr>
        </p:nvSpPr>
        <p:spPr>
          <a:xfrm>
            <a:off x="11295067" y="6441742"/>
            <a:ext cx="200932" cy="239688"/>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52002" y="0"/>
            <a:ext cx="3045600" cy="2160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104004" y="0"/>
            <a:ext cx="3045600" cy="2160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rgbClr val="62C5D3"/>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6" name="ZoneTexte 15"/>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724AF9B-9D54-7741-8331-AE7DEA507BD1}"/>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4128B1BF-846D-3644-9C11-D98A5A5179EC}"/>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8183140"/>
      </p:ext>
    </p:extLst>
  </p:cSld>
  <p:clrMap bg1="lt1" tx1="dk1" bg2="lt2" tx2="dk2" accent1="accent1" accent2="accent2" accent3="accent3" accent4="accent4" accent5="accent5" accent6="accent6" hlink="hlink" folHlink="folHlink"/>
  <p:sldLayoutIdLst>
    <p:sldLayoutId id="2147484130" r:id="rId1"/>
    <p:sldLayoutId id="2147484131" r:id="rId2"/>
    <p:sldLayoutId id="2147484132" r:id="rId3"/>
    <p:sldLayoutId id="2147484133" r:id="rId4"/>
    <p:sldLayoutId id="2147484134" r:id="rId5"/>
    <p:sldLayoutId id="2147484135" r:id="rId6"/>
    <p:sldLayoutId id="2147484136" r:id="rId7"/>
    <p:sldLayoutId id="2147484137" r:id="rId8"/>
    <p:sldLayoutId id="2147484138" r:id="rId9"/>
    <p:sldLayoutId id="2147484139" r:id="rId10"/>
    <p:sldLayoutId id="2147484140" r:id="rId11"/>
    <p:sldLayoutId id="2147484141" r:id="rId12"/>
    <p:sldLayoutId id="2147484142" r:id="rId13"/>
    <p:sldLayoutId id="2147484143" r:id="rId14"/>
  </p:sldLayoutIdLst>
  <p:hf hdr="0" ftr="0" dt="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1"/>
          </a:xfrm>
          <a:prstGeom prst="rect">
            <a:avLst/>
          </a:prstGeom>
        </p:spPr>
        <p:txBody>
          <a:bodyPr vert="horz" wrap="none" lIns="0" tIns="0" rIns="0" bIns="0" rtlCol="0" anchor="b" anchorCtr="0"/>
          <a:lstStyle>
            <a:lvl1pPr algn="r">
              <a:defRPr sz="800">
                <a:solidFill>
                  <a:schemeClr val="tx1"/>
                </a:solidFill>
              </a:defRPr>
            </a:lvl1pPr>
          </a:lstStyle>
          <a:p>
            <a:fld id="{6CF0AC26-FA5C-3040-BE54-AEA593AB4238}" type="datetime1">
              <a:rPr lang="de-CH" smtClean="0"/>
              <a:t>11.03.24</a:t>
            </a:fld>
            <a:endParaRPr lang="fr-FR"/>
          </a:p>
        </p:txBody>
      </p:sp>
      <p:sp>
        <p:nvSpPr>
          <p:cNvPr id="5" name="Espace réservé du pied de page 4"/>
          <p:cNvSpPr>
            <a:spLocks noGrp="1"/>
          </p:cNvSpPr>
          <p:nvPr>
            <p:ph type="ftr" sz="quarter" idx="3"/>
          </p:nvPr>
        </p:nvSpPr>
        <p:spPr>
          <a:xfrm>
            <a:off x="1242000" y="6440400"/>
            <a:ext cx="4114800" cy="246511"/>
          </a:xfrm>
          <a:prstGeom prst="rect">
            <a:avLst/>
          </a:prstGeom>
        </p:spPr>
        <p:txBody>
          <a:bodyPr vert="horz" lIns="0" tIns="0" rIns="0" bIns="0" rtlCol="0" anchor="b" anchorCtr="0"/>
          <a:lstStyle>
            <a:lvl1pPr algn="l">
              <a:defRPr sz="800" i="1">
                <a:solidFill>
                  <a:schemeClr val="tx1"/>
                </a:solidFill>
                <a:latin typeface="+mn-lt"/>
              </a:defRPr>
            </a:lvl1pPr>
          </a:lstStyle>
          <a:p>
            <a:endParaRPr lang="fr-FR" dirty="0"/>
          </a:p>
        </p:txBody>
      </p:sp>
      <p:sp>
        <p:nvSpPr>
          <p:cNvPr id="6" name="Espace réservé du numéro de diapositive 5"/>
          <p:cNvSpPr>
            <a:spLocks noGrp="1"/>
          </p:cNvSpPr>
          <p:nvPr>
            <p:ph type="sldNum" sz="quarter" idx="4"/>
          </p:nvPr>
        </p:nvSpPr>
        <p:spPr>
          <a:xfrm>
            <a:off x="11296800" y="6440400"/>
            <a:ext cx="215082" cy="246511"/>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7" name="Rectangle 6"/>
          <p:cNvSpPr/>
          <p:nvPr userDrawn="1"/>
        </p:nvSpPr>
        <p:spPr>
          <a:xfrm>
            <a:off x="0" y="0"/>
            <a:ext cx="3045600" cy="2160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8" name="Rectangle 7"/>
          <p:cNvSpPr/>
          <p:nvPr userDrawn="1"/>
        </p:nvSpPr>
        <p:spPr>
          <a:xfrm>
            <a:off x="3045600"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n>
                <a:solidFill>
                  <a:sysClr val="windowText" lastClr="000000"/>
                </a:solidFill>
              </a:ln>
              <a:solidFill>
                <a:schemeClr val="tx1">
                  <a:lumMod val="50000"/>
                  <a:lumOff val="50000"/>
                </a:schemeClr>
              </a:solidFill>
            </a:endParaRPr>
          </a:p>
        </p:txBody>
      </p:sp>
      <p:sp>
        <p:nvSpPr>
          <p:cNvPr id="9" name="Rectangle 8"/>
          <p:cNvSpPr/>
          <p:nvPr userDrawn="1"/>
        </p:nvSpPr>
        <p:spPr>
          <a:xfrm>
            <a:off x="6097602"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0" name="Rectangle 9"/>
          <p:cNvSpPr/>
          <p:nvPr userDrawn="1"/>
        </p:nvSpPr>
        <p:spPr>
          <a:xfrm>
            <a:off x="9142399" y="0"/>
            <a:ext cx="3045600" cy="216000"/>
          </a:xfrm>
          <a:prstGeom prst="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lumMod val="50000"/>
                  <a:lumOff val="50000"/>
                </a:schemeClr>
              </a:solidFill>
            </a:endParaRPr>
          </a:p>
        </p:txBody>
      </p:sp>
      <p:sp>
        <p:nvSpPr>
          <p:cNvPr id="14" name="ZoneTexte 15">
            <a:extLst>
              <a:ext uri="{FF2B5EF4-FFF2-40B4-BE49-F238E27FC236}">
                <a16:creationId xmlns:a16="http://schemas.microsoft.com/office/drawing/2014/main" id="{DD78DBB9-3B01-D842-8439-DBF096CF7283}"/>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9BBD5A4-7E5D-9346-BD7B-2829B7FF3682}"/>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B1B3F23D-1F79-434F-819F-04DAA3924950}"/>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1650154"/>
      </p:ext>
    </p:extLst>
  </p:cSld>
  <p:clrMap bg1="lt1" tx1="dk1" bg2="lt2" tx2="dk2" accent1="accent1" accent2="accent2" accent3="accent3" accent4="accent4" accent5="accent5" accent6="accent6" hlink="hlink" folHlink="folHlink"/>
  <p:sldLayoutIdLst>
    <p:sldLayoutId id="2147484145" r:id="rId1"/>
    <p:sldLayoutId id="2147484146" r:id="rId2"/>
    <p:sldLayoutId id="2147484147" r:id="rId3"/>
    <p:sldLayoutId id="2147484148" r:id="rId4"/>
    <p:sldLayoutId id="2147484149" r:id="rId5"/>
    <p:sldLayoutId id="2147484150" r:id="rId6"/>
    <p:sldLayoutId id="2147484151" r:id="rId7"/>
    <p:sldLayoutId id="2147484152" r:id="rId8"/>
    <p:sldLayoutId id="2147484153" r:id="rId9"/>
    <p:sldLayoutId id="2147484154" r:id="rId10"/>
    <p:sldLayoutId id="2147484155" r:id="rId11"/>
    <p:sldLayoutId id="2147484156" r:id="rId12"/>
    <p:sldLayoutId id="2147484157" r:id="rId13"/>
    <p:sldLayoutId id="2147484158" r:id="rId14"/>
  </p:sldLayoutIdLst>
  <p:hf hdr="0" ftr="0" dt="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5" orient="horz" pos="300">
          <p15:clr>
            <a:srgbClr val="F26B43"/>
          </p15:clr>
        </p15:guide>
      </p15:sldGuideLst>
    </p:ext>
  </p:extLst>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t>Click to edit Master title style</a:t>
            </a:r>
          </a:p>
        </p:txBody>
      </p:sp>
      <p:sp>
        <p:nvSpPr>
          <p:cNvPr id="2051"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fld id="{28A2AF55-4CD4-1C4C-B136-61C36179A73E}" type="datetime1">
              <a:rPr lang="de-CH" smtClean="0"/>
              <a:t>11.03.24</a:t>
            </a:fld>
            <a:endParaRPr lang="en-GB" dirty="0"/>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en-GB"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250F5DFD-E406-44E3-AB4F-F4DEB41F732B}" type="slidenum">
              <a:rPr lang="en-GB"/>
              <a:pPr>
                <a:defRPr/>
              </a:pPr>
              <a:t>‹#›</a:t>
            </a:fld>
            <a:endParaRPr lang="en-GB" dirty="0"/>
          </a:p>
        </p:txBody>
      </p:sp>
    </p:spTree>
    <p:extLst>
      <p:ext uri="{BB962C8B-B14F-4D97-AF65-F5344CB8AC3E}">
        <p14:creationId xmlns:p14="http://schemas.microsoft.com/office/powerpoint/2010/main" val="1265394361"/>
      </p:ext>
    </p:extLst>
  </p:cSld>
  <p:clrMap bg1="lt1" tx1="dk1" bg2="lt2" tx2="dk2" accent1="accent1" accent2="accent2" accent3="accent3" accent4="accent4" accent5="accent5" accent6="accent6" hlink="hlink" folHlink="folHlink"/>
  <p:sldLayoutIdLst>
    <p:sldLayoutId id="2147484160" r:id="rId1"/>
    <p:sldLayoutId id="2147484161" r:id="rId2"/>
    <p:sldLayoutId id="2147484162" r:id="rId3"/>
    <p:sldLayoutId id="2147484163" r:id="rId4"/>
    <p:sldLayoutId id="2147484164" r:id="rId5"/>
    <p:sldLayoutId id="2147484165" r:id="rId6"/>
    <p:sldLayoutId id="2147484166" r:id="rId7"/>
    <p:sldLayoutId id="2147484167" r:id="rId8"/>
    <p:sldLayoutId id="2147484168" r:id="rId9"/>
    <p:sldLayoutId id="2147484169" r:id="rId10"/>
    <p:sldLayoutId id="2147484170" r:id="rId11"/>
    <p:sldLayoutId id="2147484171" r:id="rId12"/>
    <p:sldLayoutId id="2147484172" r:id="rId13"/>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Calibri" pitchFamily="34" charset="0"/>
        </a:defRPr>
      </a:lvl2pPr>
      <a:lvl3pPr algn="ctr" rtl="0" eaLnBrk="0" fontAlgn="base" hangingPunct="0">
        <a:spcBef>
          <a:spcPct val="0"/>
        </a:spcBef>
        <a:spcAft>
          <a:spcPct val="0"/>
        </a:spcAft>
        <a:defRPr sz="4400">
          <a:solidFill>
            <a:schemeClr val="tx2"/>
          </a:solidFill>
          <a:latin typeface="Calibri" pitchFamily="34" charset="0"/>
        </a:defRPr>
      </a:lvl3pPr>
      <a:lvl4pPr algn="ctr" rtl="0" eaLnBrk="0" fontAlgn="base" hangingPunct="0">
        <a:spcBef>
          <a:spcPct val="0"/>
        </a:spcBef>
        <a:spcAft>
          <a:spcPct val="0"/>
        </a:spcAft>
        <a:defRPr sz="4400">
          <a:solidFill>
            <a:schemeClr val="tx2"/>
          </a:solidFill>
          <a:latin typeface="Calibri" pitchFamily="34" charset="0"/>
        </a:defRPr>
      </a:lvl4pPr>
      <a:lvl5pPr algn="ctr" rtl="0" eaLnBrk="0" fontAlgn="base" hangingPunct="0">
        <a:spcBef>
          <a:spcPct val="0"/>
        </a:spcBef>
        <a:spcAft>
          <a:spcPct val="0"/>
        </a:spcAft>
        <a:defRPr sz="4400">
          <a:solidFill>
            <a:schemeClr val="tx2"/>
          </a:solidFill>
          <a:latin typeface="Calibri" pitchFamily="34"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2024-02-13</a:t>
            </a:r>
          </a:p>
        </p:txBody>
      </p:sp>
    </p:spTree>
    <p:extLst>
      <p:ext uri="{BB962C8B-B14F-4D97-AF65-F5344CB8AC3E}">
        <p14:creationId xmlns:p14="http://schemas.microsoft.com/office/powerpoint/2010/main" val="2530708987"/>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8066" name="Espace réservé du titre 1">
            <a:extLst>
              <a:ext uri="{FF2B5EF4-FFF2-40B4-BE49-F238E27FC236}">
                <a16:creationId xmlns:a16="http://schemas.microsoft.com/office/drawing/2014/main" id="{88304440-5991-FB4D-9F55-4FBF75EB5174}"/>
              </a:ext>
            </a:extLst>
          </p:cNvPr>
          <p:cNvSpPr>
            <a:spLocks noGrp="1" noChangeArrowheads="1"/>
          </p:cNvSpPr>
          <p:nvPr>
            <p:ph type="title"/>
          </p:nvPr>
        </p:nvSpPr>
        <p:spPr bwMode="auto">
          <a:xfrm>
            <a:off x="696385" y="465138"/>
            <a:ext cx="10799233"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fr-FR" altLang="en-CH"/>
              <a:t>Cliquez et modifiez le titre</a:t>
            </a:r>
          </a:p>
        </p:txBody>
      </p:sp>
      <p:sp>
        <p:nvSpPr>
          <p:cNvPr id="88067" name="Espace réservé du texte 2">
            <a:extLst>
              <a:ext uri="{FF2B5EF4-FFF2-40B4-BE49-F238E27FC236}">
                <a16:creationId xmlns:a16="http://schemas.microsoft.com/office/drawing/2014/main" id="{84C93D13-2801-7C45-8813-0FA7A94AA828}"/>
              </a:ext>
            </a:extLst>
          </p:cNvPr>
          <p:cNvSpPr>
            <a:spLocks noGrp="1" noChangeArrowheads="1"/>
          </p:cNvSpPr>
          <p:nvPr>
            <p:ph type="body" idx="1"/>
          </p:nvPr>
        </p:nvSpPr>
        <p:spPr bwMode="auto">
          <a:xfrm>
            <a:off x="696385" y="1752600"/>
            <a:ext cx="10799233" cy="440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fr-FR" altLang="en-CH"/>
              <a:t>Cliquez pour modifier les styles du texte du masque</a:t>
            </a:r>
          </a:p>
          <a:p>
            <a:pPr lvl="1"/>
            <a:r>
              <a:rPr lang="fr-FR" altLang="en-CH"/>
              <a:t>Deuxième niveau</a:t>
            </a:r>
          </a:p>
          <a:p>
            <a:pPr lvl="2"/>
            <a:r>
              <a:rPr lang="fr-FR" altLang="en-CH"/>
              <a:t>Troisième niveau</a:t>
            </a:r>
          </a:p>
        </p:txBody>
      </p:sp>
      <p:sp>
        <p:nvSpPr>
          <p:cNvPr id="4" name="Espace réservé de la date 3">
            <a:extLst>
              <a:ext uri="{FF2B5EF4-FFF2-40B4-BE49-F238E27FC236}">
                <a16:creationId xmlns:a16="http://schemas.microsoft.com/office/drawing/2014/main" id="{F7B35C6B-EB6E-A44F-9393-5904DD632868}"/>
              </a:ext>
            </a:extLst>
          </p:cNvPr>
          <p:cNvSpPr>
            <a:spLocks noGrp="1"/>
          </p:cNvSpPr>
          <p:nvPr>
            <p:ph type="dt" sz="half" idx="2"/>
          </p:nvPr>
        </p:nvSpPr>
        <p:spPr>
          <a:xfrm>
            <a:off x="9666818" y="6442076"/>
            <a:ext cx="1517649" cy="239713"/>
          </a:xfrm>
          <a:prstGeom prst="rect">
            <a:avLst/>
          </a:prstGeom>
        </p:spPr>
        <p:txBody>
          <a:bodyPr vert="horz" wrap="none" lIns="0" tIns="0" rIns="0" bIns="0" rtlCol="0" anchor="b" anchorCtr="0"/>
          <a:lstStyle>
            <a:lvl1pPr algn="r">
              <a:defRPr sz="600">
                <a:solidFill>
                  <a:schemeClr val="tx1"/>
                </a:solidFill>
              </a:defRPr>
            </a:lvl1pPr>
          </a:lstStyle>
          <a:p>
            <a:pPr>
              <a:defRPr/>
            </a:pPr>
            <a:fld id="{8F70EBFF-9AA9-B946-84CA-B28ECE9EB4B8}" type="datetime1">
              <a:rPr lang="de-CH" smtClean="0"/>
              <a:t>11.03.24</a:t>
            </a:fld>
            <a:endParaRPr lang="fr-FR" dirty="0"/>
          </a:p>
        </p:txBody>
      </p:sp>
      <p:sp>
        <p:nvSpPr>
          <p:cNvPr id="5" name="Espace réservé du pied de page 4">
            <a:extLst>
              <a:ext uri="{FF2B5EF4-FFF2-40B4-BE49-F238E27FC236}">
                <a16:creationId xmlns:a16="http://schemas.microsoft.com/office/drawing/2014/main" id="{8FD9231E-3E9F-024C-8D56-54146240129B}"/>
              </a:ext>
            </a:extLst>
          </p:cNvPr>
          <p:cNvSpPr>
            <a:spLocks noGrp="1"/>
          </p:cNvSpPr>
          <p:nvPr>
            <p:ph type="ftr" sz="quarter" idx="3"/>
          </p:nvPr>
        </p:nvSpPr>
        <p:spPr>
          <a:xfrm>
            <a:off x="1240367" y="6442076"/>
            <a:ext cx="4119033" cy="239713"/>
          </a:xfrm>
          <a:prstGeom prst="rect">
            <a:avLst/>
          </a:prstGeom>
        </p:spPr>
        <p:txBody>
          <a:bodyPr vert="horz" lIns="0" tIns="0" rIns="0" bIns="0" rtlCol="0" anchor="b" anchorCtr="0"/>
          <a:lstStyle>
            <a:lvl1pPr algn="l">
              <a:defRPr sz="600" i="1">
                <a:solidFill>
                  <a:schemeClr val="tx1"/>
                </a:solidFill>
                <a:latin typeface="+mn-lt"/>
              </a:defRPr>
            </a:lvl1pPr>
          </a:lstStyle>
          <a:p>
            <a:pPr>
              <a:defRPr/>
            </a:pPr>
            <a:endParaRPr lang="fr-FR"/>
          </a:p>
        </p:txBody>
      </p:sp>
      <p:sp>
        <p:nvSpPr>
          <p:cNvPr id="6" name="Espace réservé du numéro de diapositive 5">
            <a:extLst>
              <a:ext uri="{FF2B5EF4-FFF2-40B4-BE49-F238E27FC236}">
                <a16:creationId xmlns:a16="http://schemas.microsoft.com/office/drawing/2014/main" id="{C71CBF1C-3BBD-2A4A-BC17-CED25B10A3C2}"/>
              </a:ext>
            </a:extLst>
          </p:cNvPr>
          <p:cNvSpPr>
            <a:spLocks noGrp="1"/>
          </p:cNvSpPr>
          <p:nvPr>
            <p:ph type="sldNum" sz="quarter" idx="4"/>
          </p:nvPr>
        </p:nvSpPr>
        <p:spPr>
          <a:xfrm>
            <a:off x="11294534" y="6442076"/>
            <a:ext cx="201084" cy="239713"/>
          </a:xfrm>
          <a:prstGeom prst="rect">
            <a:avLst/>
          </a:prstGeom>
        </p:spPr>
        <p:txBody>
          <a:bodyPr vert="horz" wrap="square" lIns="0" tIns="0" rIns="0" bIns="0" rtlCol="0" anchor="b" anchorCtr="0"/>
          <a:lstStyle>
            <a:lvl1pPr algn="r">
              <a:defRPr sz="600">
                <a:solidFill>
                  <a:schemeClr val="tx1"/>
                </a:solidFill>
              </a:defRPr>
            </a:lvl1pPr>
          </a:lstStyle>
          <a:p>
            <a:pPr>
              <a:defRPr/>
            </a:pPr>
            <a:fld id="{385C39AE-0D11-974E-ACB1-5BA5B0B65E84}" type="slidenum">
              <a:rPr lang="fr-FR"/>
              <a:pPr>
                <a:defRPr/>
              </a:pPr>
              <a:t>‹#›</a:t>
            </a:fld>
            <a:endParaRPr lang="fr-FR" dirty="0"/>
          </a:p>
        </p:txBody>
      </p:sp>
      <p:sp>
        <p:nvSpPr>
          <p:cNvPr id="88075" name="ZoneTexte 15">
            <a:extLst>
              <a:ext uri="{FF2B5EF4-FFF2-40B4-BE49-F238E27FC236}">
                <a16:creationId xmlns:a16="http://schemas.microsoft.com/office/drawing/2014/main" id="{02EC54C8-82CB-F54D-B6B3-784C507C648B}"/>
              </a:ext>
            </a:extLst>
          </p:cNvPr>
          <p:cNvSpPr txBox="1">
            <a:spLocks noChangeArrowheads="1"/>
          </p:cNvSpPr>
          <p:nvPr userDrawn="1"/>
        </p:nvSpPr>
        <p:spPr bwMode="auto">
          <a:xfrm>
            <a:off x="696384" y="6589714"/>
            <a:ext cx="474133"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p>
            <a:r>
              <a:rPr lang="fr-FR" altLang="en-CH" sz="600"/>
              <a:t>CERN</a:t>
            </a:r>
          </a:p>
        </p:txBody>
      </p:sp>
      <p:cxnSp>
        <p:nvCxnSpPr>
          <p:cNvPr id="17" name="Connecteur droit 12">
            <a:extLst>
              <a:ext uri="{FF2B5EF4-FFF2-40B4-BE49-F238E27FC236}">
                <a16:creationId xmlns:a16="http://schemas.microsoft.com/office/drawing/2014/main" id="{BA64B949-6C60-074F-9ECD-A16B1B8DC1ED}"/>
              </a:ext>
            </a:extLst>
          </p:cNvPr>
          <p:cNvCxnSpPr>
            <a:cxnSpLocks/>
          </p:cNvCxnSpPr>
          <p:nvPr userDrawn="1"/>
        </p:nvCxnSpPr>
        <p:spPr>
          <a:xfrm flipV="1">
            <a:off x="1094317" y="6557964"/>
            <a:ext cx="0" cy="123825"/>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1276124D-ED9E-B847-8EA0-83D42C6F67C3}"/>
              </a:ext>
            </a:extLst>
          </p:cNvPr>
          <p:cNvCxnSpPr>
            <a:cxnSpLocks/>
          </p:cNvCxnSpPr>
          <p:nvPr userDrawn="1"/>
        </p:nvCxnSpPr>
        <p:spPr>
          <a:xfrm flipV="1">
            <a:off x="11271251" y="6557964"/>
            <a:ext cx="0" cy="123825"/>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0518574"/>
      </p:ext>
    </p:extLst>
  </p:cSld>
  <p:clrMap bg1="lt1" tx1="dk1" bg2="lt2" tx2="dk2" accent1="accent1" accent2="accent2" accent3="accent3" accent4="accent4" accent5="accent5" accent6="accent6" hlink="hlink" folHlink="folHlink"/>
  <p:sldLayoutIdLst>
    <p:sldLayoutId id="2147484176"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 id="2147484187" r:id="rId12"/>
    <p:sldLayoutId id="2147484188" r:id="rId13"/>
    <p:sldLayoutId id="2147484189" r:id="rId14"/>
    <p:sldLayoutId id="2147484190" r:id="rId15"/>
  </p:sldLayoutIdLst>
  <p:transition/>
  <p:hf hdr="0" ftr="0" dt="0"/>
  <p:txStyles>
    <p:titleStyle>
      <a:lvl1pPr algn="ctr" defTabSz="685800" rtl="0" eaLnBrk="0" fontAlgn="base" hangingPunct="0">
        <a:lnSpc>
          <a:spcPct val="90000"/>
        </a:lnSpc>
        <a:spcBef>
          <a:spcPct val="0"/>
        </a:spcBef>
        <a:spcAft>
          <a:spcPct val="0"/>
        </a:spcAft>
        <a:defRPr sz="3100" kern="1200">
          <a:solidFill>
            <a:schemeClr val="tx1"/>
          </a:solidFill>
          <a:latin typeface="+mj-lt"/>
          <a:ea typeface="+mj-ea"/>
          <a:cs typeface="+mj-cs"/>
        </a:defRPr>
      </a:lvl1pPr>
      <a:lvl2pPr algn="ctr" defTabSz="685800" rtl="0" eaLnBrk="0" fontAlgn="base" hangingPunct="0">
        <a:lnSpc>
          <a:spcPct val="90000"/>
        </a:lnSpc>
        <a:spcBef>
          <a:spcPct val="0"/>
        </a:spcBef>
        <a:spcAft>
          <a:spcPct val="0"/>
        </a:spcAft>
        <a:defRPr sz="3100">
          <a:solidFill>
            <a:schemeClr val="tx1"/>
          </a:solidFill>
          <a:latin typeface="Arial" panose="020B0604020202020204" pitchFamily="34" charset="0"/>
        </a:defRPr>
      </a:lvl2pPr>
      <a:lvl3pPr algn="ctr" defTabSz="685800" rtl="0" eaLnBrk="0" fontAlgn="base" hangingPunct="0">
        <a:lnSpc>
          <a:spcPct val="90000"/>
        </a:lnSpc>
        <a:spcBef>
          <a:spcPct val="0"/>
        </a:spcBef>
        <a:spcAft>
          <a:spcPct val="0"/>
        </a:spcAft>
        <a:defRPr sz="3100">
          <a:solidFill>
            <a:schemeClr val="tx1"/>
          </a:solidFill>
          <a:latin typeface="Arial" panose="020B0604020202020204" pitchFamily="34" charset="0"/>
        </a:defRPr>
      </a:lvl3pPr>
      <a:lvl4pPr algn="ctr" defTabSz="685800" rtl="0" eaLnBrk="0" fontAlgn="base" hangingPunct="0">
        <a:lnSpc>
          <a:spcPct val="90000"/>
        </a:lnSpc>
        <a:spcBef>
          <a:spcPct val="0"/>
        </a:spcBef>
        <a:spcAft>
          <a:spcPct val="0"/>
        </a:spcAft>
        <a:defRPr sz="3100">
          <a:solidFill>
            <a:schemeClr val="tx1"/>
          </a:solidFill>
          <a:latin typeface="Arial" panose="020B0604020202020204" pitchFamily="34" charset="0"/>
        </a:defRPr>
      </a:lvl4pPr>
      <a:lvl5pPr algn="ctr" defTabSz="685800" rtl="0" eaLnBrk="0" fontAlgn="base" hangingPunct="0">
        <a:lnSpc>
          <a:spcPct val="90000"/>
        </a:lnSpc>
        <a:spcBef>
          <a:spcPct val="0"/>
        </a:spcBef>
        <a:spcAft>
          <a:spcPct val="0"/>
        </a:spcAft>
        <a:defRPr sz="3100">
          <a:solidFill>
            <a:schemeClr val="tx1"/>
          </a:solidFill>
          <a:latin typeface="Arial" panose="020B0604020202020204" pitchFamily="34" charset="0"/>
        </a:defRPr>
      </a:lvl5pPr>
      <a:lvl6pPr marL="457200" algn="ctr" defTabSz="685800" rtl="0" fontAlgn="base">
        <a:lnSpc>
          <a:spcPct val="90000"/>
        </a:lnSpc>
        <a:spcBef>
          <a:spcPct val="0"/>
        </a:spcBef>
        <a:spcAft>
          <a:spcPct val="0"/>
        </a:spcAft>
        <a:defRPr sz="3100">
          <a:solidFill>
            <a:schemeClr val="tx1"/>
          </a:solidFill>
          <a:latin typeface="Arial" panose="020B0604020202020204" pitchFamily="34" charset="0"/>
        </a:defRPr>
      </a:lvl6pPr>
      <a:lvl7pPr marL="914400" algn="ctr" defTabSz="685800" rtl="0" fontAlgn="base">
        <a:lnSpc>
          <a:spcPct val="90000"/>
        </a:lnSpc>
        <a:spcBef>
          <a:spcPct val="0"/>
        </a:spcBef>
        <a:spcAft>
          <a:spcPct val="0"/>
        </a:spcAft>
        <a:defRPr sz="3100">
          <a:solidFill>
            <a:schemeClr val="tx1"/>
          </a:solidFill>
          <a:latin typeface="Arial" panose="020B0604020202020204" pitchFamily="34" charset="0"/>
        </a:defRPr>
      </a:lvl7pPr>
      <a:lvl8pPr marL="1371600" algn="ctr" defTabSz="685800" rtl="0" fontAlgn="base">
        <a:lnSpc>
          <a:spcPct val="90000"/>
        </a:lnSpc>
        <a:spcBef>
          <a:spcPct val="0"/>
        </a:spcBef>
        <a:spcAft>
          <a:spcPct val="0"/>
        </a:spcAft>
        <a:defRPr sz="3100">
          <a:solidFill>
            <a:schemeClr val="tx1"/>
          </a:solidFill>
          <a:latin typeface="Arial" panose="020B0604020202020204" pitchFamily="34" charset="0"/>
        </a:defRPr>
      </a:lvl8pPr>
      <a:lvl9pPr marL="1828800" algn="ctr" defTabSz="685800" rtl="0" fontAlgn="base">
        <a:lnSpc>
          <a:spcPct val="90000"/>
        </a:lnSpc>
        <a:spcBef>
          <a:spcPct val="0"/>
        </a:spcBef>
        <a:spcAft>
          <a:spcPct val="0"/>
        </a:spcAft>
        <a:defRPr sz="3100">
          <a:solidFill>
            <a:schemeClr val="tx1"/>
          </a:solidFill>
          <a:latin typeface="Arial" panose="020B0604020202020204" pitchFamily="34" charset="0"/>
        </a:defRPr>
      </a:lvl9pPr>
    </p:titleStyle>
    <p:bodyStyle>
      <a:lvl1pPr algn="l" defTabSz="685800" rtl="0" eaLnBrk="0" fontAlgn="base" hangingPunct="0">
        <a:lnSpc>
          <a:spcPct val="90000"/>
        </a:lnSpc>
        <a:spcBef>
          <a:spcPts val="750"/>
        </a:spcBef>
        <a:spcAft>
          <a:spcPct val="0"/>
        </a:spcAft>
        <a:buFont typeface="Arial" panose="020B0604020202020204" pitchFamily="34" charset="0"/>
        <a:defRPr kern="1200">
          <a:solidFill>
            <a:srgbClr val="0033A0"/>
          </a:solidFill>
          <a:latin typeface="+mn-lt"/>
          <a:ea typeface="+mn-ea"/>
          <a:cs typeface="+mn-cs"/>
        </a:defRPr>
      </a:lvl1pPr>
      <a:lvl2pPr marL="600075" indent="-257175" algn="l" defTabSz="685800" rtl="0" eaLnBrk="0" fontAlgn="base" hangingPunct="0">
        <a:lnSpc>
          <a:spcPct val="90000"/>
        </a:lnSpc>
        <a:spcBef>
          <a:spcPts val="375"/>
        </a:spcBef>
        <a:spcAft>
          <a:spcPct val="0"/>
        </a:spcAft>
        <a:buFont typeface="Arial" panose="020B0604020202020204" pitchFamily="34" charset="0"/>
        <a:buChar char="•"/>
        <a:defRPr sz="1500" kern="1200">
          <a:solidFill>
            <a:srgbClr val="0033A0"/>
          </a:solidFill>
          <a:latin typeface="+mn-lt"/>
          <a:ea typeface="+mn-ea"/>
          <a:cs typeface="+mn-cs"/>
        </a:defRPr>
      </a:lvl2pPr>
      <a:lvl3pPr marL="942975" indent="-257175" algn="l" defTabSz="685800" rtl="0" eaLnBrk="0" fontAlgn="base" hangingPunct="0">
        <a:lnSpc>
          <a:spcPct val="90000"/>
        </a:lnSpc>
        <a:spcBef>
          <a:spcPts val="375"/>
        </a:spcBef>
        <a:spcAft>
          <a:spcPct val="0"/>
        </a:spcAft>
        <a:buFont typeface="Arial" panose="020B0604020202020204" pitchFamily="34" charset="0"/>
        <a:buChar char="•"/>
        <a:defRPr sz="1300" kern="1200">
          <a:solidFill>
            <a:srgbClr val="0033A0"/>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1227765" y="274638"/>
            <a:ext cx="99568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1173856" y="1598526"/>
            <a:ext cx="99568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10" name="Slide Number Placeholder 2"/>
          <p:cNvSpPr txBox="1">
            <a:spLocks/>
          </p:cNvSpPr>
          <p:nvPr userDrawn="1"/>
        </p:nvSpPr>
        <p:spPr>
          <a:xfrm>
            <a:off x="8737600" y="635635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dirty="0"/>
          </a:p>
        </p:txBody>
      </p:sp>
    </p:spTree>
    <p:extLst>
      <p:ext uri="{BB962C8B-B14F-4D97-AF65-F5344CB8AC3E}">
        <p14:creationId xmlns:p14="http://schemas.microsoft.com/office/powerpoint/2010/main" val="1540669518"/>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4173" r:id="rId8"/>
    <p:sldLayoutId id="2147484174" r:id="rId9"/>
  </p:sldLayoutIdLst>
  <p:hf hdr="0" ft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9"/>
            <a:ext cx="10972800" cy="1143000"/>
          </a:xfrm>
          <a:prstGeom prst="rect">
            <a:avLst/>
          </a:prstGeom>
          <a:noFill/>
          <a:ln w="9525">
            <a:noFill/>
            <a:miter lim="800000"/>
            <a:headEnd/>
            <a:tailEnd/>
          </a:ln>
        </p:spPr>
        <p:txBody>
          <a:bodyPr vert="horz" wrap="square" lIns="106901" tIns="53451" rIns="106901" bIns="53451"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106901" tIns="53451" rIns="106901" bIns="53451"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165602" y="6356351"/>
            <a:ext cx="3860800" cy="365125"/>
          </a:xfrm>
          <a:prstGeom prst="rect">
            <a:avLst/>
          </a:prstGeom>
        </p:spPr>
        <p:txBody>
          <a:bodyPr vert="horz" lIns="106901" tIns="53451" rIns="106901" bIns="53451" rtlCol="0" anchor="ctr"/>
          <a:lstStyle>
            <a:lvl1pPr algn="ctr">
              <a:defRPr sz="1596">
                <a:solidFill>
                  <a:schemeClr val="tx1">
                    <a:tint val="75000"/>
                  </a:schemeClr>
                </a:solidFill>
              </a:defRPr>
            </a:lvl1pPr>
          </a:lstStyle>
          <a:p>
            <a:pPr>
              <a:defRPr/>
            </a:pPr>
            <a:endParaRPr lang="en-US" dirty="0"/>
          </a:p>
        </p:txBody>
      </p:sp>
      <p:sp>
        <p:nvSpPr>
          <p:cNvPr id="6" name="Slide Number Placeholder 5"/>
          <p:cNvSpPr>
            <a:spLocks noGrp="1"/>
          </p:cNvSpPr>
          <p:nvPr>
            <p:ph type="sldNum" sz="quarter" idx="4"/>
          </p:nvPr>
        </p:nvSpPr>
        <p:spPr>
          <a:xfrm>
            <a:off x="8737599" y="6356351"/>
            <a:ext cx="2844801" cy="365125"/>
          </a:xfrm>
          <a:prstGeom prst="rect">
            <a:avLst/>
          </a:prstGeom>
        </p:spPr>
        <p:txBody>
          <a:bodyPr vert="horz" lIns="106901" tIns="53451" rIns="106901" bIns="53451" rtlCol="0" anchor="ctr"/>
          <a:lstStyle>
            <a:lvl1pPr algn="r">
              <a:defRPr sz="1596">
                <a:solidFill>
                  <a:schemeClr val="tx1">
                    <a:tint val="75000"/>
                  </a:schemeClr>
                </a:solidFill>
              </a:defRPr>
            </a:lvl1pPr>
          </a:lstStyle>
          <a:p>
            <a:pPr>
              <a:defRPr/>
            </a:pPr>
            <a:fld id="{89859654-63A5-4139-9191-C0AD9E6D3551}" type="slidenum">
              <a:rPr lang="en-US"/>
              <a:pPr>
                <a:defRPr/>
              </a:pPr>
              <a:t>‹#›</a:t>
            </a:fld>
            <a:endParaRPr lang="en-US"/>
          </a:p>
        </p:txBody>
      </p:sp>
      <p:sp>
        <p:nvSpPr>
          <p:cNvPr id="4" name="Date Placeholder 3"/>
          <p:cNvSpPr>
            <a:spLocks noGrp="1"/>
          </p:cNvSpPr>
          <p:nvPr>
            <p:ph type="dt" sz="half" idx="2"/>
          </p:nvPr>
        </p:nvSpPr>
        <p:spPr>
          <a:xfrm>
            <a:off x="609600" y="6356351"/>
            <a:ext cx="2844801" cy="365125"/>
          </a:xfrm>
          <a:prstGeom prst="rect">
            <a:avLst/>
          </a:prstGeom>
        </p:spPr>
        <p:txBody>
          <a:bodyPr vert="horz" lIns="106901" tIns="53451" rIns="106901" bIns="53451" rtlCol="0" anchor="ctr"/>
          <a:lstStyle>
            <a:lvl1pPr algn="l">
              <a:defRPr sz="1596">
                <a:solidFill>
                  <a:schemeClr val="tx1">
                    <a:tint val="75000"/>
                  </a:schemeClr>
                </a:solidFill>
              </a:defRPr>
            </a:lvl1pPr>
          </a:lstStyle>
          <a:p>
            <a:pPr>
              <a:defRPr/>
            </a:pPr>
            <a:fld id="{CDAD7F81-E32C-1B4F-930E-18C5A7B76604}" type="datetime1">
              <a:rPr lang="de-CH" smtClean="0"/>
              <a:t>11.03.24</a:t>
            </a:fld>
            <a:endParaRPr lang="en-US" dirty="0"/>
          </a:p>
        </p:txBody>
      </p:sp>
    </p:spTree>
    <p:extLst>
      <p:ext uri="{BB962C8B-B14F-4D97-AF65-F5344CB8AC3E}">
        <p14:creationId xmlns:p14="http://schemas.microsoft.com/office/powerpoint/2010/main" val="1921028619"/>
      </p:ext>
    </p:extLst>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 id="2147483875" r:id="rId10"/>
    <p:sldLayoutId id="2147483876" r:id="rId11"/>
  </p:sldLayoutIdLst>
  <p:hf hdr="0" ftr="0" dt="0"/>
  <p:txStyles>
    <p:titleStyle>
      <a:lvl1pPr algn="ctr" rtl="0" eaLnBrk="0" fontAlgn="base" hangingPunct="0">
        <a:spcBef>
          <a:spcPct val="0"/>
        </a:spcBef>
        <a:spcAft>
          <a:spcPct val="0"/>
        </a:spcAft>
        <a:defRPr sz="5813" kern="1200">
          <a:solidFill>
            <a:schemeClr val="tx1"/>
          </a:solidFill>
          <a:latin typeface="+mj-lt"/>
          <a:ea typeface="+mj-ea"/>
          <a:cs typeface="+mj-cs"/>
        </a:defRPr>
      </a:lvl1pPr>
      <a:lvl2pPr algn="ctr" rtl="0" eaLnBrk="0" fontAlgn="base" hangingPunct="0">
        <a:spcBef>
          <a:spcPct val="0"/>
        </a:spcBef>
        <a:spcAft>
          <a:spcPct val="0"/>
        </a:spcAft>
        <a:defRPr sz="5813">
          <a:solidFill>
            <a:schemeClr val="tx1"/>
          </a:solidFill>
          <a:latin typeface="Calibri" pitchFamily="34" charset="0"/>
        </a:defRPr>
      </a:lvl2pPr>
      <a:lvl3pPr algn="ctr" rtl="0" eaLnBrk="0" fontAlgn="base" hangingPunct="0">
        <a:spcBef>
          <a:spcPct val="0"/>
        </a:spcBef>
        <a:spcAft>
          <a:spcPct val="0"/>
        </a:spcAft>
        <a:defRPr sz="5813">
          <a:solidFill>
            <a:schemeClr val="tx1"/>
          </a:solidFill>
          <a:latin typeface="Calibri" pitchFamily="34" charset="0"/>
        </a:defRPr>
      </a:lvl3pPr>
      <a:lvl4pPr algn="ctr" rtl="0" eaLnBrk="0" fontAlgn="base" hangingPunct="0">
        <a:spcBef>
          <a:spcPct val="0"/>
        </a:spcBef>
        <a:spcAft>
          <a:spcPct val="0"/>
        </a:spcAft>
        <a:defRPr sz="5813">
          <a:solidFill>
            <a:schemeClr val="tx1"/>
          </a:solidFill>
          <a:latin typeface="Calibri" pitchFamily="34" charset="0"/>
        </a:defRPr>
      </a:lvl4pPr>
      <a:lvl5pPr algn="ctr" rtl="0" eaLnBrk="0" fontAlgn="base" hangingPunct="0">
        <a:spcBef>
          <a:spcPct val="0"/>
        </a:spcBef>
        <a:spcAft>
          <a:spcPct val="0"/>
        </a:spcAft>
        <a:defRPr sz="5813">
          <a:solidFill>
            <a:schemeClr val="tx1"/>
          </a:solidFill>
          <a:latin typeface="Calibri" pitchFamily="34" charset="0"/>
        </a:defRPr>
      </a:lvl5pPr>
      <a:lvl6pPr marL="609228" algn="ctr" rtl="0" fontAlgn="base">
        <a:spcBef>
          <a:spcPct val="0"/>
        </a:spcBef>
        <a:spcAft>
          <a:spcPct val="0"/>
        </a:spcAft>
        <a:defRPr sz="5813">
          <a:solidFill>
            <a:schemeClr val="tx1"/>
          </a:solidFill>
          <a:latin typeface="Calibri" pitchFamily="34" charset="0"/>
        </a:defRPr>
      </a:lvl6pPr>
      <a:lvl7pPr marL="1218456" algn="ctr" rtl="0" fontAlgn="base">
        <a:spcBef>
          <a:spcPct val="0"/>
        </a:spcBef>
        <a:spcAft>
          <a:spcPct val="0"/>
        </a:spcAft>
        <a:defRPr sz="5813">
          <a:solidFill>
            <a:schemeClr val="tx1"/>
          </a:solidFill>
          <a:latin typeface="Calibri" pitchFamily="34" charset="0"/>
        </a:defRPr>
      </a:lvl7pPr>
      <a:lvl8pPr marL="1827686" algn="ctr" rtl="0" fontAlgn="base">
        <a:spcBef>
          <a:spcPct val="0"/>
        </a:spcBef>
        <a:spcAft>
          <a:spcPct val="0"/>
        </a:spcAft>
        <a:defRPr sz="5813">
          <a:solidFill>
            <a:schemeClr val="tx1"/>
          </a:solidFill>
          <a:latin typeface="Calibri" pitchFamily="34" charset="0"/>
        </a:defRPr>
      </a:lvl8pPr>
      <a:lvl9pPr marL="2436914" algn="ctr" rtl="0" fontAlgn="base">
        <a:spcBef>
          <a:spcPct val="0"/>
        </a:spcBef>
        <a:spcAft>
          <a:spcPct val="0"/>
        </a:spcAft>
        <a:defRPr sz="5813">
          <a:solidFill>
            <a:schemeClr val="tx1"/>
          </a:solidFill>
          <a:latin typeface="Calibri" pitchFamily="34" charset="0"/>
        </a:defRPr>
      </a:lvl9pPr>
    </p:titleStyle>
    <p:bodyStyle>
      <a:lvl1pPr marL="456922" indent="-456922" algn="l" rtl="0" eaLnBrk="0" fontAlgn="base" hangingPunct="0">
        <a:spcBef>
          <a:spcPct val="20000"/>
        </a:spcBef>
        <a:spcAft>
          <a:spcPct val="0"/>
        </a:spcAft>
        <a:buFont typeface="Arial" charset="0"/>
        <a:buChar char="•"/>
        <a:defRPr sz="4217" kern="1200">
          <a:solidFill>
            <a:schemeClr val="tx1"/>
          </a:solidFill>
          <a:latin typeface="+mn-lt"/>
          <a:ea typeface="+mn-ea"/>
          <a:cs typeface="+mn-cs"/>
        </a:defRPr>
      </a:lvl1pPr>
      <a:lvl2pPr marL="989995" indent="-380767" algn="l" rtl="0" eaLnBrk="0" fontAlgn="base" hangingPunct="0">
        <a:spcBef>
          <a:spcPct val="20000"/>
        </a:spcBef>
        <a:spcAft>
          <a:spcPct val="0"/>
        </a:spcAft>
        <a:buFont typeface="Arial" charset="0"/>
        <a:buChar char="–"/>
        <a:defRPr sz="3761" kern="1200">
          <a:solidFill>
            <a:schemeClr val="tx1"/>
          </a:solidFill>
          <a:latin typeface="+mn-lt"/>
          <a:ea typeface="+mn-ea"/>
          <a:cs typeface="+mn-cs"/>
        </a:defRPr>
      </a:lvl2pPr>
      <a:lvl3pPr marL="1523071" indent="-304614" algn="l" rtl="0" eaLnBrk="0" fontAlgn="base" hangingPunct="0">
        <a:spcBef>
          <a:spcPct val="20000"/>
        </a:spcBef>
        <a:spcAft>
          <a:spcPct val="0"/>
        </a:spcAft>
        <a:buFont typeface="Arial" charset="0"/>
        <a:buChar char="•"/>
        <a:defRPr sz="3191" kern="1200">
          <a:solidFill>
            <a:schemeClr val="tx1"/>
          </a:solidFill>
          <a:latin typeface="+mn-lt"/>
          <a:ea typeface="+mn-ea"/>
          <a:cs typeface="+mn-cs"/>
        </a:defRPr>
      </a:lvl3pPr>
      <a:lvl4pPr marL="2132300" indent="-304614" algn="l" rtl="0" eaLnBrk="0" fontAlgn="base" hangingPunct="0">
        <a:spcBef>
          <a:spcPct val="20000"/>
        </a:spcBef>
        <a:spcAft>
          <a:spcPct val="0"/>
        </a:spcAft>
        <a:buFont typeface="Arial" charset="0"/>
        <a:buChar char="–"/>
        <a:defRPr sz="2622" kern="1200">
          <a:solidFill>
            <a:schemeClr val="tx1"/>
          </a:solidFill>
          <a:latin typeface="+mn-lt"/>
          <a:ea typeface="+mn-ea"/>
          <a:cs typeface="+mn-cs"/>
        </a:defRPr>
      </a:lvl4pPr>
      <a:lvl5pPr marL="2741528" indent="-304614" algn="l" rtl="0" eaLnBrk="0" fontAlgn="base" hangingPunct="0">
        <a:spcBef>
          <a:spcPct val="20000"/>
        </a:spcBef>
        <a:spcAft>
          <a:spcPct val="0"/>
        </a:spcAft>
        <a:buFont typeface="Arial" charset="0"/>
        <a:buChar char="»"/>
        <a:defRPr sz="2622" kern="1200">
          <a:solidFill>
            <a:schemeClr val="tx1"/>
          </a:solidFill>
          <a:latin typeface="+mn-lt"/>
          <a:ea typeface="+mn-ea"/>
          <a:cs typeface="+mn-cs"/>
        </a:defRPr>
      </a:lvl5pPr>
      <a:lvl6pPr marL="3350757"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6pPr>
      <a:lvl7pPr marL="3959985"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7pPr>
      <a:lvl8pPr marL="4569214"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8pPr>
      <a:lvl9pPr marL="5178442"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9pPr>
    </p:bodyStyle>
    <p:otherStyle>
      <a:defPPr>
        <a:defRPr lang="en-US"/>
      </a:defPPr>
      <a:lvl1pPr marL="0" algn="l" defTabSz="1218456" rtl="0" eaLnBrk="1" latinLnBrk="0" hangingPunct="1">
        <a:defRPr sz="2394" kern="1200">
          <a:solidFill>
            <a:schemeClr val="tx1"/>
          </a:solidFill>
          <a:latin typeface="+mn-lt"/>
          <a:ea typeface="+mn-ea"/>
          <a:cs typeface="+mn-cs"/>
        </a:defRPr>
      </a:lvl1pPr>
      <a:lvl2pPr marL="609228" algn="l" defTabSz="1218456" rtl="0" eaLnBrk="1" latinLnBrk="0" hangingPunct="1">
        <a:defRPr sz="2394" kern="1200">
          <a:solidFill>
            <a:schemeClr val="tx1"/>
          </a:solidFill>
          <a:latin typeface="+mn-lt"/>
          <a:ea typeface="+mn-ea"/>
          <a:cs typeface="+mn-cs"/>
        </a:defRPr>
      </a:lvl2pPr>
      <a:lvl3pPr marL="1218456" algn="l" defTabSz="1218456" rtl="0" eaLnBrk="1" latinLnBrk="0" hangingPunct="1">
        <a:defRPr sz="2394" kern="1200">
          <a:solidFill>
            <a:schemeClr val="tx1"/>
          </a:solidFill>
          <a:latin typeface="+mn-lt"/>
          <a:ea typeface="+mn-ea"/>
          <a:cs typeface="+mn-cs"/>
        </a:defRPr>
      </a:lvl3pPr>
      <a:lvl4pPr marL="1827686" algn="l" defTabSz="1218456" rtl="0" eaLnBrk="1" latinLnBrk="0" hangingPunct="1">
        <a:defRPr sz="2394" kern="1200">
          <a:solidFill>
            <a:schemeClr val="tx1"/>
          </a:solidFill>
          <a:latin typeface="+mn-lt"/>
          <a:ea typeface="+mn-ea"/>
          <a:cs typeface="+mn-cs"/>
        </a:defRPr>
      </a:lvl4pPr>
      <a:lvl5pPr marL="2436914" algn="l" defTabSz="1218456" rtl="0" eaLnBrk="1" latinLnBrk="0" hangingPunct="1">
        <a:defRPr sz="2394" kern="1200">
          <a:solidFill>
            <a:schemeClr val="tx1"/>
          </a:solidFill>
          <a:latin typeface="+mn-lt"/>
          <a:ea typeface="+mn-ea"/>
          <a:cs typeface="+mn-cs"/>
        </a:defRPr>
      </a:lvl5pPr>
      <a:lvl6pPr marL="3046142" algn="l" defTabSz="1218456" rtl="0" eaLnBrk="1" latinLnBrk="0" hangingPunct="1">
        <a:defRPr sz="2394" kern="1200">
          <a:solidFill>
            <a:schemeClr val="tx1"/>
          </a:solidFill>
          <a:latin typeface="+mn-lt"/>
          <a:ea typeface="+mn-ea"/>
          <a:cs typeface="+mn-cs"/>
        </a:defRPr>
      </a:lvl6pPr>
      <a:lvl7pPr marL="3655371" algn="l" defTabSz="1218456" rtl="0" eaLnBrk="1" latinLnBrk="0" hangingPunct="1">
        <a:defRPr sz="2394" kern="1200">
          <a:solidFill>
            <a:schemeClr val="tx1"/>
          </a:solidFill>
          <a:latin typeface="+mn-lt"/>
          <a:ea typeface="+mn-ea"/>
          <a:cs typeface="+mn-cs"/>
        </a:defRPr>
      </a:lvl7pPr>
      <a:lvl8pPr marL="4264600" algn="l" defTabSz="1218456" rtl="0" eaLnBrk="1" latinLnBrk="0" hangingPunct="1">
        <a:defRPr sz="2394" kern="1200">
          <a:solidFill>
            <a:schemeClr val="tx1"/>
          </a:solidFill>
          <a:latin typeface="+mn-lt"/>
          <a:ea typeface="+mn-ea"/>
          <a:cs typeface="+mn-cs"/>
        </a:defRPr>
      </a:lvl8pPr>
      <a:lvl9pPr marL="4873828" algn="l" defTabSz="1218456" rtl="0" eaLnBrk="1" latinLnBrk="0" hangingPunct="1">
        <a:defRPr sz="2394"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24806734"/>
      </p:ext>
    </p:extLst>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 id="2147483948" r:id="rId12"/>
    <p:sldLayoutId id="2147483949" r:id="rId13"/>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1400" cy="432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90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48288" y="90900"/>
            <a:ext cx="745421" cy="252000"/>
          </a:xfrm>
          <a:prstGeom prst="rect">
            <a:avLst/>
          </a:prstGeom>
        </p:spPr>
      </p:pic>
    </p:spTree>
    <p:extLst>
      <p:ext uri="{BB962C8B-B14F-4D97-AF65-F5344CB8AC3E}">
        <p14:creationId xmlns:p14="http://schemas.microsoft.com/office/powerpoint/2010/main" val="155595321"/>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1" r:id="rId5"/>
    <p:sldLayoutId id="2147483972" r:id="rId6"/>
    <p:sldLayoutId id="2147483973" r:id="rId7"/>
    <p:sldLayoutId id="2147483974" r:id="rId8"/>
    <p:sldLayoutId id="2147483975" r:id="rId9"/>
    <p:sldLayoutId id="2147483976" r:id="rId10"/>
  </p:sldLayoutIdLst>
  <p:hf hdr="0" ft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2024-02-13</a:t>
            </a:r>
          </a:p>
        </p:txBody>
      </p:sp>
    </p:spTree>
    <p:extLst>
      <p:ext uri="{BB962C8B-B14F-4D97-AF65-F5344CB8AC3E}">
        <p14:creationId xmlns:p14="http://schemas.microsoft.com/office/powerpoint/2010/main" val="2672164511"/>
      </p:ext>
    </p:extLst>
  </p:cSld>
  <p:clrMap bg1="lt1" tx1="dk1" bg2="lt2" tx2="dk2" accent1="accent1" accent2="accent2" accent3="accent3" accent4="accent4" accent5="accent5" accent6="accent6" hlink="hlink" folHlink="folHlink"/>
  <p:sldLayoutIdLst>
    <p:sldLayoutId id="2147484005" r:id="rId1"/>
    <p:sldLayoutId id="2147484006" r:id="rId2"/>
    <p:sldLayoutId id="2147484007" r:id="rId3"/>
    <p:sldLayoutId id="2147484008" r:id="rId4"/>
    <p:sldLayoutId id="2147484009" r:id="rId5"/>
    <p:sldLayoutId id="2147484010" r:id="rId6"/>
    <p:sldLayoutId id="2147484011" r:id="rId7"/>
    <p:sldLayoutId id="2147484012" r:id="rId8"/>
    <p:sldLayoutId id="2147484013" r:id="rId9"/>
    <p:sldLayoutId id="2147484014" r:id="rId10"/>
    <p:sldLayoutId id="2147484015" r:id="rId11"/>
    <p:sldLayoutId id="2147484016" r:id="rId12"/>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0AFC433-891E-DEE0-A8B4-CD31C2340F6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E49620C-DB43-DCE7-F81D-8E536DA68F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5073FB9-0AA1-4E9D-3940-FBAF2A40185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40DBCF-C5E7-514A-A94B-F08E440F76E8}" type="datetime1">
              <a:rPr lang="de-CH" smtClean="0"/>
              <a:t>11.03.24</a:t>
            </a:fld>
            <a:endParaRPr lang="en-GB"/>
          </a:p>
        </p:txBody>
      </p:sp>
      <p:sp>
        <p:nvSpPr>
          <p:cNvPr id="5" name="Footer Placeholder 4">
            <a:extLst>
              <a:ext uri="{FF2B5EF4-FFF2-40B4-BE49-F238E27FC236}">
                <a16:creationId xmlns:a16="http://schemas.microsoft.com/office/drawing/2014/main" id="{26C6C1E9-3012-55EC-760F-B4B3C6836EE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E8AF690-014E-7AAB-A7AB-1B3442BDE81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F5FC1A-9684-4071-8C56-D27C643B063E}" type="slidenum">
              <a:rPr lang="en-GB" smtClean="0"/>
              <a:t>‹#›</a:t>
            </a:fld>
            <a:endParaRPr lang="en-GB"/>
          </a:p>
        </p:txBody>
      </p:sp>
    </p:spTree>
    <p:extLst>
      <p:ext uri="{BB962C8B-B14F-4D97-AF65-F5344CB8AC3E}">
        <p14:creationId xmlns:p14="http://schemas.microsoft.com/office/powerpoint/2010/main" val="270402536"/>
      </p:ext>
    </p:extLst>
  </p:cSld>
  <p:clrMap bg1="lt1" tx1="dk1" bg2="lt2" tx2="dk2" accent1="accent1" accent2="accent2" accent3="accent3" accent4="accent4" accent5="accent5" accent6="accent6" hlink="hlink" folHlink="folHlink"/>
  <p:sldLayoutIdLst>
    <p:sldLayoutId id="2147484018" r:id="rId1"/>
    <p:sldLayoutId id="2147484019" r:id="rId2"/>
    <p:sldLayoutId id="2147484020" r:id="rId3"/>
    <p:sldLayoutId id="2147484021" r:id="rId4"/>
    <p:sldLayoutId id="2147484022" r:id="rId5"/>
    <p:sldLayoutId id="2147484023" r:id="rId6"/>
    <p:sldLayoutId id="2147484024" r:id="rId7"/>
    <p:sldLayoutId id="2147484025" r:id="rId8"/>
    <p:sldLayoutId id="2147484026" r:id="rId9"/>
    <p:sldLayoutId id="2147484027" r:id="rId10"/>
    <p:sldLayoutId id="2147484028"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96000" y="465591"/>
            <a:ext cx="10800000" cy="1116849"/>
          </a:xfrm>
          <a:prstGeom prst="rect">
            <a:avLst/>
          </a:prstGeom>
        </p:spPr>
        <p:txBody>
          <a:bodyPr vert="horz" lIns="0" tIns="0" rIns="0" bIns="0" rtlCol="0" anchor="t" anchorCtr="0">
            <a:normAutofit/>
          </a:bodyPr>
          <a:lstStyle/>
          <a:p>
            <a:r>
              <a:rPr lang="fr-FR" dirty="0"/>
              <a:t>Cliquez et modifiez le titre</a:t>
            </a:r>
          </a:p>
        </p:txBody>
      </p:sp>
      <p:sp>
        <p:nvSpPr>
          <p:cNvPr id="3" name="Espace réservé du texte 2"/>
          <p:cNvSpPr>
            <a:spLocks noGrp="1"/>
          </p:cNvSpPr>
          <p:nvPr>
            <p:ph type="body" idx="1"/>
          </p:nvPr>
        </p:nvSpPr>
        <p:spPr>
          <a:xfrm>
            <a:off x="696000" y="1767565"/>
            <a:ext cx="10800000" cy="4409398"/>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2"/>
          </p:nvPr>
        </p:nvSpPr>
        <p:spPr>
          <a:xfrm>
            <a:off x="9666000" y="6440400"/>
            <a:ext cx="1517702" cy="246511"/>
          </a:xfrm>
          <a:prstGeom prst="rect">
            <a:avLst/>
          </a:prstGeom>
        </p:spPr>
        <p:txBody>
          <a:bodyPr vert="horz" wrap="none" lIns="0" tIns="0" rIns="0" bIns="0" rtlCol="0" anchor="b" anchorCtr="0"/>
          <a:lstStyle>
            <a:lvl1pPr algn="r">
              <a:defRPr sz="800">
                <a:solidFill>
                  <a:schemeClr val="tx1"/>
                </a:solidFill>
              </a:defRPr>
            </a:lvl1pPr>
          </a:lstStyle>
          <a:p>
            <a:fld id="{BA3AA60F-4ADB-3244-BDE3-D982CC224A9D}" type="datetime1">
              <a:rPr lang="de-CH" smtClean="0"/>
              <a:t>11.03.24</a:t>
            </a:fld>
            <a:endParaRPr lang="fr-FR"/>
          </a:p>
        </p:txBody>
      </p:sp>
      <p:sp>
        <p:nvSpPr>
          <p:cNvPr id="5" name="Espace réservé du pied de page 4"/>
          <p:cNvSpPr>
            <a:spLocks noGrp="1"/>
          </p:cNvSpPr>
          <p:nvPr>
            <p:ph type="ftr" sz="quarter" idx="3"/>
          </p:nvPr>
        </p:nvSpPr>
        <p:spPr>
          <a:xfrm>
            <a:off x="1242000" y="6440400"/>
            <a:ext cx="4114800" cy="246511"/>
          </a:xfrm>
          <a:prstGeom prst="rect">
            <a:avLst/>
          </a:prstGeom>
        </p:spPr>
        <p:txBody>
          <a:bodyPr vert="horz" lIns="0" tIns="0" rIns="0" bIns="0" rtlCol="0" anchor="b" anchorCtr="0"/>
          <a:lstStyle>
            <a:lvl1pPr algn="l">
              <a:defRPr sz="800" i="1">
                <a:solidFill>
                  <a:schemeClr val="tx1"/>
                </a:solidFill>
                <a:latin typeface="+mn-lt"/>
              </a:defRPr>
            </a:lvl1pPr>
          </a:lstStyle>
          <a:p>
            <a:endParaRPr lang="fr-FR" dirty="0"/>
          </a:p>
        </p:txBody>
      </p:sp>
      <p:sp>
        <p:nvSpPr>
          <p:cNvPr id="6" name="Espace réservé du numéro de diapositive 5"/>
          <p:cNvSpPr>
            <a:spLocks noGrp="1"/>
          </p:cNvSpPr>
          <p:nvPr>
            <p:ph type="sldNum" sz="quarter" idx="4"/>
          </p:nvPr>
        </p:nvSpPr>
        <p:spPr>
          <a:xfrm>
            <a:off x="11296800" y="6440400"/>
            <a:ext cx="215082" cy="246511"/>
          </a:xfrm>
          <a:prstGeom prst="rect">
            <a:avLst/>
          </a:prstGeom>
        </p:spPr>
        <p:txBody>
          <a:bodyPr vert="horz" wrap="square" lIns="0" tIns="0" rIns="0" bIns="0" rtlCol="0" anchor="b" anchorCtr="0"/>
          <a:lstStyle>
            <a:lvl1pPr algn="r">
              <a:defRPr sz="800">
                <a:solidFill>
                  <a:schemeClr val="tx1"/>
                </a:solidFill>
              </a:defRPr>
            </a:lvl1pPr>
          </a:lstStyle>
          <a:p>
            <a:fld id="{490AA3F6-1618-3548-975A-DD1A2939A246}" type="slidenum">
              <a:rPr lang="fr-FR" smtClean="0"/>
              <a:pPr/>
              <a:t>‹#›</a:t>
            </a:fld>
            <a:endParaRPr lang="fr-FR" dirty="0"/>
          </a:p>
        </p:txBody>
      </p:sp>
      <p:sp>
        <p:nvSpPr>
          <p:cNvPr id="14" name="ZoneTexte 15">
            <a:extLst>
              <a:ext uri="{FF2B5EF4-FFF2-40B4-BE49-F238E27FC236}">
                <a16:creationId xmlns:a16="http://schemas.microsoft.com/office/drawing/2014/main" id="{DD78DBB9-3B01-D842-8439-DBF096CF7283}"/>
              </a:ext>
            </a:extLst>
          </p:cNvPr>
          <p:cNvSpPr txBox="1"/>
          <p:nvPr userDrawn="1"/>
        </p:nvSpPr>
        <p:spPr>
          <a:xfrm>
            <a:off x="696000" y="6558319"/>
            <a:ext cx="473857" cy="123111"/>
          </a:xfrm>
          <a:prstGeom prst="rect">
            <a:avLst/>
          </a:prstGeom>
          <a:noFill/>
        </p:spPr>
        <p:txBody>
          <a:bodyPr wrap="square" lIns="0" tIns="0" rIns="0" bIns="0" rtlCol="0" anchor="b" anchorCtr="0">
            <a:spAutoFit/>
          </a:bodyPr>
          <a:lstStyle/>
          <a:p>
            <a:r>
              <a:rPr lang="fr-FR" sz="800" dirty="0"/>
              <a:t>CERN</a:t>
            </a:r>
          </a:p>
        </p:txBody>
      </p:sp>
      <p:cxnSp>
        <p:nvCxnSpPr>
          <p:cNvPr id="17" name="Connecteur droit 12">
            <a:extLst>
              <a:ext uri="{FF2B5EF4-FFF2-40B4-BE49-F238E27FC236}">
                <a16:creationId xmlns:a16="http://schemas.microsoft.com/office/drawing/2014/main" id="{99BBD5A4-7E5D-9346-BD7B-2829B7FF3682}"/>
              </a:ext>
            </a:extLst>
          </p:cNvPr>
          <p:cNvCxnSpPr>
            <a:cxnSpLocks/>
          </p:cNvCxnSpPr>
          <p:nvPr userDrawn="1"/>
        </p:nvCxnSpPr>
        <p:spPr>
          <a:xfrm flipV="1">
            <a:off x="1094133"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Connecteur droit 12">
            <a:extLst>
              <a:ext uri="{FF2B5EF4-FFF2-40B4-BE49-F238E27FC236}">
                <a16:creationId xmlns:a16="http://schemas.microsoft.com/office/drawing/2014/main" id="{B1B3F23D-1F79-434F-819F-04DAA3924950}"/>
              </a:ext>
            </a:extLst>
          </p:cNvPr>
          <p:cNvCxnSpPr>
            <a:cxnSpLocks/>
          </p:cNvCxnSpPr>
          <p:nvPr userDrawn="1"/>
        </p:nvCxnSpPr>
        <p:spPr>
          <a:xfrm flipV="1">
            <a:off x="11271238" y="6558319"/>
            <a:ext cx="0" cy="123111"/>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6375724"/>
      </p:ext>
    </p:extLst>
  </p:cSld>
  <p:clrMap bg1="lt1" tx1="dk1" bg2="lt2" tx2="dk2" accent1="accent1" accent2="accent2" accent3="accent3" accent4="accent4" accent5="accent5" accent6="accent6" hlink="hlink" folHlink="folHlink"/>
  <p:sldLayoutIdLst>
    <p:sldLayoutId id="2147484030" r:id="rId1"/>
    <p:sldLayoutId id="2147484031" r:id="rId2"/>
    <p:sldLayoutId id="2147484032" r:id="rId3"/>
    <p:sldLayoutId id="2147484033" r:id="rId4"/>
    <p:sldLayoutId id="2147484034" r:id="rId5"/>
    <p:sldLayoutId id="2147484035" r:id="rId6"/>
    <p:sldLayoutId id="2147484036" r:id="rId7"/>
    <p:sldLayoutId id="2147484037" r:id="rId8"/>
    <p:sldLayoutId id="2147484038" r:id="rId9"/>
    <p:sldLayoutId id="2147484039" r:id="rId10"/>
    <p:sldLayoutId id="2147484040" r:id="rId11"/>
    <p:sldLayoutId id="2147484041" r:id="rId12"/>
    <p:sldLayoutId id="2147484042" r:id="rId13"/>
    <p:sldLayoutId id="2147484043" r:id="rId14"/>
  </p:sldLayoutIdLst>
  <p:hf hdr="0" ftr="0" dt="0"/>
  <p:txStyles>
    <p:title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438">
          <p15:clr>
            <a:srgbClr val="F26B43"/>
          </p15:clr>
        </p15:guide>
        <p15:guide id="5" orient="horz" pos="300">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2.png"/><Relationship Id="rId2" Type="http://schemas.openxmlformats.org/officeDocument/2006/relationships/image" Target="../media/image13.jpeg"/><Relationship Id="rId1" Type="http://schemas.openxmlformats.org/officeDocument/2006/relationships/slideLayout" Target="../slideLayouts/slideLayout7.xml"/><Relationship Id="rId6" Type="http://schemas.openxmlformats.org/officeDocument/2006/relationships/image" Target="../media/image17.png"/><Relationship Id="rId11" Type="http://schemas.openxmlformats.org/officeDocument/2006/relationships/image" Target="../media/image21.png"/><Relationship Id="rId5" Type="http://schemas.openxmlformats.org/officeDocument/2006/relationships/image" Target="../media/image16.png"/><Relationship Id="rId10" Type="http://schemas.openxmlformats.org/officeDocument/2006/relationships/image" Target="../media/image20.png"/><Relationship Id="rId4" Type="http://schemas.openxmlformats.org/officeDocument/2006/relationships/image" Target="../media/image15.jpeg"/><Relationship Id="rId9" Type="http://schemas.openxmlformats.org/officeDocument/2006/relationships/hyperlink" Target="http://cern.ch/fcc"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8.xml"/><Relationship Id="rId1" Type="http://schemas.openxmlformats.org/officeDocument/2006/relationships/slideLayout" Target="../slideLayouts/slideLayout203.xml"/></Relationships>
</file>

<file path=ppt/slides/_rels/slide1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9.xml"/><Relationship Id="rId1" Type="http://schemas.openxmlformats.org/officeDocument/2006/relationships/slideLayout" Target="../slideLayouts/slideLayout93.xml"/></Relationships>
</file>

<file path=ppt/slides/_rels/slide12.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10.xml"/><Relationship Id="rId1" Type="http://schemas.openxmlformats.org/officeDocument/2006/relationships/slideLayout" Target="../slideLayouts/slideLayout212.xml"/></Relationships>
</file>

<file path=ppt/slides/_rels/slide13.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57.png"/><Relationship Id="rId2" Type="http://schemas.openxmlformats.org/officeDocument/2006/relationships/notesSlide" Target="../notesSlides/notesSlide11.xml"/><Relationship Id="rId1" Type="http://schemas.openxmlformats.org/officeDocument/2006/relationships/slideLayout" Target="../slideLayouts/slideLayout25.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1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4.png"/><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4.png"/><Relationship Id="rId1" Type="http://schemas.openxmlformats.org/officeDocument/2006/relationships/slideLayout" Target="../slideLayouts/slideLayout31.xml"/></Relationships>
</file>

<file path=ppt/slides/_rels/slide1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4.png"/><Relationship Id="rId1" Type="http://schemas.openxmlformats.org/officeDocument/2006/relationships/slideLayout" Target="../slideLayouts/slideLayout31.xml"/></Relationships>
</file>

<file path=ppt/slides/_rels/slide1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31.xml"/></Relationships>
</file>

<file path=ppt/slides/_rels/slide1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4.png"/><Relationship Id="rId1" Type="http://schemas.openxmlformats.org/officeDocument/2006/relationships/slideLayout" Target="../slideLayouts/slideLayout31.xml"/><Relationship Id="rId5" Type="http://schemas.openxmlformats.org/officeDocument/2006/relationships/hyperlink" Target="https://inspirehep.net/literature/1713706" TargetMode="External"/><Relationship Id="rId4" Type="http://schemas.openxmlformats.org/officeDocument/2006/relationships/image" Target="../media/image51.png"/></Relationships>
</file>

<file path=ppt/slides/_rels/slide1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44.png"/><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178.xml"/></Relationships>
</file>

<file path=ppt/slides/_rels/slide20.xml.rels><?xml version="1.0" encoding="UTF-8" standalone="yes"?>
<Relationships xmlns="http://schemas.openxmlformats.org/package/2006/relationships"><Relationship Id="rId8" Type="http://schemas.openxmlformats.org/officeDocument/2006/relationships/hyperlink" Target="https://link.springer.com/article/10.1140/epjc/s10052-019-6904-3" TargetMode="External"/><Relationship Id="rId3" Type="http://schemas.openxmlformats.org/officeDocument/2006/relationships/image" Target="../media/image53.png"/><Relationship Id="rId7" Type="http://schemas.openxmlformats.org/officeDocument/2006/relationships/image" Target="../media/image44.png"/><Relationship Id="rId2" Type="http://schemas.openxmlformats.org/officeDocument/2006/relationships/notesSlide" Target="../notesSlides/notesSlide12.xml"/><Relationship Id="rId1" Type="http://schemas.openxmlformats.org/officeDocument/2006/relationships/slideLayout" Target="../slideLayouts/slideLayout25.xml"/><Relationship Id="rId6" Type="http://schemas.openxmlformats.org/officeDocument/2006/relationships/image" Target="../media/image56.png"/><Relationship Id="rId11" Type="http://schemas.openxmlformats.org/officeDocument/2006/relationships/hyperlink" Target="https://link.springer.com/article/10.1140/epjst/e2019-900088-6" TargetMode="External"/><Relationship Id="rId5" Type="http://schemas.openxmlformats.org/officeDocument/2006/relationships/image" Target="../media/image55.tiff"/><Relationship Id="rId10" Type="http://schemas.openxmlformats.org/officeDocument/2006/relationships/hyperlink" Target="https://link.springer.com/article/10.1140/epjst/e2019-900087-0" TargetMode="External"/><Relationship Id="rId4" Type="http://schemas.openxmlformats.org/officeDocument/2006/relationships/image" Target="../media/image54.png"/><Relationship Id="rId9" Type="http://schemas.openxmlformats.org/officeDocument/2006/relationships/hyperlink" Target="https://link.springer.com/article/10.1140/epjst/e2019-900045-4"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3.xml"/><Relationship Id="rId1" Type="http://schemas.openxmlformats.org/officeDocument/2006/relationships/slideLayout" Target="../slideLayouts/slideLayout153.xml"/><Relationship Id="rId5" Type="http://schemas.openxmlformats.org/officeDocument/2006/relationships/image" Target="../media/image11.pn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4.xml"/><Relationship Id="rId1" Type="http://schemas.openxmlformats.org/officeDocument/2006/relationships/slideLayout" Target="../slideLayouts/slideLayout25.xml"/><Relationship Id="rId5" Type="http://schemas.openxmlformats.org/officeDocument/2006/relationships/image" Target="../media/image60.png"/><Relationship Id="rId4" Type="http://schemas.openxmlformats.org/officeDocument/2006/relationships/image" Target="../media/image59.png"/></Relationships>
</file>

<file path=ppt/slides/_rels/slide2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44.png"/><Relationship Id="rId1" Type="http://schemas.openxmlformats.org/officeDocument/2006/relationships/slideLayout" Target="../slideLayouts/slideLayout161.xml"/></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62.png"/><Relationship Id="rId1" Type="http://schemas.openxmlformats.org/officeDocument/2006/relationships/slideLayout" Target="../slideLayouts/slideLayout154.xml"/><Relationship Id="rId4" Type="http://schemas.openxmlformats.org/officeDocument/2006/relationships/image" Target="../media/image11.png"/></Relationships>
</file>

<file path=ppt/slides/_rels/slide2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8" Type="http://schemas.openxmlformats.org/officeDocument/2006/relationships/image" Target="../media/image69.png"/><Relationship Id="rId13" Type="http://schemas.openxmlformats.org/officeDocument/2006/relationships/image" Target="../media/image74.jpeg"/><Relationship Id="rId3" Type="http://schemas.openxmlformats.org/officeDocument/2006/relationships/image" Target="../media/image64.png"/><Relationship Id="rId7" Type="http://schemas.openxmlformats.org/officeDocument/2006/relationships/image" Target="../media/image68.png"/><Relationship Id="rId12" Type="http://schemas.openxmlformats.org/officeDocument/2006/relationships/image" Target="../media/image73.png"/><Relationship Id="rId2" Type="http://schemas.openxmlformats.org/officeDocument/2006/relationships/image" Target="../media/image63.jpeg"/><Relationship Id="rId1" Type="http://schemas.openxmlformats.org/officeDocument/2006/relationships/slideLayout" Target="../slideLayouts/slideLayout154.xml"/><Relationship Id="rId6" Type="http://schemas.openxmlformats.org/officeDocument/2006/relationships/image" Target="../media/image67.png"/><Relationship Id="rId11" Type="http://schemas.openxmlformats.org/officeDocument/2006/relationships/image" Target="../media/image72.png"/><Relationship Id="rId5" Type="http://schemas.openxmlformats.org/officeDocument/2006/relationships/image" Target="../media/image66.png"/><Relationship Id="rId10" Type="http://schemas.openxmlformats.org/officeDocument/2006/relationships/image" Target="../media/image71.png"/><Relationship Id="rId4" Type="http://schemas.openxmlformats.org/officeDocument/2006/relationships/image" Target="../media/image65.png"/><Relationship Id="rId9" Type="http://schemas.openxmlformats.org/officeDocument/2006/relationships/image" Target="../media/image70.jpg"/><Relationship Id="rId14" Type="http://schemas.openxmlformats.org/officeDocument/2006/relationships/image" Target="../media/image44.png"/></Relationships>
</file>

<file path=ppt/slides/_rels/slide2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75.png"/><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2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76.png"/></Relationships>
</file>

<file path=ppt/slides/_rels/slide2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6.xml"/><Relationship Id="rId1" Type="http://schemas.openxmlformats.org/officeDocument/2006/relationships/slideLayout" Target="../slideLayouts/slideLayout22.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s>
</file>

<file path=ppt/slides/_rels/slide3.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2.xml"/><Relationship Id="rId1" Type="http://schemas.openxmlformats.org/officeDocument/2006/relationships/slideLayout" Target="../slideLayouts/slideLayout179.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3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44.png"/><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44.png"/><Relationship Id="rId1" Type="http://schemas.openxmlformats.org/officeDocument/2006/relationships/slideLayout" Target="../slideLayouts/slideLayout85.xml"/></Relationships>
</file>

<file path=ppt/slides/_rels/slide32.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jpg"/><Relationship Id="rId1" Type="http://schemas.openxmlformats.org/officeDocument/2006/relationships/slideLayout" Target="../slideLayouts/slideLayout85.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png"/></Relationships>
</file>

<file path=ppt/slides/_rels/slide3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44.png"/><Relationship Id="rId1" Type="http://schemas.openxmlformats.org/officeDocument/2006/relationships/slideLayout" Target="../slideLayouts/slideLayout7.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88.png"/></Relationships>
</file>

<file path=ppt/slides/_rels/slide3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91.png"/><Relationship Id="rId1" Type="http://schemas.openxmlformats.org/officeDocument/2006/relationships/slideLayout" Target="../slideLayouts/slideLayout7.xml"/><Relationship Id="rId4" Type="http://schemas.openxmlformats.org/officeDocument/2006/relationships/image" Target="../media/image92.png"/></Relationships>
</file>

<file path=ppt/slides/_rels/slide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19.xml"/><Relationship Id="rId5" Type="http://schemas.openxmlformats.org/officeDocument/2006/relationships/image" Target="../media/image93.png"/><Relationship Id="rId4" Type="http://schemas.openxmlformats.org/officeDocument/2006/relationships/image" Target="../media/image11.png"/></Relationships>
</file>

<file path=ppt/slides/_rels/slide37.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44.png"/><Relationship Id="rId1" Type="http://schemas.openxmlformats.org/officeDocument/2006/relationships/slideLayout" Target="../slideLayouts/slideLayout119.xml"/><Relationship Id="rId4" Type="http://schemas.openxmlformats.org/officeDocument/2006/relationships/image" Target="../media/image95.png"/></Relationships>
</file>

<file path=ppt/slides/_rels/slide3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19.xml"/></Relationships>
</file>

<file path=ppt/slides/_rels/slide39.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19.xml"/></Relationships>
</file>

<file path=ppt/slides/_rels/slide4.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3.xml"/><Relationship Id="rId1" Type="http://schemas.openxmlformats.org/officeDocument/2006/relationships/slideLayout" Target="../slideLayouts/slideLayout193.xml"/></Relationships>
</file>

<file path=ppt/slides/_rels/slide4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19.xml"/></Relationships>
</file>

<file path=ppt/slides/_rels/slide4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6.jpeg"/><Relationship Id="rId1" Type="http://schemas.openxmlformats.org/officeDocument/2006/relationships/slideLayout" Target="../slideLayouts/slideLayout105.xml"/><Relationship Id="rId4" Type="http://schemas.openxmlformats.org/officeDocument/2006/relationships/image" Target="../media/image11.png"/></Relationships>
</file>

<file path=ppt/slides/_rels/slide42.xml.rels><?xml version="1.0" encoding="UTF-8" standalone="yes"?>
<Relationships xmlns="http://schemas.openxmlformats.org/package/2006/relationships"><Relationship Id="rId3" Type="http://schemas.openxmlformats.org/officeDocument/2006/relationships/image" Target="../media/image98.tiff"/><Relationship Id="rId2" Type="http://schemas.openxmlformats.org/officeDocument/2006/relationships/image" Target="../media/image97.tiff"/><Relationship Id="rId1" Type="http://schemas.openxmlformats.org/officeDocument/2006/relationships/slideLayout" Target="../slideLayouts/slideLayout116.xml"/><Relationship Id="rId4" Type="http://schemas.openxmlformats.org/officeDocument/2006/relationships/image" Target="../media/image44.png"/></Relationships>
</file>

<file path=ppt/slides/_rels/slide43.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44.png"/><Relationship Id="rId1" Type="http://schemas.openxmlformats.org/officeDocument/2006/relationships/slideLayout" Target="../slideLayouts/slideLayout135.xml"/></Relationships>
</file>

<file path=ppt/slides/_rels/slide4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48.xml"/></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3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hyperlink" Target="https://www.youtube.com/watch?v=t0ou50ado_4" TargetMode="External"/><Relationship Id="rId4" Type="http://schemas.openxmlformats.org/officeDocument/2006/relationships/image" Target="../media/image100.png"/></Relationships>
</file>

<file path=ppt/slides/_rels/slide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4.xml"/><Relationship Id="rId1" Type="http://schemas.openxmlformats.org/officeDocument/2006/relationships/slideLayout" Target="../slideLayouts/slideLayout193.xml"/><Relationship Id="rId4" Type="http://schemas.openxmlformats.org/officeDocument/2006/relationships/image" Target="../media/image31.png"/></Relationships>
</file>

<file path=ppt/slides/_rels/slide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5.xml"/><Relationship Id="rId1" Type="http://schemas.openxmlformats.org/officeDocument/2006/relationships/slideLayout" Target="../slideLayouts/slideLayout200.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tiff"/></Relationships>
</file>

<file path=ppt/slides/_rels/slide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slideLayout" Target="../slideLayouts/slideLayout205.xml"/></Relationships>
</file>

<file path=ppt/slides/_rels/slide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6.xml"/><Relationship Id="rId1" Type="http://schemas.openxmlformats.org/officeDocument/2006/relationships/slideLayout" Target="../slideLayouts/slideLayout91.xml"/></Relationships>
</file>

<file path=ppt/slides/_rels/slide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7.xml"/><Relationship Id="rId1" Type="http://schemas.openxmlformats.org/officeDocument/2006/relationships/slideLayout" Target="../slideLayouts/slideLayout9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Picture 6" descr="Picture 6"/>
          <p:cNvPicPr>
            <a:picLocks noChangeAspect="1"/>
          </p:cNvPicPr>
          <p:nvPr/>
        </p:nvPicPr>
        <p:blipFill>
          <a:blip r:embed="rId2"/>
          <a:srcRect b="19348"/>
          <a:stretch>
            <a:fillRect/>
          </a:stretch>
        </p:blipFill>
        <p:spPr>
          <a:xfrm>
            <a:off x="0" y="-17464"/>
            <a:ext cx="12192000" cy="6875465"/>
          </a:xfrm>
          <a:prstGeom prst="rect">
            <a:avLst/>
          </a:prstGeom>
          <a:ln w="12700">
            <a:miter lim="400000"/>
          </a:ln>
        </p:spPr>
      </p:pic>
      <p:sp>
        <p:nvSpPr>
          <p:cNvPr id="98" name="TextBox 2"/>
          <p:cNvSpPr txBox="1"/>
          <p:nvPr/>
        </p:nvSpPr>
        <p:spPr>
          <a:xfrm>
            <a:off x="8950032" y="6597352"/>
            <a:ext cx="1558142" cy="280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457200">
              <a:defRPr sz="1400"/>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sz="1400" b="0" i="0" u="none" strike="noStrike" kern="1200" cap="none" spc="0" normalizeH="0" baseline="0" noProof="0">
                <a:ln>
                  <a:noFill/>
                </a:ln>
                <a:solidFill>
                  <a:prstClr val="black"/>
                </a:solidFill>
                <a:effectLst/>
                <a:uLnTx/>
                <a:uFillTx/>
                <a:latin typeface="Calibri" panose="020F0502020204030204"/>
                <a:ea typeface="+mn-ea"/>
                <a:cs typeface="+mn-cs"/>
              </a:rPr>
              <a:t>photo: J. Wenninger</a:t>
            </a:r>
          </a:p>
        </p:txBody>
      </p:sp>
      <p:sp>
        <p:nvSpPr>
          <p:cNvPr id="99" name="Rectangle 43"/>
          <p:cNvSpPr txBox="1"/>
          <p:nvPr/>
        </p:nvSpPr>
        <p:spPr>
          <a:xfrm>
            <a:off x="382096" y="6259619"/>
            <a:ext cx="8716184" cy="62930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1200" i="1">
                <a:solidFill>
                  <a:srgbClr val="FFE699"/>
                </a:solidFill>
              </a:defRPr>
            </a:pP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Work supported by the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European Commission </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under the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HORIZON 2020 projects EuroCirCol</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grant agreement 654305;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EASITrain, </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grant agreement no. 764879;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iFAST</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grant agreement 101004730,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FCCIS</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grant agreement 951754;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E-JADE,</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contract no. 645479;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EAJADE</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contract number 101086276; and by the Swiss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CHART </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program</a:t>
            </a:r>
          </a:p>
        </p:txBody>
      </p:sp>
      <p:grpSp>
        <p:nvGrpSpPr>
          <p:cNvPr id="102" name="Picture 44"/>
          <p:cNvGrpSpPr/>
          <p:nvPr/>
        </p:nvGrpSpPr>
        <p:grpSpPr>
          <a:xfrm>
            <a:off x="9377967" y="6312008"/>
            <a:ext cx="2814033" cy="439233"/>
            <a:chOff x="0" y="0"/>
            <a:chExt cx="2814031" cy="439232"/>
          </a:xfrm>
        </p:grpSpPr>
        <p:sp>
          <p:nvSpPr>
            <p:cNvPr id="100" name="Rectangle"/>
            <p:cNvSpPr/>
            <p:nvPr/>
          </p:nvSpPr>
          <p:spPr>
            <a:xfrm>
              <a:off x="0" y="0"/>
              <a:ext cx="2814032" cy="439233"/>
            </a:xfrm>
            <a:prstGeom prst="rect">
              <a:avLst/>
            </a:prstGeom>
            <a:solidFill>
              <a:srgbClr val="FFFFFF"/>
            </a:solidFill>
            <a:ln w="12700" cap="flat">
              <a:noFill/>
              <a:miter lim="400000"/>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1" name="image2.png" descr="image2.png"/>
            <p:cNvPicPr>
              <a:picLocks noChangeAspect="1"/>
            </p:cNvPicPr>
            <p:nvPr/>
          </p:nvPicPr>
          <p:blipFill>
            <a:blip r:embed="rId3"/>
            <a:stretch>
              <a:fillRect/>
            </a:stretch>
          </p:blipFill>
          <p:spPr>
            <a:xfrm>
              <a:off x="0" y="0"/>
              <a:ext cx="2814032" cy="439233"/>
            </a:xfrm>
            <a:prstGeom prst="rect">
              <a:avLst/>
            </a:prstGeom>
            <a:ln w="12700" cap="flat">
              <a:noFill/>
              <a:miter lim="400000"/>
            </a:ln>
            <a:effectLst/>
          </p:spPr>
        </p:pic>
      </p:grpSp>
      <p:sp>
        <p:nvSpPr>
          <p:cNvPr id="103" name="TextBox 11"/>
          <p:cNvSpPr/>
          <p:nvPr/>
        </p:nvSpPr>
        <p:spPr>
          <a:xfrm>
            <a:off x="174531" y="5516664"/>
            <a:ext cx="12017469" cy="726217"/>
          </a:xfrm>
          <a:prstGeom prst="rect">
            <a:avLst/>
          </a:prstGeom>
          <a:solidFill>
            <a:srgbClr val="FFFFFF"/>
          </a:solidFill>
          <a:ln w="12700">
            <a:miter lim="400000"/>
          </a:ln>
        </p:spPr>
        <p:txBody>
          <a:bodyPr lIns="45719" rIns="45719"/>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4" name="Picture 47" descr="Picture 47"/>
          <p:cNvPicPr>
            <a:picLocks noChangeAspect="1"/>
          </p:cNvPicPr>
          <p:nvPr/>
        </p:nvPicPr>
        <p:blipFill>
          <a:blip r:embed="rId4"/>
          <a:stretch>
            <a:fillRect/>
          </a:stretch>
        </p:blipFill>
        <p:spPr>
          <a:xfrm>
            <a:off x="2469764" y="5533915"/>
            <a:ext cx="1302193" cy="626982"/>
          </a:xfrm>
          <a:prstGeom prst="rect">
            <a:avLst/>
          </a:prstGeom>
          <a:ln w="12700">
            <a:miter lim="400000"/>
          </a:ln>
        </p:spPr>
      </p:pic>
      <p:pic>
        <p:nvPicPr>
          <p:cNvPr id="105" name="Picture 48" descr="Picture 48"/>
          <p:cNvPicPr>
            <a:picLocks noChangeAspect="1"/>
          </p:cNvPicPr>
          <p:nvPr/>
        </p:nvPicPr>
        <p:blipFill>
          <a:blip r:embed="rId5"/>
          <a:stretch>
            <a:fillRect/>
          </a:stretch>
        </p:blipFill>
        <p:spPr>
          <a:xfrm>
            <a:off x="4134538" y="5527365"/>
            <a:ext cx="983595" cy="640081"/>
          </a:xfrm>
          <a:prstGeom prst="rect">
            <a:avLst/>
          </a:prstGeom>
          <a:ln w="12700">
            <a:miter lim="400000"/>
          </a:ln>
        </p:spPr>
      </p:pic>
      <p:pic>
        <p:nvPicPr>
          <p:cNvPr id="106" name="Picture 50" descr="Picture 50"/>
          <p:cNvPicPr>
            <a:picLocks noChangeAspect="1"/>
          </p:cNvPicPr>
          <p:nvPr/>
        </p:nvPicPr>
        <p:blipFill>
          <a:blip r:embed="rId6"/>
          <a:srcRect l="23997" t="16876" r="24262" b="24372"/>
          <a:stretch>
            <a:fillRect/>
          </a:stretch>
        </p:blipFill>
        <p:spPr>
          <a:xfrm>
            <a:off x="6595563" y="5527326"/>
            <a:ext cx="424543" cy="640081"/>
          </a:xfrm>
          <a:prstGeom prst="rect">
            <a:avLst/>
          </a:prstGeom>
          <a:ln w="12700">
            <a:miter lim="400000"/>
          </a:ln>
        </p:spPr>
      </p:pic>
      <p:pic>
        <p:nvPicPr>
          <p:cNvPr id="107" name="Picture 51" descr="Picture 51"/>
          <p:cNvPicPr>
            <a:picLocks noChangeAspect="1"/>
          </p:cNvPicPr>
          <p:nvPr/>
        </p:nvPicPr>
        <p:blipFill>
          <a:blip r:embed="rId7"/>
          <a:stretch>
            <a:fillRect/>
          </a:stretch>
        </p:blipFill>
        <p:spPr>
          <a:xfrm>
            <a:off x="374058" y="5585617"/>
            <a:ext cx="1619273" cy="573295"/>
          </a:xfrm>
          <a:prstGeom prst="rect">
            <a:avLst/>
          </a:prstGeom>
          <a:ln w="12700">
            <a:miter lim="400000"/>
          </a:ln>
        </p:spPr>
      </p:pic>
      <p:grpSp>
        <p:nvGrpSpPr>
          <p:cNvPr id="110" name="Picture 52"/>
          <p:cNvGrpSpPr/>
          <p:nvPr/>
        </p:nvGrpSpPr>
        <p:grpSpPr>
          <a:xfrm>
            <a:off x="11471695" y="5603047"/>
            <a:ext cx="601025" cy="640081"/>
            <a:chOff x="0" y="0"/>
            <a:chExt cx="601024" cy="640080"/>
          </a:xfrm>
        </p:grpSpPr>
        <p:sp>
          <p:nvSpPr>
            <p:cNvPr id="108" name="Rectangle"/>
            <p:cNvSpPr/>
            <p:nvPr/>
          </p:nvSpPr>
          <p:spPr>
            <a:xfrm>
              <a:off x="0" y="0"/>
              <a:ext cx="601025" cy="640081"/>
            </a:xfrm>
            <a:prstGeom prst="rect">
              <a:avLst/>
            </a:prstGeom>
            <a:solidFill>
              <a:srgbClr val="FFFFFF"/>
            </a:solidFill>
            <a:ln w="12700" cap="flat">
              <a:noFill/>
              <a:miter lim="400000"/>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9" name="image8.png" descr="image8.png"/>
            <p:cNvPicPr>
              <a:picLocks noChangeAspect="1"/>
            </p:cNvPicPr>
            <p:nvPr/>
          </p:nvPicPr>
          <p:blipFill>
            <a:blip r:embed="rId8"/>
            <a:stretch>
              <a:fillRect/>
            </a:stretch>
          </p:blipFill>
          <p:spPr>
            <a:xfrm>
              <a:off x="0" y="0"/>
              <a:ext cx="601025" cy="640081"/>
            </a:xfrm>
            <a:prstGeom prst="rect">
              <a:avLst/>
            </a:prstGeom>
            <a:ln w="12700" cap="flat">
              <a:noFill/>
              <a:miter lim="400000"/>
            </a:ln>
            <a:effectLst/>
          </p:spPr>
        </p:pic>
      </p:grpSp>
      <p:sp>
        <p:nvSpPr>
          <p:cNvPr id="111" name="Rectangle 53"/>
          <p:cNvSpPr/>
          <p:nvPr/>
        </p:nvSpPr>
        <p:spPr>
          <a:xfrm>
            <a:off x="9501784" y="5755599"/>
            <a:ext cx="1756803" cy="333088"/>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u="sng">
                <a:solidFill>
                  <a:srgbClr val="0563C1"/>
                </a:solidFill>
                <a:uFill>
                  <a:solidFill>
                    <a:srgbClr val="0563C1"/>
                  </a:solidFill>
                </a:uFill>
                <a:hlinkClick r:id="" action="ppaction://noaction"/>
              </a:defRPr>
            </a:lvl1pPr>
          </a:lstStyle>
          <a:p>
            <a:pPr marL="0" marR="0" lvl="0" indent="0" algn="l" defTabSz="914400" rtl="0" eaLnBrk="1" fontAlgn="auto" latinLnBrk="0" hangingPunct="1">
              <a:lnSpc>
                <a:spcPct val="100000"/>
              </a:lnSpc>
              <a:spcBef>
                <a:spcPts val="0"/>
              </a:spcBef>
              <a:spcAft>
                <a:spcPts val="0"/>
              </a:spcAft>
              <a:buClrTx/>
              <a:buSzTx/>
              <a:buFontTx/>
              <a:buNone/>
              <a:tabLst/>
              <a:defRPr>
                <a:solidFill>
                  <a:srgbClr val="FFFFFF"/>
                </a:solidFill>
                <a:uFillTx/>
              </a:defRPr>
            </a:pPr>
            <a:r>
              <a:rPr kumimoji="0" sz="1800" b="0" i="0" u="sng" strike="noStrike" kern="1200" cap="none" spc="0" normalizeH="0" baseline="0" noProof="0">
                <a:ln>
                  <a:noFill/>
                </a:ln>
                <a:solidFill>
                  <a:srgbClr val="0563C1"/>
                </a:solidFill>
                <a:effectLst/>
                <a:uLnTx/>
                <a:uFill>
                  <a:solidFill>
                    <a:srgbClr val="0563C1"/>
                  </a:solidFill>
                </a:uFill>
                <a:latin typeface="Calibri" panose="020F0502020204030204"/>
                <a:ea typeface="+mn-ea"/>
                <a:cs typeface="+mn-cs"/>
                <a:hlinkClick r:id="rId9"/>
              </a:rPr>
              <a:t>http://cern.ch/fcc</a:t>
            </a:r>
          </a:p>
        </p:txBody>
      </p:sp>
      <p:pic>
        <p:nvPicPr>
          <p:cNvPr id="112" name="Picture 4" descr="Picture 4"/>
          <p:cNvPicPr>
            <a:picLocks noChangeAspect="1"/>
          </p:cNvPicPr>
          <p:nvPr/>
        </p:nvPicPr>
        <p:blipFill>
          <a:blip r:embed="rId10"/>
          <a:stretch>
            <a:fillRect/>
          </a:stretch>
        </p:blipFill>
        <p:spPr>
          <a:xfrm>
            <a:off x="5270175" y="5512851"/>
            <a:ext cx="1086269" cy="669109"/>
          </a:xfrm>
          <a:prstGeom prst="rect">
            <a:avLst/>
          </a:prstGeom>
          <a:ln w="12700">
            <a:miter lim="400000"/>
          </a:ln>
        </p:spPr>
      </p:pic>
      <p:pic>
        <p:nvPicPr>
          <p:cNvPr id="113" name="Picture 1" descr="Picture 1"/>
          <p:cNvPicPr>
            <a:picLocks noChangeAspect="1"/>
          </p:cNvPicPr>
          <p:nvPr/>
        </p:nvPicPr>
        <p:blipFill>
          <a:blip r:embed="rId11"/>
          <a:stretch>
            <a:fillRect/>
          </a:stretch>
        </p:blipFill>
        <p:spPr>
          <a:xfrm>
            <a:off x="7737481" y="5559095"/>
            <a:ext cx="1745940" cy="600604"/>
          </a:xfrm>
          <a:prstGeom prst="rect">
            <a:avLst/>
          </a:prstGeom>
          <a:ln w="12700">
            <a:miter lim="400000"/>
          </a:ln>
        </p:spPr>
      </p:pic>
      <p:pic>
        <p:nvPicPr>
          <p:cNvPr id="114" name="Picture 2" descr="Picture 2"/>
          <p:cNvPicPr>
            <a:picLocks noChangeAspect="1"/>
          </p:cNvPicPr>
          <p:nvPr/>
        </p:nvPicPr>
        <p:blipFill>
          <a:blip r:embed="rId12"/>
          <a:stretch>
            <a:fillRect/>
          </a:stretch>
        </p:blipFill>
        <p:spPr>
          <a:xfrm>
            <a:off x="7113891" y="5585469"/>
            <a:ext cx="453718" cy="588607"/>
          </a:xfrm>
          <a:prstGeom prst="rect">
            <a:avLst/>
          </a:prstGeom>
          <a:ln w="12700">
            <a:miter lim="400000"/>
          </a:ln>
        </p:spPr>
      </p:pic>
      <p:sp>
        <p:nvSpPr>
          <p:cNvPr id="3" name="TextBox 2">
            <a:extLst>
              <a:ext uri="{FF2B5EF4-FFF2-40B4-BE49-F238E27FC236}">
                <a16:creationId xmlns:a16="http://schemas.microsoft.com/office/drawing/2014/main" id="{4683977F-F17A-BC0F-1444-8446885E6F00}"/>
              </a:ext>
            </a:extLst>
          </p:cNvPr>
          <p:cNvSpPr txBox="1"/>
          <p:nvPr/>
        </p:nvSpPr>
        <p:spPr>
          <a:xfrm>
            <a:off x="220581" y="275140"/>
            <a:ext cx="11925367" cy="507831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400" b="1" i="0" u="none" strike="noStrike" kern="1200" cap="none" spc="0" normalizeH="0" baseline="0" noProof="0" dirty="0">
                <a:ln>
                  <a:noFill/>
                </a:ln>
                <a:solidFill>
                  <a:srgbClr val="FFFF00"/>
                </a:solidFill>
                <a:effectLst/>
                <a:uLnTx/>
                <a:uFillTx/>
                <a:latin typeface="Calibri" panose="020F0502020204030204"/>
                <a:ea typeface="+mn-ea"/>
                <a:cs typeface="+mn-cs"/>
              </a:rPr>
              <a:t>The Path Towards the </a:t>
            </a:r>
            <a:br>
              <a:rPr kumimoji="0" lang="en-GB" sz="5400" b="1" i="0" u="none" strike="noStrike" kern="1200" cap="none" spc="0" normalizeH="0" baseline="0" noProof="0" dirty="0">
                <a:ln>
                  <a:noFill/>
                </a:ln>
                <a:solidFill>
                  <a:srgbClr val="FFFF00"/>
                </a:solidFill>
                <a:effectLst/>
                <a:uLnTx/>
                <a:uFillTx/>
                <a:latin typeface="Calibri" panose="020F0502020204030204"/>
                <a:ea typeface="+mn-ea"/>
                <a:cs typeface="+mn-cs"/>
              </a:rPr>
            </a:br>
            <a:r>
              <a:rPr kumimoji="0" lang="en-GB" sz="5400" b="1" i="0" u="none" strike="noStrike" kern="1200" cap="none" spc="0" normalizeH="0" baseline="0" noProof="0" dirty="0">
                <a:ln>
                  <a:noFill/>
                </a:ln>
                <a:solidFill>
                  <a:srgbClr val="FFFF00"/>
                </a:solidFill>
                <a:effectLst/>
                <a:uLnTx/>
                <a:uFillTx/>
                <a:latin typeface="Calibri" panose="020F0502020204030204"/>
                <a:ea typeface="+mn-ea"/>
                <a:cs typeface="+mn-cs"/>
              </a:rPr>
              <a:t>Future Circular Collider at CERN</a:t>
            </a:r>
            <a:endParaRPr lang="en-GB" sz="5400" b="1" i="1" dirty="0">
              <a:solidFill>
                <a:srgbClr val="FFFF00"/>
              </a:solidFill>
              <a:latin typeface="Calibri" panose="020F0502020204030204"/>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5400" b="1" i="1" dirty="0">
              <a:solidFill>
                <a:srgbClr val="FFFF00"/>
              </a:solidFill>
              <a:latin typeface="Calibri" panose="020F0502020204030204"/>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5400" b="1" i="1" dirty="0">
              <a:solidFill>
                <a:srgbClr val="FFFF00"/>
              </a:solidFill>
              <a:latin typeface="Calibri" panose="020F0502020204030204"/>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b="1" u="none" strike="noStrike" kern="1200" cap="none" spc="0" normalizeH="0" baseline="0" noProof="0" dirty="0">
                <a:ln>
                  <a:noFill/>
                </a:ln>
                <a:solidFill>
                  <a:srgbClr val="FFFF00"/>
                </a:solidFill>
                <a:effectLst/>
                <a:uLnTx/>
                <a:uFillTx/>
                <a:latin typeface="Calibri" panose="020F0502020204030204"/>
                <a:ea typeface="+mn-ea"/>
                <a:cs typeface="+mn-cs"/>
              </a:rPr>
              <a:t>Emmanuel Tsesmelis (CERN)</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a:solidFill>
                  <a:srgbClr val="FFFF00"/>
                </a:solidFill>
                <a:latin typeface="Calibri" panose="020F0502020204030204"/>
              </a:rPr>
              <a:t>Head of Associate Member State and Non-Member State Relations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b="1" u="none" strike="noStrike" kern="1200" cap="none" spc="0" normalizeH="0" baseline="0" noProof="0" dirty="0">
                <a:ln>
                  <a:noFill/>
                </a:ln>
                <a:solidFill>
                  <a:srgbClr val="FFFF00"/>
                </a:solidFill>
                <a:effectLst/>
                <a:uLnTx/>
                <a:uFillTx/>
                <a:latin typeface="Calibri" panose="020F0502020204030204"/>
                <a:ea typeface="+mn-ea"/>
                <a:cs typeface="+mn-cs"/>
              </a:rPr>
              <a:t>Convenor of FCC Global Collaboration Working Group</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b="1" dirty="0">
              <a:solidFill>
                <a:srgbClr val="FFFF00"/>
              </a:solidFill>
              <a:latin typeface="Calibri" panose="020F0502020204030204"/>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b="1" u="none" strike="noStrike" kern="1200" cap="none" spc="0" normalizeH="0" baseline="0" noProof="0" dirty="0">
                <a:ln>
                  <a:noFill/>
                </a:ln>
                <a:solidFill>
                  <a:srgbClr val="FFFF00"/>
                </a:solidFill>
                <a:effectLst/>
                <a:uLnTx/>
                <a:uFillTx/>
                <a:latin typeface="Calibri" panose="020F0502020204030204"/>
                <a:ea typeface="+mn-ea"/>
                <a:cs typeface="+mn-cs"/>
              </a:rPr>
              <a:t>Talk-for-Guides: FCC Communication towards Visitors</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b="1" dirty="0">
                <a:solidFill>
                  <a:srgbClr val="FFFF00"/>
                </a:solidFill>
                <a:latin typeface="Calibri" panose="020F0502020204030204"/>
              </a:rPr>
              <a:t>11 March 2024</a:t>
            </a:r>
            <a:endParaRPr kumimoji="0" lang="en-GB" b="1" u="none" strike="noStrike" kern="1200" cap="none" spc="0" normalizeH="0" baseline="0" noProof="0" dirty="0">
              <a:ln>
                <a:noFill/>
              </a:ln>
              <a:solidFill>
                <a:srgbClr val="FFFF00"/>
              </a:solidFill>
              <a:effectLst/>
              <a:uLnTx/>
              <a:uFillTx/>
              <a:latin typeface="Calibri" panose="020F0502020204030204"/>
              <a:ea typeface="+mn-ea"/>
              <a:cs typeface="+mn-cs"/>
            </a:endParaRPr>
          </a:p>
        </p:txBody>
      </p:sp>
      <p:sp>
        <p:nvSpPr>
          <p:cNvPr id="2" name="Slide Number Placeholder 1">
            <a:extLst>
              <a:ext uri="{FF2B5EF4-FFF2-40B4-BE49-F238E27FC236}">
                <a16:creationId xmlns:a16="http://schemas.microsoft.com/office/drawing/2014/main" id="{683E29A9-E5D7-C23B-9547-930742F2B1D1}"/>
              </a:ext>
            </a:extLst>
          </p:cNvPr>
          <p:cNvSpPr>
            <a:spLocks noGrp="1"/>
          </p:cNvSpPr>
          <p:nvPr>
            <p:ph type="sldNum" sz="quarter" idx="12"/>
          </p:nvPr>
        </p:nvSpPr>
        <p:spPr/>
        <p:txBody>
          <a:bodyPr/>
          <a:lstStyle/>
          <a:p>
            <a:fld id="{E207C504-4994-4096-9AB6-110CBCAA4D59}" type="slidenum">
              <a:rPr lang="en-GB" smtClean="0"/>
              <a:t>1</a:t>
            </a:fld>
            <a:endParaRPr lang="en-GB"/>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63ED2D1-D3FD-7F49-816A-80AA8EEE0C6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0AA3F6-1618-3548-975A-DD1A2939A246}" type="slidenum">
              <a:rPr kumimoji="0" lang="fr-FR" sz="800" b="0" i="0" u="none" strike="noStrike" kern="1200" cap="none" spc="0" normalizeH="0" baseline="0" noProof="0" smtClean="0">
                <a:ln>
                  <a:noFill/>
                </a:ln>
                <a:solidFill>
                  <a:srgbClr val="0033A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fr-FR" sz="800" b="0" i="0" u="none" strike="noStrike" kern="1200" cap="none" spc="0" normalizeH="0" baseline="0" noProof="0">
              <a:ln>
                <a:noFill/>
              </a:ln>
              <a:solidFill>
                <a:srgbClr val="0033A0"/>
              </a:solidFill>
              <a:effectLst/>
              <a:uLnTx/>
              <a:uFillTx/>
              <a:latin typeface="Arial" panose="020B0604020202020204"/>
              <a:ea typeface="+mn-ea"/>
              <a:cs typeface="+mn-cs"/>
            </a:endParaRPr>
          </a:p>
        </p:txBody>
      </p:sp>
      <p:pic>
        <p:nvPicPr>
          <p:cNvPr id="15" name="Picture Placeholder 9">
            <a:extLst>
              <a:ext uri="{FF2B5EF4-FFF2-40B4-BE49-F238E27FC236}">
                <a16:creationId xmlns:a16="http://schemas.microsoft.com/office/drawing/2014/main" id="{1C11E36D-9281-B841-8F59-266032EDD74C}"/>
              </a:ext>
            </a:extLst>
          </p:cNvPr>
          <p:cNvPicPr>
            <a:picLocks noGrp="1" noChangeAspect="1"/>
          </p:cNvPicPr>
          <p:nvPr>
            <p:ph type="pic" sz="quarter" idx="13"/>
          </p:nvPr>
        </p:nvPicPr>
        <p:blipFill>
          <a:blip r:embed="rId3" cstate="hqprint">
            <a:extLst>
              <a:ext uri="{28A0092B-C50C-407E-A947-70E740481C1C}">
                <a14:useLocalDpi xmlns:a14="http://schemas.microsoft.com/office/drawing/2010/main"/>
              </a:ext>
            </a:extLst>
          </a:blip>
          <a:srcRect/>
          <a:stretch>
            <a:fillRect/>
          </a:stretch>
        </p:blipFill>
        <p:spPr>
          <a:xfrm>
            <a:off x="0" y="208724"/>
            <a:ext cx="12192000" cy="6649276"/>
          </a:xfrm>
        </p:spPr>
      </p:pic>
      <p:sp>
        <p:nvSpPr>
          <p:cNvPr id="5" name="Title 4">
            <a:extLst>
              <a:ext uri="{FF2B5EF4-FFF2-40B4-BE49-F238E27FC236}">
                <a16:creationId xmlns:a16="http://schemas.microsoft.com/office/drawing/2014/main" id="{C5B195F6-81F6-4048-8DD5-3C99C4254BD7}"/>
              </a:ext>
            </a:extLst>
          </p:cNvPr>
          <p:cNvSpPr>
            <a:spLocks noGrp="1"/>
          </p:cNvSpPr>
          <p:nvPr>
            <p:ph type="title"/>
          </p:nvPr>
        </p:nvSpPr>
        <p:spPr/>
        <p:txBody>
          <a:bodyPr>
            <a:normAutofit fontScale="90000"/>
          </a:bodyPr>
          <a:lstStyle/>
          <a:p>
            <a:r>
              <a:rPr lang="en-US" sz="4400" dirty="0">
                <a:solidFill>
                  <a:schemeClr val="bg2"/>
                </a:solidFill>
              </a:rPr>
              <a:t>There are many unanswered questions </a:t>
            </a:r>
            <a:br>
              <a:rPr lang="en-US" sz="4400" dirty="0">
                <a:solidFill>
                  <a:schemeClr val="bg2"/>
                </a:solidFill>
              </a:rPr>
            </a:br>
            <a:r>
              <a:rPr lang="en-US" sz="4400" dirty="0">
                <a:solidFill>
                  <a:schemeClr val="bg2"/>
                </a:solidFill>
              </a:rPr>
              <a:t>in fundamental physics</a:t>
            </a:r>
            <a:br>
              <a:rPr lang="en-US" sz="4400" dirty="0"/>
            </a:br>
            <a:endParaRPr lang="en-US" dirty="0"/>
          </a:p>
        </p:txBody>
      </p:sp>
      <p:sp>
        <p:nvSpPr>
          <p:cNvPr id="14" name="TextBox 13">
            <a:extLst>
              <a:ext uri="{FF2B5EF4-FFF2-40B4-BE49-F238E27FC236}">
                <a16:creationId xmlns:a16="http://schemas.microsoft.com/office/drawing/2014/main" id="{A351B52D-1EE4-A24A-93C2-ABAC978FD975}"/>
              </a:ext>
            </a:extLst>
          </p:cNvPr>
          <p:cNvSpPr txBox="1"/>
          <p:nvPr/>
        </p:nvSpPr>
        <p:spPr>
          <a:xfrm>
            <a:off x="3665806" y="1800579"/>
            <a:ext cx="4860387"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srgbClr val="FFFFFF"/>
                </a:solidFill>
                <a:effectLst/>
                <a:uLnTx/>
                <a:uFillTx/>
                <a:latin typeface="Arial" panose="020B0604020202020204"/>
                <a:ea typeface="+mn-ea"/>
                <a:cs typeface="+mn-cs"/>
              </a:rPr>
              <a:t>Including</a:t>
            </a:r>
          </a:p>
        </p:txBody>
      </p:sp>
      <p:sp>
        <p:nvSpPr>
          <p:cNvPr id="10" name="ZoneTexte 9">
            <a:extLst>
              <a:ext uri="{FF2B5EF4-FFF2-40B4-BE49-F238E27FC236}">
                <a16:creationId xmlns:a16="http://schemas.microsoft.com/office/drawing/2014/main" id="{BC5232DE-DE2B-C040-A705-2B12B506FA7C}"/>
              </a:ext>
            </a:extLst>
          </p:cNvPr>
          <p:cNvSpPr txBox="1"/>
          <p:nvPr/>
        </p:nvSpPr>
        <p:spPr bwMode="auto">
          <a:xfrm>
            <a:off x="3427303" y="2541843"/>
            <a:ext cx="2604737" cy="1672764"/>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charset="0"/>
                <a:ea typeface="+mn-ea"/>
                <a:cs typeface="+mn-cs"/>
              </a:rPr>
              <a:t>What is the unknown 95% of the mass </a:t>
            </a:r>
            <a:br>
              <a:rPr kumimoji="0" lang="en-US" sz="1800" b="0" i="0" u="none" strike="noStrike" kern="1200" cap="none" spc="0" normalizeH="0" baseline="0" noProof="0" dirty="0">
                <a:ln>
                  <a:noFill/>
                </a:ln>
                <a:solidFill>
                  <a:srgbClr val="FFFFFF"/>
                </a:solidFill>
                <a:effectLst/>
                <a:uLnTx/>
                <a:uFillTx/>
                <a:latin typeface="Arial" charset="0"/>
                <a:ea typeface="+mn-ea"/>
                <a:cs typeface="+mn-cs"/>
              </a:rPr>
            </a:br>
            <a:r>
              <a:rPr kumimoji="0" lang="en-US" sz="1800" b="0" i="0" u="none" strike="noStrike" kern="1200" cap="none" spc="0" normalizeH="0" baseline="0" noProof="0" dirty="0">
                <a:ln>
                  <a:noFill/>
                </a:ln>
                <a:solidFill>
                  <a:srgbClr val="FFFFFF"/>
                </a:solidFill>
                <a:effectLst/>
                <a:uLnTx/>
                <a:uFillTx/>
                <a:latin typeface="Arial" charset="0"/>
                <a:ea typeface="+mn-ea"/>
                <a:cs typeface="+mn-cs"/>
              </a:rPr>
              <a:t>and energy </a:t>
            </a:r>
            <a:br>
              <a:rPr kumimoji="0" lang="en-US" sz="1800" b="0" i="0" u="none" strike="noStrike" kern="1200" cap="none" spc="0" normalizeH="0" baseline="0" noProof="0" dirty="0">
                <a:ln>
                  <a:noFill/>
                </a:ln>
                <a:solidFill>
                  <a:srgbClr val="FFFFFF"/>
                </a:solidFill>
                <a:effectLst/>
                <a:uLnTx/>
                <a:uFillTx/>
                <a:latin typeface="Arial" charset="0"/>
                <a:ea typeface="+mn-ea"/>
                <a:cs typeface="+mn-cs"/>
              </a:rPr>
            </a:br>
            <a:r>
              <a:rPr kumimoji="0" lang="en-US" sz="1800" b="0" i="0" u="none" strike="noStrike" kern="1200" cap="none" spc="0" normalizeH="0" baseline="0" noProof="0" dirty="0">
                <a:ln>
                  <a:noFill/>
                </a:ln>
                <a:solidFill>
                  <a:srgbClr val="FFFFFF"/>
                </a:solidFill>
                <a:effectLst/>
                <a:uLnTx/>
                <a:uFillTx/>
                <a:latin typeface="Arial" charset="0"/>
                <a:ea typeface="+mn-ea"/>
                <a:cs typeface="+mn-cs"/>
              </a:rPr>
              <a:t>of the universe?</a:t>
            </a:r>
          </a:p>
        </p:txBody>
      </p:sp>
      <p:sp>
        <p:nvSpPr>
          <p:cNvPr id="11" name="ZoneTexte 12">
            <a:extLst>
              <a:ext uri="{FF2B5EF4-FFF2-40B4-BE49-F238E27FC236}">
                <a16:creationId xmlns:a16="http://schemas.microsoft.com/office/drawing/2014/main" id="{85335768-A652-FD4B-8A31-3B63643822E6}"/>
              </a:ext>
            </a:extLst>
          </p:cNvPr>
          <p:cNvSpPr txBox="1"/>
          <p:nvPr/>
        </p:nvSpPr>
        <p:spPr bwMode="auto">
          <a:xfrm>
            <a:off x="3427303" y="4279027"/>
            <a:ext cx="2604737" cy="1670923"/>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charset="0"/>
                <a:ea typeface="+mn-ea"/>
                <a:cs typeface="+mn-cs"/>
              </a:rPr>
              <a:t>Why is the universe made only of matter, with hardly any antimatter?</a:t>
            </a:r>
          </a:p>
        </p:txBody>
      </p:sp>
      <p:sp>
        <p:nvSpPr>
          <p:cNvPr id="12" name="ZoneTexte 15">
            <a:extLst>
              <a:ext uri="{FF2B5EF4-FFF2-40B4-BE49-F238E27FC236}">
                <a16:creationId xmlns:a16="http://schemas.microsoft.com/office/drawing/2014/main" id="{CE5B8CBE-2DAC-FD44-9A4A-851B113DDAFB}"/>
              </a:ext>
            </a:extLst>
          </p:cNvPr>
          <p:cNvSpPr txBox="1"/>
          <p:nvPr/>
        </p:nvSpPr>
        <p:spPr bwMode="auto">
          <a:xfrm>
            <a:off x="6096000" y="4277187"/>
            <a:ext cx="2620620" cy="1672763"/>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charset="0"/>
                <a:ea typeface="+mn-ea"/>
                <a:cs typeface="+mn-cs"/>
              </a:rPr>
              <a:t>Why is gravity so weak compared to the other forces?</a:t>
            </a:r>
          </a:p>
        </p:txBody>
      </p:sp>
      <p:sp>
        <p:nvSpPr>
          <p:cNvPr id="13" name="ZoneTexte 15">
            <a:extLst>
              <a:ext uri="{FF2B5EF4-FFF2-40B4-BE49-F238E27FC236}">
                <a16:creationId xmlns:a16="http://schemas.microsoft.com/office/drawing/2014/main" id="{C3206628-D58E-4B46-994B-99CF0C2EA2A4}"/>
              </a:ext>
            </a:extLst>
          </p:cNvPr>
          <p:cNvSpPr txBox="1"/>
          <p:nvPr/>
        </p:nvSpPr>
        <p:spPr bwMode="auto">
          <a:xfrm>
            <a:off x="6096001" y="2541843"/>
            <a:ext cx="2620619" cy="1672763"/>
          </a:xfrm>
          <a:prstGeom prst="rect">
            <a:avLst/>
          </a:prstGeom>
          <a:solidFill>
            <a:schemeClr val="accent3"/>
          </a:solidFill>
        </p:spPr>
        <p:txBody>
          <a:bodyPr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charset="0"/>
                <a:ea typeface="+mn-ea"/>
                <a:cs typeface="+mn-cs"/>
              </a:rPr>
              <a:t>Is there only one Higgs boson, and does it behave exactly as expected?</a:t>
            </a:r>
          </a:p>
        </p:txBody>
      </p:sp>
    </p:spTree>
    <p:extLst>
      <p:ext uri="{BB962C8B-B14F-4D97-AF65-F5344CB8AC3E}">
        <p14:creationId xmlns:p14="http://schemas.microsoft.com/office/powerpoint/2010/main" val="37195541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FDE12B0-6AB5-E942-B393-1C4EC3A4C032}"/>
              </a:ext>
            </a:extLst>
          </p:cNvPr>
          <p:cNvSpPr>
            <a:spLocks noGrp="1"/>
          </p:cNvSpPr>
          <p:nvPr>
            <p:ph type="title"/>
          </p:nvPr>
        </p:nvSpPr>
        <p:spPr>
          <a:xfrm>
            <a:off x="696000" y="465591"/>
            <a:ext cx="10993492" cy="1116849"/>
          </a:xfrm>
        </p:spPr>
        <p:txBody>
          <a:bodyPr>
            <a:normAutofit/>
          </a:bodyPr>
          <a:lstStyle/>
          <a:p>
            <a:pPr algn="ctr"/>
            <a:r>
              <a:rPr lang="en-US" sz="4400" dirty="0"/>
              <a:t>Preparing CERN’s Future</a:t>
            </a:r>
            <a:endParaRPr lang="en-GB" dirty="0"/>
          </a:p>
        </p:txBody>
      </p:sp>
      <p:sp>
        <p:nvSpPr>
          <p:cNvPr id="17" name="TextBox 16">
            <a:extLst>
              <a:ext uri="{FF2B5EF4-FFF2-40B4-BE49-F238E27FC236}">
                <a16:creationId xmlns:a16="http://schemas.microsoft.com/office/drawing/2014/main" id="{0FF51FDE-F9B1-D841-8042-D781AA3F8CCC}"/>
              </a:ext>
            </a:extLst>
          </p:cNvPr>
          <p:cNvSpPr txBox="1"/>
          <p:nvPr/>
        </p:nvSpPr>
        <p:spPr>
          <a:xfrm>
            <a:off x="3739978" y="1861751"/>
            <a:ext cx="1847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33A0"/>
              </a:solidFill>
              <a:effectLst/>
              <a:uLnTx/>
              <a:uFillTx/>
              <a:latin typeface="Arial" panose="020B0604020202020204"/>
              <a:ea typeface="+mn-ea"/>
              <a:cs typeface="+mn-cs"/>
            </a:endParaRPr>
          </a:p>
        </p:txBody>
      </p:sp>
      <p:sp>
        <p:nvSpPr>
          <p:cNvPr id="18" name="TextBox 17">
            <a:extLst>
              <a:ext uri="{FF2B5EF4-FFF2-40B4-BE49-F238E27FC236}">
                <a16:creationId xmlns:a16="http://schemas.microsoft.com/office/drawing/2014/main" id="{E11ACEB6-0012-B44A-A110-62857FFD0AB7}"/>
              </a:ext>
            </a:extLst>
          </p:cNvPr>
          <p:cNvSpPr txBox="1"/>
          <p:nvPr/>
        </p:nvSpPr>
        <p:spPr>
          <a:xfrm>
            <a:off x="2842054" y="2158314"/>
            <a:ext cx="1847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33A0"/>
              </a:solidFill>
              <a:effectLst/>
              <a:uLnTx/>
              <a:uFillTx/>
              <a:latin typeface="Arial" panose="020B0604020202020204"/>
              <a:ea typeface="+mn-ea"/>
              <a:cs typeface="+mn-cs"/>
            </a:endParaRPr>
          </a:p>
        </p:txBody>
      </p:sp>
      <p:pic>
        <p:nvPicPr>
          <p:cNvPr id="11" name="Picture Placeholder 10">
            <a:extLst>
              <a:ext uri="{FF2B5EF4-FFF2-40B4-BE49-F238E27FC236}">
                <a16:creationId xmlns:a16="http://schemas.microsoft.com/office/drawing/2014/main" id="{03CD645F-245C-B744-AAC2-141FDDB68C32}"/>
              </a:ext>
            </a:extLst>
          </p:cNvPr>
          <p:cNvPicPr>
            <a:picLocks noGrp="1" noChangeAspect="1"/>
          </p:cNvPicPr>
          <p:nvPr>
            <p:ph type="pic" sz="quarter" idx="14"/>
          </p:nvPr>
        </p:nvPicPr>
        <p:blipFill rotWithShape="1">
          <a:blip r:embed="rId3" cstate="hqprint">
            <a:extLst>
              <a:ext uri="{28A0092B-C50C-407E-A947-70E740481C1C}">
                <a14:useLocalDpi xmlns:a14="http://schemas.microsoft.com/office/drawing/2010/main"/>
              </a:ext>
            </a:extLst>
          </a:blip>
          <a:srcRect/>
          <a:stretch/>
        </p:blipFill>
        <p:spPr>
          <a:xfrm>
            <a:off x="5756745" y="1773141"/>
            <a:ext cx="6435256" cy="4373217"/>
          </a:xfrm>
        </p:spPr>
      </p:pic>
      <p:sp>
        <p:nvSpPr>
          <p:cNvPr id="5" name="Slide Number Placeholder 4">
            <a:extLst>
              <a:ext uri="{FF2B5EF4-FFF2-40B4-BE49-F238E27FC236}">
                <a16:creationId xmlns:a16="http://schemas.microsoft.com/office/drawing/2014/main" id="{BDAAC501-47D9-4649-A18D-8299A6DF86D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0AA3F6-1618-3548-975A-DD1A2939A246}" type="slidenum">
              <a:rPr kumimoji="0" lang="fr-FR" sz="800" b="0" i="0" u="none" strike="noStrike" kern="1200" cap="none" spc="0" normalizeH="0" baseline="0" noProof="0" smtClean="0">
                <a:ln>
                  <a:noFill/>
                </a:ln>
                <a:solidFill>
                  <a:srgbClr val="0033A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fr-FR" sz="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5" name="Content Placeholder 7">
            <a:extLst>
              <a:ext uri="{FF2B5EF4-FFF2-40B4-BE49-F238E27FC236}">
                <a16:creationId xmlns:a16="http://schemas.microsoft.com/office/drawing/2014/main" id="{FC7C92D2-3F7D-C84E-B536-BB774B2885B8}"/>
              </a:ext>
            </a:extLst>
          </p:cNvPr>
          <p:cNvSpPr txBox="1">
            <a:spLocks/>
          </p:cNvSpPr>
          <p:nvPr/>
        </p:nvSpPr>
        <p:spPr>
          <a:xfrm>
            <a:off x="602403" y="1953790"/>
            <a:ext cx="4977130" cy="4729335"/>
          </a:xfrm>
          <a:prstGeom prst="rect">
            <a:avLst/>
          </a:prstGeom>
        </p:spPr>
        <p:txBody>
          <a:bodyPr>
            <a:noAutofit/>
          </a:bodyPr>
          <a:lstStyle>
            <a:lvl1pPr marL="0" indent="0" algn="l" defTabSz="914400" rtl="0" eaLnBrk="1" latinLnBrk="0" hangingPunct="1">
              <a:lnSpc>
                <a:spcPct val="90000"/>
              </a:lnSpc>
              <a:spcBef>
                <a:spcPts val="1000"/>
              </a:spcBef>
              <a:buFont typeface="Arial"/>
              <a:buNone/>
              <a:defRPr sz="24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100" kern="1200">
                <a:solidFill>
                  <a:schemeClr val="tx2"/>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18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20000"/>
              </a:lnSpc>
              <a:spcBef>
                <a:spcPts val="1000"/>
              </a:spcBef>
              <a:spcAft>
                <a:spcPts val="0"/>
              </a:spcAft>
              <a:buClrTx/>
              <a:buSzTx/>
              <a:buFont typeface="Arial"/>
              <a:buNone/>
              <a:tabLst/>
              <a:defRPr/>
            </a:pPr>
            <a:r>
              <a:rPr kumimoji="0" lang="en-US" sz="2000" b="0" i="0" u="none" strike="noStrike" kern="1200" cap="none" spc="0" normalizeH="0" baseline="0" noProof="0" dirty="0">
                <a:ln>
                  <a:noFill/>
                </a:ln>
                <a:solidFill>
                  <a:srgbClr val="2F2F2F"/>
                </a:solidFill>
                <a:effectLst/>
                <a:uLnTx/>
                <a:uFillTx/>
                <a:latin typeface="Arial" panose="020B0604020202020204"/>
                <a:ea typeface="+mn-ea"/>
                <a:cs typeface="+mn-cs"/>
              </a:rPr>
              <a:t>Driven by the </a:t>
            </a:r>
            <a:r>
              <a:rPr kumimoji="0" lang="en-US" sz="2000" b="1" i="0" u="none" strike="noStrike" kern="1200" cap="none" spc="0" normalizeH="0" baseline="0" noProof="0" dirty="0">
                <a:ln>
                  <a:noFill/>
                </a:ln>
                <a:solidFill>
                  <a:srgbClr val="2F2F2F"/>
                </a:solidFill>
                <a:effectLst/>
                <a:uLnTx/>
                <a:uFillTx/>
                <a:latin typeface="Arial" panose="020B0604020202020204"/>
                <a:ea typeface="+mn-ea"/>
                <a:cs typeface="+mn-cs"/>
              </a:rPr>
              <a:t>2020 Update of the European Strategy for Particle Physics</a:t>
            </a:r>
            <a:endParaRPr kumimoji="0" lang="en-US" sz="2100" b="0" i="0" u="none" strike="noStrike" kern="1200" cap="none" spc="0" normalizeH="0" baseline="0" noProof="0" dirty="0">
              <a:ln>
                <a:noFill/>
              </a:ln>
              <a:solidFill>
                <a:srgbClr val="2F2F2F"/>
              </a:solidFill>
              <a:effectLst/>
              <a:uLnTx/>
              <a:uFillTx/>
              <a:latin typeface="Arial" panose="020B0604020202020204"/>
              <a:ea typeface="+mn-ea"/>
              <a:cs typeface="+mn-cs"/>
            </a:endParaRPr>
          </a:p>
          <a:p>
            <a:pPr marL="285750" marR="0" lvl="0" indent="-285750" algn="l" defTabSz="288000" rtl="0" eaLnBrk="1" fontAlgn="auto" latinLnBrk="0" hangingPunct="1">
              <a:lnSpc>
                <a:spcPct val="110000"/>
              </a:lnSpc>
              <a:spcBef>
                <a:spcPts val="100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F2F2F"/>
                </a:solidFill>
                <a:effectLst/>
                <a:uLnTx/>
                <a:uFillTx/>
                <a:latin typeface="Arial" panose="020B0604020202020204"/>
                <a:ea typeface="+mn-ea"/>
                <a:cs typeface="+mn-cs"/>
              </a:rPr>
              <a:t>Technical and financial feasibility study of a Future Circular Collider (</a:t>
            </a:r>
            <a:r>
              <a:rPr kumimoji="0" lang="en-US" sz="1500" b="1" i="0" u="none" strike="noStrike" kern="1200" cap="none" spc="0" normalizeH="0" baseline="0" noProof="0" dirty="0">
                <a:ln>
                  <a:noFill/>
                </a:ln>
                <a:solidFill>
                  <a:srgbClr val="C00000"/>
                </a:solidFill>
                <a:effectLst/>
                <a:uLnTx/>
                <a:uFillTx/>
                <a:latin typeface="Arial" panose="020B0604020202020204"/>
                <a:ea typeface="+mn-ea"/>
                <a:cs typeface="+mn-cs"/>
              </a:rPr>
              <a:t>FCC</a:t>
            </a:r>
            <a:r>
              <a:rPr kumimoji="0" lang="en-US" sz="1500" b="0" i="0" u="none" strike="noStrike" kern="1200" cap="none" spc="0" normalizeH="0" baseline="0" noProof="0" dirty="0">
                <a:ln>
                  <a:noFill/>
                </a:ln>
                <a:solidFill>
                  <a:srgbClr val="2F2F2F"/>
                </a:solidFill>
                <a:effectLst/>
                <a:uLnTx/>
                <a:uFillTx/>
                <a:latin typeface="Arial" panose="020B0604020202020204"/>
                <a:ea typeface="+mn-ea"/>
                <a:cs typeface="+mn-cs"/>
              </a:rPr>
              <a:t>).</a:t>
            </a:r>
          </a:p>
          <a:p>
            <a:pPr marL="285750" marR="0" lvl="0" indent="-285750" algn="l" defTabSz="288000" rtl="0" eaLnBrk="1" fontAlgn="auto" latinLnBrk="0" hangingPunct="1">
              <a:lnSpc>
                <a:spcPct val="110000"/>
              </a:lnSpc>
              <a:spcBef>
                <a:spcPts val="100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F2F2F"/>
                </a:solidFill>
                <a:effectLst/>
                <a:uLnTx/>
                <a:uFillTx/>
                <a:latin typeface="Arial" panose="020B0604020202020204"/>
                <a:ea typeface="+mn-ea"/>
                <a:cs typeface="+mn-cs"/>
              </a:rPr>
              <a:t>Accelerator R&amp;D to develop technologies for FCC and for alternative options.</a:t>
            </a:r>
          </a:p>
          <a:p>
            <a:pPr marL="285750" marR="0" lvl="0" indent="-285750" algn="l" defTabSz="288000" rtl="0" eaLnBrk="1" fontAlgn="auto" latinLnBrk="0" hangingPunct="1">
              <a:lnSpc>
                <a:spcPct val="110000"/>
              </a:lnSpc>
              <a:spcBef>
                <a:spcPts val="100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F2F2F"/>
                </a:solidFill>
                <a:effectLst/>
                <a:uLnTx/>
                <a:uFillTx/>
                <a:latin typeface="Arial" panose="020B0604020202020204"/>
                <a:ea typeface="+mn-ea"/>
                <a:cs typeface="+mn-cs"/>
              </a:rPr>
              <a:t>Detector and computing R&amp;D.</a:t>
            </a:r>
          </a:p>
          <a:p>
            <a:pPr marL="285750" marR="0" lvl="0" indent="-285750" algn="l" defTabSz="288000" rtl="0" eaLnBrk="1" fontAlgn="auto" latinLnBrk="0" hangingPunct="1">
              <a:lnSpc>
                <a:spcPct val="110000"/>
              </a:lnSpc>
              <a:spcBef>
                <a:spcPts val="100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F2F2F"/>
                </a:solidFill>
                <a:effectLst/>
                <a:uLnTx/>
                <a:uFillTx/>
                <a:latin typeface="Arial" panose="020B0604020202020204"/>
                <a:ea typeface="+mn-ea"/>
                <a:cs typeface="+mn-cs"/>
              </a:rPr>
              <a:t>Maintain and expand a compelling scientific diversity </a:t>
            </a:r>
            <a:r>
              <a:rPr kumimoji="0" lang="en-US" sz="1500" b="0" i="0" u="none" strike="noStrike" kern="1200" cap="none" spc="0" normalizeH="0" baseline="0" noProof="0" dirty="0" err="1">
                <a:ln>
                  <a:noFill/>
                </a:ln>
                <a:solidFill>
                  <a:srgbClr val="2F2F2F"/>
                </a:solidFill>
                <a:effectLst/>
                <a:uLnTx/>
                <a:uFillTx/>
                <a:latin typeface="Arial" panose="020B0604020202020204"/>
                <a:ea typeface="+mn-ea"/>
                <a:cs typeface="+mn-cs"/>
              </a:rPr>
              <a:t>programme</a:t>
            </a:r>
            <a:r>
              <a:rPr kumimoji="0" lang="en-US" sz="1500" b="0" i="0" u="none" strike="noStrike" kern="1200" cap="none" spc="0" normalizeH="0" baseline="0" noProof="0" dirty="0">
                <a:ln>
                  <a:noFill/>
                </a:ln>
                <a:solidFill>
                  <a:srgbClr val="2F2F2F"/>
                </a:solidFill>
                <a:effectLst/>
                <a:uLnTx/>
                <a:uFillTx/>
                <a:latin typeface="Arial" panose="020B0604020202020204"/>
                <a:ea typeface="+mn-ea"/>
                <a:cs typeface="+mn-cs"/>
              </a:rPr>
              <a:t>.</a:t>
            </a:r>
          </a:p>
          <a:p>
            <a:pPr marL="285750" marR="0" lvl="0" indent="-285750" algn="l" defTabSz="288000" rtl="0" eaLnBrk="1" fontAlgn="auto" latinLnBrk="0" hangingPunct="1">
              <a:lnSpc>
                <a:spcPct val="110000"/>
              </a:lnSpc>
              <a:spcBef>
                <a:spcPts val="1000"/>
              </a:spcBef>
              <a:spcAft>
                <a:spcPts val="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2F2F2F"/>
                </a:solidFill>
                <a:effectLst/>
                <a:uLnTx/>
                <a:uFillTx/>
                <a:latin typeface="Arial" panose="020B0604020202020204"/>
                <a:ea typeface="+mn-ea"/>
                <a:cs typeface="+mn-cs"/>
              </a:rPr>
              <a:t>Continue to support other projects around </a:t>
            </a:r>
            <a:br>
              <a:rPr kumimoji="0" lang="en-US" sz="1500" b="0" i="0" u="none" strike="noStrike" kern="1200" cap="none" spc="0" normalizeH="0" baseline="0" noProof="0" dirty="0">
                <a:ln>
                  <a:noFill/>
                </a:ln>
                <a:solidFill>
                  <a:srgbClr val="2F2F2F"/>
                </a:solidFill>
                <a:effectLst/>
                <a:uLnTx/>
                <a:uFillTx/>
                <a:latin typeface="Arial" panose="020B0604020202020204"/>
                <a:ea typeface="+mn-ea"/>
                <a:cs typeface="+mn-cs"/>
              </a:rPr>
            </a:br>
            <a:r>
              <a:rPr kumimoji="0" lang="en-US" sz="1500" b="0" i="0" u="none" strike="noStrike" kern="1200" cap="none" spc="0" normalizeH="0" baseline="0" noProof="0" dirty="0">
                <a:ln>
                  <a:noFill/>
                </a:ln>
                <a:solidFill>
                  <a:srgbClr val="2F2F2F"/>
                </a:solidFill>
                <a:effectLst/>
                <a:uLnTx/>
                <a:uFillTx/>
                <a:latin typeface="Arial" panose="020B0604020202020204"/>
                <a:ea typeface="+mn-ea"/>
                <a:cs typeface="+mn-cs"/>
              </a:rPr>
              <a:t>	the world.</a:t>
            </a:r>
          </a:p>
        </p:txBody>
      </p:sp>
    </p:spTree>
    <p:extLst>
      <p:ext uri="{BB962C8B-B14F-4D97-AF65-F5344CB8AC3E}">
        <p14:creationId xmlns:p14="http://schemas.microsoft.com/office/powerpoint/2010/main" val="14272260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36091" y="0"/>
            <a:ext cx="12324891" cy="6858000"/>
          </a:xfrm>
          <a:prstGeom prst="rect">
            <a:avLst/>
          </a:prstGeom>
        </p:spPr>
      </p:pic>
      <p:sp>
        <p:nvSpPr>
          <p:cNvPr id="43" name="Arc 42"/>
          <p:cNvSpPr/>
          <p:nvPr/>
        </p:nvSpPr>
        <p:spPr>
          <a:xfrm rot="10800000">
            <a:off x="-936857" y="4084229"/>
            <a:ext cx="7616671" cy="1350615"/>
          </a:xfrm>
          <a:prstGeom prst="arc">
            <a:avLst>
              <a:gd name="adj1" fmla="val 413169"/>
              <a:gd name="adj2" fmla="val 11745777"/>
            </a:avLst>
          </a:prstGeom>
          <a:ln w="76200" cap="rnd" cmpd="sng">
            <a:solidFill>
              <a:srgbClr val="99FFCC"/>
            </a:solidFill>
            <a:prstDash val="solid"/>
            <a:headEnd type="none"/>
            <a:tailEnd type="none"/>
          </a:ln>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GB" sz="16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3" name="TextBox 2"/>
          <p:cNvSpPr txBox="1"/>
          <p:nvPr/>
        </p:nvSpPr>
        <p:spPr>
          <a:xfrm>
            <a:off x="10848362" y="6614317"/>
            <a:ext cx="1343638" cy="261610"/>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panose="020F0502020204030204"/>
                <a:ea typeface="+mn-ea"/>
                <a:cs typeface="+mn-cs"/>
              </a:rPr>
              <a:t>photo: J. Wenninger</a:t>
            </a:r>
            <a:endParaRPr kumimoji="0" lang="en-GB" sz="10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Oval 6"/>
          <p:cNvSpPr/>
          <p:nvPr/>
        </p:nvSpPr>
        <p:spPr>
          <a:xfrm>
            <a:off x="2320446" y="4132382"/>
            <a:ext cx="3876947" cy="612100"/>
          </a:xfrm>
          <a:prstGeom prst="ellipse">
            <a:avLst/>
          </a:prstGeom>
          <a:noFill/>
          <a:ln w="76200" cap="flat" cmpd="sng" algn="ctr">
            <a:solidFill>
              <a:srgbClr val="00B0F0"/>
            </a:solidFill>
            <a:prstDash val="solid"/>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6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Arial"/>
              <a:ea typeface="+mn-ea"/>
              <a:cs typeface="+mn-cs"/>
            </a:endParaRPr>
          </a:p>
        </p:txBody>
      </p:sp>
      <p:sp>
        <p:nvSpPr>
          <p:cNvPr id="8" name="Oval 7"/>
          <p:cNvSpPr/>
          <p:nvPr/>
        </p:nvSpPr>
        <p:spPr>
          <a:xfrm>
            <a:off x="6197392" y="4215129"/>
            <a:ext cx="512901" cy="106452"/>
          </a:xfrm>
          <a:prstGeom prst="ellipse">
            <a:avLst/>
          </a:prstGeom>
          <a:noFill/>
          <a:ln w="57150" cap="flat" cmpd="sng" algn="ctr">
            <a:solidFill>
              <a:srgbClr val="33FF00"/>
            </a:solidFill>
            <a:prstDash val="solid"/>
          </a:ln>
          <a:effectLst/>
        </p:spPr>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600" b="0" i="0" u="none" strike="noStrike" kern="0" cap="none" spc="0" normalizeH="0" baseline="0" noProof="0" dirty="0">
              <a:ln>
                <a:noFill/>
              </a:ln>
              <a:solidFill>
                <a:prstClr val="white"/>
              </a:solidFill>
              <a:effectLst>
                <a:outerShdw blurRad="38100" dist="38100" dir="2700000" algn="tl">
                  <a:srgbClr val="000000">
                    <a:alpha val="43137"/>
                  </a:srgbClr>
                </a:outerShdw>
              </a:effectLst>
              <a:uLnTx/>
              <a:uFillTx/>
              <a:latin typeface="Arial"/>
              <a:ea typeface="+mn-ea"/>
              <a:cs typeface="+mn-cs"/>
            </a:endParaRPr>
          </a:p>
        </p:txBody>
      </p:sp>
      <p:sp>
        <p:nvSpPr>
          <p:cNvPr id="23" name="Arc 22"/>
          <p:cNvSpPr/>
          <p:nvPr/>
        </p:nvSpPr>
        <p:spPr>
          <a:xfrm>
            <a:off x="2542180" y="2986995"/>
            <a:ext cx="13544036" cy="1624604"/>
          </a:xfrm>
          <a:prstGeom prst="arc">
            <a:avLst>
              <a:gd name="adj1" fmla="val 776254"/>
              <a:gd name="adj2" fmla="val 11036784"/>
            </a:avLst>
          </a:prstGeom>
          <a:ln w="76200" cap="rnd" cmpd="sng">
            <a:solidFill>
              <a:srgbClr val="FF99CC"/>
            </a:solidFill>
            <a:prstDash val="solid"/>
            <a:headEnd type="none"/>
            <a:tailEnd type="none"/>
          </a:ln>
          <a:effectLst>
            <a:glow rad="101600">
              <a:srgbClr val="FFCCFF">
                <a:alpha val="40000"/>
              </a:srgbClr>
            </a:glow>
          </a:effectLst>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GB" sz="16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31" name="TextBox 30"/>
          <p:cNvSpPr txBox="1"/>
          <p:nvPr/>
        </p:nvSpPr>
        <p:spPr>
          <a:xfrm>
            <a:off x="9000082" y="4747472"/>
            <a:ext cx="878382"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FFFF00"/>
                </a:solidFill>
                <a:effectLst/>
                <a:uLnTx/>
                <a:uFillTx/>
                <a:latin typeface="Arial"/>
                <a:ea typeface="+mn-ea"/>
                <a:cs typeface="+mn-cs"/>
              </a:rPr>
              <a:t>FCC</a:t>
            </a:r>
            <a:endParaRPr kumimoji="0" lang="en-GB" sz="2400" b="1" i="0" u="none" strike="noStrike" kern="1200" cap="none" spc="0" normalizeH="0" baseline="0" noProof="0" dirty="0">
              <a:ln>
                <a:noFill/>
              </a:ln>
              <a:solidFill>
                <a:srgbClr val="FFFF00"/>
              </a:solidFill>
              <a:effectLst/>
              <a:uLnTx/>
              <a:uFillTx/>
              <a:latin typeface="Arial"/>
              <a:ea typeface="+mn-ea"/>
              <a:cs typeface="+mn-cs"/>
            </a:endParaRPr>
          </a:p>
        </p:txBody>
      </p:sp>
      <p:sp>
        <p:nvSpPr>
          <p:cNvPr id="32" name="TextBox 31"/>
          <p:cNvSpPr txBox="1"/>
          <p:nvPr/>
        </p:nvSpPr>
        <p:spPr>
          <a:xfrm>
            <a:off x="6654409" y="3976767"/>
            <a:ext cx="2332237"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B050"/>
                </a:solidFill>
                <a:effectLst/>
                <a:uLnTx/>
                <a:uFillTx/>
                <a:latin typeface="Arial"/>
                <a:ea typeface="+mn-ea"/>
                <a:cs typeface="+mn-cs"/>
              </a:rPr>
              <a:t>PS </a:t>
            </a:r>
            <a:r>
              <a:rPr kumimoji="0" lang="de-DE" sz="2400" b="1" i="0" u="none" strike="noStrike" kern="1200" cap="none" spc="0" normalizeH="0" baseline="0" noProof="0" dirty="0" err="1">
                <a:ln>
                  <a:noFill/>
                </a:ln>
                <a:solidFill>
                  <a:srgbClr val="00B050"/>
                </a:solidFill>
                <a:effectLst/>
                <a:uLnTx/>
                <a:uFillTx/>
                <a:latin typeface="Arial"/>
                <a:ea typeface="+mn-ea"/>
                <a:cs typeface="+mn-cs"/>
              </a:rPr>
              <a:t>Complex</a:t>
            </a:r>
            <a:endParaRPr kumimoji="0" lang="en-GB" sz="2400" b="1" i="0" u="none" strike="noStrike" kern="1200" cap="none" spc="0" normalizeH="0" baseline="0" noProof="0" dirty="0">
              <a:ln>
                <a:noFill/>
              </a:ln>
              <a:solidFill>
                <a:srgbClr val="00B050"/>
              </a:solidFill>
              <a:effectLst/>
              <a:uLnTx/>
              <a:uFillTx/>
              <a:latin typeface="Arial"/>
              <a:ea typeface="+mn-ea"/>
              <a:cs typeface="+mn-cs"/>
            </a:endParaRPr>
          </a:p>
        </p:txBody>
      </p:sp>
      <p:sp>
        <p:nvSpPr>
          <p:cNvPr id="33" name="TextBox 32"/>
          <p:cNvSpPr txBox="1"/>
          <p:nvPr/>
        </p:nvSpPr>
        <p:spPr>
          <a:xfrm>
            <a:off x="4033743" y="4741846"/>
            <a:ext cx="88757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0B0F0"/>
                </a:solidFill>
                <a:effectLst/>
                <a:uLnTx/>
                <a:uFillTx/>
                <a:latin typeface="Arial"/>
                <a:ea typeface="+mn-ea"/>
                <a:cs typeface="+mn-cs"/>
              </a:rPr>
              <a:t>SPS</a:t>
            </a:r>
            <a:endParaRPr kumimoji="0" lang="en-GB" sz="2400" b="1" i="0" u="none" strike="noStrike" kern="1200" cap="none" spc="0" normalizeH="0" baseline="0" noProof="0" dirty="0">
              <a:ln>
                <a:noFill/>
              </a:ln>
              <a:solidFill>
                <a:srgbClr val="00B0F0"/>
              </a:solidFill>
              <a:effectLst/>
              <a:uLnTx/>
              <a:uFillTx/>
              <a:latin typeface="Arial"/>
              <a:ea typeface="+mn-ea"/>
              <a:cs typeface="+mn-cs"/>
            </a:endParaRPr>
          </a:p>
        </p:txBody>
      </p:sp>
      <p:sp>
        <p:nvSpPr>
          <p:cNvPr id="34" name="TextBox 33"/>
          <p:cNvSpPr txBox="1"/>
          <p:nvPr/>
        </p:nvSpPr>
        <p:spPr>
          <a:xfrm>
            <a:off x="142603" y="3741747"/>
            <a:ext cx="921969"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prstClr val="white"/>
                </a:solidFill>
                <a:effectLst/>
                <a:uLnTx/>
                <a:uFillTx/>
                <a:latin typeface="Arial"/>
                <a:ea typeface="+mn-ea"/>
                <a:cs typeface="+mn-cs"/>
              </a:rPr>
              <a:t>LHC</a:t>
            </a:r>
            <a:endParaRPr kumimoji="0" lang="en-GB" sz="2400" b="1" i="0" u="none" strike="noStrike" kern="1200" cap="none" spc="0" normalizeH="0" baseline="0" noProof="0" dirty="0">
              <a:ln>
                <a:noFill/>
              </a:ln>
              <a:solidFill>
                <a:prstClr val="white"/>
              </a:solidFill>
              <a:effectLst/>
              <a:uLnTx/>
              <a:uFillTx/>
              <a:latin typeface="Arial"/>
              <a:ea typeface="+mn-ea"/>
              <a:cs typeface="+mn-cs"/>
            </a:endParaRPr>
          </a:p>
        </p:txBody>
      </p:sp>
      <p:sp>
        <p:nvSpPr>
          <p:cNvPr id="2" name="TextBox 1">
            <a:extLst>
              <a:ext uri="{FF2B5EF4-FFF2-40B4-BE49-F238E27FC236}">
                <a16:creationId xmlns:a16="http://schemas.microsoft.com/office/drawing/2014/main" id="{6AAF7B16-B619-4409-8E70-687EACA60987}"/>
              </a:ext>
            </a:extLst>
          </p:cNvPr>
          <p:cNvSpPr txBox="1"/>
          <p:nvPr/>
        </p:nvSpPr>
        <p:spPr>
          <a:xfrm>
            <a:off x="8098004" y="278929"/>
            <a:ext cx="3925947" cy="461665"/>
          </a:xfrm>
          <a:prstGeom prst="rect">
            <a:avLst/>
          </a:prstGeom>
          <a:noFill/>
        </p:spPr>
        <p:txBody>
          <a:bodyPr wrap="none" rtlCol="0">
            <a:spAutoFit/>
          </a:bodyPr>
          <a:lstStyle/>
          <a:p>
            <a:r>
              <a:rPr lang="en-CH" sz="2400" b="1" dirty="0">
                <a:solidFill>
                  <a:srgbClr val="FFFF00"/>
                </a:solidFill>
              </a:rPr>
              <a:t>CERN Rese</a:t>
            </a:r>
            <a:r>
              <a:rPr lang="en-GB" sz="2400" b="1" dirty="0" err="1">
                <a:solidFill>
                  <a:srgbClr val="FFFF00"/>
                </a:solidFill>
              </a:rPr>
              <a:t>ar</a:t>
            </a:r>
            <a:r>
              <a:rPr lang="en-CH" sz="2400" b="1" dirty="0">
                <a:solidFill>
                  <a:srgbClr val="FFFF00"/>
                </a:solidFill>
              </a:rPr>
              <a:t>ch Infrastructure</a:t>
            </a:r>
          </a:p>
        </p:txBody>
      </p:sp>
      <p:sp>
        <p:nvSpPr>
          <p:cNvPr id="4" name="Slide Number Placeholder 3">
            <a:extLst>
              <a:ext uri="{FF2B5EF4-FFF2-40B4-BE49-F238E27FC236}">
                <a16:creationId xmlns:a16="http://schemas.microsoft.com/office/drawing/2014/main" id="{73140444-856A-69F7-9A7C-AB607C6D33F0}"/>
              </a:ext>
            </a:extLst>
          </p:cNvPr>
          <p:cNvSpPr>
            <a:spLocks noGrp="1"/>
          </p:cNvSpPr>
          <p:nvPr>
            <p:ph type="sldNum" sz="quarter" idx="12"/>
          </p:nvPr>
        </p:nvSpPr>
        <p:spPr/>
        <p:txBody>
          <a:bodyPr/>
          <a:lstStyle/>
          <a:p>
            <a:pPr>
              <a:defRPr/>
            </a:pPr>
            <a:fld id="{8A938FF5-F103-4092-99FD-0B07E8AAA48A}" type="slidenum">
              <a:rPr lang="en-GB" smtClean="0"/>
              <a:pPr>
                <a:defRPr/>
              </a:pPr>
              <a:t>12</a:t>
            </a:fld>
            <a:endParaRPr lang="en-GB" dirty="0"/>
          </a:p>
        </p:txBody>
      </p:sp>
    </p:spTree>
    <p:extLst>
      <p:ext uri="{BB962C8B-B14F-4D97-AF65-F5344CB8AC3E}">
        <p14:creationId xmlns:p14="http://schemas.microsoft.com/office/powerpoint/2010/main" val="3537615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heel(1)">
                                      <p:cBhvr>
                                        <p:cTn id="7" dur="20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46E44AE2-2C8D-43F8-0D9A-B5A93961C1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4562" y="2670256"/>
            <a:ext cx="3969812" cy="3414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b="1" i="0" u="none" strike="noStrike" kern="0" cap="none" spc="0" normalizeH="0" baseline="0" noProof="0" dirty="0">
                <a:ln>
                  <a:noFill/>
                </a:ln>
                <a:solidFill>
                  <a:srgbClr val="FFFF00"/>
                </a:solidFill>
                <a:effectLst/>
                <a:uLnTx/>
                <a:uFillTx/>
                <a:latin typeface="Calibri" panose="020F0502020204030204" pitchFamily="34" charset="0"/>
                <a:cs typeface="Calibri" panose="020F0502020204030204" pitchFamily="34" charset="0"/>
              </a:rPr>
              <a:t> </a:t>
            </a:r>
            <a:r>
              <a:rPr kumimoji="0" lang="en-US" sz="4000" b="1" i="0" u="none" strike="noStrike" kern="0" cap="none" spc="0" normalizeH="0" baseline="0" noProof="0" dirty="0">
                <a:ln>
                  <a:noFill/>
                </a:ln>
                <a:solidFill>
                  <a:srgbClr val="FFFF00"/>
                </a:solidFill>
                <a:effectLst/>
                <a:uLnTx/>
                <a:uFillTx/>
                <a:latin typeface="Calibri" panose="020F0502020204030204" pitchFamily="34" charset="0"/>
                <a:cs typeface="Calibri" panose="020F0502020204030204" pitchFamily="34" charset="0"/>
              </a:rPr>
              <a:t>FCC Integrated </a:t>
            </a:r>
            <a:r>
              <a:rPr lang="en-US" sz="4000" kern="0" dirty="0">
                <a:latin typeface="Calibri" panose="020F0502020204030204" pitchFamily="34" charset="0"/>
                <a:cs typeface="Calibri" panose="020F0502020204030204" pitchFamily="34" charset="0"/>
              </a:rPr>
              <a:t>P</a:t>
            </a:r>
            <a:r>
              <a:rPr kumimoji="0" lang="en-US" sz="4000" b="1" i="0" u="none" strike="noStrike" kern="0" cap="none" spc="0" normalizeH="0" baseline="0" noProof="0" dirty="0" err="1">
                <a:ln>
                  <a:noFill/>
                </a:ln>
                <a:solidFill>
                  <a:srgbClr val="FFFF00"/>
                </a:solidFill>
                <a:effectLst/>
                <a:uLnTx/>
                <a:uFillTx/>
                <a:latin typeface="Calibri" panose="020F0502020204030204" pitchFamily="34" charset="0"/>
                <a:cs typeface="Calibri" panose="020F0502020204030204" pitchFamily="34" charset="0"/>
              </a:rPr>
              <a:t>rogramme</a:t>
            </a:r>
            <a:endParaRPr kumimoji="0" lang="en-US" sz="4000" b="1" i="0" u="none" strike="noStrike" kern="0" cap="none" spc="0" normalizeH="0" baseline="0" noProof="0" dirty="0">
              <a:ln>
                <a:noFill/>
              </a:ln>
              <a:solidFill>
                <a:srgbClr val="FFFF00"/>
              </a:solidFill>
              <a:effectLst/>
              <a:uLnTx/>
              <a:uFillTx/>
              <a:latin typeface="Calibri" panose="020F0502020204030204" pitchFamily="34" charset="0"/>
              <a:cs typeface="Calibri" panose="020F0502020204030204" pitchFamily="34" charset="0"/>
            </a:endParaRP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3" name="Picture 2" descr="Diagram&#10;&#10;Description automatically generated">
            <a:extLst>
              <a:ext uri="{FF2B5EF4-FFF2-40B4-BE49-F238E27FC236}">
                <a16:creationId xmlns:a16="http://schemas.microsoft.com/office/drawing/2014/main" id="{7662580A-51D2-D0A2-946B-E55AE11612F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5202" y="2603660"/>
            <a:ext cx="3175524" cy="3537440"/>
          </a:xfrm>
          <a:prstGeom prst="rect">
            <a:avLst/>
          </a:prstGeom>
        </p:spPr>
      </p:pic>
      <p:sp>
        <p:nvSpPr>
          <p:cNvPr id="4" name="Content Placeholder 2">
            <a:extLst>
              <a:ext uri="{FF2B5EF4-FFF2-40B4-BE49-F238E27FC236}">
                <a16:creationId xmlns:a16="http://schemas.microsoft.com/office/drawing/2014/main" id="{B92DB9E4-D680-6FA1-A8A4-473DF0931125}"/>
              </a:ext>
            </a:extLst>
          </p:cNvPr>
          <p:cNvSpPr txBox="1">
            <a:spLocks/>
          </p:cNvSpPr>
          <p:nvPr/>
        </p:nvSpPr>
        <p:spPr>
          <a:xfrm>
            <a:off x="5514712" y="3544770"/>
            <a:ext cx="1512168" cy="751571"/>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FCC-ee</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p:pic>
        <p:nvPicPr>
          <p:cNvPr id="12" name="Picture 11" descr="Diagram, radar chart&#10;&#10;Description automatically generated">
            <a:extLst>
              <a:ext uri="{FF2B5EF4-FFF2-40B4-BE49-F238E27FC236}">
                <a16:creationId xmlns:a16="http://schemas.microsoft.com/office/drawing/2014/main" id="{CAB6820D-7F89-AA9E-627F-2F076BC02F45}"/>
              </a:ext>
            </a:extLst>
          </p:cNvPr>
          <p:cNvPicPr>
            <a:picLocks noChangeAspect="1"/>
          </p:cNvPicPr>
          <p:nvPr/>
        </p:nvPicPr>
        <p:blipFill>
          <a:blip r:embed="rId6"/>
          <a:stretch>
            <a:fillRect/>
          </a:stretch>
        </p:blipFill>
        <p:spPr>
          <a:xfrm>
            <a:off x="8008768" y="2763683"/>
            <a:ext cx="4096185" cy="3321232"/>
          </a:xfrm>
          <a:prstGeom prst="rect">
            <a:avLst/>
          </a:prstGeom>
        </p:spPr>
      </p:pic>
      <p:sp>
        <p:nvSpPr>
          <p:cNvPr id="15" name="Content Placeholder 2">
            <a:extLst>
              <a:ext uri="{FF2B5EF4-FFF2-40B4-BE49-F238E27FC236}">
                <a16:creationId xmlns:a16="http://schemas.microsoft.com/office/drawing/2014/main" id="{66B11ACC-554C-4750-AE7A-6884C42941D0}"/>
              </a:ext>
            </a:extLst>
          </p:cNvPr>
          <p:cNvSpPr txBox="1">
            <a:spLocks/>
          </p:cNvSpPr>
          <p:nvPr/>
        </p:nvSpPr>
        <p:spPr>
          <a:xfrm>
            <a:off x="9462860" y="3616198"/>
            <a:ext cx="1512168" cy="728146"/>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FCC-hh</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7D1DBE66-3CAD-E03B-4CCB-92EA9454A64C}"/>
                  </a:ext>
                </a:extLst>
              </p:cNvPr>
              <p:cNvSpPr txBox="1"/>
              <p:nvPr/>
            </p:nvSpPr>
            <p:spPr>
              <a:xfrm>
                <a:off x="0" y="673752"/>
                <a:ext cx="12192000" cy="178510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b="1" dirty="0">
                    <a:solidFill>
                      <a:srgbClr val="0C377B"/>
                    </a:solidFill>
                    <a:latin typeface="Arial"/>
                  </a:rPr>
                  <a:t>C</a:t>
                </a:r>
                <a:r>
                  <a:rPr kumimoji="0" lang="en-GB" sz="2000" b="1" i="0" u="none" strike="noStrike" kern="1200" cap="none" spc="0" normalizeH="0" baseline="0" noProof="0" dirty="0" err="1">
                    <a:ln>
                      <a:noFill/>
                    </a:ln>
                    <a:solidFill>
                      <a:srgbClr val="0C377B"/>
                    </a:solidFill>
                    <a:effectLst/>
                    <a:uLnTx/>
                    <a:uFillTx/>
                    <a:latin typeface="Arial"/>
                    <a:ea typeface="+mn-ea"/>
                    <a:cs typeface="+mn-cs"/>
                  </a:rPr>
                  <a:t>omprehensive</a:t>
                </a:r>
                <a:r>
                  <a:rPr kumimoji="0" lang="en-GB" sz="2000" b="1" i="0" u="none" strike="noStrike" kern="1200" cap="none" spc="0" normalizeH="0" baseline="0" noProof="0" dirty="0">
                    <a:ln>
                      <a:noFill/>
                    </a:ln>
                    <a:solidFill>
                      <a:srgbClr val="0C377B"/>
                    </a:solidFill>
                    <a:effectLst/>
                    <a:uLnTx/>
                    <a:uFillTx/>
                    <a:latin typeface="Arial"/>
                    <a:ea typeface="+mn-ea"/>
                    <a:cs typeface="+mn-cs"/>
                  </a:rPr>
                  <a:t> long-term programme maximising physics opportunities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dirty="0">
                    <a:solidFill>
                      <a:srgbClr val="3333FF"/>
                    </a:solidFill>
                    <a:latin typeface="Arial"/>
                  </a:rPr>
                  <a:t>S</a:t>
                </a:r>
                <a:r>
                  <a:rPr kumimoji="0" lang="en-GB" sz="1800" b="1" i="0" u="none" strike="noStrike" kern="1200" cap="none" spc="0" normalizeH="0" baseline="0" noProof="0" dirty="0" err="1">
                    <a:ln>
                      <a:noFill/>
                    </a:ln>
                    <a:solidFill>
                      <a:srgbClr val="3333FF"/>
                    </a:solidFill>
                    <a:effectLst/>
                    <a:uLnTx/>
                    <a:uFillTx/>
                    <a:latin typeface="Arial"/>
                    <a:ea typeface="+mn-ea"/>
                    <a:cs typeface="+mn-cs"/>
                  </a:rPr>
                  <a:t>tage</a:t>
                </a:r>
                <a:r>
                  <a:rPr kumimoji="0" lang="en-GB" sz="1800" b="1" i="0" u="none" strike="noStrike" kern="1200" cap="none" spc="0" normalizeH="0" baseline="0" noProof="0" dirty="0">
                    <a:ln>
                      <a:noFill/>
                    </a:ln>
                    <a:solidFill>
                      <a:srgbClr val="3333FF"/>
                    </a:solidFill>
                    <a:effectLst/>
                    <a:uLnTx/>
                    <a:uFillTx/>
                    <a:latin typeface="Arial"/>
                    <a:ea typeface="+mn-ea"/>
                    <a:cs typeface="+mn-cs"/>
                  </a:rPr>
                  <a:t> 1: FCC-ee (Z, W, H, </a:t>
                </a:r>
                <a14:m>
                  <m:oMath xmlns:m="http://schemas.openxmlformats.org/officeDocument/2006/math">
                    <m:r>
                      <m:rPr>
                        <m:nor/>
                      </m:rPr>
                      <a:rPr kumimoji="0" lang="en-US" sz="18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acc>
                      <m:accPr>
                        <m:chr m:val="̅"/>
                        <m:ctrlPr>
                          <a:rPr kumimoji="0" lang="en-US" sz="1800" b="1" i="1"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ctrlPr>
                      </m:accPr>
                      <m:e>
                        <m:r>
                          <m:rPr>
                            <m:nor/>
                          </m:rPr>
                          <a:rPr kumimoji="0" lang="en-US" sz="18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e>
                    </m:acc>
                  </m:oMath>
                </a14:m>
                <a:r>
                  <a:rPr kumimoji="0" lang="en-GB" sz="1800" b="1" i="0" u="none" strike="noStrike" kern="1200" cap="none" spc="0" normalizeH="0" baseline="0" noProof="0" dirty="0">
                    <a:ln>
                      <a:noFill/>
                    </a:ln>
                    <a:solidFill>
                      <a:srgbClr val="3333FF"/>
                    </a:solidFill>
                    <a:effectLst/>
                    <a:uLnTx/>
                    <a:uFillTx/>
                    <a:latin typeface="Arial"/>
                    <a:ea typeface="+mn-ea"/>
                    <a:cs typeface="+mn-cs"/>
                  </a:rPr>
                  <a:t>) as Higgs factory, electroweak &amp; top factory at highest luminosities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1" dirty="0">
                    <a:solidFill>
                      <a:srgbClr val="3333FF"/>
                    </a:solidFill>
                    <a:latin typeface="Arial"/>
                  </a:rPr>
                  <a:t>S</a:t>
                </a:r>
                <a:r>
                  <a:rPr kumimoji="0" lang="en-GB" sz="1800" b="1" i="0" u="none" strike="noStrike" kern="1200" cap="none" spc="0" normalizeH="0" baseline="0" noProof="0" dirty="0" err="1">
                    <a:ln>
                      <a:noFill/>
                    </a:ln>
                    <a:solidFill>
                      <a:srgbClr val="3333FF"/>
                    </a:solidFill>
                    <a:effectLst/>
                    <a:uLnTx/>
                    <a:uFillTx/>
                    <a:latin typeface="Arial"/>
                    <a:ea typeface="+mn-ea"/>
                    <a:cs typeface="+mn-cs"/>
                  </a:rPr>
                  <a:t>tage</a:t>
                </a:r>
                <a:r>
                  <a:rPr kumimoji="0" lang="en-GB" sz="1800" b="1" i="0" u="none" strike="noStrike" kern="1200" cap="none" spc="0" normalizeH="0" baseline="0" noProof="0" dirty="0">
                    <a:ln>
                      <a:noFill/>
                    </a:ln>
                    <a:solidFill>
                      <a:srgbClr val="3333FF"/>
                    </a:solidFill>
                    <a:effectLst/>
                    <a:uLnTx/>
                    <a:uFillTx/>
                    <a:latin typeface="Arial"/>
                    <a:ea typeface="+mn-ea"/>
                    <a:cs typeface="+mn-cs"/>
                  </a:rPr>
                  <a:t> 2: FCC-hh (~100 </a:t>
                </a:r>
                <a:r>
                  <a:rPr kumimoji="0" lang="en-GB" sz="1800" b="1" i="0" u="none" strike="noStrike" kern="1200" cap="none" spc="0" normalizeH="0" baseline="0" noProof="0" dirty="0" err="1">
                    <a:ln>
                      <a:noFill/>
                    </a:ln>
                    <a:solidFill>
                      <a:srgbClr val="3333FF"/>
                    </a:solidFill>
                    <a:effectLst/>
                    <a:uLnTx/>
                    <a:uFillTx/>
                    <a:latin typeface="Arial"/>
                    <a:ea typeface="+mn-ea"/>
                    <a:cs typeface="+mn-cs"/>
                  </a:rPr>
                  <a:t>TeV</a:t>
                </a:r>
                <a:r>
                  <a:rPr kumimoji="0" lang="en-GB" sz="1800" b="1" i="0" u="none" strike="noStrike" kern="1200" cap="none" spc="0" normalizeH="0" baseline="0" noProof="0" dirty="0">
                    <a:ln>
                      <a:noFill/>
                    </a:ln>
                    <a:solidFill>
                      <a:srgbClr val="3333FF"/>
                    </a:solidFill>
                    <a:effectLst/>
                    <a:uLnTx/>
                    <a:uFillTx/>
                    <a:latin typeface="Arial"/>
                    <a:ea typeface="+mn-ea"/>
                    <a:cs typeface="+mn-cs"/>
                  </a:rPr>
                  <a:t>) as natural continuation at energy frontier, pp &amp; AA collisions; e-</a:t>
                </a:r>
                <a:r>
                  <a:rPr lang="en-GB" b="1" dirty="0">
                    <a:solidFill>
                      <a:srgbClr val="3333FF"/>
                    </a:solidFill>
                    <a:latin typeface="Arial"/>
                  </a:rPr>
                  <a:t>h </a:t>
                </a:r>
                <a:r>
                  <a:rPr kumimoji="0" lang="en-GB" sz="1800" b="1" i="0" u="none" strike="noStrike" kern="1200" cap="none" spc="0" normalizeH="0" baseline="0" noProof="0" dirty="0">
                    <a:ln>
                      <a:noFill/>
                    </a:ln>
                    <a:solidFill>
                      <a:srgbClr val="3333FF"/>
                    </a:solidFill>
                    <a:effectLst/>
                    <a:uLnTx/>
                    <a:uFillTx/>
                    <a:latin typeface="Arial"/>
                    <a:ea typeface="+mn-ea"/>
                    <a:cs typeface="+mn-cs"/>
                  </a:rPr>
                  <a:t>option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srgbClr val="0C377B"/>
                    </a:solidFill>
                    <a:latin typeface="Arial"/>
                  </a:rPr>
                  <a:t>H</a:t>
                </a:r>
                <a:r>
                  <a:rPr kumimoji="0" lang="en-GB" sz="1800" b="0" i="0" u="none" strike="noStrike" kern="1200" cap="none" spc="0" normalizeH="0" baseline="0" noProof="0" dirty="0" err="1">
                    <a:ln>
                      <a:noFill/>
                    </a:ln>
                    <a:solidFill>
                      <a:srgbClr val="0C377B"/>
                    </a:solidFill>
                    <a:effectLst/>
                    <a:uLnTx/>
                    <a:uFillTx/>
                    <a:latin typeface="Arial"/>
                    <a:ea typeface="+mn-ea"/>
                    <a:cs typeface="+mn-cs"/>
                  </a:rPr>
                  <a:t>ighly</a:t>
                </a:r>
                <a:r>
                  <a:rPr kumimoji="0" lang="en-GB" sz="1800" b="0" i="0" u="none" strike="noStrike" kern="1200" cap="none" spc="0" normalizeH="0" baseline="0" noProof="0" dirty="0">
                    <a:ln>
                      <a:noFill/>
                    </a:ln>
                    <a:solidFill>
                      <a:srgbClr val="0C377B"/>
                    </a:solidFill>
                    <a:effectLst/>
                    <a:uLnTx/>
                    <a:uFillTx/>
                    <a:latin typeface="Arial"/>
                    <a:ea typeface="+mn-ea"/>
                    <a:cs typeface="+mn-cs"/>
                  </a:rPr>
                  <a:t> synergetic and complementary programme boosting the physics reach of both colliders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solidFill>
                      <a:srgbClr val="0C377B"/>
                    </a:solidFill>
                    <a:latin typeface="Arial"/>
                  </a:rPr>
                  <a:t>C</a:t>
                </a:r>
                <a:r>
                  <a:rPr kumimoji="0" lang="en-GB" sz="1800" b="0" i="0" u="none" strike="noStrike" kern="1200" cap="none" spc="0" normalizeH="0" baseline="0" noProof="0" dirty="0" err="1">
                    <a:ln>
                      <a:noFill/>
                    </a:ln>
                    <a:solidFill>
                      <a:srgbClr val="0C377B"/>
                    </a:solidFill>
                    <a:effectLst/>
                    <a:uLnTx/>
                    <a:uFillTx/>
                    <a:latin typeface="Arial"/>
                    <a:ea typeface="+mn-ea"/>
                    <a:cs typeface="+mn-cs"/>
                  </a:rPr>
                  <a:t>ommon</a:t>
                </a:r>
                <a:r>
                  <a:rPr kumimoji="0" lang="en-GB" sz="1800" b="0" i="0" u="none" strike="noStrike" kern="1200" cap="none" spc="0" normalizeH="0" baseline="0" noProof="0" dirty="0">
                    <a:ln>
                      <a:noFill/>
                    </a:ln>
                    <a:solidFill>
                      <a:srgbClr val="0C377B"/>
                    </a:solidFill>
                    <a:effectLst/>
                    <a:uLnTx/>
                    <a:uFillTx/>
                    <a:latin typeface="Arial"/>
                    <a:ea typeface="+mn-ea"/>
                    <a:cs typeface="+mn-cs"/>
                  </a:rPr>
                  <a:t> civil engineering and technical infrastructures, </a:t>
                </a:r>
                <a:r>
                  <a:rPr kumimoji="0" lang="en-US" sz="1800" b="0" i="0" u="none" strike="noStrike" kern="1200" cap="none" spc="0" normalizeH="0" baseline="0" noProof="0" dirty="0">
                    <a:ln>
                      <a:noFill/>
                    </a:ln>
                    <a:solidFill>
                      <a:srgbClr val="0C377B"/>
                    </a:solidFill>
                    <a:effectLst/>
                    <a:uLnTx/>
                    <a:uFillTx/>
                    <a:latin typeface="Arial"/>
                    <a:ea typeface="+mn-ea"/>
                    <a:cs typeface="+mn-cs"/>
                  </a:rPr>
                  <a:t>building on and reusing CERN’s existing infrastructure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srgbClr val="0C377B"/>
                    </a:solidFill>
                    <a:effectLst/>
                    <a:uLnTx/>
                    <a:uFillTx/>
                    <a:latin typeface="Arial"/>
                    <a:ea typeface="+mn-ea"/>
                    <a:cs typeface="+mn-cs"/>
                  </a:rPr>
                  <a:t>FCC integrated project </a:t>
                </a:r>
                <a:r>
                  <a:rPr kumimoji="0" lang="en-GB" sz="1800" b="0" i="0" u="none" strike="noStrike" kern="0" cap="none" spc="0" normalizeH="0" baseline="0" noProof="0" dirty="0">
                    <a:ln>
                      <a:noFill/>
                    </a:ln>
                    <a:solidFill>
                      <a:srgbClr val="0C377B"/>
                    </a:solidFill>
                    <a:effectLst/>
                    <a:uLnTx/>
                    <a:uFillTx/>
                    <a:latin typeface="Arial"/>
                    <a:ea typeface="+mn-ea"/>
                    <a:cs typeface="+mn-cs"/>
                  </a:rPr>
                  <a:t>allows the start of a new, major facility at CERN within a few years of the end of HL-LHC</a:t>
                </a: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mc:Choice>
        <mc:Fallback xmlns="">
          <p:sp>
            <p:nvSpPr>
              <p:cNvPr id="17" name="TextBox 16">
                <a:extLst>
                  <a:ext uri="{FF2B5EF4-FFF2-40B4-BE49-F238E27FC236}">
                    <a16:creationId xmlns:a16="http://schemas.microsoft.com/office/drawing/2014/main" id="{7D1DBE66-3CAD-E03B-4CCB-92EA9454A64C}"/>
                  </a:ext>
                </a:extLst>
              </p:cNvPr>
              <p:cNvSpPr txBox="1">
                <a:spLocks noRot="1" noChangeAspect="1" noMove="1" noResize="1" noEditPoints="1" noAdjustHandles="1" noChangeArrowheads="1" noChangeShapeType="1" noTextEdit="1"/>
              </p:cNvSpPr>
              <p:nvPr/>
            </p:nvSpPr>
            <p:spPr>
              <a:xfrm>
                <a:off x="0" y="673752"/>
                <a:ext cx="12192000" cy="1785104"/>
              </a:xfrm>
              <a:prstGeom prst="rect">
                <a:avLst/>
              </a:prstGeom>
              <a:blipFill>
                <a:blip r:embed="rId7"/>
                <a:stretch>
                  <a:fillRect l="-520" t="-2128" b="-4255"/>
                </a:stretch>
              </a:blipFill>
            </p:spPr>
            <p:txBody>
              <a:bodyPr/>
              <a:lstStyle/>
              <a:p>
                <a:r>
                  <a:rPr lang="en-CH">
                    <a:noFill/>
                  </a:rPr>
                  <a:t> </a:t>
                </a:r>
              </a:p>
            </p:txBody>
          </p:sp>
        </mc:Fallback>
      </mc:AlternateContent>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80BD2F77-2369-4621-9D1B-559C15528B8A}"/>
              </a:ext>
            </a:extLst>
          </p:cNvPr>
          <p:cNvSpPr txBox="1">
            <a:spLocks/>
          </p:cNvSpPr>
          <p:nvPr/>
        </p:nvSpPr>
        <p:spPr>
          <a:xfrm>
            <a:off x="-28930" y="0"/>
            <a:ext cx="1222093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a:t>
            </a:r>
            <a:r>
              <a:rPr lang="en-US" sz="4000" kern="0" dirty="0">
                <a:latin typeface="Arial"/>
              </a:rPr>
              <a:t>The LHC Legacy (so far)</a:t>
            </a:r>
            <a:endParaRPr kumimoji="0" lang="en-US" sz="2800" b="1" i="0" u="none" strike="noStrike" kern="0" cap="none" spc="0" normalizeH="0" baseline="0" noProof="0" dirty="0">
              <a:ln>
                <a:noFill/>
              </a:ln>
              <a:solidFill>
                <a:srgbClr val="FFFF00"/>
              </a:solidFill>
              <a:effectLst/>
              <a:uLnTx/>
              <a:uFillTx/>
              <a:latin typeface="Arial"/>
              <a:ea typeface="+mj-ea"/>
              <a:cs typeface="+mj-cs"/>
            </a:endParaRPr>
          </a:p>
        </p:txBody>
      </p:sp>
      <p:pic>
        <p:nvPicPr>
          <p:cNvPr id="54" name="Picture 53" descr="A picture containing icon&#10;&#10;Description automatically generated">
            <a:extLst>
              <a:ext uri="{FF2B5EF4-FFF2-40B4-BE49-F238E27FC236}">
                <a16:creationId xmlns:a16="http://schemas.microsoft.com/office/drawing/2014/main" id="{B02F8D9B-AAAE-49B0-95EF-D2DCE15E258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9620" y="188640"/>
            <a:ext cx="1935386" cy="654292"/>
          </a:xfrm>
          <a:prstGeom prst="rect">
            <a:avLst/>
          </a:prstGeom>
        </p:spPr>
      </p:pic>
      <p:pic>
        <p:nvPicPr>
          <p:cNvPr id="7" name="Picture 6">
            <a:extLst>
              <a:ext uri="{FF2B5EF4-FFF2-40B4-BE49-F238E27FC236}">
                <a16:creationId xmlns:a16="http://schemas.microsoft.com/office/drawing/2014/main" id="{831E488F-0A2D-AE3D-C86F-C6F2395FEB91}"/>
              </a:ext>
            </a:extLst>
          </p:cNvPr>
          <p:cNvPicPr>
            <a:picLocks noChangeAspect="1"/>
          </p:cNvPicPr>
          <p:nvPr/>
        </p:nvPicPr>
        <p:blipFill>
          <a:blip r:embed="rId3"/>
          <a:stretch>
            <a:fillRect/>
          </a:stretch>
        </p:blipFill>
        <p:spPr>
          <a:xfrm>
            <a:off x="777450" y="1297580"/>
            <a:ext cx="10637100" cy="5128978"/>
          </a:xfrm>
          <a:prstGeom prst="rect">
            <a:avLst/>
          </a:prstGeom>
        </p:spPr>
      </p:pic>
      <p:sp>
        <p:nvSpPr>
          <p:cNvPr id="8" name="TextBox 7">
            <a:extLst>
              <a:ext uri="{FF2B5EF4-FFF2-40B4-BE49-F238E27FC236}">
                <a16:creationId xmlns:a16="http://schemas.microsoft.com/office/drawing/2014/main" id="{9F0579F9-CAAD-3F23-086C-6DFA728DC2E7}"/>
              </a:ext>
            </a:extLst>
          </p:cNvPr>
          <p:cNvSpPr txBox="1"/>
          <p:nvPr/>
        </p:nvSpPr>
        <p:spPr>
          <a:xfrm>
            <a:off x="10740980" y="6437984"/>
            <a:ext cx="1300356" cy="369332"/>
          </a:xfrm>
          <a:prstGeom prst="rect">
            <a:avLst/>
          </a:prstGeom>
          <a:noFill/>
        </p:spPr>
        <p:txBody>
          <a:bodyPr wrap="none" rtlCol="0">
            <a:spAutoFit/>
          </a:bodyPr>
          <a:lstStyle/>
          <a:p>
            <a:r>
              <a:rPr lang="en-CH" dirty="0"/>
              <a:t>C. Grojean</a:t>
            </a:r>
          </a:p>
        </p:txBody>
      </p:sp>
    </p:spTree>
    <p:extLst>
      <p:ext uri="{BB962C8B-B14F-4D97-AF65-F5344CB8AC3E}">
        <p14:creationId xmlns:p14="http://schemas.microsoft.com/office/powerpoint/2010/main" val="36566600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80BD2F77-2369-4621-9D1B-559C15528B8A}"/>
              </a:ext>
            </a:extLst>
          </p:cNvPr>
          <p:cNvSpPr txBox="1">
            <a:spLocks/>
          </p:cNvSpPr>
          <p:nvPr/>
        </p:nvSpPr>
        <p:spPr>
          <a:xfrm>
            <a:off x="-28930" y="0"/>
            <a:ext cx="1222093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a:t>
            </a:r>
            <a:r>
              <a:rPr kumimoji="0" lang="en-US" sz="4000" b="1" i="0" u="none" strike="noStrike" kern="0" cap="none" spc="0" normalizeH="0" baseline="0" noProof="0" dirty="0">
                <a:ln>
                  <a:noFill/>
                </a:ln>
                <a:solidFill>
                  <a:srgbClr val="FFFF00"/>
                </a:solidFill>
                <a:effectLst/>
                <a:uLnTx/>
                <a:uFillTx/>
                <a:latin typeface="Arial"/>
                <a:ea typeface="+mj-ea"/>
                <a:cs typeface="+mj-cs"/>
              </a:rPr>
              <a:t>FCC-</a:t>
            </a:r>
            <a:r>
              <a:rPr kumimoji="0" lang="en-US" sz="4000" b="1" i="0" u="none" strike="noStrike" kern="0" cap="none" spc="0" normalizeH="0" baseline="0" noProof="0" dirty="0" err="1">
                <a:ln>
                  <a:noFill/>
                </a:ln>
                <a:solidFill>
                  <a:srgbClr val="FFFF00"/>
                </a:solidFill>
                <a:effectLst/>
                <a:uLnTx/>
                <a:uFillTx/>
                <a:latin typeface="Arial"/>
                <a:ea typeface="+mj-ea"/>
                <a:cs typeface="+mj-cs"/>
              </a:rPr>
              <a:t>ee</a:t>
            </a:r>
            <a:r>
              <a:rPr kumimoji="0" lang="en-US" sz="4000" b="1" i="0" u="none" strike="noStrike" kern="0" cap="none" spc="0" normalizeH="0" baseline="0" noProof="0" dirty="0">
                <a:ln>
                  <a:noFill/>
                </a:ln>
                <a:solidFill>
                  <a:srgbClr val="FFFF00"/>
                </a:solidFill>
                <a:effectLst/>
                <a:uLnTx/>
                <a:uFillTx/>
                <a:latin typeface="Arial"/>
                <a:ea typeface="+mj-ea"/>
                <a:cs typeface="+mj-cs"/>
              </a:rPr>
              <a:t> Collider </a:t>
            </a:r>
            <a:r>
              <a:rPr kumimoji="0" lang="en-US" sz="4000" b="1" i="0" u="none" strike="noStrike" kern="0" cap="none" spc="0" normalizeH="0" baseline="0" noProof="0" dirty="0" err="1">
                <a:ln>
                  <a:noFill/>
                </a:ln>
                <a:solidFill>
                  <a:srgbClr val="FFFF00"/>
                </a:solidFill>
                <a:effectLst/>
                <a:uLnTx/>
                <a:uFillTx/>
                <a:latin typeface="Arial"/>
                <a:ea typeface="+mj-ea"/>
                <a:cs typeface="+mj-cs"/>
              </a:rPr>
              <a:t>Programme</a:t>
            </a:r>
            <a:endParaRPr kumimoji="0" lang="en-US" sz="4000" b="1" i="0" u="none" strike="noStrike" kern="0" cap="none" spc="0" normalizeH="0" baseline="0" noProof="0" dirty="0">
              <a:ln>
                <a:noFill/>
              </a:ln>
              <a:solidFill>
                <a:srgbClr val="FFFF00"/>
              </a:solidFill>
              <a:effectLst/>
              <a:uLnTx/>
              <a:uFillTx/>
              <a:latin typeface="Arial"/>
              <a:ea typeface="+mj-ea"/>
              <a:cs typeface="+mj-cs"/>
            </a:endParaRPr>
          </a:p>
        </p:txBody>
      </p:sp>
      <p:pic>
        <p:nvPicPr>
          <p:cNvPr id="54" name="Picture 53" descr="A picture containing icon&#10;&#10;Description automatically generated">
            <a:extLst>
              <a:ext uri="{FF2B5EF4-FFF2-40B4-BE49-F238E27FC236}">
                <a16:creationId xmlns:a16="http://schemas.microsoft.com/office/drawing/2014/main" id="{B02F8D9B-AAAE-49B0-95EF-D2DCE15E258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9620" y="188640"/>
            <a:ext cx="1935386" cy="654292"/>
          </a:xfrm>
          <a:prstGeom prst="rect">
            <a:avLst/>
          </a:prstGeom>
        </p:spPr>
      </p:pic>
      <p:pic>
        <p:nvPicPr>
          <p:cNvPr id="2" name="FCC-runs_v10.jpg" descr="FCC-runs_v10.jpg">
            <a:extLst>
              <a:ext uri="{FF2B5EF4-FFF2-40B4-BE49-F238E27FC236}">
                <a16:creationId xmlns:a16="http://schemas.microsoft.com/office/drawing/2014/main" id="{E017917E-676E-E2A0-F33D-DFA12DBB7A77}"/>
              </a:ext>
            </a:extLst>
          </p:cNvPr>
          <p:cNvPicPr/>
          <p:nvPr/>
        </p:nvPicPr>
        <p:blipFill>
          <a:blip r:embed="rId3"/>
          <a:srcRect t="8273" b="28087"/>
          <a:stretch/>
        </p:blipFill>
        <p:spPr>
          <a:xfrm>
            <a:off x="0" y="1062531"/>
            <a:ext cx="11943233" cy="4257279"/>
          </a:xfrm>
          <a:prstGeom prst="rect">
            <a:avLst/>
          </a:prstGeom>
          <a:ln w="12700">
            <a:noFill/>
          </a:ln>
        </p:spPr>
      </p:pic>
      <p:sp>
        <p:nvSpPr>
          <p:cNvPr id="3" name="Opportunities beyond the baseline plan (√s below Z, 125GeV, 217GeV; larger integrated lumi…)…">
            <a:extLst>
              <a:ext uri="{FF2B5EF4-FFF2-40B4-BE49-F238E27FC236}">
                <a16:creationId xmlns:a16="http://schemas.microsoft.com/office/drawing/2014/main" id="{A19028DD-A746-1349-DD5F-C1A736FF9C55}"/>
              </a:ext>
            </a:extLst>
          </p:cNvPr>
          <p:cNvSpPr/>
          <p:nvPr/>
        </p:nvSpPr>
        <p:spPr>
          <a:xfrm>
            <a:off x="248767" y="5319810"/>
            <a:ext cx="11694466" cy="1487506"/>
          </a:xfrm>
          <a:prstGeom prst="rect">
            <a:avLst/>
          </a:prstGeom>
          <a:noFill/>
          <a:ln w="12700">
            <a:noFill/>
          </a:ln>
        </p:spPr>
        <p:style>
          <a:lnRef idx="0">
            <a:scrgbClr r="0" g="0" b="0"/>
          </a:lnRef>
          <a:fillRef idx="0">
            <a:scrgbClr r="0" g="0" b="0"/>
          </a:fillRef>
          <a:effectRef idx="0">
            <a:scrgbClr r="0" g="0" b="0"/>
          </a:effectRef>
          <a:fontRef idx="minor"/>
        </p:style>
        <p:txBody>
          <a:bodyPr wrap="square" lIns="50760" tIns="50760" rIns="50760" bIns="50760" anchor="ctr">
            <a:spAutoFit/>
          </a:bodyPr>
          <a:lstStyle/>
          <a:p>
            <a:pPr marL="333360" indent="-333360" defTabSz="457200">
              <a:lnSpc>
                <a:spcPct val="100000"/>
              </a:lnSpc>
              <a:buClr>
                <a:srgbClr val="000000"/>
              </a:buClr>
              <a:buSzPct val="145000"/>
              <a:buFont typeface="Symbol" charset="2"/>
              <a:buChar char=""/>
              <a:tabLst>
                <a:tab pos="774720" algn="l"/>
              </a:tabLst>
            </a:pPr>
            <a:r>
              <a:rPr lang="en-GB" b="1" strike="noStrike" spc="-1" dirty="0">
                <a:solidFill>
                  <a:srgbClr val="000000"/>
                </a:solidFill>
                <a:latin typeface="Arial"/>
                <a:ea typeface="Arial"/>
              </a:rPr>
              <a:t>Opportunities</a:t>
            </a:r>
            <a:r>
              <a:rPr lang="en-GB" b="0" strike="noStrike" spc="-1" dirty="0">
                <a:solidFill>
                  <a:srgbClr val="000000"/>
                </a:solidFill>
                <a:latin typeface="Arial"/>
                <a:ea typeface="Arial"/>
              </a:rPr>
              <a:t> beyond the baseline plan (√s below Z, 125GeV, 217GeV; larger integrated </a:t>
            </a:r>
            <a:r>
              <a:rPr lang="en-GB" b="0" strike="noStrike" spc="-1" dirty="0" err="1">
                <a:solidFill>
                  <a:srgbClr val="000000"/>
                </a:solidFill>
                <a:latin typeface="Arial"/>
                <a:ea typeface="Arial"/>
              </a:rPr>
              <a:t>lumi</a:t>
            </a:r>
            <a:r>
              <a:rPr lang="en-GB" b="0" strike="noStrike" spc="-1" dirty="0">
                <a:solidFill>
                  <a:srgbClr val="000000"/>
                </a:solidFill>
                <a:latin typeface="Arial"/>
                <a:ea typeface="Arial"/>
              </a:rPr>
              <a:t>…)</a:t>
            </a:r>
            <a:endParaRPr lang="en-GB" b="0" strike="noStrike" spc="-1" dirty="0">
              <a:solidFill>
                <a:srgbClr val="000000"/>
              </a:solidFill>
              <a:latin typeface="Calibri"/>
            </a:endParaRPr>
          </a:p>
          <a:p>
            <a:pPr marL="333360" indent="-333360" defTabSz="457200">
              <a:lnSpc>
                <a:spcPct val="100000"/>
              </a:lnSpc>
              <a:buClr>
                <a:srgbClr val="000000"/>
              </a:buClr>
              <a:buSzPct val="145000"/>
              <a:buFont typeface="Symbol" charset="2"/>
              <a:buChar char=""/>
              <a:tabLst>
                <a:tab pos="774720" algn="l"/>
              </a:tabLst>
            </a:pPr>
            <a:r>
              <a:rPr lang="en-GB" b="1" strike="noStrike" spc="-1" dirty="0">
                <a:solidFill>
                  <a:srgbClr val="000000"/>
                </a:solidFill>
                <a:latin typeface="Arial"/>
                <a:ea typeface="Arial"/>
              </a:rPr>
              <a:t>Opportunities</a:t>
            </a:r>
            <a:r>
              <a:rPr lang="en-GB" b="0" strike="noStrike" spc="-1" dirty="0">
                <a:solidFill>
                  <a:srgbClr val="000000"/>
                </a:solidFill>
                <a:latin typeface="Arial"/>
                <a:ea typeface="Arial"/>
              </a:rPr>
              <a:t> to exploit FCC facility differently (to be studied more carefully):</a:t>
            </a:r>
            <a:endParaRPr lang="en-GB" b="0" strike="noStrike" spc="-1" dirty="0">
              <a:solidFill>
                <a:srgbClr val="000000"/>
              </a:solidFill>
              <a:latin typeface="Calibri"/>
            </a:endParaRPr>
          </a:p>
          <a:p>
            <a:pPr marL="777960" lvl="1" indent="-333360" defTabSz="457200">
              <a:lnSpc>
                <a:spcPct val="100000"/>
              </a:lnSpc>
              <a:buClr>
                <a:srgbClr val="000000"/>
              </a:buClr>
              <a:buSzPct val="70000"/>
              <a:buFont typeface="OpenSymbol"/>
              <a:buChar char="๏"/>
              <a:tabLst>
                <a:tab pos="774720" algn="l"/>
              </a:tabLst>
            </a:pPr>
            <a:r>
              <a:rPr lang="en-GB" b="0" strike="noStrike" spc="-1" dirty="0">
                <a:solidFill>
                  <a:srgbClr val="000000"/>
                </a:solidFill>
                <a:latin typeface="Arial"/>
                <a:ea typeface="Arial"/>
              </a:rPr>
              <a:t>using the electrons from the injectors for beam-dump experiments, </a:t>
            </a:r>
            <a:endParaRPr lang="en-GB" b="0" strike="noStrike" spc="-1" dirty="0">
              <a:solidFill>
                <a:srgbClr val="000000"/>
              </a:solidFill>
              <a:latin typeface="Calibri"/>
            </a:endParaRPr>
          </a:p>
          <a:p>
            <a:pPr marL="777960" lvl="1" indent="-333360" defTabSz="457200">
              <a:lnSpc>
                <a:spcPct val="100000"/>
              </a:lnSpc>
              <a:buClr>
                <a:srgbClr val="000000"/>
              </a:buClr>
              <a:buSzPct val="70000"/>
              <a:buFont typeface="OpenSymbol"/>
              <a:buChar char="๏"/>
              <a:tabLst>
                <a:tab pos="774720" algn="l"/>
              </a:tabLst>
            </a:pPr>
            <a:r>
              <a:rPr lang="en-GB" b="0" strike="noStrike" spc="-1" dirty="0">
                <a:solidFill>
                  <a:srgbClr val="000000"/>
                </a:solidFill>
                <a:latin typeface="Arial"/>
                <a:ea typeface="Arial"/>
              </a:rPr>
              <a:t>extracting electron beams from the booster, </a:t>
            </a:r>
            <a:endParaRPr lang="en-GB" b="0" strike="noStrike" spc="-1" dirty="0">
              <a:solidFill>
                <a:srgbClr val="000000"/>
              </a:solidFill>
              <a:latin typeface="Calibri"/>
            </a:endParaRPr>
          </a:p>
          <a:p>
            <a:pPr marL="777960" lvl="1" indent="-333360" defTabSz="457200">
              <a:lnSpc>
                <a:spcPct val="100000"/>
              </a:lnSpc>
              <a:buClr>
                <a:srgbClr val="000000"/>
              </a:buClr>
              <a:buSzPct val="70000"/>
              <a:buFont typeface="OpenSymbol"/>
              <a:buChar char="๏"/>
              <a:tabLst>
                <a:tab pos="774720" algn="l"/>
              </a:tabLst>
            </a:pPr>
            <a:r>
              <a:rPr lang="en-GB" b="0" strike="noStrike" spc="-1" dirty="0">
                <a:solidFill>
                  <a:srgbClr val="000000"/>
                </a:solidFill>
                <a:latin typeface="Arial"/>
                <a:ea typeface="Arial"/>
              </a:rPr>
              <a:t>reusing the synchrotron radiation photons.</a:t>
            </a:r>
            <a:endParaRPr lang="en-GB" b="0" strike="noStrike" spc="-1" dirty="0">
              <a:solidFill>
                <a:srgbClr val="000000"/>
              </a:solidFill>
              <a:latin typeface="Calibri"/>
            </a:endParaRPr>
          </a:p>
        </p:txBody>
      </p:sp>
      <p:sp>
        <p:nvSpPr>
          <p:cNvPr id="5" name="TextBox 4">
            <a:extLst>
              <a:ext uri="{FF2B5EF4-FFF2-40B4-BE49-F238E27FC236}">
                <a16:creationId xmlns:a16="http://schemas.microsoft.com/office/drawing/2014/main" id="{31E66D1C-50E7-679F-72C3-76C7B58F2865}"/>
              </a:ext>
            </a:extLst>
          </p:cNvPr>
          <p:cNvSpPr txBox="1"/>
          <p:nvPr/>
        </p:nvSpPr>
        <p:spPr>
          <a:xfrm>
            <a:off x="10740980" y="6437984"/>
            <a:ext cx="1300356" cy="369332"/>
          </a:xfrm>
          <a:prstGeom prst="rect">
            <a:avLst/>
          </a:prstGeom>
          <a:noFill/>
        </p:spPr>
        <p:txBody>
          <a:bodyPr wrap="none" rtlCol="0">
            <a:spAutoFit/>
          </a:bodyPr>
          <a:lstStyle/>
          <a:p>
            <a:r>
              <a:rPr lang="en-CH" dirty="0"/>
              <a:t>C. Grojean</a:t>
            </a:r>
          </a:p>
        </p:txBody>
      </p:sp>
    </p:spTree>
    <p:extLst>
      <p:ext uri="{BB962C8B-B14F-4D97-AF65-F5344CB8AC3E}">
        <p14:creationId xmlns:p14="http://schemas.microsoft.com/office/powerpoint/2010/main" val="40145147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80BD2F77-2369-4621-9D1B-559C15528B8A}"/>
              </a:ext>
            </a:extLst>
          </p:cNvPr>
          <p:cNvSpPr txBox="1">
            <a:spLocks/>
          </p:cNvSpPr>
          <p:nvPr/>
        </p:nvSpPr>
        <p:spPr>
          <a:xfrm>
            <a:off x="-28930" y="0"/>
            <a:ext cx="1222093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a:t>
            </a:r>
            <a:r>
              <a:rPr kumimoji="0" lang="en-US" sz="4000" b="1" i="0" u="none" strike="noStrike" kern="0" cap="none" spc="0" normalizeH="0" baseline="0" noProof="0" dirty="0">
                <a:ln>
                  <a:noFill/>
                </a:ln>
                <a:solidFill>
                  <a:srgbClr val="FFFF00"/>
                </a:solidFill>
                <a:effectLst/>
                <a:uLnTx/>
                <a:uFillTx/>
                <a:latin typeface="Arial"/>
                <a:ea typeface="+mj-ea"/>
                <a:cs typeface="+mj-cs"/>
              </a:rPr>
              <a:t>FCC-</a:t>
            </a:r>
            <a:r>
              <a:rPr kumimoji="0" lang="en-US" sz="4000" b="1" i="0" u="none" strike="noStrike" kern="0" cap="none" spc="0" normalizeH="0" baseline="0" noProof="0" dirty="0" err="1">
                <a:ln>
                  <a:noFill/>
                </a:ln>
                <a:solidFill>
                  <a:srgbClr val="FFFF00"/>
                </a:solidFill>
                <a:effectLst/>
                <a:uLnTx/>
                <a:uFillTx/>
                <a:latin typeface="Arial"/>
                <a:ea typeface="+mj-ea"/>
                <a:cs typeface="+mj-cs"/>
              </a:rPr>
              <a:t>ee</a:t>
            </a:r>
            <a:r>
              <a:rPr kumimoji="0" lang="en-US" sz="4000" b="1" i="0" u="none" strike="noStrike" kern="0" cap="none" spc="0" normalizeH="0" baseline="0" noProof="0" dirty="0">
                <a:ln>
                  <a:noFill/>
                </a:ln>
                <a:solidFill>
                  <a:srgbClr val="FFFF00"/>
                </a:solidFill>
                <a:effectLst/>
                <a:uLnTx/>
                <a:uFillTx/>
                <a:latin typeface="Arial"/>
                <a:ea typeface="+mj-ea"/>
                <a:cs typeface="+mj-cs"/>
              </a:rPr>
              <a:t> </a:t>
            </a:r>
            <a:r>
              <a:rPr lang="en-US" sz="4000" kern="0" dirty="0">
                <a:latin typeface="Arial"/>
              </a:rPr>
              <a:t>Run Plan</a:t>
            </a:r>
            <a:endParaRPr kumimoji="0" lang="en-US" sz="2800" b="1" i="0" u="none" strike="noStrike" kern="0" cap="none" spc="0" normalizeH="0" baseline="0" noProof="0" dirty="0">
              <a:ln>
                <a:noFill/>
              </a:ln>
              <a:solidFill>
                <a:srgbClr val="FFFF00"/>
              </a:solidFill>
              <a:effectLst/>
              <a:uLnTx/>
              <a:uFillTx/>
              <a:latin typeface="Arial"/>
              <a:ea typeface="+mj-ea"/>
              <a:cs typeface="+mj-cs"/>
            </a:endParaRPr>
          </a:p>
        </p:txBody>
      </p:sp>
      <p:pic>
        <p:nvPicPr>
          <p:cNvPr id="54" name="Picture 53" descr="A picture containing icon&#10;&#10;Description automatically generated">
            <a:extLst>
              <a:ext uri="{FF2B5EF4-FFF2-40B4-BE49-F238E27FC236}">
                <a16:creationId xmlns:a16="http://schemas.microsoft.com/office/drawing/2014/main" id="{B02F8D9B-AAAE-49B0-95EF-D2DCE15E258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9620" y="188640"/>
            <a:ext cx="1935386" cy="654292"/>
          </a:xfrm>
          <a:prstGeom prst="rect">
            <a:avLst/>
          </a:prstGeom>
        </p:spPr>
      </p:pic>
      <p:pic>
        <p:nvPicPr>
          <p:cNvPr id="2" name="Picture 1">
            <a:extLst>
              <a:ext uri="{FF2B5EF4-FFF2-40B4-BE49-F238E27FC236}">
                <a16:creationId xmlns:a16="http://schemas.microsoft.com/office/drawing/2014/main" id="{55CBF7E7-3A50-1312-6889-3C7512651176}"/>
              </a:ext>
            </a:extLst>
          </p:cNvPr>
          <p:cNvPicPr>
            <a:picLocks noChangeAspect="1"/>
          </p:cNvPicPr>
          <p:nvPr/>
        </p:nvPicPr>
        <p:blipFill>
          <a:blip r:embed="rId3"/>
          <a:stretch>
            <a:fillRect/>
          </a:stretch>
        </p:blipFill>
        <p:spPr>
          <a:xfrm>
            <a:off x="397640" y="1252874"/>
            <a:ext cx="11038799" cy="5416486"/>
          </a:xfrm>
          <a:prstGeom prst="rect">
            <a:avLst/>
          </a:prstGeom>
        </p:spPr>
      </p:pic>
      <p:sp>
        <p:nvSpPr>
          <p:cNvPr id="3" name="TextBox 2">
            <a:extLst>
              <a:ext uri="{FF2B5EF4-FFF2-40B4-BE49-F238E27FC236}">
                <a16:creationId xmlns:a16="http://schemas.microsoft.com/office/drawing/2014/main" id="{CEBC3054-320C-89FA-F3CE-3C13D7FB8BB3}"/>
              </a:ext>
            </a:extLst>
          </p:cNvPr>
          <p:cNvSpPr txBox="1"/>
          <p:nvPr/>
        </p:nvSpPr>
        <p:spPr>
          <a:xfrm>
            <a:off x="10740980" y="6437984"/>
            <a:ext cx="1300356" cy="369332"/>
          </a:xfrm>
          <a:prstGeom prst="rect">
            <a:avLst/>
          </a:prstGeom>
          <a:noFill/>
        </p:spPr>
        <p:txBody>
          <a:bodyPr wrap="none" rtlCol="0">
            <a:spAutoFit/>
          </a:bodyPr>
          <a:lstStyle/>
          <a:p>
            <a:r>
              <a:rPr lang="en-CH" dirty="0"/>
              <a:t>C. Grojean</a:t>
            </a:r>
          </a:p>
        </p:txBody>
      </p:sp>
    </p:spTree>
    <p:extLst>
      <p:ext uri="{BB962C8B-B14F-4D97-AF65-F5344CB8AC3E}">
        <p14:creationId xmlns:p14="http://schemas.microsoft.com/office/powerpoint/2010/main" val="16705892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80BD2F77-2369-4621-9D1B-559C15528B8A}"/>
              </a:ext>
            </a:extLst>
          </p:cNvPr>
          <p:cNvSpPr txBox="1">
            <a:spLocks/>
          </p:cNvSpPr>
          <p:nvPr/>
        </p:nvSpPr>
        <p:spPr>
          <a:xfrm>
            <a:off x="-28930" y="0"/>
            <a:ext cx="1222093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a:t>
            </a:r>
            <a:r>
              <a:rPr kumimoji="0" lang="en-US" sz="4000" b="1" i="0" u="none" strike="noStrike" kern="0" cap="none" spc="0" normalizeH="0" baseline="0" noProof="0" dirty="0">
                <a:ln>
                  <a:noFill/>
                </a:ln>
                <a:solidFill>
                  <a:srgbClr val="FFFF00"/>
                </a:solidFill>
                <a:effectLst/>
                <a:uLnTx/>
                <a:uFillTx/>
                <a:latin typeface="Arial"/>
                <a:ea typeface="+mj-ea"/>
                <a:cs typeface="+mj-cs"/>
              </a:rPr>
              <a:t>FCC-</a:t>
            </a:r>
            <a:r>
              <a:rPr kumimoji="0" lang="en-US" sz="4000" b="1" i="0" u="none" strike="noStrike" kern="0" cap="none" spc="0" normalizeH="0" baseline="0" noProof="0" dirty="0" err="1">
                <a:ln>
                  <a:noFill/>
                </a:ln>
                <a:solidFill>
                  <a:srgbClr val="FFFF00"/>
                </a:solidFill>
                <a:effectLst/>
                <a:uLnTx/>
                <a:uFillTx/>
                <a:latin typeface="Arial"/>
                <a:ea typeface="+mj-ea"/>
                <a:cs typeface="+mj-cs"/>
              </a:rPr>
              <a:t>ee</a:t>
            </a:r>
            <a:r>
              <a:rPr kumimoji="0" lang="en-US" sz="4000" b="1" i="0" u="none" strike="noStrike" kern="0" cap="none" spc="0" normalizeH="0" baseline="0" noProof="0" dirty="0">
                <a:ln>
                  <a:noFill/>
                </a:ln>
                <a:solidFill>
                  <a:srgbClr val="FFFF00"/>
                </a:solidFill>
                <a:effectLst/>
                <a:uLnTx/>
                <a:uFillTx/>
                <a:latin typeface="Arial"/>
                <a:ea typeface="+mj-ea"/>
                <a:cs typeface="+mj-cs"/>
              </a:rPr>
              <a:t> </a:t>
            </a:r>
            <a:r>
              <a:rPr lang="en-US" sz="4000" kern="0" dirty="0">
                <a:latin typeface="Arial"/>
              </a:rPr>
              <a:t>Explore and Discover</a:t>
            </a:r>
            <a:endParaRPr kumimoji="0" lang="en-US" sz="2800" b="1" i="0" u="none" strike="noStrike" kern="0" cap="none" spc="0" normalizeH="0" baseline="0" noProof="0" dirty="0">
              <a:ln>
                <a:noFill/>
              </a:ln>
              <a:solidFill>
                <a:srgbClr val="FFFF00"/>
              </a:solidFill>
              <a:effectLst/>
              <a:uLnTx/>
              <a:uFillTx/>
              <a:latin typeface="Arial"/>
              <a:ea typeface="+mj-ea"/>
              <a:cs typeface="+mj-cs"/>
            </a:endParaRPr>
          </a:p>
        </p:txBody>
      </p:sp>
      <p:pic>
        <p:nvPicPr>
          <p:cNvPr id="54" name="Picture 53" descr="A picture containing icon&#10;&#10;Description automatically generated">
            <a:extLst>
              <a:ext uri="{FF2B5EF4-FFF2-40B4-BE49-F238E27FC236}">
                <a16:creationId xmlns:a16="http://schemas.microsoft.com/office/drawing/2014/main" id="{B02F8D9B-AAAE-49B0-95EF-D2DCE15E258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9620" y="188640"/>
            <a:ext cx="1935386" cy="654292"/>
          </a:xfrm>
          <a:prstGeom prst="rect">
            <a:avLst/>
          </a:prstGeom>
        </p:spPr>
      </p:pic>
      <p:sp>
        <p:nvSpPr>
          <p:cNvPr id="3" name="TextBox 2">
            <a:extLst>
              <a:ext uri="{FF2B5EF4-FFF2-40B4-BE49-F238E27FC236}">
                <a16:creationId xmlns:a16="http://schemas.microsoft.com/office/drawing/2014/main" id="{CEBC3054-320C-89FA-F3CE-3C13D7FB8BB3}"/>
              </a:ext>
            </a:extLst>
          </p:cNvPr>
          <p:cNvSpPr txBox="1"/>
          <p:nvPr/>
        </p:nvSpPr>
        <p:spPr>
          <a:xfrm>
            <a:off x="10740980" y="6437984"/>
            <a:ext cx="1300356" cy="369332"/>
          </a:xfrm>
          <a:prstGeom prst="rect">
            <a:avLst/>
          </a:prstGeom>
          <a:noFill/>
        </p:spPr>
        <p:txBody>
          <a:bodyPr wrap="none" rtlCol="0">
            <a:spAutoFit/>
          </a:bodyPr>
          <a:lstStyle/>
          <a:p>
            <a:r>
              <a:rPr lang="en-CH" dirty="0"/>
              <a:t>C. Grojean</a:t>
            </a:r>
          </a:p>
        </p:txBody>
      </p:sp>
      <p:sp>
        <p:nvSpPr>
          <p:cNvPr id="14" name="EXPLORE INDIRECTLY the 10-100 TeV energy scale with precision measurements…">
            <a:extLst>
              <a:ext uri="{FF2B5EF4-FFF2-40B4-BE49-F238E27FC236}">
                <a16:creationId xmlns:a16="http://schemas.microsoft.com/office/drawing/2014/main" id="{B1370A30-93B1-CC1E-7DFF-64AD80D4E37F}"/>
              </a:ext>
            </a:extLst>
          </p:cNvPr>
          <p:cNvSpPr/>
          <p:nvPr/>
        </p:nvSpPr>
        <p:spPr>
          <a:xfrm>
            <a:off x="631065" y="1365161"/>
            <a:ext cx="10985679" cy="5304199"/>
          </a:xfrm>
          <a:prstGeom prst="rect">
            <a:avLst/>
          </a:prstGeom>
        </p:spPr>
        <p:style>
          <a:lnRef idx="0">
            <a:scrgbClr r="0" g="0" b="0"/>
          </a:lnRef>
          <a:fillRef idx="0">
            <a:scrgbClr r="0" g="0" b="0"/>
          </a:fillRef>
          <a:effectRef idx="0">
            <a:scrgbClr r="0" g="0" b="0"/>
          </a:effectRef>
          <a:fontRef idx="minor"/>
        </p:style>
        <p:txBody>
          <a:bodyPr vert="horz" lIns="38070" tIns="38070" rIns="38070" bIns="38070">
            <a:normAutofit lnSpcReduction="10000"/>
          </a:bodyPr>
          <a:lstStyle/>
          <a:p>
            <a:pPr marL="36576" defTabSz="342900">
              <a:lnSpc>
                <a:spcPct val="90000"/>
              </a:lnSpc>
              <a:spcBef>
                <a:spcPct val="20000"/>
              </a:spcBef>
              <a:buClr>
                <a:schemeClr val="accent1"/>
              </a:buClr>
              <a:buSzPct val="80000"/>
              <a:tabLst>
                <a:tab pos="581040" algn="l"/>
              </a:tabLst>
            </a:pPr>
            <a:r>
              <a:rPr lang="en-US" sz="1700" b="1" spc="-1" dirty="0">
                <a:solidFill>
                  <a:srgbClr val="C00000"/>
                </a:solidFill>
              </a:rPr>
              <a:t>EXPLORE INDIRECTLY</a:t>
            </a:r>
            <a:r>
              <a:rPr lang="en-US" sz="1700" spc="-1" dirty="0">
                <a:solidFill>
                  <a:srgbClr val="C00000"/>
                </a:solidFill>
              </a:rPr>
              <a:t> </a:t>
            </a:r>
            <a:r>
              <a:rPr lang="en-US" sz="1700" spc="-1" dirty="0"/>
              <a:t>the 10 -100 </a:t>
            </a:r>
            <a:r>
              <a:rPr lang="en-US" sz="1700" spc="-1" dirty="0" err="1"/>
              <a:t>TeV</a:t>
            </a:r>
            <a:r>
              <a:rPr lang="en-US" sz="1700" spc="-1" dirty="0"/>
              <a:t> energy scale with precision measurements</a:t>
            </a:r>
          </a:p>
          <a:p>
            <a:pPr marL="36576" lvl="1" defTabSz="342900">
              <a:lnSpc>
                <a:spcPct val="90000"/>
              </a:lnSpc>
              <a:spcBef>
                <a:spcPct val="20000"/>
              </a:spcBef>
              <a:buClr>
                <a:schemeClr val="accent1"/>
              </a:buClr>
              <a:buSzPct val="80000"/>
              <a:tabLst>
                <a:tab pos="581040" algn="l"/>
              </a:tabLst>
            </a:pPr>
            <a:r>
              <a:rPr lang="en-US" sz="1700" spc="-1" dirty="0"/>
              <a:t>From the correlated properties of the Z , b, c, 𝜏, W, Higgs, and top particles</a:t>
            </a:r>
          </a:p>
          <a:p>
            <a:pPr marL="36576" lvl="2" defTabSz="342900">
              <a:lnSpc>
                <a:spcPct val="90000"/>
              </a:lnSpc>
              <a:spcBef>
                <a:spcPct val="20000"/>
              </a:spcBef>
              <a:buClr>
                <a:schemeClr val="accent1"/>
              </a:buClr>
              <a:buSzPct val="80000"/>
              <a:tabLst>
                <a:tab pos="581040" algn="l"/>
              </a:tabLst>
            </a:pPr>
            <a:r>
              <a:rPr lang="en-US" sz="1700" spc="-1" dirty="0"/>
              <a:t>Up to 20-50-fold improved precision on ALL electroweak observables (EWPO)</a:t>
            </a:r>
          </a:p>
          <a:p>
            <a:pPr marL="36576" defTabSz="342900">
              <a:lnSpc>
                <a:spcPct val="90000"/>
              </a:lnSpc>
              <a:spcBef>
                <a:spcPct val="20000"/>
              </a:spcBef>
              <a:buClr>
                <a:schemeClr val="accent1"/>
              </a:buClr>
              <a:buSzPct val="80000"/>
              <a:tabLst>
                <a:tab pos="0" algn="l"/>
              </a:tabLst>
            </a:pPr>
            <a:r>
              <a:rPr lang="en-US" sz="1700" spc="-1" dirty="0"/>
              <a:t>	→ </a:t>
            </a:r>
            <a:r>
              <a:rPr lang="en-US" sz="1700" spc="-1" dirty="0" err="1"/>
              <a:t>m</a:t>
            </a:r>
            <a:r>
              <a:rPr lang="en-US" sz="1700" spc="-1" baseline="-5000" dirty="0" err="1"/>
              <a:t>Z</a:t>
            </a:r>
            <a:r>
              <a:rPr lang="en-US" sz="1700" spc="-1" dirty="0"/>
              <a:t> , </a:t>
            </a:r>
            <a:r>
              <a:rPr lang="en-US" sz="1700" spc="-1" dirty="0" err="1"/>
              <a:t>m</a:t>
            </a:r>
            <a:r>
              <a:rPr lang="en-US" sz="1700" spc="-1" baseline="-5000" dirty="0" err="1"/>
              <a:t>W</a:t>
            </a:r>
            <a:r>
              <a:rPr lang="en-US" sz="1700" spc="-1" dirty="0"/>
              <a:t> , </a:t>
            </a:r>
            <a:r>
              <a:rPr lang="en-US" sz="1700" spc="-1" dirty="0" err="1"/>
              <a:t>m</a:t>
            </a:r>
            <a:r>
              <a:rPr lang="en-US" sz="1700" spc="-1" baseline="-5000" dirty="0" err="1"/>
              <a:t>top</a:t>
            </a:r>
            <a:r>
              <a:rPr lang="en-US" sz="1700" spc="-1" dirty="0"/>
              <a:t> , Γ</a:t>
            </a:r>
            <a:r>
              <a:rPr lang="en-US" sz="1700" spc="-1" baseline="-5000" dirty="0"/>
              <a:t>Z</a:t>
            </a:r>
            <a:r>
              <a:rPr lang="en-US" sz="1700" spc="-1" dirty="0"/>
              <a:t> , sin</a:t>
            </a:r>
            <a:r>
              <a:rPr lang="en-US" sz="1700" spc="-1" baseline="31000" dirty="0"/>
              <a:t>2</a:t>
            </a:r>
            <a:r>
              <a:rPr lang="en-US" sz="1700" spc="-1" dirty="0"/>
              <a:t> 𝜃</a:t>
            </a:r>
            <a:r>
              <a:rPr lang="en-US" sz="1700" spc="-1" baseline="-5000" dirty="0" err="1"/>
              <a:t>w</a:t>
            </a:r>
            <a:r>
              <a:rPr lang="en-US" sz="1700" spc="-1" baseline="31000" dirty="0" err="1"/>
              <a:t>eff</a:t>
            </a:r>
            <a:r>
              <a:rPr lang="en-US" sz="1700" spc="-1" dirty="0"/>
              <a:t>, R</a:t>
            </a:r>
            <a:r>
              <a:rPr lang="en-US" sz="1700" spc="-1" baseline="-5000" dirty="0"/>
              <a:t>b</a:t>
            </a:r>
            <a:r>
              <a:rPr lang="en-US" sz="1700" spc="-1" dirty="0"/>
              <a:t> , 𝛼</a:t>
            </a:r>
            <a:r>
              <a:rPr lang="en-US" sz="1700" spc="-1" baseline="-5000" dirty="0"/>
              <a:t>QED</a:t>
            </a:r>
            <a:r>
              <a:rPr lang="en-US" sz="1700" spc="-1" dirty="0"/>
              <a:t>(</a:t>
            </a:r>
            <a:r>
              <a:rPr lang="en-US" sz="1700" spc="-1" dirty="0" err="1"/>
              <a:t>m</a:t>
            </a:r>
            <a:r>
              <a:rPr lang="en-US" sz="1700" spc="-1" baseline="-5000" dirty="0" err="1"/>
              <a:t>Z</a:t>
            </a:r>
            <a:r>
              <a:rPr lang="en-US" sz="1700" spc="-1" dirty="0"/>
              <a:t>), 𝛼</a:t>
            </a:r>
            <a:r>
              <a:rPr lang="en-US" sz="1700" spc="-1" baseline="-5000" dirty="0"/>
              <a:t>s</a:t>
            </a:r>
            <a:r>
              <a:rPr lang="en-US" sz="1700" spc="-1" dirty="0"/>
              <a:t>(</a:t>
            </a:r>
            <a:r>
              <a:rPr lang="en-US" sz="1700" spc="-1" dirty="0" err="1"/>
              <a:t>m</a:t>
            </a:r>
            <a:r>
              <a:rPr lang="en-US" sz="1700" spc="-1" baseline="-5000" dirty="0" err="1"/>
              <a:t>Z</a:t>
            </a:r>
            <a:r>
              <a:rPr lang="en-US" sz="1700" spc="-1" dirty="0"/>
              <a:t> </a:t>
            </a:r>
            <a:r>
              <a:rPr lang="en-US" sz="1700" spc="-1" dirty="0" err="1"/>
              <a:t>m</a:t>
            </a:r>
            <a:r>
              <a:rPr lang="en-US" sz="1700" spc="-1" baseline="-5000" dirty="0" err="1"/>
              <a:t>W</a:t>
            </a:r>
            <a:r>
              <a:rPr lang="en-US" sz="1700" spc="-1" dirty="0"/>
              <a:t> m</a:t>
            </a:r>
            <a:r>
              <a:rPr lang="en-US" sz="1700" spc="-1" baseline="-5000" dirty="0"/>
              <a:t>t</a:t>
            </a:r>
            <a:r>
              <a:rPr lang="en-US" sz="1700" spc="-1" dirty="0"/>
              <a:t>), top EW couplings …</a:t>
            </a:r>
          </a:p>
          <a:p>
            <a:pPr marL="36576" lvl="2" defTabSz="342900">
              <a:lnSpc>
                <a:spcPct val="90000"/>
              </a:lnSpc>
              <a:spcBef>
                <a:spcPct val="20000"/>
              </a:spcBef>
              <a:buClr>
                <a:schemeClr val="accent1"/>
              </a:buClr>
              <a:buSzPct val="80000"/>
              <a:tabLst>
                <a:tab pos="581040" algn="l"/>
              </a:tabLst>
            </a:pPr>
            <a:r>
              <a:rPr lang="en-US" sz="1700" spc="-1" dirty="0"/>
              <a:t>Up to 10 × more precise and model-independent Higgs couplings (width, mass) measurements</a:t>
            </a:r>
          </a:p>
          <a:p>
            <a:pPr marL="36576" defTabSz="342900">
              <a:lnSpc>
                <a:spcPct val="90000"/>
              </a:lnSpc>
              <a:spcBef>
                <a:spcPct val="20000"/>
              </a:spcBef>
              <a:buClr>
                <a:schemeClr val="accent1"/>
              </a:buClr>
              <a:buSzPct val="80000"/>
              <a:tabLst>
                <a:tab pos="0" algn="l"/>
              </a:tabLst>
            </a:pPr>
            <a:r>
              <a:rPr lang="en-US" sz="1700" spc="-1" dirty="0"/>
              <a:t>	→ Access the Higgs potential and infer the vacuum structure of the Universe</a:t>
            </a:r>
          </a:p>
          <a:p>
            <a:pPr marL="36576" defTabSz="342900">
              <a:lnSpc>
                <a:spcPct val="90000"/>
              </a:lnSpc>
              <a:spcBef>
                <a:spcPct val="20000"/>
              </a:spcBef>
              <a:buClr>
                <a:schemeClr val="accent1"/>
              </a:buClr>
              <a:buSzPct val="80000"/>
              <a:tabLst>
                <a:tab pos="0" algn="l"/>
              </a:tabLst>
            </a:pPr>
            <a:r>
              <a:rPr lang="en-US" sz="1700" spc="-1" dirty="0"/>
              <a:t>	→ Reveals the dynamics of the EW phase transition and infer the fate of the EW vacuum</a:t>
            </a:r>
          </a:p>
          <a:p>
            <a:pPr marL="493776" indent="-457200" defTabSz="342900">
              <a:lnSpc>
                <a:spcPct val="90000"/>
              </a:lnSpc>
              <a:spcBef>
                <a:spcPct val="20000"/>
              </a:spcBef>
              <a:buClr>
                <a:schemeClr val="accent1"/>
              </a:buClr>
              <a:buSzPct val="80000"/>
              <a:buFont typeface="Arial"/>
              <a:buChar char="•"/>
              <a:tabLst>
                <a:tab pos="0" algn="l"/>
              </a:tabLst>
            </a:pPr>
            <a:endParaRPr lang="en-US" sz="1700" spc="-1" dirty="0"/>
          </a:p>
          <a:p>
            <a:pPr marL="36576" defTabSz="342900">
              <a:lnSpc>
                <a:spcPct val="90000"/>
              </a:lnSpc>
              <a:spcBef>
                <a:spcPct val="20000"/>
              </a:spcBef>
              <a:buClr>
                <a:schemeClr val="accent1"/>
              </a:buClr>
              <a:buSzPct val="80000"/>
              <a:tabLst>
                <a:tab pos="581040" algn="l"/>
              </a:tabLst>
            </a:pPr>
            <a:r>
              <a:rPr lang="en-US" sz="1700" b="1" spc="-1" dirty="0">
                <a:solidFill>
                  <a:srgbClr val="C00000"/>
                </a:solidFill>
              </a:rPr>
              <a:t>DISCOVER</a:t>
            </a:r>
            <a:r>
              <a:rPr lang="en-US" sz="1700" spc="-1" dirty="0"/>
              <a:t> that the Standard Model does not fit</a:t>
            </a:r>
          </a:p>
          <a:p>
            <a:pPr marL="36576" lvl="1" defTabSz="342900">
              <a:lnSpc>
                <a:spcPct val="90000"/>
              </a:lnSpc>
              <a:spcBef>
                <a:spcPct val="20000"/>
              </a:spcBef>
              <a:buClr>
                <a:schemeClr val="accent1"/>
              </a:buClr>
              <a:buSzPct val="80000"/>
              <a:tabLst>
                <a:tab pos="581040" algn="l"/>
              </a:tabLst>
            </a:pPr>
            <a:r>
              <a:rPr lang="en-US" sz="1700" spc="-1" dirty="0"/>
              <a:t>New Physics! → Pattern of deviations may point to the source.</a:t>
            </a:r>
          </a:p>
          <a:p>
            <a:pPr marL="493776" lvl="1" indent="-457200" defTabSz="342900">
              <a:lnSpc>
                <a:spcPct val="90000"/>
              </a:lnSpc>
              <a:spcBef>
                <a:spcPct val="20000"/>
              </a:spcBef>
              <a:buClr>
                <a:schemeClr val="accent1"/>
              </a:buClr>
              <a:buSzPct val="80000"/>
              <a:buFont typeface="Arial"/>
              <a:buChar char="•"/>
              <a:tabLst>
                <a:tab pos="581040" algn="l"/>
              </a:tabLst>
            </a:pPr>
            <a:r>
              <a:rPr lang="en-US" sz="1700" spc="-1" dirty="0"/>
              <a:t> </a:t>
            </a:r>
          </a:p>
          <a:p>
            <a:pPr marL="36576" defTabSz="342900">
              <a:lnSpc>
                <a:spcPct val="90000"/>
              </a:lnSpc>
              <a:spcBef>
                <a:spcPct val="20000"/>
              </a:spcBef>
              <a:buClr>
                <a:schemeClr val="accent1"/>
              </a:buClr>
              <a:buSzPct val="80000"/>
              <a:tabLst>
                <a:tab pos="581040" algn="l"/>
              </a:tabLst>
            </a:pPr>
            <a:r>
              <a:rPr lang="en-US" sz="1700" b="1" spc="-1" dirty="0">
                <a:solidFill>
                  <a:srgbClr val="C00000"/>
                </a:solidFill>
              </a:rPr>
              <a:t>DISCOVER</a:t>
            </a:r>
            <a:r>
              <a:rPr lang="en-US" sz="1700" spc="-1" dirty="0"/>
              <a:t> a violation of </a:t>
            </a:r>
            <a:r>
              <a:rPr lang="en-US" sz="1700" spc="-1" dirty="0" err="1"/>
              <a:t>flavour</a:t>
            </a:r>
            <a:r>
              <a:rPr lang="en-US" sz="1700" spc="-1" dirty="0"/>
              <a:t> conservation / universality </a:t>
            </a:r>
          </a:p>
          <a:p>
            <a:pPr marL="36576" lvl="1" defTabSz="342900">
              <a:lnSpc>
                <a:spcPct val="90000"/>
              </a:lnSpc>
              <a:spcBef>
                <a:spcPct val="20000"/>
              </a:spcBef>
              <a:buClr>
                <a:schemeClr val="accent1"/>
              </a:buClr>
              <a:buSzPct val="80000"/>
              <a:tabLst>
                <a:tab pos="581040" algn="l"/>
              </a:tabLst>
            </a:pPr>
            <a:r>
              <a:rPr lang="en-US" sz="1700" spc="-1" dirty="0"/>
              <a:t>Z→𝜏𝜇 in 5x10</a:t>
            </a:r>
            <a:r>
              <a:rPr lang="en-US" sz="1700" spc="-1" baseline="31000" dirty="0"/>
              <a:t>12</a:t>
            </a:r>
            <a:r>
              <a:rPr lang="en-US" sz="1700" spc="-1" dirty="0"/>
              <a:t> Z decays; 𝜏→𝜇𝜈/e𝜈 in 2×10</a:t>
            </a:r>
            <a:r>
              <a:rPr lang="en-US" sz="1700" spc="-1" baseline="31000" dirty="0"/>
              <a:t>11</a:t>
            </a:r>
            <a:r>
              <a:rPr lang="en-US" sz="1700" spc="-1" dirty="0"/>
              <a:t> 𝜏 decays; B</a:t>
            </a:r>
            <a:r>
              <a:rPr lang="en-US" sz="1700" spc="-1" baseline="31000" dirty="0"/>
              <a:t>0</a:t>
            </a:r>
            <a:r>
              <a:rPr lang="en-US" sz="1700" spc="-1" dirty="0"/>
              <a:t>→K*</a:t>
            </a:r>
            <a:r>
              <a:rPr lang="en-US" sz="1700" spc="-1" baseline="31000" dirty="0"/>
              <a:t>0</a:t>
            </a:r>
            <a:r>
              <a:rPr lang="en-US" sz="1700" spc="-1" dirty="0"/>
              <a:t>𝜏</a:t>
            </a:r>
            <a:r>
              <a:rPr lang="en-US" sz="1700" spc="-1" baseline="31000" dirty="0"/>
              <a:t>+</a:t>
            </a:r>
            <a:r>
              <a:rPr lang="en-US" sz="1700" spc="-1" dirty="0"/>
              <a:t>𝜏</a:t>
            </a:r>
            <a:r>
              <a:rPr lang="en-US" sz="1700" spc="-1" baseline="31000" dirty="0"/>
              <a:t>-</a:t>
            </a:r>
            <a:r>
              <a:rPr lang="en-US" sz="1700" spc="-1" dirty="0"/>
              <a:t> or B</a:t>
            </a:r>
            <a:r>
              <a:rPr lang="en-US" sz="1700" spc="-1" baseline="-5000" dirty="0"/>
              <a:t>S</a:t>
            </a:r>
            <a:r>
              <a:rPr lang="en-US" sz="1700" spc="-1" dirty="0"/>
              <a:t>→𝜏</a:t>
            </a:r>
            <a:r>
              <a:rPr lang="en-US" sz="1700" spc="-1" baseline="31000" dirty="0"/>
              <a:t>+</a:t>
            </a:r>
            <a:r>
              <a:rPr lang="en-US" sz="1700" spc="-1" dirty="0"/>
              <a:t>𝜏</a:t>
            </a:r>
            <a:r>
              <a:rPr lang="en-US" sz="1700" spc="-1" baseline="31000" dirty="0"/>
              <a:t>-</a:t>
            </a:r>
            <a:r>
              <a:rPr lang="en-US" sz="1700" spc="-1" dirty="0"/>
              <a:t> in 10</a:t>
            </a:r>
            <a:r>
              <a:rPr lang="en-US" sz="1700" spc="-1" baseline="31000" dirty="0"/>
              <a:t>12</a:t>
            </a:r>
            <a:r>
              <a:rPr lang="en-US" sz="1700" spc="-1" dirty="0"/>
              <a:t> bb </a:t>
            </a:r>
            <a:r>
              <a:rPr lang="en-US" sz="1700" spc="-1" dirty="0" err="1"/>
              <a:t>evts</a:t>
            </a:r>
            <a:endParaRPr lang="en-US" sz="1700" spc="-1" dirty="0"/>
          </a:p>
          <a:p>
            <a:pPr marL="493776" lvl="1" indent="-457200" defTabSz="342900">
              <a:lnSpc>
                <a:spcPct val="90000"/>
              </a:lnSpc>
              <a:spcBef>
                <a:spcPct val="20000"/>
              </a:spcBef>
              <a:buClr>
                <a:schemeClr val="accent1"/>
              </a:buClr>
              <a:buSzPct val="80000"/>
              <a:buFont typeface="Arial"/>
              <a:buChar char="•"/>
              <a:tabLst>
                <a:tab pos="581040" algn="l"/>
              </a:tabLst>
            </a:pPr>
            <a:endParaRPr lang="en-US" sz="1700" spc="-1" dirty="0"/>
          </a:p>
          <a:p>
            <a:pPr marL="36576" defTabSz="342900">
              <a:lnSpc>
                <a:spcPct val="90000"/>
              </a:lnSpc>
              <a:spcBef>
                <a:spcPct val="20000"/>
              </a:spcBef>
              <a:buClr>
                <a:schemeClr val="accent1"/>
              </a:buClr>
              <a:buSzPct val="80000"/>
              <a:tabLst>
                <a:tab pos="581040" algn="l"/>
              </a:tabLst>
            </a:pPr>
            <a:r>
              <a:rPr lang="en-US" sz="1700" b="1" spc="-1" dirty="0">
                <a:solidFill>
                  <a:srgbClr val="C00000"/>
                </a:solidFill>
              </a:rPr>
              <a:t>DISCOVER</a:t>
            </a:r>
            <a:r>
              <a:rPr lang="en-US" sz="1700" spc="-1" dirty="0"/>
              <a:t> dark matter, e.g., as invisible decays of Higgs or Z</a:t>
            </a:r>
          </a:p>
          <a:p>
            <a:pPr marL="493776" indent="-457200" defTabSz="342900">
              <a:lnSpc>
                <a:spcPct val="90000"/>
              </a:lnSpc>
              <a:spcBef>
                <a:spcPct val="20000"/>
              </a:spcBef>
              <a:buClr>
                <a:schemeClr val="accent1"/>
              </a:buClr>
              <a:buSzPct val="80000"/>
              <a:buFont typeface="Arial"/>
              <a:buChar char="•"/>
              <a:tabLst>
                <a:tab pos="581040" algn="l"/>
              </a:tabLst>
            </a:pPr>
            <a:endParaRPr lang="en-US" sz="1700" spc="-1" dirty="0"/>
          </a:p>
          <a:p>
            <a:pPr marL="36576" defTabSz="342900">
              <a:lnSpc>
                <a:spcPct val="90000"/>
              </a:lnSpc>
              <a:spcBef>
                <a:spcPct val="20000"/>
              </a:spcBef>
              <a:buClr>
                <a:schemeClr val="accent1"/>
              </a:buClr>
              <a:buSzPct val="80000"/>
              <a:tabLst>
                <a:tab pos="581040" algn="l"/>
              </a:tabLst>
            </a:pPr>
            <a:r>
              <a:rPr lang="en-US" sz="1700" b="1" spc="-1" dirty="0">
                <a:solidFill>
                  <a:srgbClr val="C00000"/>
                </a:solidFill>
              </a:rPr>
              <a:t>DISCOVER DIRECTLY</a:t>
            </a:r>
            <a:r>
              <a:rPr lang="en-US" sz="1700" spc="-1" dirty="0">
                <a:solidFill>
                  <a:srgbClr val="C00000"/>
                </a:solidFill>
              </a:rPr>
              <a:t> </a:t>
            </a:r>
            <a:r>
              <a:rPr lang="en-US" sz="1700" spc="-1" dirty="0"/>
              <a:t>elusive (aka feebly-coupled) particles </a:t>
            </a:r>
          </a:p>
          <a:p>
            <a:pPr marL="36576" lvl="1" defTabSz="342900">
              <a:lnSpc>
                <a:spcPct val="90000"/>
              </a:lnSpc>
              <a:spcBef>
                <a:spcPct val="20000"/>
              </a:spcBef>
              <a:buClr>
                <a:schemeClr val="accent1"/>
              </a:buClr>
              <a:buSzPct val="80000"/>
              <a:tabLst>
                <a:tab pos="581040" algn="l"/>
              </a:tabLst>
            </a:pPr>
            <a:r>
              <a:rPr lang="en-US" sz="1700" spc="-1" dirty="0"/>
              <a:t>in the 5-100 GeV mass range, such as right-handed neutrinos, dark photons, light Higgs-like scalars, </a:t>
            </a:r>
            <a:r>
              <a:rPr lang="en-US" sz="1700" spc="-1" dirty="0" err="1"/>
              <a:t>dilaton</a:t>
            </a:r>
            <a:r>
              <a:rPr lang="en-US" sz="1700" spc="-1" dirty="0"/>
              <a:t>, ALPs, relaxions…</a:t>
            </a:r>
          </a:p>
        </p:txBody>
      </p:sp>
    </p:spTree>
    <p:extLst>
      <p:ext uri="{BB962C8B-B14F-4D97-AF65-F5344CB8AC3E}">
        <p14:creationId xmlns:p14="http://schemas.microsoft.com/office/powerpoint/2010/main" val="34787114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80BD2F77-2369-4621-9D1B-559C15528B8A}"/>
              </a:ext>
            </a:extLst>
          </p:cNvPr>
          <p:cNvSpPr txBox="1">
            <a:spLocks/>
          </p:cNvSpPr>
          <p:nvPr/>
        </p:nvSpPr>
        <p:spPr>
          <a:xfrm>
            <a:off x="-28930" y="0"/>
            <a:ext cx="1222093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a:t>
            </a:r>
            <a:r>
              <a:rPr kumimoji="0" lang="en-US" sz="4000" b="1" i="0" u="none" strike="noStrike" kern="0" cap="none" spc="0" normalizeH="0" baseline="0" noProof="0" dirty="0">
                <a:ln>
                  <a:noFill/>
                </a:ln>
                <a:solidFill>
                  <a:srgbClr val="FFFF00"/>
                </a:solidFill>
                <a:effectLst/>
                <a:uLnTx/>
                <a:uFillTx/>
                <a:latin typeface="Arial"/>
                <a:ea typeface="+mj-ea"/>
                <a:cs typeface="+mj-cs"/>
              </a:rPr>
              <a:t>FCC-</a:t>
            </a:r>
            <a:r>
              <a:rPr kumimoji="0" lang="en-US" sz="4000" b="1" i="0" u="none" strike="noStrike" kern="0" cap="none" spc="0" normalizeH="0" baseline="0" noProof="0" dirty="0" err="1">
                <a:ln>
                  <a:noFill/>
                </a:ln>
                <a:solidFill>
                  <a:srgbClr val="FFFF00"/>
                </a:solidFill>
                <a:effectLst/>
                <a:uLnTx/>
                <a:uFillTx/>
                <a:latin typeface="Arial"/>
                <a:ea typeface="+mj-ea"/>
                <a:cs typeface="+mj-cs"/>
              </a:rPr>
              <a:t>hh</a:t>
            </a:r>
            <a:r>
              <a:rPr kumimoji="0" lang="en-US" sz="4000" b="1" i="0" u="none" strike="noStrike" kern="0" cap="none" spc="0" normalizeH="0" baseline="0" noProof="0" dirty="0">
                <a:ln>
                  <a:noFill/>
                </a:ln>
                <a:solidFill>
                  <a:srgbClr val="FFFF00"/>
                </a:solidFill>
                <a:effectLst/>
                <a:uLnTx/>
                <a:uFillTx/>
                <a:latin typeface="Arial"/>
                <a:ea typeface="+mj-ea"/>
                <a:cs typeface="+mj-cs"/>
              </a:rPr>
              <a:t> Particle Resonance Production</a:t>
            </a:r>
            <a:endParaRPr kumimoji="0" lang="en-US" sz="2800" b="1" i="0" u="none" strike="noStrike" kern="0" cap="none" spc="0" normalizeH="0" baseline="0" noProof="0" dirty="0">
              <a:ln>
                <a:noFill/>
              </a:ln>
              <a:solidFill>
                <a:srgbClr val="FFFF00"/>
              </a:solidFill>
              <a:effectLst/>
              <a:uLnTx/>
              <a:uFillTx/>
              <a:latin typeface="Arial"/>
              <a:ea typeface="+mj-ea"/>
              <a:cs typeface="+mj-cs"/>
            </a:endParaRPr>
          </a:p>
        </p:txBody>
      </p:sp>
      <p:pic>
        <p:nvPicPr>
          <p:cNvPr id="54" name="Picture 53" descr="A picture containing icon&#10;&#10;Description automatically generated">
            <a:extLst>
              <a:ext uri="{FF2B5EF4-FFF2-40B4-BE49-F238E27FC236}">
                <a16:creationId xmlns:a16="http://schemas.microsoft.com/office/drawing/2014/main" id="{B02F8D9B-AAAE-49B0-95EF-D2DCE15E258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9620" y="188640"/>
            <a:ext cx="1935386" cy="654292"/>
          </a:xfrm>
          <a:prstGeom prst="rect">
            <a:avLst/>
          </a:prstGeom>
        </p:spPr>
      </p:pic>
      <p:sp>
        <p:nvSpPr>
          <p:cNvPr id="3" name="TextBox 2">
            <a:extLst>
              <a:ext uri="{FF2B5EF4-FFF2-40B4-BE49-F238E27FC236}">
                <a16:creationId xmlns:a16="http://schemas.microsoft.com/office/drawing/2014/main" id="{CEBC3054-320C-89FA-F3CE-3C13D7FB8BB3}"/>
              </a:ext>
            </a:extLst>
          </p:cNvPr>
          <p:cNvSpPr txBox="1"/>
          <p:nvPr/>
        </p:nvSpPr>
        <p:spPr>
          <a:xfrm>
            <a:off x="10740980" y="6437984"/>
            <a:ext cx="1300356" cy="369332"/>
          </a:xfrm>
          <a:prstGeom prst="rect">
            <a:avLst/>
          </a:prstGeom>
          <a:noFill/>
        </p:spPr>
        <p:txBody>
          <a:bodyPr wrap="none" rtlCol="0">
            <a:spAutoFit/>
          </a:bodyPr>
          <a:lstStyle/>
          <a:p>
            <a:r>
              <a:rPr lang="en-CH" dirty="0"/>
              <a:t>C. Grojean</a:t>
            </a:r>
          </a:p>
        </p:txBody>
      </p:sp>
      <p:grpSp>
        <p:nvGrpSpPr>
          <p:cNvPr id="4" name="Group">
            <a:extLst>
              <a:ext uri="{FF2B5EF4-FFF2-40B4-BE49-F238E27FC236}">
                <a16:creationId xmlns:a16="http://schemas.microsoft.com/office/drawing/2014/main" id="{20C46AD9-D619-12C0-0165-50BD1B70824C}"/>
              </a:ext>
            </a:extLst>
          </p:cNvPr>
          <p:cNvGrpSpPr/>
          <p:nvPr/>
        </p:nvGrpSpPr>
        <p:grpSpPr>
          <a:xfrm>
            <a:off x="914400" y="1422576"/>
            <a:ext cx="9826580" cy="5384740"/>
            <a:chOff x="277002" y="2030976"/>
            <a:chExt cx="13910598" cy="6902784"/>
          </a:xfrm>
        </p:grpSpPr>
        <p:pic>
          <p:nvPicPr>
            <p:cNvPr id="5" name="Image" descr="Image">
              <a:extLst>
                <a:ext uri="{FF2B5EF4-FFF2-40B4-BE49-F238E27FC236}">
                  <a16:creationId xmlns:a16="http://schemas.microsoft.com/office/drawing/2014/main" id="{1D3E9658-2AB0-5E59-562E-B11F17E38F3B}"/>
                </a:ext>
              </a:extLst>
            </p:cNvPr>
            <p:cNvPicPr/>
            <p:nvPr/>
          </p:nvPicPr>
          <p:blipFill>
            <a:blip r:embed="rId3"/>
            <a:stretch/>
          </p:blipFill>
          <p:spPr>
            <a:xfrm>
              <a:off x="536040" y="2762640"/>
              <a:ext cx="7323480" cy="4827600"/>
            </a:xfrm>
            <a:prstGeom prst="rect">
              <a:avLst/>
            </a:prstGeom>
            <a:ln w="12700">
              <a:noFill/>
            </a:ln>
          </p:spPr>
        </p:pic>
        <p:sp>
          <p:nvSpPr>
            <p:cNvPr id="6" name="Plot from mid-term report">
              <a:extLst>
                <a:ext uri="{FF2B5EF4-FFF2-40B4-BE49-F238E27FC236}">
                  <a16:creationId xmlns:a16="http://schemas.microsoft.com/office/drawing/2014/main" id="{5DE5B382-281C-606F-D396-97440D3A846E}"/>
                </a:ext>
              </a:extLst>
            </p:cNvPr>
            <p:cNvSpPr/>
            <p:nvPr/>
          </p:nvSpPr>
          <p:spPr>
            <a:xfrm>
              <a:off x="3461040" y="7663680"/>
              <a:ext cx="1270080" cy="1270080"/>
            </a:xfrm>
            <a:prstGeom prst="line">
              <a:avLst/>
            </a:prstGeom>
            <a:ln w="12700">
              <a:noFill/>
            </a:ln>
          </p:spPr>
          <p:style>
            <a:lnRef idx="0">
              <a:scrgbClr r="0" g="0" b="0"/>
            </a:lnRef>
            <a:fillRef idx="0">
              <a:scrgbClr r="0" g="0" b="0"/>
            </a:fillRef>
            <a:effectRef idx="0">
              <a:scrgbClr r="0" g="0" b="0"/>
            </a:effectRef>
            <a:fontRef idx="minor"/>
          </p:style>
          <p:txBody>
            <a:bodyPr lIns="50760" tIns="50760" rIns="50760" bIns="50760" numCol="1" spcCol="0" anchor="ctr">
              <a:noAutofit/>
            </a:bodyPr>
            <a:lstStyle/>
            <a:p>
              <a:pPr defTabSz="419040">
                <a:lnSpc>
                  <a:spcPct val="100000"/>
                </a:lnSpc>
                <a:tabLst>
                  <a:tab pos="0" algn="l"/>
                </a:tabLst>
              </a:pPr>
              <a:r>
                <a:rPr lang="en-GB" sz="1600" b="0" strike="noStrike" spc="-1">
                  <a:solidFill>
                    <a:schemeClr val="accent5">
                      <a:lumOff val="-16340"/>
                    </a:schemeClr>
                  </a:solidFill>
                  <a:latin typeface="American Typewriter"/>
                  <a:ea typeface="American Typewriter"/>
                </a:rPr>
                <a:t>Plot from mid-term report</a:t>
              </a:r>
              <a:endParaRPr lang="en-GB" sz="1600" b="0" strike="noStrike" spc="-1">
                <a:solidFill>
                  <a:srgbClr val="000000"/>
                </a:solidFill>
                <a:latin typeface="Calibri"/>
              </a:endParaRPr>
            </a:p>
          </p:txBody>
        </p:sp>
        <p:sp>
          <p:nvSpPr>
            <p:cNvPr id="7" name="# resonances produced">
              <a:extLst>
                <a:ext uri="{FF2B5EF4-FFF2-40B4-BE49-F238E27FC236}">
                  <a16:creationId xmlns:a16="http://schemas.microsoft.com/office/drawing/2014/main" id="{68B5B3DF-B7AE-5D2F-0D65-09FE8613DCA7}"/>
                </a:ext>
              </a:extLst>
            </p:cNvPr>
            <p:cNvSpPr/>
            <p:nvPr/>
          </p:nvSpPr>
          <p:spPr>
            <a:xfrm>
              <a:off x="1036646" y="2370115"/>
              <a:ext cx="2888074" cy="1621206"/>
            </a:xfrm>
            <a:prstGeom prst="line">
              <a:avLst/>
            </a:prstGeom>
            <a:ln w="12700">
              <a:noFill/>
            </a:ln>
          </p:spPr>
          <p:style>
            <a:lnRef idx="0">
              <a:scrgbClr r="0" g="0" b="0"/>
            </a:lnRef>
            <a:fillRef idx="0">
              <a:scrgbClr r="0" g="0" b="0"/>
            </a:fillRef>
            <a:effectRef idx="0">
              <a:scrgbClr r="0" g="0" b="0"/>
            </a:effectRef>
            <a:fontRef idx="minor"/>
          </p:style>
          <p:txBody>
            <a:bodyPr lIns="50760" tIns="50760" rIns="50760" bIns="50760" numCol="1" spcCol="0" anchor="ctr">
              <a:noAutofit/>
            </a:bodyPr>
            <a:lstStyle/>
            <a:p>
              <a:pPr defTabSz="457200">
                <a:lnSpc>
                  <a:spcPct val="120000"/>
                </a:lnSpc>
                <a:tabLst>
                  <a:tab pos="0" algn="l"/>
                </a:tabLst>
              </a:pPr>
              <a:endParaRPr lang="en-GB" sz="2600" b="1" strike="noStrike" spc="-1" dirty="0">
                <a:solidFill>
                  <a:srgbClr val="000000"/>
                </a:solidFill>
                <a:latin typeface="Calibri"/>
              </a:endParaRPr>
            </a:p>
          </p:txBody>
        </p:sp>
        <p:pic>
          <p:nvPicPr>
            <p:cNvPr id="8" name="Image" descr="Image">
              <a:extLst>
                <a:ext uri="{FF2B5EF4-FFF2-40B4-BE49-F238E27FC236}">
                  <a16:creationId xmlns:a16="http://schemas.microsoft.com/office/drawing/2014/main" id="{795F472A-10EE-26C2-6378-087646DD2F6E}"/>
                </a:ext>
              </a:extLst>
            </p:cNvPr>
            <p:cNvPicPr/>
            <p:nvPr/>
          </p:nvPicPr>
          <p:blipFill>
            <a:blip r:embed="rId4"/>
            <a:stretch/>
          </p:blipFill>
          <p:spPr>
            <a:xfrm>
              <a:off x="8732520" y="2615400"/>
              <a:ext cx="5455080" cy="5122080"/>
            </a:xfrm>
            <a:prstGeom prst="rect">
              <a:avLst/>
            </a:prstGeom>
            <a:ln w="12700">
              <a:noFill/>
            </a:ln>
          </p:spPr>
        </p:pic>
        <p:sp>
          <p:nvSpPr>
            <p:cNvPr id="9" name="Plot from FCC CDR">
              <a:extLst>
                <a:ext uri="{FF2B5EF4-FFF2-40B4-BE49-F238E27FC236}">
                  <a16:creationId xmlns:a16="http://schemas.microsoft.com/office/drawing/2014/main" id="{B820ED5F-184F-7524-38E5-B14469881F87}"/>
                </a:ext>
              </a:extLst>
            </p:cNvPr>
            <p:cNvSpPr/>
            <p:nvPr/>
          </p:nvSpPr>
          <p:spPr>
            <a:xfrm>
              <a:off x="10846800" y="7663680"/>
              <a:ext cx="1270080" cy="1270080"/>
            </a:xfrm>
            <a:prstGeom prst="line">
              <a:avLst/>
            </a:prstGeom>
            <a:ln w="12700">
              <a:noFill/>
            </a:ln>
          </p:spPr>
          <p:style>
            <a:lnRef idx="0">
              <a:scrgbClr r="0" g="0" b="0"/>
            </a:lnRef>
            <a:fillRef idx="0">
              <a:scrgbClr r="0" g="0" b="0"/>
            </a:fillRef>
            <a:effectRef idx="0">
              <a:scrgbClr r="0" g="0" b="0"/>
            </a:effectRef>
            <a:fontRef idx="minor"/>
          </p:style>
          <p:txBody>
            <a:bodyPr lIns="50760" tIns="50760" rIns="50760" bIns="50760" numCol="1" spcCol="0" anchor="ctr">
              <a:noAutofit/>
            </a:bodyPr>
            <a:lstStyle/>
            <a:p>
              <a:pPr defTabSz="419040">
                <a:lnSpc>
                  <a:spcPct val="100000"/>
                </a:lnSpc>
                <a:tabLst>
                  <a:tab pos="0" algn="l"/>
                </a:tabLst>
              </a:pPr>
              <a:r>
                <a:rPr lang="en-GB" sz="1600" b="0" strike="noStrike" spc="-1">
                  <a:solidFill>
                    <a:schemeClr val="accent5">
                      <a:lumOff val="-16340"/>
                    </a:schemeClr>
                  </a:solidFill>
                  <a:latin typeface="American Typewriter"/>
                  <a:ea typeface="American Typewriter"/>
                </a:rPr>
                <a:t>Plot from FCC CDR </a:t>
              </a:r>
              <a:endParaRPr lang="en-GB" sz="1600" b="0" strike="noStrike" spc="-1">
                <a:solidFill>
                  <a:srgbClr val="000000"/>
                </a:solidFill>
                <a:latin typeface="Calibri"/>
              </a:endParaRPr>
            </a:p>
          </p:txBody>
        </p:sp>
        <p:sp>
          <p:nvSpPr>
            <p:cNvPr id="10" name="FCC-hh mass reach">
              <a:hlinkClick r:id="rId5"/>
              <a:extLst>
                <a:ext uri="{FF2B5EF4-FFF2-40B4-BE49-F238E27FC236}">
                  <a16:creationId xmlns:a16="http://schemas.microsoft.com/office/drawing/2014/main" id="{C03C9E7E-19C3-1AC6-2DE0-223C3B8E42C3}"/>
                </a:ext>
              </a:extLst>
            </p:cNvPr>
            <p:cNvSpPr/>
            <p:nvPr/>
          </p:nvSpPr>
          <p:spPr>
            <a:xfrm>
              <a:off x="277002" y="2030976"/>
              <a:ext cx="13910598" cy="705472"/>
            </a:xfrm>
            <a:custGeom>
              <a:avLst/>
              <a:gdLst>
                <a:gd name="textAreaLeft" fmla="*/ 0 w 4392720"/>
                <a:gd name="textAreaRight" fmla="*/ 4393080 w 4392720"/>
                <a:gd name="textAreaTop" fmla="*/ 0 h 576000"/>
                <a:gd name="textAreaBottom" fmla="*/ 576360 h 576000"/>
              </a:gdLst>
              <a:ahLst/>
              <a:cxnLst/>
              <a:rect l="textAreaLeft" t="textAreaTop" r="textAreaRight" b="textAreaBottom"/>
              <a:pathLst>
                <a:path w="21600">
                  <a:moveTo>
                    <a:pt x="0" y="0"/>
                  </a:moveTo>
                  <a:lnTo>
                    <a:pt x="21600" y="0"/>
                  </a:lnTo>
                  <a:lnTo>
                    <a:pt x="21600" y="0"/>
                  </a:lnTo>
                  <a:lnTo>
                    <a:pt x="0" y="0"/>
                  </a:lnTo>
                  <a:close/>
                </a:path>
              </a:pathLst>
            </a:custGeom>
            <a:noFill/>
            <a:ln w="12700">
              <a:noFill/>
            </a:ln>
          </p:spPr>
          <p:style>
            <a:lnRef idx="0">
              <a:scrgbClr r="0" g="0" b="0"/>
            </a:lnRef>
            <a:fillRef idx="0">
              <a:scrgbClr r="0" g="0" b="0"/>
            </a:fillRef>
            <a:effectRef idx="0">
              <a:scrgbClr r="0" g="0" b="0"/>
            </a:effectRef>
            <a:fontRef idx="minor"/>
          </p:style>
          <p:txBody>
            <a:bodyPr wrap="square" lIns="50760" tIns="50760" rIns="50760" bIns="50760" numCol="1" spcCol="0" anchor="ctr">
              <a:spAutoFit/>
            </a:bodyPr>
            <a:lstStyle/>
            <a:p>
              <a:pPr algn="ctr" defTabSz="457200">
                <a:lnSpc>
                  <a:spcPct val="120000"/>
                </a:lnSpc>
                <a:tabLst>
                  <a:tab pos="0" algn="l"/>
                </a:tabLst>
              </a:pPr>
              <a:r>
                <a:rPr lang="en-GB" sz="2600" b="0" strike="noStrike" spc="-1" dirty="0">
                  <a:solidFill>
                    <a:srgbClr val="C00000"/>
                  </a:solidFill>
                  <a:latin typeface="American Typewriter"/>
                  <a:ea typeface="American Typewriter"/>
                </a:rPr>
                <a:t>Number of Resonances Produced                FCC-</a:t>
              </a:r>
              <a:r>
                <a:rPr lang="en-GB" sz="2600" b="0" strike="noStrike" spc="-1" dirty="0" err="1">
                  <a:solidFill>
                    <a:srgbClr val="C00000"/>
                  </a:solidFill>
                  <a:latin typeface="American Typewriter"/>
                  <a:ea typeface="American Typewriter"/>
                </a:rPr>
                <a:t>hh</a:t>
              </a:r>
              <a:r>
                <a:rPr lang="en-GB" sz="2600" b="0" strike="noStrike" spc="-1" dirty="0">
                  <a:solidFill>
                    <a:srgbClr val="C00000"/>
                  </a:solidFill>
                  <a:latin typeface="American Typewriter"/>
                  <a:ea typeface="American Typewriter"/>
                </a:rPr>
                <a:t> </a:t>
              </a:r>
              <a:r>
                <a:rPr lang="en-GB" sz="2600" spc="-1" dirty="0">
                  <a:solidFill>
                    <a:srgbClr val="C00000"/>
                  </a:solidFill>
                  <a:latin typeface="American Typewriter"/>
                  <a:ea typeface="American Typewriter"/>
                </a:rPr>
                <a:t>M</a:t>
              </a:r>
              <a:r>
                <a:rPr lang="en-GB" sz="2600" b="0" strike="noStrike" spc="-1" dirty="0">
                  <a:solidFill>
                    <a:srgbClr val="C00000"/>
                  </a:solidFill>
                  <a:latin typeface="American Typewriter"/>
                  <a:ea typeface="American Typewriter"/>
                </a:rPr>
                <a:t>ass Reach </a:t>
              </a:r>
              <a:endParaRPr lang="en-GB" sz="2600" b="0" strike="noStrike" spc="-1" dirty="0">
                <a:solidFill>
                  <a:srgbClr val="C00000"/>
                </a:solidFill>
                <a:latin typeface="Calibri"/>
              </a:endParaRPr>
            </a:p>
          </p:txBody>
        </p:sp>
      </p:grpSp>
      <p:sp>
        <p:nvSpPr>
          <p:cNvPr id="11" name="Protons are made of 5 quarks, gluons, photons, W/Z…">
            <a:extLst>
              <a:ext uri="{FF2B5EF4-FFF2-40B4-BE49-F238E27FC236}">
                <a16:creationId xmlns:a16="http://schemas.microsoft.com/office/drawing/2014/main" id="{42D384E0-128F-4F5A-36AD-8EE133BE2850}"/>
              </a:ext>
            </a:extLst>
          </p:cNvPr>
          <p:cNvSpPr/>
          <p:nvPr/>
        </p:nvSpPr>
        <p:spPr>
          <a:xfrm>
            <a:off x="1451020" y="6015562"/>
            <a:ext cx="9326895" cy="514484"/>
          </a:xfrm>
          <a:prstGeom prst="rect">
            <a:avLst/>
          </a:prstGeom>
          <a:noFill/>
          <a:ln w="12700">
            <a:noFill/>
          </a:ln>
        </p:spPr>
        <p:style>
          <a:lnRef idx="0">
            <a:scrgbClr r="0" g="0" b="0"/>
          </a:lnRef>
          <a:fillRef idx="0">
            <a:scrgbClr r="0" g="0" b="0"/>
          </a:fillRef>
          <a:effectRef idx="0">
            <a:scrgbClr r="0" g="0" b="0"/>
          </a:effectRef>
          <a:fontRef idx="minor"/>
        </p:style>
        <p:txBody>
          <a:bodyPr wrap="none" lIns="50760" tIns="50760" rIns="50760" bIns="50760" numCol="1" spcCol="0" anchor="ctr">
            <a:spAutoFit/>
          </a:bodyPr>
          <a:lstStyle/>
          <a:p>
            <a:pPr algn="ctr" defTabSz="457200">
              <a:lnSpc>
                <a:spcPts val="3600"/>
              </a:lnSpc>
              <a:spcBef>
                <a:spcPts val="201"/>
              </a:spcBef>
              <a:tabLst>
                <a:tab pos="0" algn="l"/>
              </a:tabLst>
            </a:pPr>
            <a:r>
              <a:rPr lang="en-GB" sz="2000" b="0" strike="noStrike" spc="-1" dirty="0">
                <a:solidFill>
                  <a:srgbClr val="C00000"/>
                </a:solidFill>
                <a:latin typeface="Arial"/>
                <a:ea typeface="Arial"/>
              </a:rPr>
              <a:t>FCC-</a:t>
            </a:r>
            <a:r>
              <a:rPr lang="en-GB" sz="2000" b="0" strike="noStrike" spc="-1" dirty="0" err="1">
                <a:solidFill>
                  <a:srgbClr val="C00000"/>
                </a:solidFill>
                <a:latin typeface="Arial"/>
                <a:ea typeface="Arial"/>
              </a:rPr>
              <a:t>hh</a:t>
            </a:r>
            <a:r>
              <a:rPr lang="en-GB" sz="2000" b="0" strike="noStrike" spc="-1" dirty="0">
                <a:solidFill>
                  <a:srgbClr val="C00000"/>
                </a:solidFill>
                <a:latin typeface="Arial"/>
                <a:ea typeface="Arial"/>
              </a:rPr>
              <a:t> effectively collides 196 different initial states, perfect exploratory machine</a:t>
            </a:r>
            <a:endParaRPr lang="en-GB" sz="2000" b="0" strike="noStrike" spc="-1" dirty="0">
              <a:solidFill>
                <a:srgbClr val="C00000"/>
              </a:solidFill>
              <a:latin typeface="Calibri"/>
            </a:endParaRPr>
          </a:p>
        </p:txBody>
      </p:sp>
    </p:spTree>
    <p:extLst>
      <p:ext uri="{BB962C8B-B14F-4D97-AF65-F5344CB8AC3E}">
        <p14:creationId xmlns:p14="http://schemas.microsoft.com/office/powerpoint/2010/main" val="4638441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80BD2F77-2369-4621-9D1B-559C15528B8A}"/>
              </a:ext>
            </a:extLst>
          </p:cNvPr>
          <p:cNvSpPr txBox="1">
            <a:spLocks/>
          </p:cNvSpPr>
          <p:nvPr/>
        </p:nvSpPr>
        <p:spPr>
          <a:xfrm>
            <a:off x="-28930" y="0"/>
            <a:ext cx="1222093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a:t>
            </a:r>
            <a:r>
              <a:rPr kumimoji="0" lang="en-US" sz="3200" b="1" i="0" u="none" strike="noStrike" kern="0" cap="none" spc="0" normalizeH="0" baseline="0" noProof="0" dirty="0">
                <a:ln>
                  <a:noFill/>
                </a:ln>
                <a:solidFill>
                  <a:srgbClr val="FFFF00"/>
                </a:solidFill>
                <a:effectLst/>
                <a:uLnTx/>
                <a:uFillTx/>
                <a:latin typeface="Arial"/>
                <a:ea typeface="+mj-ea"/>
                <a:cs typeface="+mj-cs"/>
              </a:rPr>
              <a:t>FCC-</a:t>
            </a:r>
            <a:r>
              <a:rPr kumimoji="0" lang="en-US" sz="3200" b="1" i="0" u="none" strike="noStrike" kern="0" cap="none" spc="0" normalizeH="0" baseline="0" noProof="0" dirty="0" err="1">
                <a:ln>
                  <a:noFill/>
                </a:ln>
                <a:solidFill>
                  <a:srgbClr val="FFFF00"/>
                </a:solidFill>
                <a:effectLst/>
                <a:uLnTx/>
                <a:uFillTx/>
                <a:latin typeface="Arial"/>
                <a:ea typeface="+mj-ea"/>
                <a:cs typeface="+mj-cs"/>
              </a:rPr>
              <a:t>hh</a:t>
            </a:r>
            <a:r>
              <a:rPr kumimoji="0" lang="en-US" sz="3200" b="1" i="0" u="none" strike="noStrike" kern="0" cap="none" spc="0" normalizeH="0" baseline="0" noProof="0" dirty="0">
                <a:ln>
                  <a:noFill/>
                </a:ln>
                <a:solidFill>
                  <a:srgbClr val="FFFF00"/>
                </a:solidFill>
                <a:effectLst/>
                <a:uLnTx/>
                <a:uFillTx/>
                <a:latin typeface="Arial"/>
                <a:ea typeface="+mj-ea"/>
                <a:cs typeface="+mj-cs"/>
              </a:rPr>
              <a:t> Beyond the Standard Model - SUSY</a:t>
            </a:r>
          </a:p>
        </p:txBody>
      </p:sp>
      <p:pic>
        <p:nvPicPr>
          <p:cNvPr id="54" name="Picture 53" descr="A picture containing icon&#10;&#10;Description automatically generated">
            <a:extLst>
              <a:ext uri="{FF2B5EF4-FFF2-40B4-BE49-F238E27FC236}">
                <a16:creationId xmlns:a16="http://schemas.microsoft.com/office/drawing/2014/main" id="{B02F8D9B-AAAE-49B0-95EF-D2DCE15E258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9620" y="188640"/>
            <a:ext cx="1935386" cy="654292"/>
          </a:xfrm>
          <a:prstGeom prst="rect">
            <a:avLst/>
          </a:prstGeom>
        </p:spPr>
      </p:pic>
      <p:sp>
        <p:nvSpPr>
          <p:cNvPr id="3" name="TextBox 2">
            <a:extLst>
              <a:ext uri="{FF2B5EF4-FFF2-40B4-BE49-F238E27FC236}">
                <a16:creationId xmlns:a16="http://schemas.microsoft.com/office/drawing/2014/main" id="{CEBC3054-320C-89FA-F3CE-3C13D7FB8BB3}"/>
              </a:ext>
            </a:extLst>
          </p:cNvPr>
          <p:cNvSpPr txBox="1"/>
          <p:nvPr/>
        </p:nvSpPr>
        <p:spPr>
          <a:xfrm>
            <a:off x="10740980" y="6437984"/>
            <a:ext cx="1300356" cy="369332"/>
          </a:xfrm>
          <a:prstGeom prst="rect">
            <a:avLst/>
          </a:prstGeom>
          <a:noFill/>
        </p:spPr>
        <p:txBody>
          <a:bodyPr wrap="none" rtlCol="0">
            <a:spAutoFit/>
          </a:bodyPr>
          <a:lstStyle/>
          <a:p>
            <a:r>
              <a:rPr lang="en-CH" dirty="0"/>
              <a:t>C. Grojean</a:t>
            </a:r>
          </a:p>
        </p:txBody>
      </p:sp>
      <p:pic>
        <p:nvPicPr>
          <p:cNvPr id="4" name="Picture 3">
            <a:extLst>
              <a:ext uri="{FF2B5EF4-FFF2-40B4-BE49-F238E27FC236}">
                <a16:creationId xmlns:a16="http://schemas.microsoft.com/office/drawing/2014/main" id="{D2C41D3B-6DA6-FEA7-ED2C-DFE8DD4494C2}"/>
              </a:ext>
            </a:extLst>
          </p:cNvPr>
          <p:cNvPicPr>
            <a:picLocks noChangeAspect="1"/>
          </p:cNvPicPr>
          <p:nvPr/>
        </p:nvPicPr>
        <p:blipFill>
          <a:blip r:embed="rId3"/>
          <a:stretch>
            <a:fillRect/>
          </a:stretch>
        </p:blipFill>
        <p:spPr>
          <a:xfrm>
            <a:off x="253033" y="1622737"/>
            <a:ext cx="11415226" cy="4415765"/>
          </a:xfrm>
          <a:prstGeom prst="rect">
            <a:avLst/>
          </a:prstGeom>
        </p:spPr>
      </p:pic>
    </p:spTree>
    <p:extLst>
      <p:ext uri="{BB962C8B-B14F-4D97-AF65-F5344CB8AC3E}">
        <p14:creationId xmlns:p14="http://schemas.microsoft.com/office/powerpoint/2010/main" val="25155339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0A8D790F-ACAE-0242-BFDE-4108271E38C9}"/>
              </a:ext>
            </a:extLst>
          </p:cNvPr>
          <p:cNvPicPr>
            <a:picLocks noGrp="1" noChangeAspect="1"/>
          </p:cNvPicPr>
          <p:nvPr>
            <p:ph type="pic" sz="quarter" idx="13"/>
          </p:nvPr>
        </p:nvPicPr>
        <p:blipFill rotWithShape="1">
          <a:blip r:embed="rId3" cstate="hqprint">
            <a:extLst>
              <a:ext uri="{28A0092B-C50C-407E-A947-70E740481C1C}">
                <a14:useLocalDpi xmlns:a14="http://schemas.microsoft.com/office/drawing/2010/main"/>
              </a:ext>
            </a:extLst>
          </a:blip>
          <a:srcRect/>
          <a:stretch/>
        </p:blipFill>
        <p:spPr>
          <a:xfrm>
            <a:off x="0" y="208724"/>
            <a:ext cx="12192000" cy="6649276"/>
          </a:xfrm>
        </p:spPr>
      </p:pic>
      <p:sp>
        <p:nvSpPr>
          <p:cNvPr id="5" name="Rectangle 4">
            <a:extLst>
              <a:ext uri="{FF2B5EF4-FFF2-40B4-BE49-F238E27FC236}">
                <a16:creationId xmlns:a16="http://schemas.microsoft.com/office/drawing/2014/main" id="{CDF412CD-289F-2942-806A-F92101D4D7C6}"/>
              </a:ext>
            </a:extLst>
          </p:cNvPr>
          <p:cNvSpPr/>
          <p:nvPr/>
        </p:nvSpPr>
        <p:spPr>
          <a:xfrm>
            <a:off x="7704666" y="1616291"/>
            <a:ext cx="4487333" cy="1636930"/>
          </a:xfrm>
          <a:prstGeom prst="rect">
            <a:avLst/>
          </a:pr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57A6"/>
              </a:solidFill>
              <a:effectLst/>
              <a:uLnTx/>
              <a:uFillTx/>
              <a:latin typeface="Arial" panose="020B0604020202020204"/>
              <a:ea typeface="+mn-ea"/>
              <a:cs typeface="+mn-cs"/>
            </a:endParaRPr>
          </a:p>
        </p:txBody>
      </p:sp>
      <p:sp>
        <p:nvSpPr>
          <p:cNvPr id="6" name="ZoneTexte 10">
            <a:extLst>
              <a:ext uri="{FF2B5EF4-FFF2-40B4-BE49-F238E27FC236}">
                <a16:creationId xmlns:a16="http://schemas.microsoft.com/office/drawing/2014/main" id="{4ABD68E3-21F0-714D-8084-98EC31A2C117}"/>
              </a:ext>
            </a:extLst>
          </p:cNvPr>
          <p:cNvSpPr txBox="1"/>
          <p:nvPr/>
        </p:nvSpPr>
        <p:spPr>
          <a:xfrm>
            <a:off x="7848600" y="1683561"/>
            <a:ext cx="3911600"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FFFFFF"/>
                </a:solidFill>
                <a:effectLst/>
                <a:uLnTx/>
                <a:uFillTx/>
                <a:latin typeface="Arial" charset="0"/>
                <a:ea typeface="Arial" charset="0"/>
                <a:cs typeface="Arial" charset="0"/>
              </a:rPr>
              <a:t>Our goal is to understand the most fundamental particles and laws </a:t>
            </a:r>
            <a:br>
              <a:rPr kumimoji="0" lang="en-US" sz="2400" b="0" i="0" u="none" strike="noStrike" kern="1200" cap="none" spc="0" normalizeH="0" baseline="0" noProof="0" dirty="0">
                <a:ln>
                  <a:noFill/>
                </a:ln>
                <a:solidFill>
                  <a:srgbClr val="FFFFFF"/>
                </a:solidFill>
                <a:effectLst/>
                <a:uLnTx/>
                <a:uFillTx/>
                <a:latin typeface="Arial" charset="0"/>
                <a:ea typeface="Arial" charset="0"/>
                <a:cs typeface="Arial" charset="0"/>
              </a:rPr>
            </a:br>
            <a:r>
              <a:rPr kumimoji="0" lang="en-US" sz="2400" b="0" i="0" u="none" strike="noStrike" kern="1200" cap="none" spc="0" normalizeH="0" baseline="0" noProof="0" dirty="0">
                <a:ln>
                  <a:noFill/>
                </a:ln>
                <a:solidFill>
                  <a:srgbClr val="FFFFFF"/>
                </a:solidFill>
                <a:effectLst/>
                <a:uLnTx/>
                <a:uFillTx/>
                <a:latin typeface="Arial" charset="0"/>
                <a:ea typeface="Arial" charset="0"/>
                <a:cs typeface="Arial" charset="0"/>
              </a:rPr>
              <a:t>of the universe.</a:t>
            </a:r>
            <a:endParaRPr kumimoji="0" lang="fr-FR" sz="2400" b="0" i="0" u="none" strike="noStrike" kern="1200" cap="none" spc="0" normalizeH="0" baseline="0" noProof="0" dirty="0">
              <a:ln>
                <a:noFill/>
              </a:ln>
              <a:solidFill>
                <a:srgbClr val="FFFFFF"/>
              </a:solidFill>
              <a:effectLst/>
              <a:uLnTx/>
              <a:uFillTx/>
              <a:latin typeface="Arial" charset="0"/>
              <a:ea typeface="Arial" charset="0"/>
              <a:cs typeface="Arial" charset="0"/>
            </a:endParaRPr>
          </a:p>
        </p:txBody>
      </p:sp>
      <p:sp>
        <p:nvSpPr>
          <p:cNvPr id="7" name="Rectangle 6">
            <a:extLst>
              <a:ext uri="{FF2B5EF4-FFF2-40B4-BE49-F238E27FC236}">
                <a16:creationId xmlns:a16="http://schemas.microsoft.com/office/drawing/2014/main" id="{01BA2F55-BD1B-2C4D-BF71-51ECEF7BDBB5}"/>
              </a:ext>
            </a:extLst>
          </p:cNvPr>
          <p:cNvSpPr/>
          <p:nvPr/>
        </p:nvSpPr>
        <p:spPr>
          <a:xfrm>
            <a:off x="7704667" y="205121"/>
            <a:ext cx="4487333" cy="1334870"/>
          </a:xfrm>
          <a:prstGeom prst="rect">
            <a:avLst/>
          </a:prstGeom>
          <a:solidFill>
            <a:schemeClr val="tx1">
              <a:alpha val="9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57A6"/>
              </a:solidFill>
              <a:effectLst/>
              <a:uLnTx/>
              <a:uFillTx/>
              <a:latin typeface="Arial" panose="020B0604020202020204"/>
              <a:ea typeface="+mn-ea"/>
              <a:cs typeface="+mn-cs"/>
            </a:endParaRPr>
          </a:p>
        </p:txBody>
      </p:sp>
      <p:sp>
        <p:nvSpPr>
          <p:cNvPr id="8" name="ZoneTexte 2">
            <a:extLst>
              <a:ext uri="{FF2B5EF4-FFF2-40B4-BE49-F238E27FC236}">
                <a16:creationId xmlns:a16="http://schemas.microsoft.com/office/drawing/2014/main" id="{25E21975-8FE6-3B48-A87E-E4BBC264700A}"/>
              </a:ext>
            </a:extLst>
          </p:cNvPr>
          <p:cNvSpPr txBox="1"/>
          <p:nvPr/>
        </p:nvSpPr>
        <p:spPr>
          <a:xfrm>
            <a:off x="7848600" y="291656"/>
            <a:ext cx="3954952"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FFFFFF"/>
                </a:solidFill>
                <a:effectLst/>
                <a:uLnTx/>
                <a:uFillTx/>
                <a:latin typeface="Arial" charset="0"/>
                <a:ea typeface="Arial" charset="0"/>
                <a:cs typeface="Arial" charset="0"/>
              </a:rPr>
              <a:t>CERN is the world’s biggest laboratory </a:t>
            </a:r>
            <a:br>
              <a:rPr kumimoji="0" lang="en-US" sz="2400" b="0" i="0" u="none" strike="noStrike" kern="1200" cap="none" spc="0" normalizeH="0" baseline="0" noProof="0" dirty="0">
                <a:ln>
                  <a:noFill/>
                </a:ln>
                <a:solidFill>
                  <a:srgbClr val="FFFFFF"/>
                </a:solidFill>
                <a:effectLst/>
                <a:uLnTx/>
                <a:uFillTx/>
                <a:latin typeface="Arial" charset="0"/>
                <a:ea typeface="Arial" charset="0"/>
                <a:cs typeface="Arial" charset="0"/>
              </a:rPr>
            </a:br>
            <a:r>
              <a:rPr kumimoji="0" lang="en-US" sz="2400" b="0" i="0" u="none" strike="noStrike" kern="1200" cap="none" spc="0" normalizeH="0" baseline="0" noProof="0" dirty="0">
                <a:ln>
                  <a:noFill/>
                </a:ln>
                <a:solidFill>
                  <a:srgbClr val="FFFFFF"/>
                </a:solidFill>
                <a:effectLst/>
                <a:uLnTx/>
                <a:uFillTx/>
                <a:latin typeface="Arial" charset="0"/>
                <a:ea typeface="Arial" charset="0"/>
                <a:cs typeface="Arial" charset="0"/>
              </a:rPr>
              <a:t>for particle physics</a:t>
            </a:r>
            <a:r>
              <a:rPr kumimoji="0" lang="fr-FR" sz="2400" b="0" i="0" u="none" strike="noStrike" kern="1200" cap="none" spc="0" normalizeH="0" baseline="0" noProof="0" dirty="0">
                <a:ln>
                  <a:noFill/>
                </a:ln>
                <a:solidFill>
                  <a:srgbClr val="FFFFFF"/>
                </a:solidFill>
                <a:effectLst/>
                <a:uLnTx/>
                <a:uFillTx/>
                <a:latin typeface="Arial" panose="020B0604020202020204"/>
                <a:ea typeface="+mn-ea"/>
                <a:cs typeface="+mn-cs"/>
              </a:rPr>
              <a:t>.</a:t>
            </a:r>
            <a:endParaRPr kumimoji="0" lang="fr-FR" sz="2400" b="0" i="0" u="none" strike="noStrike" kern="1200" cap="none" spc="0" normalizeH="0" baseline="0" noProof="0" dirty="0">
              <a:ln>
                <a:noFill/>
              </a:ln>
              <a:solidFill>
                <a:srgbClr val="FFFFFF"/>
              </a:solidFill>
              <a:effectLst/>
              <a:uLnTx/>
              <a:uFillTx/>
              <a:latin typeface="Arial" charset="0"/>
              <a:ea typeface="Arial" charset="0"/>
              <a:cs typeface="Arial" charset="0"/>
            </a:endParaRPr>
          </a:p>
        </p:txBody>
      </p:sp>
      <p:sp>
        <p:nvSpPr>
          <p:cNvPr id="3" name="Slide Number Placeholder 2">
            <a:extLst>
              <a:ext uri="{FF2B5EF4-FFF2-40B4-BE49-F238E27FC236}">
                <a16:creationId xmlns:a16="http://schemas.microsoft.com/office/drawing/2014/main" id="{F01EC36B-CC05-38B4-181B-C3D373F8914B}"/>
              </a:ext>
            </a:extLst>
          </p:cNvPr>
          <p:cNvSpPr>
            <a:spLocks noGrp="1"/>
          </p:cNvSpPr>
          <p:nvPr>
            <p:ph type="sldNum" sz="quarter" idx="12"/>
          </p:nvPr>
        </p:nvSpPr>
        <p:spPr/>
        <p:txBody>
          <a:bodyPr/>
          <a:lstStyle/>
          <a:p>
            <a:fld id="{490AA3F6-1618-3548-975A-DD1A2939A246}" type="slidenum">
              <a:rPr lang="fr-FR" smtClean="0"/>
              <a:t>2</a:t>
            </a:fld>
            <a:endParaRPr lang="fr-FR"/>
          </a:p>
        </p:txBody>
      </p:sp>
    </p:spTree>
    <p:extLst>
      <p:ext uri="{BB962C8B-B14F-4D97-AF65-F5344CB8AC3E}">
        <p14:creationId xmlns:p14="http://schemas.microsoft.com/office/powerpoint/2010/main" val="3703136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BD0D6F9-7A03-8047-E236-C7B74B3B2575}"/>
              </a:ext>
            </a:extLst>
          </p:cNvPr>
          <p:cNvPicPr>
            <a:picLocks noChangeAspect="1"/>
          </p:cNvPicPr>
          <p:nvPr/>
        </p:nvPicPr>
        <p:blipFill>
          <a:blip r:embed="rId3"/>
          <a:stretch>
            <a:fillRect/>
          </a:stretch>
        </p:blipFill>
        <p:spPr>
          <a:xfrm>
            <a:off x="3431950" y="2562131"/>
            <a:ext cx="1452393" cy="2130859"/>
          </a:xfrm>
          <a:prstGeom prst="rect">
            <a:avLst/>
          </a:prstGeom>
        </p:spPr>
      </p:pic>
      <p:pic>
        <p:nvPicPr>
          <p:cNvPr id="8" name="Picture 7">
            <a:extLst>
              <a:ext uri="{FF2B5EF4-FFF2-40B4-BE49-F238E27FC236}">
                <a16:creationId xmlns:a16="http://schemas.microsoft.com/office/drawing/2014/main" id="{C4D07060-40A0-C933-55A1-C61393AA5E17}"/>
              </a:ext>
            </a:extLst>
          </p:cNvPr>
          <p:cNvPicPr>
            <a:picLocks noChangeAspect="1"/>
          </p:cNvPicPr>
          <p:nvPr/>
        </p:nvPicPr>
        <p:blipFill>
          <a:blip r:embed="rId4"/>
          <a:stretch>
            <a:fillRect/>
          </a:stretch>
        </p:blipFill>
        <p:spPr>
          <a:xfrm>
            <a:off x="4923540" y="2565160"/>
            <a:ext cx="1424164" cy="2127829"/>
          </a:xfrm>
          <a:prstGeom prst="rect">
            <a:avLst/>
          </a:prstGeom>
        </p:spPr>
      </p:pic>
      <p:pic>
        <p:nvPicPr>
          <p:cNvPr id="9" name="Picture 8">
            <a:extLst>
              <a:ext uri="{FF2B5EF4-FFF2-40B4-BE49-F238E27FC236}">
                <a16:creationId xmlns:a16="http://schemas.microsoft.com/office/drawing/2014/main" id="{DDE0310D-50C7-A78F-9C95-4695C1B5766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926"/>
          <a:stretch/>
        </p:blipFill>
        <p:spPr>
          <a:xfrm>
            <a:off x="1947315" y="2629843"/>
            <a:ext cx="1445438" cy="2063147"/>
          </a:xfrm>
          <a:prstGeom prst="rect">
            <a:avLst/>
          </a:prstGeom>
        </p:spPr>
      </p:pic>
      <p:pic>
        <p:nvPicPr>
          <p:cNvPr id="10" name="Picture 9">
            <a:extLst>
              <a:ext uri="{FF2B5EF4-FFF2-40B4-BE49-F238E27FC236}">
                <a16:creationId xmlns:a16="http://schemas.microsoft.com/office/drawing/2014/main" id="{B2AFB0FC-CA2B-5731-05D9-DA9D9645C094}"/>
              </a:ext>
            </a:extLst>
          </p:cNvPr>
          <p:cNvPicPr>
            <a:picLocks noChangeAspect="1"/>
          </p:cNvPicPr>
          <p:nvPr/>
        </p:nvPicPr>
        <p:blipFill>
          <a:blip r:embed="rId6"/>
          <a:stretch>
            <a:fillRect/>
          </a:stretch>
        </p:blipFill>
        <p:spPr>
          <a:xfrm>
            <a:off x="302088" y="2550052"/>
            <a:ext cx="1606030" cy="2142937"/>
          </a:xfrm>
          <a:prstGeom prst="rect">
            <a:avLst/>
          </a:prstGeom>
        </p:spPr>
      </p:pic>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b="1" i="0" u="none" strike="noStrike" kern="0" cap="none" spc="0" normalizeH="0" baseline="0" noProof="0" dirty="0">
                <a:ln>
                  <a:noFill/>
                </a:ln>
                <a:solidFill>
                  <a:srgbClr val="FFFF00"/>
                </a:solidFill>
                <a:effectLst/>
                <a:uLnTx/>
                <a:uFillTx/>
                <a:latin typeface="Calibri" panose="020F0502020204030204" pitchFamily="34" charset="0"/>
                <a:cs typeface="Calibri" panose="020F0502020204030204" pitchFamily="34" charset="0"/>
              </a:rPr>
              <a:t>                  </a:t>
            </a:r>
            <a:r>
              <a:rPr kumimoji="0" lang="en-US" sz="3400" b="1" i="0" u="none" strike="noStrike" kern="0" cap="none" spc="0" normalizeH="0" baseline="0" noProof="0" dirty="0">
                <a:ln>
                  <a:noFill/>
                </a:ln>
                <a:solidFill>
                  <a:srgbClr val="FFFF00"/>
                </a:solidFill>
                <a:effectLst/>
                <a:uLnTx/>
                <a:uFillTx/>
                <a:latin typeface="Calibri" panose="020F0502020204030204" pitchFamily="34" charset="0"/>
                <a:cs typeface="Calibri" panose="020F0502020204030204" pitchFamily="34" charset="0"/>
              </a:rPr>
              <a:t>European Strategy for Particle Physics – The Roadmap</a:t>
            </a: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Content Placeholder 2">
            <a:extLst>
              <a:ext uri="{FF2B5EF4-FFF2-40B4-BE49-F238E27FC236}">
                <a16:creationId xmlns:a16="http://schemas.microsoft.com/office/drawing/2014/main" id="{803B8D37-04EF-1F20-6D9F-224376C898BB}"/>
              </a:ext>
            </a:extLst>
          </p:cNvPr>
          <p:cNvSpPr txBox="1">
            <a:spLocks/>
          </p:cNvSpPr>
          <p:nvPr/>
        </p:nvSpPr>
        <p:spPr>
          <a:xfrm>
            <a:off x="269740" y="908981"/>
            <a:ext cx="11652519" cy="5747313"/>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800"/>
              </a:spcBef>
              <a:spcAft>
                <a:spcPts val="400"/>
              </a:spcAft>
              <a:buClrTx/>
              <a:buSzTx/>
              <a:buFont typeface="Arial"/>
              <a:buNone/>
              <a:tabLst/>
              <a:defRPr/>
            </a:pPr>
            <a:r>
              <a:rPr lang="en-GB" altLang="en-GB" sz="2400" dirty="0">
                <a:solidFill>
                  <a:srgbClr val="0033A0"/>
                </a:solidFill>
                <a:latin typeface="Arial"/>
              </a:rPr>
              <a:t>2013 </a:t>
            </a:r>
            <a:r>
              <a:rPr kumimoji="0" lang="en-GB" altLang="en-GB" sz="2400" b="1" i="0" u="none" strike="noStrike" kern="1200" cap="none" spc="0" normalizeH="0" baseline="0" noProof="0" dirty="0">
                <a:ln>
                  <a:noFill/>
                </a:ln>
                <a:solidFill>
                  <a:srgbClr val="0033A0"/>
                </a:solidFill>
                <a:effectLst/>
                <a:uLnTx/>
                <a:uFillTx/>
                <a:latin typeface="Arial"/>
                <a:ea typeface="+mn-ea"/>
                <a:cs typeface="+mn-cs"/>
              </a:rPr>
              <a:t>Update of European Strategy for Particle Physics:</a:t>
            </a:r>
          </a:p>
          <a:p>
            <a:pPr marL="0" marR="0" lvl="0" indent="0" algn="l" defTabSz="914400" rtl="0" eaLnBrk="1" fontAlgn="auto" latinLnBrk="0" hangingPunct="1">
              <a:lnSpc>
                <a:spcPct val="90000"/>
              </a:lnSpc>
              <a:spcBef>
                <a:spcPts val="600"/>
              </a:spcBef>
              <a:spcAft>
                <a:spcPts val="400"/>
              </a:spcAft>
              <a:buClrTx/>
              <a:buSzTx/>
              <a:buFont typeface="Arial"/>
              <a:buNone/>
              <a:tabLst/>
              <a:defRPr/>
            </a:pPr>
            <a:r>
              <a:rPr lang="en-GB" altLang="en-GB" sz="2000" dirty="0">
                <a:solidFill>
                  <a:srgbClr val="0033A0"/>
                </a:solidFill>
                <a:latin typeface="Arial"/>
              </a:rPr>
              <a:t>“</a:t>
            </a:r>
            <a:r>
              <a:rPr lang="en-GB" altLang="en-GB" sz="2000" i="1" dirty="0">
                <a:solidFill>
                  <a:srgbClr val="0033A0"/>
                </a:solidFill>
                <a:latin typeface="Arial"/>
              </a:rPr>
              <a:t>CERN should undertake design studies for accelerator projects in a global context, with emphasis on proton-proton and electron-positron high-energy frontier machines</a:t>
            </a:r>
            <a:r>
              <a:rPr lang="en-GB" altLang="en-GB" sz="2000" dirty="0">
                <a:solidFill>
                  <a:srgbClr val="0033A0"/>
                </a:solidFill>
                <a:latin typeface="Arial"/>
              </a:rPr>
              <a:t>.”</a:t>
            </a:r>
          </a:p>
          <a:p>
            <a:pPr marL="0" marR="0" lvl="0" indent="0" algn="l" defTabSz="914400" rtl="0" eaLnBrk="1" fontAlgn="auto" latinLnBrk="0" hangingPunct="1">
              <a:lnSpc>
                <a:spcPct val="90000"/>
              </a:lnSpc>
              <a:spcBef>
                <a:spcPts val="1800"/>
              </a:spcBef>
              <a:spcAft>
                <a:spcPts val="400"/>
              </a:spcAft>
              <a:buClrTx/>
              <a:buSzTx/>
              <a:buFont typeface="Arial"/>
              <a:buNone/>
              <a:tabLst/>
              <a:defRPr/>
            </a:pPr>
            <a:r>
              <a:rPr lang="en-GB" altLang="en-GB" sz="2000" dirty="0">
                <a:solidFill>
                  <a:srgbClr val="0033A0"/>
                </a:solidFill>
                <a:latin typeface="Calibri" panose="020F0502020204030204" pitchFamily="34" charset="0"/>
                <a:cs typeface="Calibri" panose="020F0502020204030204" pitchFamily="34" charset="0"/>
              </a:rPr>
              <a:t>→</a:t>
            </a:r>
            <a:r>
              <a:rPr lang="en-GB" altLang="en-GB" sz="2000" dirty="0">
                <a:solidFill>
                  <a:srgbClr val="0033A0"/>
                </a:solidFill>
                <a:latin typeface="Arial"/>
              </a:rPr>
              <a:t> FCC Conceptual Design Reports (2018/19)</a:t>
            </a:r>
          </a:p>
          <a:p>
            <a:pPr marL="0" marR="0" lvl="0" indent="0" algn="l" defTabSz="914400" rtl="0" eaLnBrk="1" fontAlgn="auto" latinLnBrk="0" hangingPunct="1">
              <a:lnSpc>
                <a:spcPct val="90000"/>
              </a:lnSpc>
              <a:spcBef>
                <a:spcPts val="1800"/>
              </a:spcBef>
              <a:spcAft>
                <a:spcPts val="400"/>
              </a:spcAft>
              <a:buClrTx/>
              <a:buSzTx/>
              <a:buFont typeface="Arial"/>
              <a:buNone/>
              <a:tabLst/>
              <a:defRPr/>
            </a:pPr>
            <a:endParaRPr lang="en-GB" altLang="en-GB" sz="2400" dirty="0">
              <a:solidFill>
                <a:srgbClr val="0033A0"/>
              </a:solidFill>
              <a:latin typeface="Arial"/>
            </a:endParaRPr>
          </a:p>
          <a:p>
            <a:pPr marL="0" marR="0" lvl="0" indent="0" algn="l" defTabSz="914400" rtl="0" eaLnBrk="1" fontAlgn="auto" latinLnBrk="0" hangingPunct="1">
              <a:lnSpc>
                <a:spcPct val="90000"/>
              </a:lnSpc>
              <a:spcBef>
                <a:spcPts val="1800"/>
              </a:spcBef>
              <a:spcAft>
                <a:spcPts val="400"/>
              </a:spcAft>
              <a:buClrTx/>
              <a:buSzTx/>
              <a:buFont typeface="Arial"/>
              <a:buNone/>
              <a:tabLst/>
              <a:defRPr/>
            </a:pPr>
            <a:endParaRPr lang="en-GB" altLang="en-GB" sz="2400" dirty="0">
              <a:solidFill>
                <a:srgbClr val="0033A0"/>
              </a:solidFill>
              <a:latin typeface="Arial"/>
            </a:endParaRPr>
          </a:p>
          <a:p>
            <a:pPr marL="0" marR="0" lvl="0" indent="0" algn="l" defTabSz="914400" rtl="0" eaLnBrk="1" fontAlgn="auto" latinLnBrk="0" hangingPunct="1">
              <a:lnSpc>
                <a:spcPct val="90000"/>
              </a:lnSpc>
              <a:spcBef>
                <a:spcPts val="1800"/>
              </a:spcBef>
              <a:spcAft>
                <a:spcPts val="400"/>
              </a:spcAft>
              <a:buClrTx/>
              <a:buSzTx/>
              <a:buFont typeface="Arial"/>
              <a:buNone/>
              <a:tabLst/>
              <a:defRPr/>
            </a:pPr>
            <a:endParaRPr lang="en-GB" altLang="en-GB" sz="2400" dirty="0">
              <a:solidFill>
                <a:srgbClr val="0033A0"/>
              </a:solidFill>
              <a:latin typeface="Arial"/>
            </a:endParaRPr>
          </a:p>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GB" altLang="en-GB" sz="1100" b="1" i="0" u="none" strike="noStrike" kern="1200" cap="none" spc="0" normalizeH="0" baseline="0" noProof="0" dirty="0">
                <a:ln>
                  <a:noFill/>
                </a:ln>
                <a:solidFill>
                  <a:srgbClr val="0033A0"/>
                </a:solidFill>
                <a:effectLst/>
                <a:uLnTx/>
                <a:uFillTx/>
                <a:latin typeface="Arial"/>
                <a:ea typeface="+mn-ea"/>
                <a:cs typeface="+mn-cs"/>
              </a:rPr>
              <a:t> </a:t>
            </a:r>
          </a:p>
          <a:p>
            <a:pPr marL="0" marR="0" lvl="0" indent="0" algn="l" defTabSz="914400" rtl="0" eaLnBrk="1" fontAlgn="auto" latinLnBrk="0" hangingPunct="1">
              <a:lnSpc>
                <a:spcPct val="90000"/>
              </a:lnSpc>
              <a:spcBef>
                <a:spcPts val="600"/>
              </a:spcBef>
              <a:spcAft>
                <a:spcPts val="400"/>
              </a:spcAft>
              <a:buClrTx/>
              <a:buSzTx/>
              <a:buFont typeface="Arial"/>
              <a:buNone/>
              <a:tabLst/>
              <a:defRPr/>
            </a:pPr>
            <a:r>
              <a:rPr kumimoji="0" lang="en-GB" altLang="en-GB" sz="2400" b="1" i="0" u="none" strike="noStrike" kern="1200" cap="none" spc="0" normalizeH="0" baseline="0" noProof="0" dirty="0">
                <a:ln>
                  <a:noFill/>
                </a:ln>
                <a:solidFill>
                  <a:srgbClr val="0033A0"/>
                </a:solidFill>
                <a:effectLst/>
                <a:uLnTx/>
                <a:uFillTx/>
                <a:latin typeface="Arial"/>
                <a:ea typeface="+mn-ea"/>
                <a:cs typeface="+mn-cs"/>
              </a:rPr>
              <a:t>2020 Update of European Strategy for Particle Physics:</a:t>
            </a:r>
            <a:endParaRPr kumimoji="0" lang="en-GB" sz="2400" b="0" i="0" u="none" strike="noStrike" kern="1200" cap="none" spc="0" normalizeH="0" baseline="0" noProof="0" dirty="0">
              <a:ln>
                <a:noFill/>
              </a:ln>
              <a:solidFill>
                <a:srgbClr val="0033A0"/>
              </a:solidFill>
              <a:effectLst/>
              <a:uLnTx/>
              <a:uFillTx/>
              <a:latin typeface="Arial"/>
              <a:ea typeface="+mn-ea"/>
              <a:cs typeface="+mn-cs"/>
            </a:endParaRPr>
          </a:p>
          <a:p>
            <a:pPr marR="0" lvl="0" algn="l" defTabSz="914400" rtl="0" eaLnBrk="1" fontAlgn="auto" latinLnBrk="0" hangingPunct="1">
              <a:lnSpc>
                <a:spcPct val="90000"/>
              </a:lnSpc>
              <a:spcBef>
                <a:spcPts val="600"/>
              </a:spcBef>
              <a:spcAft>
                <a:spcPts val="400"/>
              </a:spcAft>
              <a:buClrTx/>
              <a:buSzTx/>
              <a:tabLst/>
              <a:defRPr/>
            </a:pPr>
            <a:r>
              <a:rPr kumimoji="0" lang="en-US" sz="2000" b="1" i="0" u="none" strike="noStrike" kern="1200" cap="none" spc="0" normalizeH="0" baseline="0" noProof="0" dirty="0">
                <a:ln>
                  <a:noFill/>
                </a:ln>
                <a:solidFill>
                  <a:srgbClr val="0033A0"/>
                </a:solidFill>
                <a:effectLst/>
                <a:uLnTx/>
                <a:uFillTx/>
                <a:latin typeface="Arial"/>
                <a:ea typeface="+mn-ea"/>
                <a:cs typeface="+mn-cs"/>
              </a:rPr>
              <a:t>“</a:t>
            </a:r>
            <a:r>
              <a:rPr kumimoji="0" lang="en-GB" sz="2000" i="1" u="none" strike="noStrike" kern="1200" cap="none" spc="0" normalizeH="0" baseline="0" noProof="0" dirty="0">
                <a:ln>
                  <a:noFill/>
                </a:ln>
                <a:solidFill>
                  <a:srgbClr val="0033A0"/>
                </a:solidFill>
                <a:effectLst/>
                <a:uLnTx/>
                <a:uFillTx/>
                <a:latin typeface="Arial"/>
                <a:ea typeface="+mn-ea"/>
                <a:cs typeface="+mn-cs"/>
              </a:rPr>
              <a:t>Europe, together with its international partners, should investigate </a:t>
            </a:r>
            <a:r>
              <a:rPr kumimoji="0" lang="en-GB" sz="2000" b="1" i="1" u="none" strike="noStrike" kern="1200" cap="none" spc="0" normalizeH="0" baseline="0" noProof="0" dirty="0">
                <a:ln>
                  <a:noFill/>
                </a:ln>
                <a:solidFill>
                  <a:srgbClr val="0033A0"/>
                </a:solidFill>
                <a:effectLst/>
                <a:uLnTx/>
                <a:uFillTx/>
                <a:latin typeface="Arial"/>
                <a:ea typeface="+mn-ea"/>
                <a:cs typeface="+mn-cs"/>
              </a:rPr>
              <a:t>technical and financial feasibility of a future hadron collider at CERN with a centre-of-mass energy of at least 100 </a:t>
            </a:r>
            <a:r>
              <a:rPr kumimoji="0" lang="en-GB" sz="2000" b="1" i="1" u="none" strike="noStrike" kern="1200" cap="none" spc="0" normalizeH="0" baseline="0" noProof="0" dirty="0" err="1">
                <a:ln>
                  <a:noFill/>
                </a:ln>
                <a:solidFill>
                  <a:srgbClr val="0033A0"/>
                </a:solidFill>
                <a:effectLst/>
                <a:uLnTx/>
                <a:uFillTx/>
                <a:latin typeface="Arial"/>
                <a:ea typeface="+mn-ea"/>
                <a:cs typeface="+mn-cs"/>
              </a:rPr>
              <a:t>TeV</a:t>
            </a:r>
            <a:r>
              <a:rPr kumimoji="0" lang="en-GB" sz="2000" b="1" i="1" u="none" strike="noStrike" kern="1200" cap="none" spc="0" normalizeH="0" baseline="0" noProof="0" dirty="0">
                <a:ln>
                  <a:noFill/>
                </a:ln>
                <a:solidFill>
                  <a:srgbClr val="0033A0"/>
                </a:solidFill>
                <a:effectLst/>
                <a:uLnTx/>
                <a:uFillTx/>
                <a:latin typeface="Arial"/>
                <a:ea typeface="+mn-ea"/>
                <a:cs typeface="+mn-cs"/>
              </a:rPr>
              <a:t> and with an electron-positron Higgs and electroweak factory as a possible first stage</a:t>
            </a:r>
            <a:r>
              <a:rPr kumimoji="0" lang="en-GB" sz="2000" b="1" i="0" u="none" strike="noStrike" kern="1200" cap="none" spc="0" normalizeH="0" baseline="0" noProof="0" dirty="0">
                <a:ln>
                  <a:noFill/>
                </a:ln>
                <a:solidFill>
                  <a:srgbClr val="0033A0"/>
                </a:solidFill>
                <a:effectLst/>
                <a:uLnTx/>
                <a:uFillTx/>
                <a:latin typeface="Arial"/>
                <a:ea typeface="+mn-ea"/>
                <a:cs typeface="+mn-cs"/>
              </a:rPr>
              <a:t>.”</a:t>
            </a:r>
            <a:endParaRPr kumimoji="0" lang="en-GB" sz="2000" b="0" i="0" u="none" strike="noStrike" kern="1200" cap="none" spc="0" normalizeH="0" baseline="0" noProof="0" dirty="0">
              <a:ln>
                <a:noFill/>
              </a:ln>
              <a:solidFill>
                <a:srgbClr val="0033A0"/>
              </a:solidFill>
              <a:effectLst/>
              <a:uLnTx/>
              <a:uFillTx/>
              <a:latin typeface="Arial"/>
              <a:ea typeface="+mn-ea"/>
              <a:cs typeface="+mn-cs"/>
            </a:endParaRPr>
          </a:p>
        </p:txBody>
      </p:sp>
      <p:sp>
        <p:nvSpPr>
          <p:cNvPr id="12" name="TextBox 11">
            <a:extLst>
              <a:ext uri="{FF2B5EF4-FFF2-40B4-BE49-F238E27FC236}">
                <a16:creationId xmlns:a16="http://schemas.microsoft.com/office/drawing/2014/main" id="{43BD98A6-2562-81C2-3906-4AF050936BE8}"/>
              </a:ext>
            </a:extLst>
          </p:cNvPr>
          <p:cNvSpPr txBox="1"/>
          <p:nvPr/>
        </p:nvSpPr>
        <p:spPr>
          <a:xfrm>
            <a:off x="5929842" y="2803254"/>
            <a:ext cx="6103662" cy="1569660"/>
          </a:xfrm>
          <a:prstGeom prst="rect">
            <a:avLst/>
          </a:prstGeom>
          <a:noFill/>
        </p:spPr>
        <p:txBody>
          <a:bodyPr wrap="square">
            <a:spAutoFit/>
          </a:bodyPr>
          <a:lstStyle/>
          <a:p>
            <a:pPr marL="448056" marR="0" lvl="1" algn="l" defTabSz="914400" rtl="0" eaLnBrk="1" fontAlgn="auto" latinLnBrk="0" hangingPunct="1">
              <a:lnSpc>
                <a:spcPct val="100000"/>
              </a:lnSpc>
              <a:spcBef>
                <a:spcPts val="1200"/>
              </a:spcBef>
              <a:spcAft>
                <a:spcPts val="0"/>
              </a:spcAft>
              <a:buClr>
                <a:srgbClr val="0C377B"/>
              </a:buClr>
              <a:buSzPct val="90000"/>
              <a:tabLst/>
              <a:defRPr/>
            </a:pPr>
            <a:r>
              <a:rPr kumimoji="0" lang="en-US" sz="1600" b="1" i="0" u="none" strike="noStrike" kern="1200" cap="none" spc="0" normalizeH="0" baseline="0" noProof="0" dirty="0">
                <a:ln>
                  <a:noFill/>
                </a:ln>
                <a:solidFill>
                  <a:srgbClr val="0C377B"/>
                </a:solidFill>
                <a:effectLst/>
                <a:uLnTx/>
                <a:uFillTx/>
                <a:latin typeface="Arial"/>
                <a:ea typeface="+mn-ea"/>
                <a:cs typeface="+mn-cs"/>
              </a:rPr>
              <a:t>Vol 1 Physics, Vol 2 FCC-ee, Vol 3 FCC-hh, Vol 4 HE-LHC</a:t>
            </a:r>
          </a:p>
          <a:p>
            <a:pPr marL="448056" marR="0" lvl="1" algn="l" defTabSz="914400" rtl="0" eaLnBrk="1" fontAlgn="auto" latinLnBrk="0" hangingPunct="1">
              <a:lnSpc>
                <a:spcPct val="100000"/>
              </a:lnSpc>
              <a:spcBef>
                <a:spcPts val="1200"/>
              </a:spcBef>
              <a:spcAft>
                <a:spcPts val="0"/>
              </a:spcAft>
              <a:buClr>
                <a:srgbClr val="0C377B"/>
              </a:buClr>
              <a:buSzPct val="90000"/>
              <a:tabLst/>
              <a:defRPr/>
            </a:pPr>
            <a:r>
              <a:rPr kumimoji="0" lang="en-US" sz="1600" b="0" i="0" u="none" strike="noStrike" kern="1200" cap="none" spc="0" normalizeH="0" baseline="0" noProof="0" dirty="0">
                <a:ln>
                  <a:noFill/>
                </a:ln>
                <a:solidFill>
                  <a:srgbClr val="0C377B"/>
                </a:solidFill>
                <a:effectLst/>
                <a:uLnTx/>
                <a:uFillTx/>
                <a:latin typeface="Arial"/>
                <a:ea typeface="+mn-ea"/>
                <a:cs typeface="+mn-cs"/>
              </a:rPr>
              <a:t>CDRs published in </a:t>
            </a:r>
            <a:r>
              <a:rPr kumimoji="0" lang="fr-FR" sz="1600" b="1" i="0" u="none" strike="noStrike" kern="1200" cap="none" spc="-1" normalizeH="0" baseline="0" noProof="0" dirty="0">
                <a:ln>
                  <a:noFill/>
                </a:ln>
                <a:solidFill>
                  <a:srgbClr val="0C377B"/>
                </a:solidFill>
                <a:effectLst/>
                <a:uLnTx/>
                <a:uFill>
                  <a:solidFill>
                    <a:srgbClr val="FFFFFF"/>
                  </a:solidFill>
                </a:uFill>
                <a:latin typeface="Tahoma"/>
                <a:ea typeface="+mn-ea"/>
                <a:cs typeface="+mn-cs"/>
              </a:rPr>
              <a:t>European Physical Journal C (Vol 1) and ST (Vol 2 – 4) </a:t>
            </a:r>
          </a:p>
          <a:p>
            <a:pPr marL="448056" marR="0" lvl="1" algn="l" defTabSz="914400" rtl="0" eaLnBrk="1" fontAlgn="auto" latinLnBrk="0" hangingPunct="1">
              <a:lnSpc>
                <a:spcPct val="100000"/>
              </a:lnSpc>
              <a:spcBef>
                <a:spcPts val="1200"/>
              </a:spcBef>
              <a:spcAft>
                <a:spcPts val="0"/>
              </a:spcAft>
              <a:buClr>
                <a:srgbClr val="0C377B"/>
              </a:buClr>
              <a:buSzPct val="90000"/>
              <a:tabLst/>
              <a:defRPr/>
            </a:pP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hlinkClick r:id="rId8"/>
              </a:rPr>
              <a:t>EPJ C 79, 6 (2019) 474</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rPr>
              <a:t>  , </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hlinkClick r:id="rId9"/>
              </a:rPr>
              <a:t>EPJ ST 228, 2 (2019) 261-623 </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rPr>
              <a:t>,              </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hlinkClick r:id="rId10"/>
              </a:rPr>
              <a:t>EPJ ST 228, 4 (2019) 755-1107</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rPr>
              <a:t>  , </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hlinkClick r:id="rId11"/>
              </a:rPr>
              <a:t>EPJ ST 228, 5 (2019) 1109-1382</a:t>
            </a:r>
            <a:r>
              <a:rPr kumimoji="0" lang="en-US" sz="1400" b="0" i="0" u="none" strike="noStrike" kern="1200" cap="none" spc="0" normalizeH="0" baseline="0" noProof="0" dirty="0">
                <a:ln>
                  <a:noFill/>
                </a:ln>
                <a:solidFill>
                  <a:sysClr val="windowText" lastClr="000000"/>
                </a:solidFill>
                <a:effectLst/>
                <a:uLnTx/>
                <a:uFillTx/>
                <a:latin typeface="Arial"/>
                <a:ea typeface="+mn-ea"/>
                <a:cs typeface="+mn-cs"/>
              </a:rPr>
              <a:t> </a:t>
            </a:r>
          </a:p>
        </p:txBody>
      </p:sp>
    </p:spTree>
    <p:extLst>
      <p:ext uri="{BB962C8B-B14F-4D97-AF65-F5344CB8AC3E}">
        <p14:creationId xmlns:p14="http://schemas.microsoft.com/office/powerpoint/2010/main" val="25549984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High-level Goals of Feasibility Study</a:t>
            </a:r>
          </a:p>
        </p:txBody>
      </p:sp>
      <p:sp>
        <p:nvSpPr>
          <p:cNvPr id="2" name="Rectangle 1"/>
          <p:cNvSpPr/>
          <p:nvPr/>
        </p:nvSpPr>
        <p:spPr>
          <a:xfrm>
            <a:off x="78541" y="1116215"/>
            <a:ext cx="11784417" cy="181588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Arial"/>
                <a:ea typeface="+mn-ea"/>
                <a:cs typeface="+mn-cs"/>
              </a:rPr>
              <a:t>Increasing international collaboration as a prerequisite for success:</a:t>
            </a:r>
            <a:br>
              <a:rPr kumimoji="0" lang="en-GB" sz="2800" b="1" i="0" u="none" strike="noStrike" kern="1200" cap="none" spc="0" normalizeH="0" baseline="0" noProof="0" dirty="0">
                <a:ln>
                  <a:noFill/>
                </a:ln>
                <a:solidFill>
                  <a:srgbClr val="FFFFFF"/>
                </a:solidFill>
                <a:effectLst/>
                <a:uLnTx/>
                <a:uFillTx/>
                <a:latin typeface="Arial"/>
                <a:ea typeface="+mn-ea"/>
                <a:cs typeface="+mn-cs"/>
              </a:rPr>
            </a:br>
            <a:br>
              <a:rPr kumimoji="0" lang="en-GB" sz="2800" b="1" i="0" u="none" strike="noStrike" kern="1200" cap="none" spc="0" normalizeH="0" baseline="0" noProof="0" dirty="0">
                <a:ln>
                  <a:noFill/>
                </a:ln>
                <a:solidFill>
                  <a:srgbClr val="FFFFFF"/>
                </a:solidFill>
                <a:effectLst/>
                <a:uLnTx/>
                <a:uFillTx/>
                <a:latin typeface="Arial"/>
                <a:ea typeface="+mn-ea"/>
                <a:cs typeface="+mn-cs"/>
              </a:rPr>
            </a:br>
            <a:r>
              <a:rPr kumimoji="0" lang="en-GB" sz="2800" b="0" i="0" u="none" strike="noStrike" kern="1200" cap="none" spc="0" normalizeH="0" baseline="0" noProof="0" dirty="0">
                <a:ln>
                  <a:noFill/>
                </a:ln>
                <a:solidFill>
                  <a:srgbClr val="FFFFFF"/>
                </a:solidFill>
                <a:effectLst/>
                <a:uLnTx/>
                <a:uFillTx/>
                <a:latin typeface="Arial"/>
                <a:ea typeface="+mn-ea"/>
                <a:cs typeface="+mn-cs"/>
              </a:rPr>
              <a:t>links with science, research &amp; development and </a:t>
            </a:r>
            <a:r>
              <a:rPr kumimoji="0" lang="en-GB" sz="2800" b="1" i="0" u="none" strike="noStrike" kern="1200" cap="none" spc="0" normalizeH="0" baseline="0" noProof="0" dirty="0">
                <a:ln>
                  <a:noFill/>
                </a:ln>
                <a:solidFill>
                  <a:srgbClr val="FFFFFF"/>
                </a:solidFill>
                <a:effectLst/>
                <a:uLnTx/>
                <a:uFillTx/>
                <a:latin typeface="Arial"/>
                <a:ea typeface="+mn-ea"/>
                <a:cs typeface="+mn-cs"/>
              </a:rPr>
              <a:t>high-tech industry </a:t>
            </a:r>
            <a:r>
              <a:rPr kumimoji="0" lang="en-GB" sz="2800" b="0" i="0" u="none" strike="noStrike" kern="1200" cap="none" spc="0" normalizeH="0" baseline="0" noProof="0" dirty="0">
                <a:ln>
                  <a:noFill/>
                </a:ln>
                <a:solidFill>
                  <a:srgbClr val="FFFFFF"/>
                </a:solidFill>
                <a:effectLst/>
                <a:uLnTx/>
                <a:uFillTx/>
                <a:latin typeface="Arial"/>
                <a:ea typeface="+mn-ea"/>
                <a:cs typeface="+mn-cs"/>
              </a:rPr>
              <a:t>will be essential to further advance and prepare the implementation of FCC</a:t>
            </a:r>
            <a:endParaRPr kumimoji="0" lang="en-US" sz="2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3" name="Picture 2">
            <a:extLst>
              <a:ext uri="{FF2B5EF4-FFF2-40B4-BE49-F238E27FC236}">
                <a16:creationId xmlns:a16="http://schemas.microsoft.com/office/drawing/2014/main" id="{CEBECC11-BE7B-7B49-91B8-18296F623124}"/>
              </a:ext>
            </a:extLst>
          </p:cNvPr>
          <p:cNvPicPr>
            <a:picLocks noChangeAspect="1"/>
          </p:cNvPicPr>
          <p:nvPr/>
        </p:nvPicPr>
        <p:blipFill>
          <a:blip r:embed="rId3"/>
          <a:stretch>
            <a:fillRect/>
          </a:stretch>
        </p:blipFill>
        <p:spPr>
          <a:xfrm>
            <a:off x="0" y="1008112"/>
            <a:ext cx="12192000" cy="5865912"/>
          </a:xfrm>
          <a:prstGeom prst="rect">
            <a:avLst/>
          </a:prstGeom>
        </p:spPr>
      </p:pic>
      <p:pic>
        <p:nvPicPr>
          <p:cNvPr id="6" name="Picture 5">
            <a:extLst>
              <a:ext uri="{FF2B5EF4-FFF2-40B4-BE49-F238E27FC236}">
                <a16:creationId xmlns:a16="http://schemas.microsoft.com/office/drawing/2014/main" id="{C7F96794-C577-C84B-809C-6030BF3E7E3F}"/>
              </a:ext>
            </a:extLst>
          </p:cNvPr>
          <p:cNvPicPr>
            <a:picLocks noChangeAspect="1"/>
          </p:cNvPicPr>
          <p:nvPr/>
        </p:nvPicPr>
        <p:blipFill>
          <a:blip r:embed="rId4"/>
          <a:stretch>
            <a:fillRect/>
          </a:stretch>
        </p:blipFill>
        <p:spPr>
          <a:xfrm>
            <a:off x="87353" y="57873"/>
            <a:ext cx="1203889" cy="538324"/>
          </a:xfrm>
          <a:prstGeom prst="rect">
            <a:avLst/>
          </a:prstGeom>
        </p:spPr>
      </p:pic>
      <p:pic>
        <p:nvPicPr>
          <p:cNvPr id="8" name="Picture 7">
            <a:extLst>
              <a:ext uri="{FF2B5EF4-FFF2-40B4-BE49-F238E27FC236}">
                <a16:creationId xmlns:a16="http://schemas.microsoft.com/office/drawing/2014/main" id="{E91C263A-F23C-4845-9B19-D5BD69BFA10E}"/>
              </a:ext>
            </a:extLst>
          </p:cNvPr>
          <p:cNvPicPr>
            <a:picLocks noChangeAspect="1"/>
          </p:cNvPicPr>
          <p:nvPr/>
        </p:nvPicPr>
        <p:blipFill>
          <a:blip r:embed="rId5"/>
          <a:stretch>
            <a:fillRect/>
          </a:stretch>
        </p:blipFill>
        <p:spPr>
          <a:xfrm>
            <a:off x="11678856" y="1"/>
            <a:ext cx="513144" cy="631562"/>
          </a:xfrm>
          <a:prstGeom prst="rect">
            <a:avLst/>
          </a:prstGeom>
        </p:spPr>
      </p:pic>
    </p:spTree>
    <p:extLst>
      <p:ext uri="{BB962C8B-B14F-4D97-AF65-F5344CB8AC3E}">
        <p14:creationId xmlns:p14="http://schemas.microsoft.com/office/powerpoint/2010/main" val="6828913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FCC Integrated </a:t>
            </a:r>
            <a:r>
              <a:rPr lang="en-US" kern="0" dirty="0">
                <a:latin typeface="Calibri" panose="020F0502020204030204" pitchFamily="34" charset="0"/>
                <a:cs typeface="Calibri" panose="020F0502020204030204" pitchFamily="34" charset="0"/>
              </a:rPr>
              <a:t>P</a:t>
            </a:r>
            <a:r>
              <a:rPr kumimoji="0" lang="en-US" sz="3600" b="1" i="0" u="none" strike="noStrike" kern="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rogramme</a:t>
            </a:r>
            <a:r>
              <a:rPr kumimoji="0" lang="en-US" sz="3600" b="1" i="0" u="none" strike="noStrike" kern="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 Timeline</a:t>
            </a: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2" name="Picture 1" descr="Timeline&#10;&#10;Description automatically generated">
            <a:extLst>
              <a:ext uri="{FF2B5EF4-FFF2-40B4-BE49-F238E27FC236}">
                <a16:creationId xmlns:a16="http://schemas.microsoft.com/office/drawing/2014/main" id="{32EC8111-16CB-932E-218D-CFF7C62D016E}"/>
              </a:ext>
            </a:extLst>
          </p:cNvPr>
          <p:cNvPicPr preferRelativeResize="0">
            <a:picLocks noChangeAspect="1"/>
          </p:cNvPicPr>
          <p:nvPr/>
        </p:nvPicPr>
        <p:blipFill>
          <a:blip r:embed="rId4"/>
          <a:stretch>
            <a:fillRect/>
          </a:stretch>
        </p:blipFill>
        <p:spPr>
          <a:xfrm>
            <a:off x="49252" y="3926480"/>
            <a:ext cx="7389474" cy="2808000"/>
          </a:xfrm>
          <a:prstGeom prst="rect">
            <a:avLst/>
          </a:prstGeom>
          <a:ln>
            <a:solidFill>
              <a:srgbClr val="2F2F2F"/>
            </a:solidFill>
          </a:ln>
        </p:spPr>
      </p:pic>
      <p:pic>
        <p:nvPicPr>
          <p:cNvPr id="3" name="Picture 5" descr="Diagram, timeline&#10;&#10;Description automatically generated">
            <a:extLst>
              <a:ext uri="{FF2B5EF4-FFF2-40B4-BE49-F238E27FC236}">
                <a16:creationId xmlns:a16="http://schemas.microsoft.com/office/drawing/2014/main" id="{61B935A7-96DA-A5FC-CDC4-00D93A6195F8}"/>
              </a:ext>
            </a:extLst>
          </p:cNvPr>
          <p:cNvPicPr preferRelativeResize="0">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9252" y="847414"/>
            <a:ext cx="8012417" cy="2971799"/>
          </a:xfrm>
          <a:prstGeom prst="rect">
            <a:avLst/>
          </a:prstGeom>
          <a:noFill/>
          <a:ln w="9525">
            <a:solidFill>
              <a:srgbClr val="2F2F2F"/>
            </a:solidFill>
            <a:miter lim="800000"/>
            <a:headEnd/>
            <a:tailEnd/>
          </a:ln>
          <a:extLst>
            <a:ext uri="{909E8E84-426E-40DD-AFC4-6F175D3DCCD1}">
              <a14:hiddenFill xmlns:a14="http://schemas.microsoft.com/office/drawing/2010/main">
                <a:solidFill>
                  <a:srgbClr val="FFFFFF"/>
                </a:solidFill>
              </a14:hiddenFill>
            </a:ext>
          </a:extLst>
        </p:spPr>
      </p:pic>
      <p:cxnSp>
        <p:nvCxnSpPr>
          <p:cNvPr id="6" name="Straight Arrow Connector 5">
            <a:extLst>
              <a:ext uri="{FF2B5EF4-FFF2-40B4-BE49-F238E27FC236}">
                <a16:creationId xmlns:a16="http://schemas.microsoft.com/office/drawing/2014/main" id="{19AF7F17-4558-2F7F-1F17-84DBD2D599F1}"/>
              </a:ext>
            </a:extLst>
          </p:cNvPr>
          <p:cNvCxnSpPr/>
          <p:nvPr/>
        </p:nvCxnSpPr>
        <p:spPr>
          <a:xfrm flipH="1">
            <a:off x="7248128" y="4653136"/>
            <a:ext cx="1152128" cy="0"/>
          </a:xfrm>
          <a:prstGeom prst="straightConnector1">
            <a:avLst/>
          </a:prstGeom>
          <a:noFill/>
          <a:ln w="38100" cap="flat" cmpd="sng" algn="ctr">
            <a:solidFill>
              <a:srgbClr val="2F2F2F"/>
            </a:solidFill>
            <a:prstDash val="solid"/>
            <a:miter lim="800000"/>
            <a:tailEnd type="triangle"/>
          </a:ln>
          <a:effectLst/>
        </p:spPr>
      </p:cxnSp>
      <p:sp>
        <p:nvSpPr>
          <p:cNvPr id="8" name="TextBox 7">
            <a:extLst>
              <a:ext uri="{FF2B5EF4-FFF2-40B4-BE49-F238E27FC236}">
                <a16:creationId xmlns:a16="http://schemas.microsoft.com/office/drawing/2014/main" id="{96D763F4-76AC-B679-C831-E47CBB9401B7}"/>
              </a:ext>
            </a:extLst>
          </p:cNvPr>
          <p:cNvSpPr txBox="1"/>
          <p:nvPr/>
        </p:nvSpPr>
        <p:spPr>
          <a:xfrm>
            <a:off x="8224705" y="847414"/>
            <a:ext cx="3270126" cy="692497"/>
          </a:xfrm>
          <a:prstGeom prst="rect">
            <a:avLst/>
          </a:prstGeom>
          <a:solidFill>
            <a:srgbClr val="E15E32">
              <a:lumMod val="20000"/>
              <a:lumOff val="80000"/>
            </a:srgbClr>
          </a:solid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0" cap="none" spc="0" normalizeH="0" baseline="0" noProof="0" dirty="0">
                <a:ln>
                  <a:noFill/>
                </a:ln>
                <a:solidFill>
                  <a:srgbClr val="2F2F2F"/>
                </a:solidFill>
                <a:effectLst/>
                <a:uLnTx/>
                <a:uFillTx/>
                <a:latin typeface="Arial"/>
                <a:ea typeface="+mn-ea"/>
                <a:cs typeface="+mn-cs"/>
              </a:rPr>
              <a:t> Note: FCC Conceptual Design Study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0" cap="none" spc="0" normalizeH="0" baseline="0" noProof="0" dirty="0">
                <a:ln>
                  <a:noFill/>
                </a:ln>
                <a:solidFill>
                  <a:srgbClr val="2F2F2F"/>
                </a:solidFill>
                <a:effectLst/>
                <a:uLnTx/>
                <a:uFillTx/>
                <a:latin typeface="Arial"/>
                <a:ea typeface="+mn-ea"/>
                <a:cs typeface="+mn-cs"/>
              </a:rPr>
              <a:t>           started in 2014</a:t>
            </a:r>
            <a:r>
              <a:rPr kumimoji="0" lang="en-GB" sz="1500" b="0" i="0" u="none" strike="noStrike" kern="0" cap="none" spc="0" normalizeH="0" baseline="0" noProof="0" dirty="0">
                <a:ln>
                  <a:noFill/>
                </a:ln>
                <a:solidFill>
                  <a:srgbClr val="2F2F2F"/>
                </a:solidFill>
                <a:effectLst/>
                <a:uLnTx/>
                <a:uFillTx/>
                <a:latin typeface="Arial"/>
                <a:ea typeface="+mn-ea"/>
                <a:cs typeface="+mn-cs"/>
              </a:rPr>
              <a:t> l</a:t>
            </a:r>
            <a:r>
              <a:rPr kumimoji="0" lang="en-CH" sz="1500" b="0" i="0" u="none" strike="noStrike" kern="0" cap="none" spc="0" normalizeH="0" baseline="0" noProof="0" dirty="0">
                <a:ln>
                  <a:noFill/>
                </a:ln>
                <a:solidFill>
                  <a:srgbClr val="2F2F2F"/>
                </a:solidFill>
                <a:effectLst/>
                <a:uLnTx/>
                <a:uFillTx/>
                <a:latin typeface="Arial"/>
                <a:ea typeface="+mn-ea"/>
                <a:cs typeface="+mn-cs"/>
              </a:rPr>
              <a:t>eading to CDR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0" cap="none" spc="0" normalizeH="0" baseline="0" noProof="0" dirty="0">
                <a:ln>
                  <a:noFill/>
                </a:ln>
                <a:solidFill>
                  <a:srgbClr val="2F2F2F"/>
                </a:solidFill>
                <a:effectLst/>
                <a:uLnTx/>
                <a:uFillTx/>
                <a:latin typeface="Arial"/>
                <a:ea typeface="+mn-ea"/>
                <a:cs typeface="+mn-cs"/>
              </a:rPr>
              <a:t>           in 2018</a:t>
            </a:r>
          </a:p>
        </p:txBody>
      </p:sp>
      <p:sp>
        <p:nvSpPr>
          <p:cNvPr id="11" name="TextBox 10">
            <a:extLst>
              <a:ext uri="{FF2B5EF4-FFF2-40B4-BE49-F238E27FC236}">
                <a16:creationId xmlns:a16="http://schemas.microsoft.com/office/drawing/2014/main" id="{53D8736A-8870-5A80-4DA8-02CA3EF46BBF}"/>
              </a:ext>
            </a:extLst>
          </p:cNvPr>
          <p:cNvSpPr txBox="1"/>
          <p:nvPr/>
        </p:nvSpPr>
        <p:spPr>
          <a:xfrm>
            <a:off x="3275045" y="4338734"/>
            <a:ext cx="485192" cy="253916"/>
          </a:xfrm>
          <a:prstGeom prst="rect">
            <a:avLst/>
          </a:prstGeom>
          <a:solidFill>
            <a:schemeClr val="bg1"/>
          </a:solidFill>
        </p:spPr>
        <p:txBody>
          <a:bodyPr wrap="square" rtlCol="0">
            <a:spAutoFit/>
          </a:bodyPr>
          <a:lstStyle/>
          <a:p>
            <a:r>
              <a:rPr lang="en-US" sz="1050" b="1" dirty="0">
                <a:solidFill>
                  <a:schemeClr val="accent6">
                    <a:lumMod val="50000"/>
                  </a:schemeClr>
                </a:solidFill>
              </a:rPr>
              <a:t>2033</a:t>
            </a:r>
            <a:endParaRPr lang="en-GB" sz="1050" b="1" dirty="0">
              <a:solidFill>
                <a:schemeClr val="accent6">
                  <a:lumMod val="50000"/>
                </a:schemeClr>
              </a:solidFill>
            </a:endParaRPr>
          </a:p>
        </p:txBody>
      </p:sp>
      <p:sp>
        <p:nvSpPr>
          <p:cNvPr id="12" name="TextBox 11">
            <a:extLst>
              <a:ext uri="{FF2B5EF4-FFF2-40B4-BE49-F238E27FC236}">
                <a16:creationId xmlns:a16="http://schemas.microsoft.com/office/drawing/2014/main" id="{B422F381-1216-0B97-FDEA-91B85FCE75B6}"/>
              </a:ext>
            </a:extLst>
          </p:cNvPr>
          <p:cNvSpPr txBox="1"/>
          <p:nvPr/>
        </p:nvSpPr>
        <p:spPr>
          <a:xfrm>
            <a:off x="5067300" y="4348895"/>
            <a:ext cx="647700" cy="253916"/>
          </a:xfrm>
          <a:prstGeom prst="rect">
            <a:avLst/>
          </a:prstGeom>
          <a:solidFill>
            <a:schemeClr val="bg1"/>
          </a:solidFill>
        </p:spPr>
        <p:txBody>
          <a:bodyPr wrap="square" rtlCol="0">
            <a:spAutoFit/>
          </a:bodyPr>
          <a:lstStyle/>
          <a:p>
            <a:r>
              <a:rPr lang="en-US" sz="1050" b="1" dirty="0">
                <a:solidFill>
                  <a:schemeClr val="accent6">
                    <a:lumMod val="50000"/>
                  </a:schemeClr>
                </a:solidFill>
              </a:rPr>
              <a:t>   2048</a:t>
            </a:r>
            <a:endParaRPr lang="en-GB" sz="1050" b="1" dirty="0">
              <a:solidFill>
                <a:schemeClr val="accent6">
                  <a:lumMod val="50000"/>
                </a:schemeClr>
              </a:solidFill>
            </a:endParaRPr>
          </a:p>
        </p:txBody>
      </p:sp>
      <p:sp>
        <p:nvSpPr>
          <p:cNvPr id="15" name="TextBox 14">
            <a:extLst>
              <a:ext uri="{FF2B5EF4-FFF2-40B4-BE49-F238E27FC236}">
                <a16:creationId xmlns:a16="http://schemas.microsoft.com/office/drawing/2014/main" id="{4E4F410F-288D-3240-9A38-9750C2FB98EA}"/>
              </a:ext>
            </a:extLst>
          </p:cNvPr>
          <p:cNvSpPr txBox="1"/>
          <p:nvPr/>
        </p:nvSpPr>
        <p:spPr>
          <a:xfrm>
            <a:off x="6370079" y="4328990"/>
            <a:ext cx="557771" cy="253916"/>
          </a:xfrm>
          <a:prstGeom prst="rect">
            <a:avLst/>
          </a:prstGeom>
          <a:solidFill>
            <a:schemeClr val="bg1"/>
          </a:solidFill>
        </p:spPr>
        <p:txBody>
          <a:bodyPr wrap="square" rtlCol="0">
            <a:spAutoFit/>
          </a:bodyPr>
          <a:lstStyle/>
          <a:p>
            <a:r>
              <a:rPr lang="en-US" sz="1050" b="1" dirty="0">
                <a:solidFill>
                  <a:schemeClr val="accent6">
                    <a:lumMod val="50000"/>
                  </a:schemeClr>
                </a:solidFill>
              </a:rPr>
              <a:t>2074</a:t>
            </a:r>
            <a:endParaRPr lang="en-GB" sz="1050" b="1" dirty="0">
              <a:solidFill>
                <a:schemeClr val="accent6">
                  <a:lumMod val="50000"/>
                </a:schemeClr>
              </a:solidFill>
            </a:endParaRPr>
          </a:p>
        </p:txBody>
      </p:sp>
      <p:sp>
        <p:nvSpPr>
          <p:cNvPr id="18" name="TextBox 6">
            <a:extLst>
              <a:ext uri="{FF2B5EF4-FFF2-40B4-BE49-F238E27FC236}">
                <a16:creationId xmlns:a16="http://schemas.microsoft.com/office/drawing/2014/main" id="{C121AE1A-F1AB-BC81-C967-BC102B1602C8}"/>
              </a:ext>
            </a:extLst>
          </p:cNvPr>
          <p:cNvSpPr txBox="1">
            <a:spLocks noChangeArrowheads="1"/>
          </p:cNvSpPr>
          <p:nvPr/>
        </p:nvSpPr>
        <p:spPr bwMode="auto">
          <a:xfrm>
            <a:off x="7704192" y="4113941"/>
            <a:ext cx="4331635" cy="1261884"/>
          </a:xfrm>
          <a:prstGeom prst="rect">
            <a:avLst/>
          </a:prstGeom>
          <a:solidFill>
            <a:srgbClr val="1C446A">
              <a:lumMod val="20000"/>
              <a:lumOff val="80000"/>
            </a:srgbClr>
          </a:solidFill>
          <a:ln>
            <a:noFill/>
          </a:ln>
        </p:spPr>
        <p:txBody>
          <a:bodyPr wrap="none">
            <a:spAutoFit/>
          </a:bodyPr>
          <a:lstStyle/>
          <a:p>
            <a:pPr marL="0" marR="0" lvl="0" indent="0" defTabSz="457200" eaLnBrk="0" fontAlgn="base" latinLnBrk="0" hangingPunct="0">
              <a:lnSpc>
                <a:spcPct val="100000"/>
              </a:lnSpc>
              <a:spcBef>
                <a:spcPct val="0"/>
              </a:spcBef>
              <a:spcAft>
                <a:spcPct val="0"/>
              </a:spcAft>
              <a:buClrTx/>
              <a:buSzTx/>
              <a:buFontTx/>
              <a:buNone/>
              <a:tabLst/>
              <a:defRPr/>
            </a:pPr>
            <a:r>
              <a:rPr kumimoji="0" lang="en-US" altLang="en-CH" sz="1600" b="1" i="0" u="none" strike="noStrike" kern="0" cap="none" spc="0" normalizeH="0" baseline="0" noProof="0" dirty="0">
                <a:ln>
                  <a:noFill/>
                </a:ln>
                <a:solidFill>
                  <a:srgbClr val="2F2F2F"/>
                </a:solidFill>
                <a:effectLst/>
                <a:uLnTx/>
                <a:uFillTx/>
              </a:rPr>
              <a:t>“</a:t>
            </a:r>
            <a:r>
              <a:rPr kumimoji="0" lang="en-CH" altLang="en-CH" sz="1600" b="1" i="0" u="none" strike="noStrike" kern="0" cap="none" spc="0" normalizeH="0" baseline="0" noProof="0" dirty="0">
                <a:ln>
                  <a:noFill/>
                </a:ln>
                <a:solidFill>
                  <a:srgbClr val="2F2F2F"/>
                </a:solidFill>
                <a:effectLst/>
                <a:uLnTx/>
                <a:uFillTx/>
              </a:rPr>
              <a:t>Realistic</a:t>
            </a:r>
            <a:r>
              <a:rPr kumimoji="0" lang="en-US" altLang="en-CH" sz="1600" b="1" i="0" u="none" strike="noStrike" kern="0" cap="none" spc="0" normalizeH="0" baseline="0" noProof="0" dirty="0">
                <a:ln>
                  <a:noFill/>
                </a:ln>
                <a:solidFill>
                  <a:srgbClr val="2F2F2F"/>
                </a:solidFill>
                <a:effectLst/>
                <a:uLnTx/>
                <a:uFillTx/>
              </a:rPr>
              <a:t>”</a:t>
            </a:r>
            <a:r>
              <a:rPr kumimoji="0" lang="en-CH" altLang="en-CH" sz="1600" b="1" i="0" u="none" strike="noStrike" kern="0" cap="none" spc="0" normalizeH="0" baseline="0" noProof="0" dirty="0">
                <a:ln>
                  <a:noFill/>
                </a:ln>
                <a:solidFill>
                  <a:srgbClr val="2F2F2F"/>
                </a:solidFill>
                <a:effectLst/>
                <a:uLnTx/>
                <a:uFillTx/>
              </a:rPr>
              <a:t> schedule </a:t>
            </a:r>
            <a:r>
              <a:rPr kumimoji="0" lang="en-CH" altLang="en-CH" sz="1600" b="0" i="0" u="none" strike="noStrike" kern="0" cap="none" spc="0" normalizeH="0" baseline="0" noProof="0" dirty="0">
                <a:ln>
                  <a:noFill/>
                </a:ln>
                <a:solidFill>
                  <a:srgbClr val="2F2F2F"/>
                </a:solidFill>
                <a:effectLst/>
                <a:uLnTx/>
                <a:uFillTx/>
              </a:rPr>
              <a:t>tak</a:t>
            </a:r>
            <a:r>
              <a:rPr kumimoji="0" lang="en-US" altLang="en-CH" sz="1600" b="0" i="0" u="none" strike="noStrike" kern="0" cap="none" spc="0" normalizeH="0" baseline="0" noProof="0" dirty="0" err="1">
                <a:ln>
                  <a:noFill/>
                </a:ln>
                <a:solidFill>
                  <a:srgbClr val="2F2F2F"/>
                </a:solidFill>
                <a:effectLst/>
                <a:uLnTx/>
                <a:uFillTx/>
              </a:rPr>
              <a:t>ing</a:t>
            </a:r>
            <a:r>
              <a:rPr kumimoji="0" lang="en-CH" altLang="en-CH" sz="1600" b="0" i="0" u="none" strike="noStrike" kern="0" cap="none" spc="0" normalizeH="0" baseline="0" noProof="0" dirty="0">
                <a:ln>
                  <a:noFill/>
                </a:ln>
                <a:solidFill>
                  <a:srgbClr val="2F2F2F"/>
                </a:solidFill>
                <a:effectLst/>
                <a:uLnTx/>
                <a:uFillTx/>
              </a:rPr>
              <a:t> into account:</a:t>
            </a:r>
          </a:p>
          <a:p>
            <a:pPr marL="285750" marR="0" lvl="0" indent="-285750" defTabSz="457200" eaLnBrk="0" fontAlgn="base" latinLnBrk="0" hangingPunct="0">
              <a:lnSpc>
                <a:spcPct val="100000"/>
              </a:lnSpc>
              <a:spcBef>
                <a:spcPct val="0"/>
              </a:spcBef>
              <a:spcAft>
                <a:spcPct val="0"/>
              </a:spcAft>
              <a:buClrTx/>
              <a:buSzTx/>
              <a:buFont typeface="Wingdings" pitchFamily="2" charset="2"/>
              <a:buChar char="q"/>
              <a:tabLst/>
              <a:defRPr/>
            </a:pPr>
            <a:r>
              <a:rPr kumimoji="0" lang="en-GB" altLang="en-CH" sz="1500" b="0" i="0" u="none" strike="noStrike" kern="0" cap="none" spc="0" normalizeH="0" baseline="0" noProof="0" dirty="0">
                <a:ln>
                  <a:noFill/>
                </a:ln>
                <a:solidFill>
                  <a:srgbClr val="2F2F2F"/>
                </a:solidFill>
                <a:effectLst/>
                <a:uLnTx/>
                <a:uFillTx/>
              </a:rPr>
              <a:t>p</a:t>
            </a:r>
            <a:r>
              <a:rPr kumimoji="0" lang="en-CH" altLang="en-CH" sz="1500" b="0" i="0" u="none" strike="noStrike" kern="0" cap="none" spc="0" normalizeH="0" baseline="0" noProof="0" dirty="0">
                <a:ln>
                  <a:noFill/>
                </a:ln>
                <a:solidFill>
                  <a:srgbClr val="2F2F2F"/>
                </a:solidFill>
                <a:effectLst/>
                <a:uLnTx/>
                <a:uFillTx/>
              </a:rPr>
              <a:t>ast experience in building colliders at CERN</a:t>
            </a:r>
            <a:endParaRPr kumimoji="0" lang="en-US" altLang="en-CH" sz="1500" b="0" i="0" u="none" strike="noStrike" kern="0" cap="none" spc="0" normalizeH="0" baseline="0" noProof="0" dirty="0">
              <a:ln>
                <a:noFill/>
              </a:ln>
              <a:solidFill>
                <a:srgbClr val="2F2F2F"/>
              </a:solidFill>
              <a:effectLst/>
              <a:uLnTx/>
              <a:uFillTx/>
            </a:endParaRPr>
          </a:p>
          <a:p>
            <a:pPr marL="285750" marR="0" lvl="0" indent="-285750" defTabSz="457200" eaLnBrk="0" fontAlgn="base" latinLnBrk="0" hangingPunct="0">
              <a:lnSpc>
                <a:spcPct val="100000"/>
              </a:lnSpc>
              <a:spcBef>
                <a:spcPct val="0"/>
              </a:spcBef>
              <a:spcAft>
                <a:spcPct val="0"/>
              </a:spcAft>
              <a:buClrTx/>
              <a:buSzTx/>
              <a:buFont typeface="Wingdings" pitchFamily="2" charset="2"/>
              <a:buChar char="q"/>
              <a:tabLst/>
              <a:defRPr/>
            </a:pPr>
            <a:r>
              <a:rPr kumimoji="0" lang="en-CH" altLang="en-CH" sz="1500" b="0" i="0" u="none" strike="noStrike" kern="0" cap="none" spc="0" normalizeH="0" baseline="0" noProof="0" dirty="0">
                <a:ln>
                  <a:noFill/>
                </a:ln>
                <a:solidFill>
                  <a:srgbClr val="2F2F2F"/>
                </a:solidFill>
                <a:effectLst/>
                <a:uLnTx/>
                <a:uFillTx/>
              </a:rPr>
              <a:t>approval timeline: ESPP, Council decision</a:t>
            </a:r>
          </a:p>
          <a:p>
            <a:pPr marL="285750" marR="0" lvl="0" indent="-285750" defTabSz="457200" eaLnBrk="0" fontAlgn="base" latinLnBrk="0" hangingPunct="0">
              <a:lnSpc>
                <a:spcPct val="100000"/>
              </a:lnSpc>
              <a:spcBef>
                <a:spcPct val="0"/>
              </a:spcBef>
              <a:spcAft>
                <a:spcPct val="0"/>
              </a:spcAft>
              <a:buClrTx/>
              <a:buSzTx/>
              <a:buFont typeface="Wingdings" pitchFamily="2" charset="2"/>
              <a:buChar char="q"/>
              <a:tabLst/>
              <a:defRPr/>
            </a:pPr>
            <a:r>
              <a:rPr kumimoji="0" lang="en-GB" altLang="en-CH" sz="1500" b="0" i="0" u="none" strike="noStrike" kern="0" cap="none" spc="0" normalizeH="0" baseline="0" noProof="0" dirty="0">
                <a:ln>
                  <a:noFill/>
                </a:ln>
                <a:solidFill>
                  <a:srgbClr val="2F2F2F"/>
                </a:solidFill>
                <a:effectLst/>
                <a:uLnTx/>
                <a:uFillTx/>
              </a:rPr>
              <a:t>t</a:t>
            </a:r>
            <a:r>
              <a:rPr kumimoji="0" lang="en-CH" altLang="en-CH" sz="1500" b="0" i="0" u="none" strike="noStrike" kern="0" cap="none" spc="0" normalizeH="0" baseline="0" noProof="0" dirty="0">
                <a:ln>
                  <a:noFill/>
                </a:ln>
                <a:solidFill>
                  <a:srgbClr val="2F2F2F"/>
                </a:solidFill>
                <a:effectLst/>
                <a:uLnTx/>
                <a:uFillTx/>
              </a:rPr>
              <a:t>hat HL-LHC will run until 2041 </a:t>
            </a:r>
          </a:p>
          <a:p>
            <a:pPr marL="0" marR="0" lvl="0" indent="0" defTabSz="457200" eaLnBrk="0" fontAlgn="base" latinLnBrk="0" hangingPunct="0">
              <a:lnSpc>
                <a:spcPct val="100000"/>
              </a:lnSpc>
              <a:spcBef>
                <a:spcPct val="0"/>
              </a:spcBef>
              <a:spcAft>
                <a:spcPct val="0"/>
              </a:spcAft>
              <a:buClrTx/>
              <a:buSzTx/>
              <a:buFontTx/>
              <a:buNone/>
              <a:tabLst/>
              <a:defRPr/>
            </a:pPr>
            <a:r>
              <a:rPr kumimoji="0" lang="en-CH" altLang="en-CH" sz="1500" b="0" i="0" u="none" strike="noStrike" kern="0" cap="none" spc="0" normalizeH="0" baseline="0" noProof="0" dirty="0">
                <a:ln>
                  <a:noFill/>
                </a:ln>
                <a:solidFill>
                  <a:srgbClr val="2F2F2F"/>
                </a:solidFill>
                <a:effectLst/>
                <a:uLnTx/>
                <a:uFillTx/>
              </a:rPr>
              <a:t>Can be accelerated if more resources available</a:t>
            </a:r>
          </a:p>
        </p:txBody>
      </p:sp>
      <p:sp>
        <p:nvSpPr>
          <p:cNvPr id="4" name="TextBox 3">
            <a:extLst>
              <a:ext uri="{FF2B5EF4-FFF2-40B4-BE49-F238E27FC236}">
                <a16:creationId xmlns:a16="http://schemas.microsoft.com/office/drawing/2014/main" id="{216BAE34-0F79-B8B6-1FFC-FB7CB1D4EB5F}"/>
              </a:ext>
            </a:extLst>
          </p:cNvPr>
          <p:cNvSpPr txBox="1"/>
          <p:nvPr/>
        </p:nvSpPr>
        <p:spPr>
          <a:xfrm>
            <a:off x="8224705" y="2180594"/>
            <a:ext cx="3608680" cy="646331"/>
          </a:xfrm>
          <a:prstGeom prst="rect">
            <a:avLst/>
          </a:prstGeom>
          <a:noFill/>
        </p:spPr>
        <p:txBody>
          <a:bodyPr wrap="none" rtlCol="0">
            <a:spAutoFit/>
          </a:bodyPr>
          <a:lstStyle/>
          <a:p>
            <a:r>
              <a:rPr lang="en-CH" dirty="0"/>
              <a:t>FCC construction can proceed in </a:t>
            </a:r>
            <a:br>
              <a:rPr lang="en-CH" dirty="0"/>
            </a:br>
            <a:r>
              <a:rPr lang="en-CH" dirty="0"/>
              <a:t>parallel with HL-LHC operation.</a:t>
            </a:r>
          </a:p>
        </p:txBody>
      </p:sp>
    </p:spTree>
    <p:extLst>
      <p:ext uri="{BB962C8B-B14F-4D97-AF65-F5344CB8AC3E}">
        <p14:creationId xmlns:p14="http://schemas.microsoft.com/office/powerpoint/2010/main" val="41773092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a:extLst>
              <a:ext uri="{FF2B5EF4-FFF2-40B4-BE49-F238E27FC236}">
                <a16:creationId xmlns:a16="http://schemas.microsoft.com/office/drawing/2014/main" id="{80BD2F77-2369-4621-9D1B-559C15528B8A}"/>
              </a:ext>
            </a:extLst>
          </p:cNvPr>
          <p:cNvSpPr txBox="1">
            <a:spLocks/>
          </p:cNvSpPr>
          <p:nvPr/>
        </p:nvSpPr>
        <p:spPr>
          <a:xfrm>
            <a:off x="-28930" y="0"/>
            <a:ext cx="1222093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 </a:t>
            </a:r>
            <a:r>
              <a:rPr kumimoji="0" lang="en-US" sz="4000" b="1" i="0" u="none" strike="noStrike" kern="0" cap="none" spc="0" normalizeH="0" baseline="0" noProof="0" dirty="0">
                <a:ln>
                  <a:noFill/>
                </a:ln>
                <a:solidFill>
                  <a:srgbClr val="FFFF00"/>
                </a:solidFill>
                <a:effectLst/>
                <a:uLnTx/>
                <a:uFillTx/>
                <a:latin typeface="Arial"/>
                <a:ea typeface="+mj-ea"/>
                <a:cs typeface="+mj-cs"/>
              </a:rPr>
              <a:t>FCC-</a:t>
            </a:r>
            <a:r>
              <a:rPr kumimoji="0" lang="en-US" sz="4000" b="1" i="0" u="none" strike="noStrike" kern="0" cap="none" spc="0" normalizeH="0" baseline="0" noProof="0" dirty="0" err="1">
                <a:ln>
                  <a:noFill/>
                </a:ln>
                <a:solidFill>
                  <a:srgbClr val="FFFF00"/>
                </a:solidFill>
                <a:effectLst/>
                <a:uLnTx/>
                <a:uFillTx/>
                <a:latin typeface="Arial"/>
                <a:ea typeface="+mj-ea"/>
                <a:cs typeface="+mj-cs"/>
              </a:rPr>
              <a:t>ee</a:t>
            </a:r>
            <a:r>
              <a:rPr kumimoji="0" lang="en-US" sz="4000" b="1" i="0" u="none" strike="noStrike" kern="0" cap="none" spc="0" normalizeH="0" baseline="0" noProof="0" dirty="0">
                <a:ln>
                  <a:noFill/>
                </a:ln>
                <a:solidFill>
                  <a:srgbClr val="FFFF00"/>
                </a:solidFill>
                <a:effectLst/>
                <a:uLnTx/>
                <a:uFillTx/>
                <a:latin typeface="Arial"/>
                <a:ea typeface="+mj-ea"/>
                <a:cs typeface="+mj-cs"/>
              </a:rPr>
              <a:t> in a Nutshell</a:t>
            </a:r>
            <a:endParaRPr kumimoji="0" lang="en-US" sz="2800" b="1" i="0" u="none" strike="noStrike" kern="0" cap="none" spc="0" normalizeH="0" baseline="0" noProof="0" dirty="0">
              <a:ln>
                <a:noFill/>
              </a:ln>
              <a:solidFill>
                <a:srgbClr val="FFFF00"/>
              </a:solidFill>
              <a:effectLst/>
              <a:uLnTx/>
              <a:uFillTx/>
              <a:latin typeface="Arial"/>
              <a:ea typeface="+mj-ea"/>
              <a:cs typeface="+mj-cs"/>
            </a:endParaRPr>
          </a:p>
        </p:txBody>
      </p:sp>
      <p:pic>
        <p:nvPicPr>
          <p:cNvPr id="54" name="Picture 53" descr="A picture containing icon&#10;&#10;Description automatically generated">
            <a:extLst>
              <a:ext uri="{FF2B5EF4-FFF2-40B4-BE49-F238E27FC236}">
                <a16:creationId xmlns:a16="http://schemas.microsoft.com/office/drawing/2014/main" id="{B02F8D9B-AAAE-49B0-95EF-D2DCE15E258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9620" y="188640"/>
            <a:ext cx="1935386" cy="654292"/>
          </a:xfrm>
          <a:prstGeom prst="rect">
            <a:avLst/>
          </a:prstGeom>
        </p:spPr>
      </p:pic>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4866BC04-FBE7-6518-6281-92F8367A9F68}"/>
                  </a:ext>
                </a:extLst>
              </p:cNvPr>
              <p:cNvSpPr txBox="1"/>
              <p:nvPr/>
            </p:nvSpPr>
            <p:spPr>
              <a:xfrm>
                <a:off x="0" y="941434"/>
                <a:ext cx="12191999" cy="6140142"/>
              </a:xfrm>
              <a:prstGeom prst="rect">
                <a:avLst/>
              </a:prstGeom>
              <a:noFill/>
            </p:spPr>
            <p:txBody>
              <a:bodyPr wrap="square" rtlCol="0">
                <a:spAutoFit/>
              </a:bodyPr>
              <a:lstStyle/>
              <a:p>
                <a:pPr marL="457200" indent="-457200" defTabSz="457200">
                  <a:spcBef>
                    <a:spcPts val="500"/>
                  </a:spcBef>
                  <a:buFont typeface="Arial" panose="020B0604020202020204" pitchFamily="34" charset="0"/>
                  <a:buChar char="•"/>
                  <a:defRPr/>
                </a:pPr>
                <a:r>
                  <a:rPr kumimoji="0" lang="en-US" sz="2800" b="1" i="0" u="none" strike="noStrike" kern="0" cap="none" spc="0" normalizeH="0" baseline="0" noProof="0" dirty="0">
                    <a:ln>
                      <a:noFill/>
                    </a:ln>
                    <a:solidFill>
                      <a:srgbClr val="FF0000"/>
                    </a:solidFill>
                    <a:effectLst/>
                    <a:uLnTx/>
                    <a:uFillTx/>
                    <a:latin typeface="Calibri" panose="020F0502020204030204"/>
                    <a:ea typeface="+mn-ea"/>
                    <a:cs typeface="+mn-cs"/>
                  </a:rPr>
                  <a:t>High luminosity precision study of Z, W, H, and </a:t>
                </a:r>
                <a14:m>
                  <m:oMath xmlns:m="http://schemas.openxmlformats.org/officeDocument/2006/math">
                    <m:r>
                      <a:rPr kumimoji="0" lang="en-US" sz="2800" b="1" i="1" u="none" strike="noStrike" kern="0" cap="none" spc="0" normalizeH="0" baseline="0" noProof="0" dirty="0" smtClean="0">
                        <a:ln>
                          <a:noFill/>
                        </a:ln>
                        <a:solidFill>
                          <a:srgbClr val="FF0000"/>
                        </a:solidFill>
                        <a:effectLst/>
                        <a:uLnTx/>
                        <a:uFillTx/>
                        <a:latin typeface="Cambria Math" panose="02040503050406030204" pitchFamily="18" charset="0"/>
                        <a:ea typeface="+mn-ea"/>
                        <a:cs typeface="+mn-cs"/>
                      </a:rPr>
                      <m:t>𝒕</m:t>
                    </m:r>
                    <m:acc>
                      <m:accPr>
                        <m:chr m:val="̅"/>
                        <m:ctrlPr>
                          <a:rPr kumimoji="0" lang="en-US" sz="2800" b="1" i="1" u="none" strike="noStrike" kern="0" cap="none" spc="0" normalizeH="0" baseline="0" noProof="0" dirty="0" smtClean="0">
                            <a:ln>
                              <a:noFill/>
                            </a:ln>
                            <a:solidFill>
                              <a:srgbClr val="FF0000"/>
                            </a:solidFill>
                            <a:effectLst/>
                            <a:uLnTx/>
                            <a:uFillTx/>
                            <a:latin typeface="Cambria Math" panose="02040503050406030204" pitchFamily="18" charset="0"/>
                            <a:ea typeface="+mn-ea"/>
                            <a:cs typeface="+mn-cs"/>
                          </a:rPr>
                        </m:ctrlPr>
                      </m:accPr>
                      <m:e>
                        <m:r>
                          <a:rPr kumimoji="0" lang="en-US" sz="2800" b="1" i="1" u="none" strike="noStrike" kern="0" cap="none" spc="0" normalizeH="0" baseline="0" noProof="0" dirty="0" smtClean="0">
                            <a:ln>
                              <a:noFill/>
                            </a:ln>
                            <a:solidFill>
                              <a:srgbClr val="FF0000"/>
                            </a:solidFill>
                            <a:effectLst/>
                            <a:uLnTx/>
                            <a:uFillTx/>
                            <a:latin typeface="Cambria Math" panose="02040503050406030204" pitchFamily="18" charset="0"/>
                            <a:ea typeface="+mn-ea"/>
                            <a:cs typeface="+mn-cs"/>
                          </a:rPr>
                          <m:t>𝒕</m:t>
                        </m:r>
                      </m:e>
                    </m:acc>
                    <m:r>
                      <a:rPr kumimoji="0" lang="en-US" sz="2800" b="1" i="0" u="none" strike="noStrike" kern="0" cap="none" spc="0" normalizeH="0" baseline="0" noProof="0" dirty="0" smtClean="0">
                        <a:ln>
                          <a:noFill/>
                        </a:ln>
                        <a:solidFill>
                          <a:srgbClr val="FF0000"/>
                        </a:solidFill>
                        <a:effectLst/>
                        <a:uLnTx/>
                        <a:uFillTx/>
                        <a:latin typeface="Cambria Math" panose="02040503050406030204" pitchFamily="18" charset="0"/>
                        <a:ea typeface="+mn-ea"/>
                        <a:cs typeface="+mn-cs"/>
                      </a:rPr>
                      <m:t> </m:t>
                    </m:r>
                  </m:oMath>
                </a14:m>
                <a:r>
                  <a:rPr kumimoji="0" lang="en-US" sz="2400" b="0" i="0" u="none" strike="noStrike" kern="0" cap="none" spc="0" normalizeH="0" baseline="0" noProof="0" dirty="0">
                    <a:ln>
                      <a:noFill/>
                    </a:ln>
                    <a:solidFill>
                      <a:srgbClr val="FF0000"/>
                    </a:solidFill>
                    <a:effectLst/>
                    <a:uLnTx/>
                    <a:uFillTx/>
                    <a:latin typeface="Calibri" panose="020F0502020204030204"/>
                    <a:ea typeface="+mn-ea"/>
                    <a:cs typeface="+mn-cs"/>
                  </a:rPr>
                  <a:t>   </a:t>
                </a:r>
                <a:br>
                  <a:rPr kumimoji="0" lang="en-US" sz="2400" b="0" i="0" u="none" strike="noStrike" kern="0" cap="none" spc="0" normalizeH="0" baseline="0" noProof="0" dirty="0">
                    <a:ln>
                      <a:noFill/>
                    </a:ln>
                    <a:solidFill>
                      <a:srgbClr val="FF0000"/>
                    </a:solidFill>
                    <a:effectLst/>
                    <a:uLnTx/>
                    <a:uFillTx/>
                    <a:latin typeface="Calibri" panose="020F0502020204030204"/>
                    <a:ea typeface="+mn-ea"/>
                    <a:cs typeface="+mn-cs"/>
                  </a:rPr>
                </a:br>
                <a:r>
                  <a:rPr kumimoji="0" lang="en-US" sz="2400" b="0" i="0" u="none" strike="noStrike" kern="0" cap="none" spc="0" normalizeH="0" baseline="0" noProof="0" dirty="0">
                    <a:ln>
                      <a:noFill/>
                    </a:ln>
                    <a:solidFill>
                      <a:srgbClr val="000000"/>
                    </a:solidFill>
                    <a:effectLst/>
                    <a:uLnTx/>
                    <a:uFillTx/>
                    <a:latin typeface="Calibri" panose="020F0502020204030204"/>
                    <a:ea typeface="+mn-ea"/>
                    <a:cs typeface="+mn-cs"/>
                  </a:rPr>
                  <a:t>- 2</a:t>
                </a:r>
                <a14:m>
                  <m:oMath xmlns:m="http://schemas.openxmlformats.org/officeDocument/2006/math">
                    <m:r>
                      <a:rPr kumimoji="0" lang="en-US" sz="2400" b="0" i="1" u="none" strike="noStrike" kern="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t>×</m:t>
                    </m:r>
                  </m:oMath>
                </a14:m>
                <a:r>
                  <a:rPr kumimoji="0" lang="en-US" sz="2400" b="0" i="0" u="none" strike="noStrike" kern="0" cap="none" spc="0" normalizeH="0" baseline="0" noProof="0" dirty="0">
                    <a:ln>
                      <a:noFill/>
                    </a:ln>
                    <a:solidFill>
                      <a:srgbClr val="000000"/>
                    </a:solidFill>
                    <a:effectLst/>
                    <a:uLnTx/>
                    <a:uFillTx/>
                    <a:latin typeface="Calibri" panose="020F0502020204030204"/>
                    <a:ea typeface="+mn-ea"/>
                    <a:cs typeface="+mn-cs"/>
                  </a:rPr>
                  <a:t>10</a:t>
                </a:r>
                <a:r>
                  <a:rPr kumimoji="0" lang="en-US" sz="2400" b="0" i="0" u="none" strike="noStrike" kern="0" cap="none" spc="0" normalizeH="0" baseline="30000" noProof="0" dirty="0">
                    <a:ln>
                      <a:noFill/>
                    </a:ln>
                    <a:solidFill>
                      <a:srgbClr val="000000"/>
                    </a:solidFill>
                    <a:effectLst/>
                    <a:uLnTx/>
                    <a:uFillTx/>
                    <a:latin typeface="Calibri" panose="020F0502020204030204"/>
                    <a:ea typeface="+mn-ea"/>
                    <a:cs typeface="+mn-cs"/>
                  </a:rPr>
                  <a:t>36</a:t>
                </a:r>
                <a:r>
                  <a:rPr kumimoji="0" lang="en-US" sz="2400" b="0" i="0" u="none" strike="noStrike" kern="0" cap="none" spc="0" normalizeH="0" baseline="0" noProof="0" dirty="0">
                    <a:ln>
                      <a:noFill/>
                    </a:ln>
                    <a:solidFill>
                      <a:srgbClr val="000000"/>
                    </a:solidFill>
                    <a:effectLst/>
                    <a:uLnTx/>
                    <a:uFillTx/>
                    <a:latin typeface="Calibri" panose="020F0502020204030204"/>
                    <a:ea typeface="+mn-ea"/>
                    <a:cs typeface="+mn-cs"/>
                  </a:rPr>
                  <a:t> cm</a:t>
                </a:r>
                <a:r>
                  <a:rPr kumimoji="0" lang="en-US" sz="2400" b="0" i="0" u="none" strike="noStrike" kern="0" cap="none" spc="0" normalizeH="0" baseline="30000" noProof="0" dirty="0">
                    <a:ln>
                      <a:noFill/>
                    </a:ln>
                    <a:solidFill>
                      <a:srgbClr val="000000"/>
                    </a:solidFill>
                    <a:effectLst/>
                    <a:uLnTx/>
                    <a:uFillTx/>
                    <a:latin typeface="Calibri" panose="020F0502020204030204"/>
                    <a:ea typeface="+mn-ea"/>
                    <a:cs typeface="+mn-cs"/>
                  </a:rPr>
                  <a:t>-2</a:t>
                </a:r>
                <a:r>
                  <a:rPr kumimoji="0" lang="en-US" sz="2400" b="0" i="0" u="none" strike="noStrike" kern="0" cap="none" spc="0" normalizeH="0" baseline="0" noProof="0" dirty="0">
                    <a:ln>
                      <a:noFill/>
                    </a:ln>
                    <a:solidFill>
                      <a:srgbClr val="000000"/>
                    </a:solidFill>
                    <a:effectLst/>
                    <a:uLnTx/>
                    <a:uFillTx/>
                    <a:latin typeface="Calibri" panose="020F0502020204030204"/>
                    <a:ea typeface="+mn-ea"/>
                    <a:cs typeface="+mn-cs"/>
                  </a:rPr>
                  <a:t>s</a:t>
                </a:r>
                <a:r>
                  <a:rPr kumimoji="0" lang="en-US" sz="2400" b="0" i="0" u="none" strike="noStrike" kern="0" cap="none" spc="0" normalizeH="0" baseline="30000" noProof="0" dirty="0">
                    <a:ln>
                      <a:noFill/>
                    </a:ln>
                    <a:solidFill>
                      <a:srgbClr val="000000"/>
                    </a:solidFill>
                    <a:effectLst/>
                    <a:uLnTx/>
                    <a:uFillTx/>
                    <a:latin typeface="Calibri" panose="020F0502020204030204"/>
                    <a:ea typeface="+mn-ea"/>
                    <a:cs typeface="+mn-cs"/>
                  </a:rPr>
                  <a:t>-1</a:t>
                </a:r>
                <a:r>
                  <a:rPr kumimoji="0" lang="en-US" sz="2400" b="0" i="0" u="none" strike="noStrike" kern="0" cap="none" spc="0" normalizeH="0" baseline="0" noProof="0" dirty="0">
                    <a:ln>
                      <a:noFill/>
                    </a:ln>
                    <a:solidFill>
                      <a:srgbClr val="000000"/>
                    </a:solidFill>
                    <a:effectLst/>
                    <a:uLnTx/>
                    <a:uFillTx/>
                    <a:latin typeface="Calibri" panose="020F0502020204030204"/>
                    <a:ea typeface="+mn-ea"/>
                    <a:cs typeface="+mn-cs"/>
                  </a:rPr>
                  <a:t>/IP at Z (or total </a:t>
                </a:r>
                <a14:m>
                  <m:oMath xmlns:m="http://schemas.openxmlformats.org/officeDocument/2006/math">
                    <m:r>
                      <a:rPr kumimoji="0" lang="en-US" sz="2400" b="0" i="1" u="none" strike="noStrike" kern="0" cap="none" spc="0" normalizeH="0" baseline="0" noProof="0" dirty="0" smtClean="0">
                        <a:ln>
                          <a:noFill/>
                        </a:ln>
                        <a:solidFill>
                          <a:srgbClr val="000000"/>
                        </a:solidFill>
                        <a:effectLst/>
                        <a:uLnTx/>
                        <a:uFillTx/>
                        <a:latin typeface="Cambria Math" panose="02040503050406030204" pitchFamily="18" charset="0"/>
                        <a:ea typeface="+mn-ea"/>
                        <a:cs typeface="+mn-cs"/>
                      </a:rPr>
                      <m:t>~</m:t>
                    </m:r>
                  </m:oMath>
                </a14:m>
                <a:r>
                  <a:rPr kumimoji="0" lang="en-US" sz="2400" b="0" i="0" u="none" strike="noStrike" kern="0" cap="none" spc="0" normalizeH="0" baseline="0" noProof="0" dirty="0">
                    <a:ln>
                      <a:noFill/>
                    </a:ln>
                    <a:solidFill>
                      <a:srgbClr val="000000"/>
                    </a:solidFill>
                    <a:effectLst/>
                    <a:uLnTx/>
                    <a:uFillTx/>
                    <a:latin typeface="Arial"/>
                    <a:ea typeface="+mn-ea"/>
                    <a:cs typeface="+mn-cs"/>
                  </a:rPr>
                  <a:t>10</a:t>
                </a:r>
                <a:r>
                  <a:rPr kumimoji="0" lang="en-US" sz="2400" b="0" i="0" u="none" strike="noStrike" kern="0" cap="none" spc="0" normalizeH="0" baseline="30000" noProof="0" dirty="0">
                    <a:ln>
                      <a:noFill/>
                    </a:ln>
                    <a:solidFill>
                      <a:srgbClr val="000000"/>
                    </a:solidFill>
                    <a:effectLst/>
                    <a:uLnTx/>
                    <a:uFillTx/>
                    <a:latin typeface="Arial"/>
                    <a:ea typeface="+mn-ea"/>
                    <a:cs typeface="+mn-cs"/>
                  </a:rPr>
                  <a:t>37</a:t>
                </a:r>
                <a:r>
                  <a:rPr kumimoji="0" lang="en-US" sz="2400" b="0" i="0" u="none" strike="noStrike" kern="0" cap="none" spc="0" normalizeH="0" baseline="0" noProof="0" dirty="0">
                    <a:ln>
                      <a:noFill/>
                    </a:ln>
                    <a:solidFill>
                      <a:srgbClr val="000000"/>
                    </a:solidFill>
                    <a:effectLst/>
                    <a:uLnTx/>
                    <a:uFillTx/>
                    <a:latin typeface="Arial"/>
                    <a:ea typeface="+mn-ea"/>
                    <a:cs typeface="+mn-cs"/>
                  </a:rPr>
                  <a:t> cm</a:t>
                </a:r>
                <a:r>
                  <a:rPr kumimoji="0" lang="en-US" sz="2400" b="0" i="0" u="none" strike="noStrike" kern="0" cap="none" spc="0" normalizeH="0" baseline="30000" noProof="0" dirty="0">
                    <a:ln>
                      <a:noFill/>
                    </a:ln>
                    <a:solidFill>
                      <a:srgbClr val="000000"/>
                    </a:solidFill>
                    <a:effectLst/>
                    <a:uLnTx/>
                    <a:uFillTx/>
                    <a:latin typeface="Arial"/>
                    <a:ea typeface="+mn-ea"/>
                    <a:cs typeface="+mn-cs"/>
                  </a:rPr>
                  <a:t>-2</a:t>
                </a:r>
                <a:r>
                  <a:rPr kumimoji="0" lang="en-US" sz="2400" b="0" i="0" u="none" strike="noStrike" kern="0" cap="none" spc="0" normalizeH="0" baseline="0" noProof="0" dirty="0">
                    <a:ln>
                      <a:noFill/>
                    </a:ln>
                    <a:solidFill>
                      <a:srgbClr val="000000"/>
                    </a:solidFill>
                    <a:effectLst/>
                    <a:uLnTx/>
                    <a:uFillTx/>
                    <a:latin typeface="Arial"/>
                    <a:ea typeface="+mn-ea"/>
                    <a:cs typeface="+mn-cs"/>
                  </a:rPr>
                  <a:t>s</a:t>
                </a:r>
                <a:r>
                  <a:rPr kumimoji="0" lang="en-US" sz="2400" b="0" i="0" u="none" strike="noStrike" kern="0" cap="none" spc="0" normalizeH="0" baseline="30000" noProof="0" dirty="0">
                    <a:ln>
                      <a:noFill/>
                    </a:ln>
                    <a:solidFill>
                      <a:srgbClr val="000000"/>
                    </a:solidFill>
                    <a:effectLst/>
                    <a:uLnTx/>
                    <a:uFillTx/>
                    <a:latin typeface="Arial"/>
                    <a:ea typeface="+mn-ea"/>
                    <a:cs typeface="+mn-cs"/>
                  </a:rPr>
                  <a:t>-1</a:t>
                </a:r>
                <a:r>
                  <a:rPr kumimoji="0" lang="en-US" sz="2400" b="0" i="0" u="none" strike="noStrike" kern="0" cap="none" spc="0" normalizeH="0" baseline="0" noProof="0" dirty="0">
                    <a:ln>
                      <a:noFill/>
                    </a:ln>
                    <a:solidFill>
                      <a:srgbClr val="000000"/>
                    </a:solidFill>
                    <a:effectLst/>
                    <a:uLnTx/>
                    <a:uFillTx/>
                    <a:latin typeface="Calibri" panose="020F0502020204030204"/>
                    <a:ea typeface="+mn-ea"/>
                    <a:cs typeface="+mn-cs"/>
                  </a:rPr>
                  <a:t> with 4 IPs)</a:t>
                </a:r>
                <a:br>
                  <a:rPr kumimoji="0" lang="en-US" sz="2400" b="0" i="0" u="none" strike="noStrike" kern="0" cap="none" spc="0" normalizeH="0" baseline="0" noProof="0" dirty="0">
                    <a:ln>
                      <a:noFill/>
                    </a:ln>
                    <a:solidFill>
                      <a:srgbClr val="000000"/>
                    </a:solidFill>
                    <a:effectLst/>
                    <a:uLnTx/>
                    <a:uFillTx/>
                    <a:latin typeface="Calibri" panose="020F0502020204030204"/>
                    <a:ea typeface="+mn-ea"/>
                    <a:cs typeface="+mn-cs"/>
                  </a:rPr>
                </a:br>
                <a:r>
                  <a:rPr kumimoji="0" lang="en-US" sz="2400" b="0" i="0" u="none" strike="noStrike" kern="0" cap="none" spc="0" normalizeH="0" baseline="0" noProof="0" dirty="0">
                    <a:ln>
                      <a:noFill/>
                    </a:ln>
                    <a:solidFill>
                      <a:srgbClr val="000000"/>
                    </a:solidFill>
                    <a:effectLst/>
                    <a:uLnTx/>
                    <a:uFillTx/>
                    <a:latin typeface="Calibri" panose="020F0502020204030204"/>
                    <a:ea typeface="+mn-ea"/>
                    <a:cs typeface="+mn-cs"/>
                  </a:rPr>
                  <a:t>- 7</a:t>
                </a:r>
                <a14:m>
                  <m:oMath xmlns:m="http://schemas.openxmlformats.org/officeDocument/2006/math">
                    <m:r>
                      <a:rPr kumimoji="0" lang="en-US" sz="2400" b="0" i="1" u="none" strike="noStrike" kern="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t>×</m:t>
                    </m:r>
                  </m:oMath>
                </a14:m>
                <a:r>
                  <a:rPr kumimoji="0" lang="en-US" sz="2400" b="0" i="0" u="none" strike="noStrike" kern="0" cap="none" spc="0" normalizeH="0" baseline="0" noProof="0" dirty="0">
                    <a:ln>
                      <a:noFill/>
                    </a:ln>
                    <a:solidFill>
                      <a:srgbClr val="000000"/>
                    </a:solidFill>
                    <a:effectLst/>
                    <a:uLnTx/>
                    <a:uFillTx/>
                    <a:latin typeface="Calibri" panose="020F0502020204030204"/>
                    <a:ea typeface="+mn-ea"/>
                    <a:cs typeface="+mn-cs"/>
                  </a:rPr>
                  <a:t>10</a:t>
                </a:r>
                <a:r>
                  <a:rPr kumimoji="0" lang="en-US" sz="2400" b="0" i="0" u="none" strike="noStrike" kern="0" cap="none" spc="0" normalizeH="0" baseline="30000" noProof="0" dirty="0">
                    <a:ln>
                      <a:noFill/>
                    </a:ln>
                    <a:solidFill>
                      <a:srgbClr val="000000"/>
                    </a:solidFill>
                    <a:effectLst/>
                    <a:uLnTx/>
                    <a:uFillTx/>
                    <a:latin typeface="Calibri" panose="020F0502020204030204"/>
                    <a:ea typeface="+mn-ea"/>
                    <a:cs typeface="+mn-cs"/>
                  </a:rPr>
                  <a:t>34</a:t>
                </a:r>
                <a:r>
                  <a:rPr kumimoji="0" lang="en-US" sz="2400" b="0" i="0" u="none" strike="noStrike" kern="0" cap="none" spc="0" normalizeH="0" baseline="0" noProof="0" dirty="0">
                    <a:ln>
                      <a:noFill/>
                    </a:ln>
                    <a:solidFill>
                      <a:srgbClr val="000000"/>
                    </a:solidFill>
                    <a:effectLst/>
                    <a:uLnTx/>
                    <a:uFillTx/>
                    <a:latin typeface="Calibri" panose="020F0502020204030204"/>
                    <a:ea typeface="+mn-ea"/>
                    <a:cs typeface="+mn-cs"/>
                  </a:rPr>
                  <a:t> cm</a:t>
                </a:r>
                <a:r>
                  <a:rPr kumimoji="0" lang="en-US" sz="2400" b="0" i="0" u="none" strike="noStrike" kern="0" cap="none" spc="0" normalizeH="0" baseline="30000" noProof="0" dirty="0">
                    <a:ln>
                      <a:noFill/>
                    </a:ln>
                    <a:solidFill>
                      <a:srgbClr val="000000"/>
                    </a:solidFill>
                    <a:effectLst/>
                    <a:uLnTx/>
                    <a:uFillTx/>
                    <a:latin typeface="Calibri" panose="020F0502020204030204"/>
                    <a:ea typeface="+mn-ea"/>
                    <a:cs typeface="+mn-cs"/>
                  </a:rPr>
                  <a:t>-2</a:t>
                </a:r>
                <a:r>
                  <a:rPr kumimoji="0" lang="en-US" sz="2400" b="0" i="0" u="none" strike="noStrike" kern="0" cap="none" spc="0" normalizeH="0" baseline="0" noProof="0" dirty="0">
                    <a:ln>
                      <a:noFill/>
                    </a:ln>
                    <a:solidFill>
                      <a:srgbClr val="000000"/>
                    </a:solidFill>
                    <a:effectLst/>
                    <a:uLnTx/>
                    <a:uFillTx/>
                    <a:latin typeface="Calibri" panose="020F0502020204030204"/>
                    <a:ea typeface="+mn-ea"/>
                    <a:cs typeface="+mn-cs"/>
                  </a:rPr>
                  <a:t>s</a:t>
                </a:r>
                <a:r>
                  <a:rPr kumimoji="0" lang="en-US" sz="2400" b="0" i="0" u="none" strike="noStrike" kern="0" cap="none" spc="0" normalizeH="0" baseline="30000" noProof="0" dirty="0">
                    <a:ln>
                      <a:noFill/>
                    </a:ln>
                    <a:solidFill>
                      <a:srgbClr val="000000"/>
                    </a:solidFill>
                    <a:effectLst/>
                    <a:uLnTx/>
                    <a:uFillTx/>
                    <a:latin typeface="Calibri" panose="020F0502020204030204"/>
                    <a:ea typeface="+mn-ea"/>
                    <a:cs typeface="+mn-cs"/>
                  </a:rPr>
                  <a:t>-1</a:t>
                </a:r>
                <a:r>
                  <a:rPr kumimoji="0" lang="en-US" sz="2400" b="0" i="0" u="none" strike="noStrike" kern="0" cap="none" spc="0" normalizeH="0" baseline="0" noProof="0" dirty="0">
                    <a:ln>
                      <a:noFill/>
                    </a:ln>
                    <a:solidFill>
                      <a:srgbClr val="000000"/>
                    </a:solidFill>
                    <a:effectLst/>
                    <a:uLnTx/>
                    <a:uFillTx/>
                    <a:latin typeface="Calibri" panose="020F0502020204030204"/>
                    <a:ea typeface="+mn-ea"/>
                    <a:cs typeface="+mn-cs"/>
                  </a:rPr>
                  <a:t> at ZH, 1.3</a:t>
                </a:r>
                <a14:m>
                  <m:oMath xmlns:m="http://schemas.openxmlformats.org/officeDocument/2006/math">
                    <m:r>
                      <a:rPr kumimoji="0" lang="en-US" sz="2400" b="0" i="1" u="none" strike="noStrike" kern="0" cap="none" spc="0" normalizeH="0" baseline="0" noProof="0" dirty="0" smtClean="0">
                        <a:ln>
                          <a:noFill/>
                        </a:ln>
                        <a:solidFill>
                          <a:srgbClr val="000000"/>
                        </a:solidFill>
                        <a:effectLst/>
                        <a:uLnTx/>
                        <a:uFillTx/>
                        <a:latin typeface="Cambria Math" panose="02040503050406030204" pitchFamily="18" charset="0"/>
                        <a:ea typeface="Cambria Math" panose="02040503050406030204" pitchFamily="18" charset="0"/>
                        <a:cs typeface="+mn-cs"/>
                      </a:rPr>
                      <m:t>×</m:t>
                    </m:r>
                  </m:oMath>
                </a14:m>
                <a:r>
                  <a:rPr kumimoji="0" lang="en-US" sz="2400" b="0" i="0" u="none" strike="noStrike" kern="0" cap="none" spc="0" normalizeH="0" baseline="0" noProof="0" dirty="0">
                    <a:ln>
                      <a:noFill/>
                    </a:ln>
                    <a:solidFill>
                      <a:srgbClr val="000000"/>
                    </a:solidFill>
                    <a:effectLst/>
                    <a:uLnTx/>
                    <a:uFillTx/>
                    <a:latin typeface="Calibri" panose="020F0502020204030204"/>
                    <a:ea typeface="+mn-ea"/>
                    <a:cs typeface="+mn-cs"/>
                  </a:rPr>
                  <a:t>10</a:t>
                </a:r>
                <a:r>
                  <a:rPr kumimoji="0" lang="en-US" sz="2400" b="0" i="0" u="none" strike="noStrike" kern="0" cap="none" spc="0" normalizeH="0" baseline="30000" noProof="0" dirty="0">
                    <a:ln>
                      <a:noFill/>
                    </a:ln>
                    <a:solidFill>
                      <a:srgbClr val="000000"/>
                    </a:solidFill>
                    <a:effectLst/>
                    <a:uLnTx/>
                    <a:uFillTx/>
                    <a:latin typeface="Calibri" panose="020F0502020204030204"/>
                    <a:ea typeface="+mn-ea"/>
                    <a:cs typeface="+mn-cs"/>
                  </a:rPr>
                  <a:t>34</a:t>
                </a:r>
                <a:r>
                  <a:rPr kumimoji="0" lang="en-US" sz="2400" b="0" i="0" u="none" strike="noStrike" kern="0" cap="none" spc="0" normalizeH="0" baseline="0" noProof="0" dirty="0">
                    <a:ln>
                      <a:noFill/>
                    </a:ln>
                    <a:solidFill>
                      <a:srgbClr val="000000"/>
                    </a:solidFill>
                    <a:effectLst/>
                    <a:uLnTx/>
                    <a:uFillTx/>
                    <a:latin typeface="Calibri" panose="020F0502020204030204"/>
                    <a:ea typeface="+mn-ea"/>
                    <a:cs typeface="+mn-cs"/>
                  </a:rPr>
                  <a:t> cm</a:t>
                </a:r>
                <a:r>
                  <a:rPr kumimoji="0" lang="en-US" sz="2400" b="0" i="0" u="none" strike="noStrike" kern="0" cap="none" spc="0" normalizeH="0" baseline="30000" noProof="0" dirty="0">
                    <a:ln>
                      <a:noFill/>
                    </a:ln>
                    <a:solidFill>
                      <a:srgbClr val="000000"/>
                    </a:solidFill>
                    <a:effectLst/>
                    <a:uLnTx/>
                    <a:uFillTx/>
                    <a:latin typeface="Calibri" panose="020F0502020204030204"/>
                    <a:ea typeface="+mn-ea"/>
                    <a:cs typeface="+mn-cs"/>
                  </a:rPr>
                  <a:t>-2</a:t>
                </a:r>
                <a:r>
                  <a:rPr kumimoji="0" lang="en-US" sz="2400" b="0" i="0" u="none" strike="noStrike" kern="0" cap="none" spc="0" normalizeH="0" baseline="0" noProof="0" dirty="0">
                    <a:ln>
                      <a:noFill/>
                    </a:ln>
                    <a:solidFill>
                      <a:srgbClr val="000000"/>
                    </a:solidFill>
                    <a:effectLst/>
                    <a:uLnTx/>
                    <a:uFillTx/>
                    <a:latin typeface="Calibri" panose="020F0502020204030204"/>
                    <a:ea typeface="+mn-ea"/>
                    <a:cs typeface="+mn-cs"/>
                  </a:rPr>
                  <a:t>s</a:t>
                </a:r>
                <a:r>
                  <a:rPr kumimoji="0" lang="en-US" sz="2400" b="0" i="0" u="none" strike="noStrike" kern="0" cap="none" spc="0" normalizeH="0" baseline="30000" noProof="0" dirty="0">
                    <a:ln>
                      <a:noFill/>
                    </a:ln>
                    <a:solidFill>
                      <a:srgbClr val="000000"/>
                    </a:solidFill>
                    <a:effectLst/>
                    <a:uLnTx/>
                    <a:uFillTx/>
                    <a:latin typeface="Calibri" panose="020F0502020204030204"/>
                    <a:ea typeface="+mn-ea"/>
                    <a:cs typeface="+mn-cs"/>
                  </a:rPr>
                  <a:t>-1</a:t>
                </a:r>
                <a:r>
                  <a:rPr kumimoji="0" lang="en-US" sz="2400" b="0" i="0" u="none" strike="noStrike" kern="0" cap="none" spc="0" normalizeH="0" baseline="0" noProof="0" dirty="0">
                    <a:ln>
                      <a:noFill/>
                    </a:ln>
                    <a:solidFill>
                      <a:srgbClr val="000000"/>
                    </a:solidFill>
                    <a:effectLst/>
                    <a:uLnTx/>
                    <a:uFillTx/>
                    <a:latin typeface="Calibri" panose="020F0502020204030204"/>
                    <a:ea typeface="+mn-ea"/>
                    <a:cs typeface="+mn-cs"/>
                  </a:rPr>
                  <a:t> at </a:t>
                </a:r>
                <a14:m>
                  <m:oMath xmlns:m="http://schemas.openxmlformats.org/officeDocument/2006/math">
                    <m:r>
                      <a:rPr kumimoji="0" lang="en-US" sz="24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rPr>
                      <m:t>𝑡</m:t>
                    </m:r>
                    <m:acc>
                      <m:accPr>
                        <m:chr m:val="̅"/>
                        <m:ctrlPr>
                          <a:rPr kumimoji="0" lang="en-US" sz="24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rPr>
                        </m:ctrlPr>
                      </m:accPr>
                      <m:e>
                        <m:r>
                          <a:rPr kumimoji="0" lang="en-US" sz="24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rPr>
                          <m:t>𝑡</m:t>
                        </m:r>
                      </m:e>
                    </m:acc>
                    <m:r>
                      <a:rPr kumimoji="0" lang="en-US" sz="2400" b="0" i="1" u="none" strike="noStrike" kern="0" cap="none" spc="0" normalizeH="0" baseline="0" noProof="0" smtClean="0">
                        <a:ln>
                          <a:noFill/>
                        </a:ln>
                        <a:solidFill>
                          <a:srgbClr val="000000"/>
                        </a:solidFill>
                        <a:effectLst/>
                        <a:uLnTx/>
                        <a:uFillTx/>
                        <a:latin typeface="Cambria Math" panose="02040503050406030204" pitchFamily="18" charset="0"/>
                        <a:ea typeface="+mn-ea"/>
                        <a:cs typeface="+mn-cs"/>
                      </a:rPr>
                      <m:t> </m:t>
                    </m:r>
                  </m:oMath>
                </a14:m>
                <a:br>
                  <a:rPr kumimoji="0" lang="fr-CH" sz="2400" b="0" i="1" u="none" strike="noStrike" kern="0" cap="none" spc="0" normalizeH="0" baseline="0" noProof="0" dirty="0">
                    <a:ln>
                      <a:noFill/>
                    </a:ln>
                    <a:solidFill>
                      <a:srgbClr val="000000"/>
                    </a:solidFill>
                    <a:effectLst/>
                    <a:uLnTx/>
                    <a:uFillTx/>
                    <a:latin typeface="Cambria Math" panose="02040503050406030204" pitchFamily="18" charset="0"/>
                    <a:ea typeface="+mn-ea"/>
                    <a:cs typeface="+mn-cs"/>
                  </a:rPr>
                </a:br>
                <a:r>
                  <a:rPr kumimoji="0" lang="fr-CH" sz="2400" b="0" i="1" u="none" strike="noStrike" kern="0" cap="none" spc="0" normalizeH="0" baseline="0" noProof="0" dirty="0">
                    <a:ln>
                      <a:noFill/>
                    </a:ln>
                    <a:solidFill>
                      <a:srgbClr val="000000"/>
                    </a:solidFill>
                    <a:effectLst/>
                    <a:uLnTx/>
                    <a:uFillTx/>
                    <a:latin typeface="Cambria Math" panose="02040503050406030204" pitchFamily="18" charset="0"/>
                    <a:ea typeface="+mn-ea"/>
                    <a:cs typeface="+mn-cs"/>
                  </a:rPr>
                  <a:t>- </a:t>
                </a:r>
                <a:r>
                  <a:rPr kumimoji="0" lang="en-US" sz="2400" b="0" i="0" u="none" strike="noStrike" kern="0" cap="none" spc="0" normalizeH="0" baseline="0" noProof="0" dirty="0">
                    <a:ln>
                      <a:noFill/>
                    </a:ln>
                    <a:solidFill>
                      <a:srgbClr val="000000"/>
                    </a:solidFill>
                    <a:effectLst/>
                    <a:uLnTx/>
                    <a:uFillTx/>
                    <a:latin typeface="Calibri" panose="020F0502020204030204"/>
                    <a:ea typeface="+mn-ea"/>
                    <a:cs typeface="+mn-cs"/>
                  </a:rPr>
                  <a:t>Unprecedented</a:t>
                </a:r>
                <a:r>
                  <a:rPr kumimoji="0" lang="en-US" sz="2400" b="0" i="0" u="none" strike="noStrike" kern="0" cap="none" spc="0" normalizeH="0" noProof="0" dirty="0">
                    <a:ln>
                      <a:noFill/>
                    </a:ln>
                    <a:solidFill>
                      <a:srgbClr val="000000"/>
                    </a:solidFill>
                    <a:effectLst/>
                    <a:uLnTx/>
                    <a:uFillTx/>
                    <a:latin typeface="Calibri" panose="020F0502020204030204"/>
                    <a:ea typeface="+mn-ea"/>
                    <a:cs typeface="+mn-cs"/>
                  </a:rPr>
                  <a:t> </a:t>
                </a:r>
                <a:r>
                  <a:rPr kumimoji="0" lang="en-US" sz="2400" b="0" i="0" u="none" strike="noStrike" kern="0" cap="none" spc="0" normalizeH="0" baseline="0" noProof="0" dirty="0">
                    <a:ln>
                      <a:noFill/>
                    </a:ln>
                    <a:solidFill>
                      <a:srgbClr val="000000"/>
                    </a:solidFill>
                    <a:effectLst/>
                    <a:uLnTx/>
                    <a:uFillTx/>
                    <a:latin typeface="Calibri" panose="020F0502020204030204"/>
                    <a:ea typeface="+mn-ea"/>
                    <a:cs typeface="+mn-cs"/>
                  </a:rPr>
                  <a:t>energy resolution at Z (&lt;100 keV) and W (&lt;300 keV) </a:t>
                </a:r>
                <a:endPar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500"/>
                  </a:spcBef>
                  <a:spcAft>
                    <a:spcPts val="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FF0000"/>
                    </a:solidFill>
                    <a:effectLst/>
                    <a:uLnTx/>
                    <a:uFillTx/>
                    <a:latin typeface="Calibri" panose="020F0502020204030204"/>
                    <a:ea typeface="+mn-ea"/>
                    <a:cs typeface="+mn-cs"/>
                  </a:rPr>
                  <a:t>Low-risk technical solution</a:t>
                </a:r>
                <a:r>
                  <a:rPr kumimoji="0" lang="en-US" sz="2800" b="0" i="0" u="none" strike="noStrike" kern="0" cap="none" spc="0" normalizeH="0" baseline="0" noProof="0" dirty="0">
                    <a:ln>
                      <a:noFill/>
                    </a:ln>
                    <a:solidFill>
                      <a:srgbClr val="FF0000"/>
                    </a:solidFill>
                    <a:effectLst/>
                    <a:uLnTx/>
                    <a:uFillTx/>
                    <a:latin typeface="Calibri" panose="020F0502020204030204"/>
                    <a:ea typeface="+mn-ea"/>
                    <a:cs typeface="+mn-cs"/>
                  </a:rPr>
                  <a:t> </a:t>
                </a:r>
                <a:r>
                  <a:rPr kumimoji="0" lang="en-US" sz="2800" b="0" i="0" u="none" strike="noStrike" kern="0" cap="none" spc="0" normalizeH="0" baseline="0" noProof="0" dirty="0">
                    <a:ln>
                      <a:noFill/>
                    </a:ln>
                    <a:solidFill>
                      <a:prstClr val="black"/>
                    </a:solidFill>
                    <a:effectLst/>
                    <a:uLnTx/>
                    <a:uFillTx/>
                    <a:latin typeface="Calibri" panose="020F0502020204030204"/>
                    <a:ea typeface="+mn-ea"/>
                    <a:cs typeface="+mn-cs"/>
                  </a:rPr>
                  <a:t>based on 60 years of </a:t>
                </a:r>
                <a:r>
                  <a:rPr kumimoji="0" lang="en-US" sz="2800" b="0" i="0" u="none" strike="noStrike" kern="0" cap="none" spc="0" normalizeH="0" baseline="0" noProof="0" dirty="0" err="1">
                    <a:ln>
                      <a:noFill/>
                    </a:ln>
                    <a:solidFill>
                      <a:prstClr val="black"/>
                    </a:solidFill>
                    <a:effectLst/>
                    <a:uLnTx/>
                    <a:uFillTx/>
                    <a:latin typeface="Calibri" panose="020F0502020204030204"/>
                    <a:ea typeface="+mn-ea"/>
                    <a:cs typeface="+mn-cs"/>
                  </a:rPr>
                  <a:t>e</a:t>
                </a:r>
                <a:r>
                  <a:rPr kumimoji="0" lang="en-US" sz="2800" b="0" i="0" u="none" strike="noStrike" kern="0" cap="none" spc="0" normalizeH="0" baseline="30000" noProof="0" dirty="0" err="1">
                    <a:ln>
                      <a:noFill/>
                    </a:ln>
                    <a:solidFill>
                      <a:prstClr val="black"/>
                    </a:solidFill>
                    <a:effectLst/>
                    <a:uLnTx/>
                    <a:uFillTx/>
                    <a:latin typeface="Calibri" panose="020F0502020204030204"/>
                    <a:ea typeface="+mn-ea"/>
                    <a:cs typeface="+mn-cs"/>
                  </a:rPr>
                  <a:t>+</a:t>
                </a:r>
                <a:r>
                  <a:rPr kumimoji="0" lang="en-US" sz="2800" b="0" i="0" u="none" strike="noStrike" kern="0" cap="none" spc="0" normalizeH="0" baseline="0" noProof="0" dirty="0" err="1">
                    <a:ln>
                      <a:noFill/>
                    </a:ln>
                    <a:solidFill>
                      <a:prstClr val="black"/>
                    </a:solidFill>
                    <a:effectLst/>
                    <a:uLnTx/>
                    <a:uFillTx/>
                    <a:latin typeface="Calibri" panose="020F0502020204030204"/>
                    <a:ea typeface="+mn-ea"/>
                    <a:cs typeface="+mn-cs"/>
                  </a:rPr>
                  <a:t>e</a:t>
                </a:r>
                <a:r>
                  <a:rPr kumimoji="0" lang="en-US" sz="2800" b="0" i="0" u="none" strike="noStrike" kern="0" cap="none" spc="0" normalizeH="0" baseline="30000" noProof="0" dirty="0">
                    <a:ln>
                      <a:noFill/>
                    </a:ln>
                    <a:solidFill>
                      <a:prstClr val="black"/>
                    </a:solidFill>
                    <a:effectLst/>
                    <a:uLnTx/>
                    <a:uFillTx/>
                    <a:latin typeface="Calibri" panose="020F0502020204030204"/>
                    <a:ea typeface="+mn-ea"/>
                    <a:cs typeface="+mn-cs"/>
                  </a:rPr>
                  <a:t>-</a:t>
                </a:r>
                <a:r>
                  <a:rPr kumimoji="0" lang="en-US" sz="2800" b="0" i="0" u="none" strike="noStrike" kern="0" cap="none" spc="0" normalizeH="0" baseline="0" noProof="0" dirty="0">
                    <a:ln>
                      <a:noFill/>
                    </a:ln>
                    <a:solidFill>
                      <a:prstClr val="black"/>
                    </a:solidFill>
                    <a:effectLst/>
                    <a:uLnTx/>
                    <a:uFillTx/>
                    <a:latin typeface="Calibri" panose="020F0502020204030204"/>
                    <a:ea typeface="+mn-ea"/>
                    <a:cs typeface="+mn-cs"/>
                  </a:rPr>
                  <a:t> circular colliders and </a:t>
                </a:r>
                <a:r>
                  <a:rPr kumimoji="0" lang="en-US" sz="2800" b="0" i="0" u="none" strike="noStrike" kern="0" cap="none" spc="0" normalizeH="0" baseline="0" noProof="0" dirty="0">
                    <a:ln>
                      <a:noFill/>
                    </a:ln>
                    <a:solidFill>
                      <a:srgbClr val="000000"/>
                    </a:solidFill>
                    <a:effectLst/>
                    <a:uLnTx/>
                    <a:uFillTx/>
                    <a:latin typeface="Calibri" panose="020F0502020204030204"/>
                    <a:ea typeface="+mn-ea"/>
                    <a:cs typeface="+mn-cs"/>
                  </a:rPr>
                  <a:t>particle detectors ; </a:t>
                </a:r>
                <a:r>
                  <a:rPr kumimoji="0" lang="en-US" sz="2400" b="0" i="0" u="none" strike="noStrike" kern="0" cap="none" spc="0" normalizeH="0" baseline="0" noProof="0" dirty="0">
                    <a:ln>
                      <a:noFill/>
                    </a:ln>
                    <a:solidFill>
                      <a:srgbClr val="000000"/>
                    </a:solidFill>
                    <a:effectLst/>
                    <a:uLnTx/>
                    <a:uFillTx/>
                    <a:latin typeface="Calibri" panose="020F0502020204030204"/>
                    <a:ea typeface="+mn-ea"/>
                    <a:cs typeface="+mn-cs"/>
                  </a:rPr>
                  <a:t>R</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&amp;D on components for improved performance, but no need for “demonstration” facilities; </a:t>
                </a:r>
                <a:r>
                  <a:rPr kumimoji="0" lang="en-GB" sz="2400" b="0" i="0" u="none" strike="noStrike" kern="0" cap="none" spc="0" normalizeH="0" baseline="0" noProof="0" dirty="0">
                    <a:ln>
                      <a:noFill/>
                    </a:ln>
                    <a:solidFill>
                      <a:prstClr val="black"/>
                    </a:solidFill>
                    <a:effectLst/>
                    <a:uLnTx/>
                    <a:uFillTx/>
                    <a:latin typeface="Calibri" panose="020F0502020204030204"/>
                    <a:ea typeface="+mn-ea"/>
                    <a:cs typeface="+mn-cs"/>
                  </a:rPr>
                  <a:t>LEP2, VEPP-4M, PEP-II, KEKB, DAΦNE, or </a:t>
                </a:r>
                <a:r>
                  <a:rPr kumimoji="0" lang="en-GB" sz="2400" b="0" i="0" u="none" strike="noStrike" kern="0" cap="none" spc="0" normalizeH="0" baseline="0" noProof="0" dirty="0" err="1">
                    <a:ln>
                      <a:noFill/>
                    </a:ln>
                    <a:solidFill>
                      <a:prstClr val="black"/>
                    </a:solidFill>
                    <a:effectLst/>
                    <a:uLnTx/>
                    <a:uFillTx/>
                    <a:latin typeface="Calibri" panose="020F0502020204030204"/>
                    <a:ea typeface="+mn-ea"/>
                    <a:cs typeface="+mn-cs"/>
                  </a:rPr>
                  <a:t>SuperKEKB</a:t>
                </a:r>
                <a:r>
                  <a:rPr kumimoji="0" lang="en-GB" sz="2400" b="0" i="0" u="none" strike="noStrike" kern="0" cap="none" spc="0" normalizeH="0" baseline="0" noProof="0" dirty="0">
                    <a:ln>
                      <a:noFill/>
                    </a:ln>
                    <a:solidFill>
                      <a:prstClr val="black"/>
                    </a:solidFill>
                    <a:effectLst/>
                    <a:uLnTx/>
                    <a:uFillTx/>
                    <a:latin typeface="Calibri" panose="020F0502020204030204"/>
                    <a:ea typeface="+mn-ea"/>
                    <a:cs typeface="+mn-cs"/>
                  </a:rPr>
                  <a:t> already used many of the key ingredients in routine operation</a:t>
                </a:r>
                <a:endPar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500"/>
                  </a:spcBef>
                  <a:spcAft>
                    <a:spcPts val="0"/>
                  </a:spcAft>
                  <a:buClrTx/>
                  <a:buSzTx/>
                  <a:buFont typeface="Arial" panose="020B0604020202020204" pitchFamily="34" charset="0"/>
                  <a:buChar char="•"/>
                  <a:tabLst/>
                  <a:defRPr/>
                </a:pPr>
                <a:r>
                  <a:rPr kumimoji="0" lang="en-US" sz="2800" b="0" i="0" u="none" strike="noStrike" kern="0" cap="none" spc="0" normalizeH="0" baseline="0" noProof="0" dirty="0">
                    <a:ln>
                      <a:noFill/>
                    </a:ln>
                    <a:solidFill>
                      <a:prstClr val="black"/>
                    </a:solidFill>
                    <a:effectLst/>
                    <a:uLnTx/>
                    <a:uFillTx/>
                    <a:latin typeface="Calibri" panose="020F0502020204030204"/>
                    <a:ea typeface="+mn-ea"/>
                    <a:cs typeface="+mn-cs"/>
                  </a:rPr>
                  <a:t>Infrastructure will support a </a:t>
                </a:r>
                <a:r>
                  <a:rPr kumimoji="0" lang="en-US" sz="2800" b="1" i="0" u="none" strike="noStrike" kern="0" cap="none" spc="0" normalizeH="0" baseline="0" noProof="0" dirty="0">
                    <a:ln>
                      <a:noFill/>
                    </a:ln>
                    <a:solidFill>
                      <a:srgbClr val="FF0000"/>
                    </a:solidFill>
                    <a:effectLst/>
                    <a:uLnTx/>
                    <a:uFillTx/>
                    <a:latin typeface="Calibri" panose="020F0502020204030204"/>
                    <a:ea typeface="+mn-ea"/>
                    <a:cs typeface="+mn-cs"/>
                  </a:rPr>
                  <a:t>century of exciting physics of discovery </a:t>
                </a:r>
              </a:p>
              <a:p>
                <a:pPr marL="800100" marR="0" lvl="1" indent="-342900" algn="l" defTabSz="457200" rtl="0" eaLnBrk="1" fontAlgn="auto" latinLnBrk="0" hangingPunct="1">
                  <a:lnSpc>
                    <a:spcPct val="100000"/>
                  </a:lnSpc>
                  <a:spcBef>
                    <a:spcPts val="500"/>
                  </a:spcBef>
                  <a:spcAft>
                    <a:spcPts val="0"/>
                  </a:spcAft>
                  <a:buClrTx/>
                  <a:buSzTx/>
                  <a:buFont typeface="Courier New" panose="02070309020205020404" pitchFamily="49" charset="0"/>
                  <a:buChar char="o"/>
                  <a:tabLst/>
                  <a:defRPr/>
                </a:pP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FCC-</a:t>
                </a:r>
                <a:r>
                  <a:rPr kumimoji="0" lang="en-US" sz="2400" b="0" i="0" u="none" strike="noStrike" kern="0" cap="none" spc="0" normalizeH="0" baseline="0" noProof="0" dirty="0" err="1">
                    <a:ln>
                      <a:noFill/>
                    </a:ln>
                    <a:solidFill>
                      <a:prstClr val="black"/>
                    </a:solidFill>
                    <a:effectLst/>
                    <a:uLnTx/>
                    <a:uFillTx/>
                    <a:latin typeface="Calibri" panose="020F0502020204030204"/>
                    <a:ea typeface="+mn-ea"/>
                    <a:cs typeface="+mn-cs"/>
                  </a:rPr>
                  <a:t>ee</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rPr>
                  <a:t> </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sym typeface="Wingdings" panose="05000000000000000000" pitchFamily="2" charset="2"/>
                  </a:rPr>
                  <a:t> FCC-</a:t>
                </a:r>
                <a:r>
                  <a:rPr kumimoji="0" lang="en-US" sz="2400" b="0" i="0" u="none" strike="noStrike" kern="0" cap="none" spc="0" normalizeH="0" baseline="0" noProof="0" dirty="0" err="1">
                    <a:ln>
                      <a:noFill/>
                    </a:ln>
                    <a:solidFill>
                      <a:prstClr val="black"/>
                    </a:solidFill>
                    <a:effectLst/>
                    <a:uLnTx/>
                    <a:uFillTx/>
                    <a:latin typeface="Calibri" panose="020F0502020204030204"/>
                    <a:ea typeface="+mn-ea"/>
                    <a:cs typeface="+mn-cs"/>
                    <a:sym typeface="Wingdings" panose="05000000000000000000" pitchFamily="2" charset="2"/>
                  </a:rPr>
                  <a:t>hh</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sym typeface="Wingdings" panose="05000000000000000000" pitchFamily="2" charset="2"/>
                  </a:rPr>
                  <a:t>  FCC-eh and/or several other options (FCC-</a:t>
                </a:r>
                <a:r>
                  <a:rPr kumimoji="0" lang="en-US" sz="2400" b="0" i="0" u="none" strike="noStrike" kern="0" cap="none" spc="0" normalizeH="0" baseline="0" noProof="0" dirty="0">
                    <a:ln>
                      <a:noFill/>
                    </a:ln>
                    <a:solidFill>
                      <a:prstClr val="black"/>
                    </a:solidFill>
                    <a:effectLst/>
                    <a:uLnTx/>
                    <a:uFillTx/>
                    <a:latin typeface="Symbol" panose="05050102010706020507" pitchFamily="18" charset="2"/>
                    <a:ea typeface="+mn-ea"/>
                    <a:cs typeface="+mn-cs"/>
                    <a:sym typeface="Wingdings" panose="05000000000000000000" pitchFamily="2" charset="2"/>
                  </a:rPr>
                  <a:t>mm</a:t>
                </a:r>
                <a:r>
                  <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sym typeface="Wingdings" panose="05000000000000000000" pitchFamily="2" charset="2"/>
                  </a:rPr>
                  <a:t>, Gamma Factory ..)</a:t>
                </a:r>
                <a:endParaRPr kumimoji="0" lang="en-US" sz="2400" b="0" i="0" u="none" strike="noStrike" kern="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500"/>
                  </a:spcBef>
                  <a:spcAft>
                    <a:spcPts val="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FF0000"/>
                    </a:solidFill>
                    <a:effectLst/>
                    <a:uLnTx/>
                    <a:uFillTx/>
                    <a:latin typeface="Calibri" panose="020F0502020204030204"/>
                    <a:ea typeface="+mn-ea"/>
                    <a:cs typeface="+mn-cs"/>
                  </a:rPr>
                  <a:t>Utility requirements </a:t>
                </a:r>
                <a:r>
                  <a:rPr kumimoji="0" lang="en-US" sz="2800" b="0" i="0" u="none" strike="noStrike" kern="0" cap="none" spc="0" normalizeH="0" baseline="0" noProof="0" dirty="0">
                    <a:ln>
                      <a:noFill/>
                    </a:ln>
                    <a:solidFill>
                      <a:prstClr val="black"/>
                    </a:solidFill>
                    <a:effectLst/>
                    <a:uLnTx/>
                    <a:uFillTx/>
                    <a:latin typeface="Calibri" panose="020F0502020204030204"/>
                    <a:ea typeface="+mn-ea"/>
                    <a:cs typeface="+mn-cs"/>
                  </a:rPr>
                  <a:t>similar to CERN existing use</a:t>
                </a:r>
              </a:p>
              <a:p>
                <a:pPr marL="342900" marR="0" lvl="0" indent="-342900" algn="l" defTabSz="457200" rtl="0" eaLnBrk="1" fontAlgn="auto" latinLnBrk="0" hangingPunct="1">
                  <a:lnSpc>
                    <a:spcPct val="100000"/>
                  </a:lnSpc>
                  <a:spcBef>
                    <a:spcPts val="500"/>
                  </a:spcBef>
                  <a:spcAft>
                    <a:spcPts val="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FF0000"/>
                    </a:solidFill>
                    <a:effectLst/>
                    <a:uLnTx/>
                    <a:uFillTx/>
                    <a:latin typeface="Calibri" panose="020F0502020204030204"/>
                    <a:ea typeface="+mn-ea"/>
                    <a:cs typeface="+mn-cs"/>
                  </a:rPr>
                  <a:t>Strong support </a:t>
                </a:r>
                <a:r>
                  <a:rPr kumimoji="0" lang="en-US" sz="2800" b="0" i="0" u="none" strike="noStrike" kern="0" cap="none" spc="0" normalizeH="0" baseline="0" noProof="0" dirty="0">
                    <a:ln>
                      <a:noFill/>
                    </a:ln>
                    <a:solidFill>
                      <a:prstClr val="black"/>
                    </a:solidFill>
                    <a:effectLst/>
                    <a:uLnTx/>
                    <a:uFillTx/>
                    <a:latin typeface="Calibri" panose="020F0502020204030204"/>
                    <a:ea typeface="+mn-ea"/>
                    <a:cs typeface="+mn-cs"/>
                  </a:rPr>
                  <a:t>from CERN, partners</a:t>
                </a:r>
                <a:r>
                  <a:rPr lang="en-US" sz="2800" kern="0" dirty="0">
                    <a:solidFill>
                      <a:prstClr val="black"/>
                    </a:solidFill>
                    <a:latin typeface="Calibri" panose="020F0502020204030204"/>
                  </a:rPr>
                  <a:t> &amp; </a:t>
                </a:r>
                <a:r>
                  <a:rPr lang="fr-CH" sz="2800" kern="0" dirty="0">
                    <a:solidFill>
                      <a:prstClr val="black"/>
                    </a:solidFill>
                    <a:latin typeface="Calibri" panose="020F0502020204030204"/>
                  </a:rPr>
                  <a:t>p</a:t>
                </a:r>
                <a:r>
                  <a:rPr kumimoji="0" lang="fr-CH" sz="2800" b="0" i="0" u="none" strike="noStrike" kern="0" cap="none" spc="0" normalizeH="0" baseline="0" noProof="0" dirty="0">
                    <a:ln>
                      <a:noFill/>
                    </a:ln>
                    <a:solidFill>
                      <a:prstClr val="black"/>
                    </a:solidFill>
                    <a:effectLst/>
                    <a:uLnTx/>
                    <a:uFillTx/>
                    <a:latin typeface="Calibri" panose="020F0502020204030204"/>
                    <a:ea typeface="+mn-ea"/>
                    <a:cs typeface="+mn-cs"/>
                  </a:rPr>
                  <a:t>article </a:t>
                </a:r>
                <a:r>
                  <a:rPr lang="fr-CH" sz="2800" kern="0" dirty="0">
                    <a:solidFill>
                      <a:prstClr val="black"/>
                    </a:solidFill>
                    <a:latin typeface="Calibri" panose="020F0502020204030204"/>
                  </a:rPr>
                  <a:t>p</a:t>
                </a:r>
                <a:r>
                  <a:rPr kumimoji="0" lang="fr-CH" sz="2800" b="0" i="0" u="none" strike="noStrike" kern="0" cap="none" spc="0" normalizeH="0" baseline="0" noProof="0" dirty="0" err="1">
                    <a:ln>
                      <a:noFill/>
                    </a:ln>
                    <a:solidFill>
                      <a:prstClr val="black"/>
                    </a:solidFill>
                    <a:effectLst/>
                    <a:uLnTx/>
                    <a:uFillTx/>
                    <a:latin typeface="Calibri" panose="020F0502020204030204"/>
                    <a:ea typeface="+mn-ea"/>
                    <a:cs typeface="+mn-cs"/>
                  </a:rPr>
                  <a:t>hysics</a:t>
                </a:r>
                <a:r>
                  <a:rPr kumimoji="0" lang="fr-CH" sz="2800" b="0" i="0" u="none" strike="noStrike" kern="0" cap="none" spc="0" normalizeH="0" baseline="0" noProof="0" dirty="0">
                    <a:ln>
                      <a:noFill/>
                    </a:ln>
                    <a:solidFill>
                      <a:prstClr val="black"/>
                    </a:solidFill>
                    <a:effectLst/>
                    <a:uLnTx/>
                    <a:uFillTx/>
                    <a:latin typeface="Calibri" panose="020F0502020204030204"/>
                    <a:ea typeface="+mn-ea"/>
                    <a:cs typeface="+mn-cs"/>
                  </a:rPr>
                  <a:t> roadmaps (Europe, US)</a:t>
                </a:r>
                <a:endParaRPr kumimoji="0" lang="en-US" sz="2800" b="0" i="0" u="none" strike="noStrike" kern="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500"/>
                  </a:spcBef>
                  <a:spcAft>
                    <a:spcPts val="0"/>
                  </a:spcAft>
                  <a:buClrTx/>
                  <a:buSzTx/>
                  <a:buFont typeface="Arial" panose="020B0604020202020204" pitchFamily="34" charset="0"/>
                  <a:buChar char="•"/>
                  <a:tabLst/>
                  <a:defRPr/>
                </a:pPr>
                <a:r>
                  <a:rPr kumimoji="0" lang="en-US" sz="2800" b="1" i="0" u="none" strike="noStrike" kern="0" cap="none" spc="0" normalizeH="0" baseline="0" noProof="0" dirty="0">
                    <a:ln>
                      <a:noFill/>
                    </a:ln>
                    <a:solidFill>
                      <a:srgbClr val="115CA9"/>
                    </a:solidFill>
                    <a:effectLst/>
                    <a:uLnTx/>
                    <a:uFillTx/>
                    <a:latin typeface="Calibri" panose="020F0502020204030204"/>
                    <a:ea typeface="+mn-ea"/>
                    <a:cs typeface="+mn-cs"/>
                  </a:rPr>
                  <a:t>Detailed multi-domain </a:t>
                </a:r>
                <a:r>
                  <a:rPr kumimoji="0" lang="en-US" sz="2800" b="1" i="0" u="none" strike="noStrike" kern="0" cap="none" spc="0" normalizeH="0" baseline="0" noProof="0" dirty="0">
                    <a:ln>
                      <a:noFill/>
                    </a:ln>
                    <a:solidFill>
                      <a:srgbClr val="FF0000"/>
                    </a:solidFill>
                    <a:effectLst/>
                    <a:uLnTx/>
                    <a:uFillTx/>
                    <a:latin typeface="Calibri" panose="020F0502020204030204"/>
                    <a:ea typeface="+mn-ea"/>
                    <a:cs typeface="+mn-cs"/>
                  </a:rPr>
                  <a:t>feasibility study </a:t>
                </a:r>
                <a:r>
                  <a:rPr kumimoji="0" lang="en-US" sz="2800" b="1" i="0" u="none" strike="noStrike" kern="0" cap="none" spc="0" normalizeH="0" baseline="0" noProof="0" dirty="0">
                    <a:ln>
                      <a:noFill/>
                    </a:ln>
                    <a:solidFill>
                      <a:srgbClr val="115CA9"/>
                    </a:solidFill>
                    <a:effectLst/>
                    <a:uLnTx/>
                    <a:uFillTx/>
                    <a:latin typeface="Calibri" panose="020F0502020204030204"/>
                    <a:ea typeface="+mn-ea"/>
                    <a:cs typeface="+mn-cs"/>
                  </a:rPr>
                  <a:t>underway </a:t>
                </a:r>
                <a:r>
                  <a:rPr kumimoji="0" lang="en-US" sz="2800" b="0" i="0" u="none" strike="noStrike" kern="0" cap="none" spc="0" normalizeH="0" baseline="0" noProof="0" dirty="0">
                    <a:ln>
                      <a:noFill/>
                    </a:ln>
                    <a:solidFill>
                      <a:prstClr val="black"/>
                    </a:solidFill>
                    <a:effectLst/>
                    <a:uLnTx/>
                    <a:uFillTx/>
                    <a:latin typeface="Calibri" panose="020F0502020204030204"/>
                    <a:ea typeface="+mn-ea"/>
                    <a:cs typeface="+mn-cs"/>
                  </a:rPr>
                  <a:t>for </a:t>
                </a:r>
                <a:r>
                  <a:rPr lang="en-US" sz="2800" kern="0" dirty="0">
                    <a:solidFill>
                      <a:prstClr val="black"/>
                    </a:solidFill>
                    <a:latin typeface="Calibri" panose="020F0502020204030204"/>
                  </a:rPr>
                  <a:t>next European Strategy</a:t>
                </a:r>
                <a:endParaRPr kumimoji="0" lang="en-US" sz="2800" b="0" i="0" u="none" strike="noStrike" kern="0" cap="none" spc="0" normalizeH="0" baseline="0" noProof="0" dirty="0">
                  <a:ln>
                    <a:noFill/>
                  </a:ln>
                  <a:solidFill>
                    <a:prstClr val="black"/>
                  </a:solidFill>
                  <a:effectLst/>
                  <a:uLnTx/>
                  <a:uFillTx/>
                  <a:latin typeface="Calibri" panose="020F0502020204030204"/>
                  <a:ea typeface="+mn-ea"/>
                  <a:cs typeface="+mn-cs"/>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mc:Choice>
        <mc:Fallback xmlns="">
          <p:sp>
            <p:nvSpPr>
              <p:cNvPr id="18" name="TextBox 17">
                <a:extLst>
                  <a:ext uri="{FF2B5EF4-FFF2-40B4-BE49-F238E27FC236}">
                    <a16:creationId xmlns:a16="http://schemas.microsoft.com/office/drawing/2014/main" id="{4866BC04-FBE7-6518-6281-92F8367A9F68}"/>
                  </a:ext>
                </a:extLst>
              </p:cNvPr>
              <p:cNvSpPr txBox="1">
                <a:spLocks noRot="1" noChangeAspect="1" noMove="1" noResize="1" noEditPoints="1" noAdjustHandles="1" noChangeArrowheads="1" noChangeShapeType="1" noTextEdit="1"/>
              </p:cNvSpPr>
              <p:nvPr/>
            </p:nvSpPr>
            <p:spPr>
              <a:xfrm>
                <a:off x="0" y="941434"/>
                <a:ext cx="12191999" cy="6140142"/>
              </a:xfrm>
              <a:prstGeom prst="rect">
                <a:avLst/>
              </a:prstGeom>
              <a:blipFill>
                <a:blip r:embed="rId3"/>
                <a:stretch>
                  <a:fillRect l="-937" t="-825"/>
                </a:stretch>
              </a:blipFill>
            </p:spPr>
            <p:txBody>
              <a:bodyPr/>
              <a:lstStyle/>
              <a:p>
                <a:r>
                  <a:rPr lang="en-CH">
                    <a:noFill/>
                  </a:rPr>
                  <a:t> </a:t>
                </a:r>
              </a:p>
            </p:txBody>
          </p:sp>
        </mc:Fallback>
      </mc:AlternateContent>
    </p:spTree>
    <p:extLst>
      <p:ext uri="{BB962C8B-B14F-4D97-AF65-F5344CB8AC3E}">
        <p14:creationId xmlns:p14="http://schemas.microsoft.com/office/powerpoint/2010/main" val="13944761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2283518" y="4528255"/>
            <a:ext cx="1146468" cy="276999"/>
          </a:xfrm>
          <a:prstGeom prst="rect">
            <a:avLst/>
          </a:prstGeom>
          <a:solidFill>
            <a:srgbClr val="FFFF00"/>
          </a:solidFill>
        </p:spPr>
        <p:txBody>
          <a:bodyPr wrap="none">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C377B"/>
                </a:solidFill>
                <a:effectLst/>
                <a:uLnTx/>
                <a:uFillTx/>
                <a:latin typeface="Arial"/>
                <a:ea typeface="+mn-ea"/>
                <a:cs typeface="+mn-cs"/>
              </a:rPr>
              <a:t>Marica Biagini</a:t>
            </a:r>
          </a:p>
        </p:txBody>
      </p:sp>
      <p:sp>
        <p:nvSpPr>
          <p:cNvPr id="29" name="TextBox 28"/>
          <p:cNvSpPr txBox="1"/>
          <p:nvPr/>
        </p:nvSpPr>
        <p:spPr>
          <a:xfrm>
            <a:off x="7024586" y="975431"/>
            <a:ext cx="5391439" cy="4793620"/>
          </a:xfrm>
          <a:prstGeom prst="rect">
            <a:avLst/>
          </a:prstGeom>
          <a:noFill/>
        </p:spPr>
        <p:txBody>
          <a:bodyPr wrap="square" rtlCol="0">
            <a:spAutoFit/>
          </a:bodyPr>
          <a:lstStyle/>
          <a:p>
            <a:pPr marL="0" marR="0" lvl="0" indent="0" algn="l" defTabSz="685783" rtl="0" eaLnBrk="1" fontAlgn="auto" latinLnBrk="0" hangingPunct="1">
              <a:lnSpc>
                <a:spcPct val="100000"/>
              </a:lnSpc>
              <a:spcBef>
                <a:spcPts val="0"/>
              </a:spcBef>
              <a:spcAft>
                <a:spcPts val="0"/>
              </a:spcAft>
              <a:buClrTx/>
              <a:buSzTx/>
              <a:buFontTx/>
              <a:buNone/>
              <a:tabLst/>
              <a:defRPr/>
            </a:pPr>
            <a:r>
              <a:rPr kumimoji="0" lang="de-AT" sz="2400" b="1" i="1" u="none" strike="noStrike" kern="1200" cap="none" spc="0" normalizeH="0" baseline="0" noProof="0" dirty="0">
                <a:ln>
                  <a:noFill/>
                </a:ln>
                <a:solidFill>
                  <a:srgbClr val="0C377B"/>
                </a:solidFill>
                <a:effectLst/>
                <a:uLnTx/>
                <a:uFillTx/>
                <a:latin typeface="Calibri"/>
                <a:ea typeface="+mn-ea"/>
                <a:cs typeface="+mn-cs"/>
              </a:rPr>
              <a:t>B-factories:</a:t>
            </a:r>
            <a:r>
              <a:rPr kumimoji="0" lang="en-GB" sz="2400" b="1" i="1" u="none" strike="noStrike" kern="1200" cap="none" spc="0" normalizeH="0" baseline="0" noProof="0" dirty="0">
                <a:ln>
                  <a:noFill/>
                </a:ln>
                <a:solidFill>
                  <a:srgbClr val="0C377B"/>
                </a:solidFill>
                <a:effectLst/>
                <a:uLnTx/>
                <a:uFillTx/>
                <a:latin typeface="Calibri"/>
                <a:ea typeface="+mn-ea"/>
                <a:cs typeface="+mn-cs"/>
              </a:rPr>
              <a:t> </a:t>
            </a:r>
            <a:r>
              <a:rPr kumimoji="0" lang="en-GB" sz="2400" b="1" i="0" u="none" strike="noStrike" kern="1200" cap="none" spc="0" normalizeH="0" baseline="0" noProof="0" dirty="0">
                <a:ln>
                  <a:noFill/>
                </a:ln>
                <a:solidFill>
                  <a:srgbClr val="0C377B"/>
                </a:solidFill>
                <a:effectLst/>
                <a:uLnTx/>
                <a:uFillTx/>
                <a:latin typeface="Calibri"/>
                <a:ea typeface="+mn-ea"/>
                <a:cs typeface="+mn-cs"/>
              </a:rPr>
              <a:t>KEKB &amp; PEP-II:</a:t>
            </a:r>
          </a:p>
          <a:p>
            <a:pPr marL="0" marR="0" lvl="0" indent="0" algn="l" defTabSz="20002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FF0000"/>
                </a:solidFill>
                <a:effectLst/>
                <a:uLnTx/>
                <a:uFillTx/>
                <a:latin typeface="Calibri"/>
                <a:ea typeface="+mn-ea"/>
                <a:cs typeface="+mn-cs"/>
              </a:rPr>
              <a:t>	double-ring lepton colliders, </a:t>
            </a:r>
          </a:p>
          <a:p>
            <a:pPr marL="0" marR="0" lvl="0" indent="0" algn="l" defTabSz="20002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Calibri"/>
                <a:ea typeface="+mn-ea"/>
                <a:cs typeface="+mn-cs"/>
              </a:rPr>
              <a:t>	</a:t>
            </a:r>
            <a:r>
              <a:rPr kumimoji="0" lang="en-GB" sz="2400" b="1" i="0" u="none" strike="noStrike" kern="1200" cap="none" spc="0" normalizeH="0" baseline="0" noProof="0" dirty="0">
                <a:ln>
                  <a:noFill/>
                </a:ln>
                <a:solidFill>
                  <a:srgbClr val="FF0000"/>
                </a:solidFill>
                <a:effectLst/>
                <a:uLnTx/>
                <a:uFillTx/>
                <a:latin typeface="Calibri"/>
                <a:ea typeface="+mn-ea"/>
                <a:cs typeface="+mn-cs"/>
              </a:rPr>
              <a:t>high beam currents,</a:t>
            </a:r>
            <a:endParaRPr kumimoji="0" lang="en-GB" sz="2400" b="1" i="0" u="none" strike="noStrike" kern="1200" cap="none" spc="0" normalizeH="0" baseline="0" noProof="0" dirty="0">
              <a:ln>
                <a:noFill/>
              </a:ln>
              <a:solidFill>
                <a:srgbClr val="0C377B"/>
              </a:solidFill>
              <a:effectLst/>
              <a:uLnTx/>
              <a:uFillTx/>
              <a:latin typeface="Calibri"/>
              <a:ea typeface="+mn-ea"/>
              <a:cs typeface="+mn-cs"/>
            </a:endParaRPr>
          </a:p>
          <a:p>
            <a:pPr marL="0" marR="0" lvl="0" indent="0" algn="l" defTabSz="20002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Calibri"/>
                <a:ea typeface="+mn-ea"/>
                <a:cs typeface="+mn-cs"/>
              </a:rPr>
              <a:t>	</a:t>
            </a:r>
            <a:r>
              <a:rPr kumimoji="0" lang="en-GB" sz="2400" b="1" i="0" u="none" strike="noStrike" kern="1200" cap="none" spc="0" normalizeH="0" baseline="0" noProof="0" dirty="0">
                <a:ln>
                  <a:noFill/>
                </a:ln>
                <a:solidFill>
                  <a:srgbClr val="FF0000"/>
                </a:solidFill>
                <a:effectLst/>
                <a:uLnTx/>
                <a:uFillTx/>
                <a:latin typeface="Calibri"/>
                <a:ea typeface="+mn-ea"/>
                <a:cs typeface="+mn-cs"/>
              </a:rPr>
              <a:t>top-up injection</a:t>
            </a:r>
          </a:p>
          <a:p>
            <a:pPr marL="0" marR="0" lvl="0" indent="0" algn="l" defTabSz="200020" rtl="0" eaLnBrk="1" fontAlgn="auto" latinLnBrk="0" hangingPunct="1">
              <a:lnSpc>
                <a:spcPct val="100000"/>
              </a:lnSpc>
              <a:spcBef>
                <a:spcPts val="0"/>
              </a:spcBef>
              <a:spcAft>
                <a:spcPts val="0"/>
              </a:spcAft>
              <a:buClrTx/>
              <a:buSzTx/>
              <a:buFontTx/>
              <a:buNone/>
              <a:tabLst/>
              <a:defRPr/>
            </a:pPr>
            <a:r>
              <a:rPr kumimoji="0" lang="en-GB" sz="1050" b="1" i="0" u="none" strike="noStrike" kern="1200" cap="none" spc="0" normalizeH="0" baseline="0" noProof="0" dirty="0">
                <a:ln>
                  <a:noFill/>
                </a:ln>
                <a:solidFill>
                  <a:srgbClr val="0C377B"/>
                </a:solidFill>
                <a:effectLst/>
                <a:uLnTx/>
                <a:uFillTx/>
                <a:latin typeface="Calibri"/>
                <a:ea typeface="+mn-ea"/>
                <a:cs typeface="+mn-cs"/>
              </a:rPr>
              <a:t>  </a:t>
            </a:r>
          </a:p>
          <a:p>
            <a:pPr marL="0" marR="0" lvl="0" indent="0" algn="l" defTabSz="20002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Calibri"/>
                <a:ea typeface="+mn-ea"/>
                <a:cs typeface="+mn-cs"/>
              </a:rPr>
              <a:t>DAFNE: </a:t>
            </a:r>
            <a:r>
              <a:rPr kumimoji="0" lang="en-GB" sz="2400" b="1" i="0" u="none" strike="noStrike" kern="1200" cap="none" spc="0" normalizeH="0" baseline="0" noProof="0" dirty="0">
                <a:ln>
                  <a:noFill/>
                </a:ln>
                <a:solidFill>
                  <a:srgbClr val="FF0000"/>
                </a:solidFill>
                <a:effectLst/>
                <a:uLnTx/>
                <a:uFillTx/>
                <a:latin typeface="Calibri"/>
                <a:ea typeface="+mn-ea"/>
                <a:cs typeface="+mn-cs"/>
              </a:rPr>
              <a:t>crab waist, double ring</a:t>
            </a:r>
          </a:p>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de-AT" sz="1100" b="1" i="1" u="none" strike="noStrike" kern="1200" cap="none" spc="0" normalizeH="0" baseline="0" noProof="0" dirty="0">
              <a:ln>
                <a:noFill/>
              </a:ln>
              <a:solidFill>
                <a:srgbClr val="0C377B"/>
              </a:solidFill>
              <a:effectLst/>
              <a:uLnTx/>
              <a:uFillTx/>
              <a:latin typeface="Calibri"/>
              <a:ea typeface="+mn-ea"/>
              <a:cs typeface="+mn-cs"/>
            </a:endParaRPr>
          </a:p>
          <a:p>
            <a:pPr marL="0" marR="0" lvl="0" indent="0" algn="l" defTabSz="685783"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Calibri"/>
                <a:ea typeface="+mn-ea"/>
                <a:cs typeface="+mn-cs"/>
              </a:rPr>
              <a:t>S-KEKB: </a:t>
            </a:r>
            <a:r>
              <a:rPr kumimoji="0" lang="en-GB" sz="2400" b="1" i="0" u="none" strike="noStrike" kern="1200" cap="none" spc="0" normalizeH="0" baseline="0" noProof="0" dirty="0">
                <a:ln>
                  <a:noFill/>
                </a:ln>
                <a:solidFill>
                  <a:srgbClr val="FF0000"/>
                </a:solidFill>
                <a:effectLst/>
                <a:uLnTx/>
                <a:uFillTx/>
                <a:latin typeface="Calibri"/>
                <a:ea typeface="+mn-ea"/>
                <a:cs typeface="+mn-cs"/>
              </a:rPr>
              <a:t>low </a:t>
            </a:r>
            <a:r>
              <a:rPr kumimoji="0" lang="en-GB" sz="2400" b="1" i="0" u="none" strike="noStrike" kern="1200" cap="none" spc="0" normalizeH="0" baseline="0" noProof="0" dirty="0">
                <a:ln>
                  <a:noFill/>
                </a:ln>
                <a:solidFill>
                  <a:srgbClr val="FF0000"/>
                </a:solidFill>
                <a:effectLst/>
                <a:uLnTx/>
                <a:uFillTx/>
                <a:latin typeface="Symbol" panose="05050102010706020507" pitchFamily="18" charset="2"/>
                <a:ea typeface="+mn-ea"/>
                <a:cs typeface="+mn-cs"/>
              </a:rPr>
              <a:t>b</a:t>
            </a:r>
            <a:r>
              <a:rPr kumimoji="0" lang="en-GB" sz="2400" b="1" i="0" u="none" strike="noStrike" kern="1200" cap="none" spc="0" normalizeH="0" baseline="-25000" noProof="0" dirty="0">
                <a:ln>
                  <a:noFill/>
                </a:ln>
                <a:solidFill>
                  <a:srgbClr val="FF0000"/>
                </a:solidFill>
                <a:effectLst/>
                <a:uLnTx/>
                <a:uFillTx/>
                <a:latin typeface="Calibri"/>
                <a:ea typeface="+mn-ea"/>
                <a:cs typeface="+mn-cs"/>
              </a:rPr>
              <a:t>y</a:t>
            </a:r>
            <a:r>
              <a:rPr kumimoji="0" lang="en-GB" sz="2400" b="1" i="0" u="none" strike="noStrike" kern="1200" cap="none" spc="0" normalizeH="0" baseline="0" noProof="0" dirty="0">
                <a:ln>
                  <a:noFill/>
                </a:ln>
                <a:solidFill>
                  <a:srgbClr val="FF0000"/>
                </a:solidFill>
                <a:effectLst/>
                <a:uLnTx/>
                <a:uFillTx/>
                <a:latin typeface="Calibri"/>
                <a:ea typeface="+mn-ea"/>
                <a:cs typeface="+mn-cs"/>
              </a:rPr>
              <a:t>*, crab waist</a:t>
            </a:r>
          </a:p>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de-AT" sz="1100" b="1" i="1" u="none" strike="noStrike" kern="1200" cap="none" spc="0" normalizeH="0" baseline="0" noProof="0" dirty="0">
              <a:ln>
                <a:noFill/>
              </a:ln>
              <a:solidFill>
                <a:srgbClr val="0C377B"/>
              </a:solidFill>
              <a:effectLst/>
              <a:uLnTx/>
              <a:uFillTx/>
              <a:latin typeface="Calibri"/>
              <a:ea typeface="+mn-ea"/>
              <a:cs typeface="+mn-cs"/>
            </a:endParaRPr>
          </a:p>
          <a:p>
            <a:pPr marL="0" marR="0" lvl="0" indent="0" algn="l" defTabSz="685783"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Calibri" panose="020F0502020204030204"/>
                <a:ea typeface="+mn-ea"/>
                <a:cs typeface="+mn-cs"/>
              </a:rPr>
              <a:t>LEP:  </a:t>
            </a:r>
            <a:r>
              <a:rPr kumimoji="0" lang="en-GB" sz="2400" b="1" i="0" u="none" strike="noStrike" kern="1200" cap="none" spc="0" normalizeH="0" baseline="0" noProof="0" dirty="0">
                <a:ln>
                  <a:noFill/>
                </a:ln>
                <a:solidFill>
                  <a:srgbClr val="FF0000"/>
                </a:solidFill>
                <a:effectLst/>
                <a:uLnTx/>
                <a:uFillTx/>
                <a:latin typeface="Calibri" panose="020F0502020204030204"/>
                <a:ea typeface="+mn-ea"/>
                <a:cs typeface="+mn-cs"/>
              </a:rPr>
              <a:t>high energy, SR effects</a:t>
            </a:r>
          </a:p>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GB" sz="1100" b="1" i="1" u="none" strike="noStrike" kern="1200" cap="none" spc="0" normalizeH="0" baseline="0" noProof="0" dirty="0">
              <a:ln>
                <a:noFill/>
              </a:ln>
              <a:solidFill>
                <a:srgbClr val="0C377B"/>
              </a:solidFill>
              <a:effectLst/>
              <a:uLnTx/>
              <a:uFillTx/>
              <a:latin typeface="Calibri"/>
              <a:ea typeface="+mn-ea"/>
              <a:cs typeface="+mn-cs"/>
            </a:endParaRPr>
          </a:p>
          <a:p>
            <a:pPr marL="0" marR="0" lvl="0" indent="0" algn="l" defTabSz="685783"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Calibri" panose="020F0502020204030204"/>
                <a:ea typeface="+mn-ea"/>
                <a:cs typeface="+mn-cs"/>
              </a:rPr>
              <a:t>VEPP-4M, LEP: </a:t>
            </a:r>
            <a:r>
              <a:rPr kumimoji="0" lang="en-GB" sz="2400" b="1" i="0" u="none" strike="noStrike" kern="1200" cap="none" spc="0" normalizeH="0" baseline="0" noProof="0" dirty="0">
                <a:ln>
                  <a:noFill/>
                </a:ln>
                <a:solidFill>
                  <a:srgbClr val="FF0000"/>
                </a:solidFill>
                <a:effectLst/>
                <a:uLnTx/>
                <a:uFillTx/>
                <a:latin typeface="Calibri" panose="020F0502020204030204"/>
                <a:ea typeface="+mn-ea"/>
                <a:cs typeface="+mn-cs"/>
              </a:rPr>
              <a:t>precision E calibration </a:t>
            </a:r>
          </a:p>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GB" sz="1100" b="1" i="1" u="none" strike="noStrike" kern="1200" cap="none" spc="0" normalizeH="0" baseline="0" noProof="0" dirty="0">
              <a:ln>
                <a:noFill/>
              </a:ln>
              <a:solidFill>
                <a:srgbClr val="0C377B"/>
              </a:solidFill>
              <a:effectLst/>
              <a:uLnTx/>
              <a:uFillTx/>
              <a:latin typeface="Calibri"/>
              <a:ea typeface="+mn-ea"/>
              <a:cs typeface="+mn-cs"/>
            </a:endParaRPr>
          </a:p>
          <a:p>
            <a:pPr marL="0" marR="0" lvl="0" indent="0" algn="l" defTabSz="685783"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Calibri"/>
                <a:ea typeface="+mn-ea"/>
                <a:cs typeface="+mn-cs"/>
              </a:rPr>
              <a:t>KEKB: </a:t>
            </a:r>
            <a:r>
              <a:rPr kumimoji="0" lang="en-GB" sz="2400" b="1" i="1" u="none" strike="noStrike" kern="1200" cap="none" spc="0" normalizeH="0" baseline="0" noProof="0" dirty="0">
                <a:ln>
                  <a:noFill/>
                </a:ln>
                <a:solidFill>
                  <a:srgbClr val="FF0000"/>
                </a:solidFill>
                <a:effectLst/>
                <a:uLnTx/>
                <a:uFillTx/>
                <a:latin typeface="Calibri"/>
                <a:ea typeface="+mn-ea"/>
                <a:cs typeface="+mn-cs"/>
              </a:rPr>
              <a:t>e</a:t>
            </a:r>
            <a:r>
              <a:rPr kumimoji="0" lang="en-GB" sz="2400" b="1" i="0" u="none" strike="noStrike" kern="1200" cap="none" spc="0" normalizeH="0" baseline="30000" noProof="0" dirty="0">
                <a:ln>
                  <a:noFill/>
                </a:ln>
                <a:solidFill>
                  <a:srgbClr val="FF0000"/>
                </a:solidFill>
                <a:effectLst/>
                <a:uLnTx/>
                <a:uFillTx/>
                <a:latin typeface="Calibri"/>
                <a:ea typeface="+mn-ea"/>
                <a:cs typeface="+mn-cs"/>
              </a:rPr>
              <a:t>+</a:t>
            </a:r>
            <a:r>
              <a:rPr kumimoji="0" lang="en-GB" sz="2400" b="1" i="0" u="none" strike="noStrike" kern="1200" cap="none" spc="0" normalizeH="0" baseline="0" noProof="0" dirty="0">
                <a:ln>
                  <a:noFill/>
                </a:ln>
                <a:solidFill>
                  <a:srgbClr val="FF0000"/>
                </a:solidFill>
                <a:effectLst/>
                <a:uLnTx/>
                <a:uFillTx/>
                <a:latin typeface="Calibri"/>
                <a:ea typeface="+mn-ea"/>
                <a:cs typeface="+mn-cs"/>
              </a:rPr>
              <a:t> source </a:t>
            </a:r>
          </a:p>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GB" sz="1100" b="1" i="1" u="none" strike="noStrike" kern="1200" cap="none" spc="0" normalizeH="0" baseline="0" noProof="0" dirty="0">
              <a:ln>
                <a:noFill/>
              </a:ln>
              <a:solidFill>
                <a:srgbClr val="0C377B"/>
              </a:solidFill>
              <a:effectLst/>
              <a:uLnTx/>
              <a:uFillTx/>
              <a:latin typeface="Calibri"/>
              <a:ea typeface="+mn-ea"/>
              <a:cs typeface="+mn-cs"/>
            </a:endParaRPr>
          </a:p>
          <a:p>
            <a:pPr marL="0" marR="0" lvl="0" indent="0" algn="l" defTabSz="685783"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0C377B"/>
                </a:solidFill>
                <a:effectLst/>
                <a:uLnTx/>
                <a:uFillTx/>
                <a:latin typeface="Calibri"/>
                <a:ea typeface="+mn-ea"/>
                <a:cs typeface="+mn-cs"/>
              </a:rPr>
              <a:t>HERA, LEP, RHIC: </a:t>
            </a:r>
            <a:r>
              <a:rPr kumimoji="0" lang="en-GB" sz="2400" b="1" i="0" u="none" strike="noStrike" kern="1200" cap="none" spc="0" normalizeH="0" baseline="0" noProof="0" dirty="0">
                <a:ln>
                  <a:noFill/>
                </a:ln>
                <a:solidFill>
                  <a:srgbClr val="FF0000"/>
                </a:solidFill>
                <a:effectLst/>
                <a:uLnTx/>
                <a:uFillTx/>
                <a:latin typeface="Calibri"/>
                <a:ea typeface="+mn-ea"/>
                <a:cs typeface="+mn-cs"/>
              </a:rPr>
              <a:t>spin gymnastics </a:t>
            </a:r>
          </a:p>
        </p:txBody>
      </p:sp>
      <p:sp>
        <p:nvSpPr>
          <p:cNvPr id="22" name="TextBox 21"/>
          <p:cNvSpPr txBox="1"/>
          <p:nvPr/>
        </p:nvSpPr>
        <p:spPr>
          <a:xfrm>
            <a:off x="-55428" y="5828159"/>
            <a:ext cx="9144000" cy="369332"/>
          </a:xfrm>
          <a:prstGeom prst="rect">
            <a:avLst/>
          </a:prstGeom>
          <a:solidFill>
            <a:srgbClr val="99FFCC">
              <a:alpha val="70000"/>
            </a:srgbClr>
          </a:solidFill>
        </p:spPr>
        <p:txBody>
          <a:bodyPr wrap="square" rtlCol="0">
            <a:spAutoFit/>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prstClr val="black"/>
                </a:solidFill>
                <a:effectLst/>
                <a:uLnTx/>
                <a:uFillTx/>
                <a:latin typeface="Calibri"/>
                <a:ea typeface="+mn-ea"/>
                <a:cs typeface="+mn-cs"/>
              </a:rPr>
              <a:t>combining successful ingredients of several recent colliders → highest luminosities &amp; energies</a:t>
            </a:r>
          </a:p>
        </p:txBody>
      </p:sp>
      <p:sp>
        <p:nvSpPr>
          <p:cNvPr id="20" name="Title 1"/>
          <p:cNvSpPr txBox="1">
            <a:spLocks/>
          </p:cNvSpPr>
          <p:nvPr/>
        </p:nvSpPr>
        <p:spPr>
          <a:xfrm>
            <a:off x="0" y="-49765"/>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400" b="1" i="0" u="none" strike="noStrike" kern="0" cap="none" spc="0" normalizeH="0" baseline="0" noProof="0" dirty="0">
                <a:ln>
                  <a:noFill/>
                </a:ln>
                <a:solidFill>
                  <a:srgbClr val="FFFF00"/>
                </a:solidFill>
                <a:effectLst/>
                <a:uLnTx/>
                <a:uFillTx/>
                <a:latin typeface="Arial"/>
                <a:ea typeface="+mj-ea"/>
                <a:cs typeface="+mj-cs"/>
              </a:rPr>
              <a:t>        </a:t>
            </a:r>
            <a:r>
              <a:rPr kumimoji="0" lang="en-US" sz="3200" b="1" i="0" u="none" strike="noStrike" kern="120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rPr>
              <a:t>FCC-</a:t>
            </a:r>
            <a:r>
              <a:rPr kumimoji="0" lang="en-US" sz="3200" b="1" i="0" u="none" strike="noStrike" kern="1200" cap="none" spc="0" normalizeH="0" baseline="0" noProof="0" dirty="0" err="1">
                <a:ln>
                  <a:noFill/>
                </a:ln>
                <a:solidFill>
                  <a:srgbClr val="FFFF00"/>
                </a:solidFill>
                <a:effectLst/>
                <a:uLnTx/>
                <a:uFillTx/>
                <a:latin typeface="Arial" panose="020B0604020202020204" pitchFamily="34" charset="0"/>
                <a:ea typeface="+mj-ea"/>
                <a:cs typeface="Arial" panose="020B0604020202020204" pitchFamily="34" charset="0"/>
              </a:rPr>
              <a:t>ee</a:t>
            </a:r>
            <a:r>
              <a:rPr kumimoji="0" lang="en-US" sz="3200" b="1" i="0" u="none" strike="noStrike" kern="120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rPr>
              <a:t> Design C</a:t>
            </a:r>
            <a:r>
              <a:rPr kumimoji="0" lang="en-US" sz="3200" b="1" i="0" u="none" strike="noStrike" kern="1200" cap="none" spc="0" normalizeH="0" baseline="0" noProof="0" dirty="0" err="1">
                <a:ln>
                  <a:noFill/>
                </a:ln>
                <a:solidFill>
                  <a:srgbClr val="FFFF00"/>
                </a:solidFill>
                <a:effectLst/>
                <a:uLnTx/>
                <a:uFillTx/>
                <a:latin typeface="Arial" panose="020B0604020202020204" pitchFamily="34" charset="0"/>
                <a:ea typeface="+mj-ea"/>
                <a:cs typeface="Arial" panose="020B0604020202020204" pitchFamily="34" charset="0"/>
              </a:rPr>
              <a:t>oncept</a:t>
            </a:r>
            <a:endParaRPr kumimoji="0" lang="en-US" sz="3200" b="1" i="0" u="none" strike="noStrike" kern="120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250" b="1" i="0" u="none" strike="noStrike" kern="120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rPr>
              <a:t>			Based on lessons and techniques from past colliders (last 40 years)</a:t>
            </a:r>
            <a:endParaRPr kumimoji="0" lang="en-US" sz="2250" b="1" i="0" u="none" strike="noStrike" kern="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endParaRPr>
          </a:p>
        </p:txBody>
      </p:sp>
      <p:pic>
        <p:nvPicPr>
          <p:cNvPr id="18" name="Picture 17">
            <a:extLst>
              <a:ext uri="{FF2B5EF4-FFF2-40B4-BE49-F238E27FC236}">
                <a16:creationId xmlns:a16="http://schemas.microsoft.com/office/drawing/2014/main" id="{49E7577D-433A-4A44-A3CD-9F0D0D0849E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824"/>
          <a:stretch/>
        </p:blipFill>
        <p:spPr>
          <a:xfrm>
            <a:off x="32433" y="958347"/>
            <a:ext cx="6786103" cy="4869811"/>
          </a:xfrm>
          <a:prstGeom prst="rect">
            <a:avLst/>
          </a:prstGeom>
        </p:spPr>
      </p:pic>
      <p:cxnSp>
        <p:nvCxnSpPr>
          <p:cNvPr id="23" name="Straight Arrow Connector 22">
            <a:extLst>
              <a:ext uri="{FF2B5EF4-FFF2-40B4-BE49-F238E27FC236}">
                <a16:creationId xmlns:a16="http://schemas.microsoft.com/office/drawing/2014/main" id="{A122C149-1D75-4719-BFCA-31310A29313D}"/>
              </a:ext>
            </a:extLst>
          </p:cNvPr>
          <p:cNvCxnSpPr>
            <a:cxnSpLocks/>
          </p:cNvCxnSpPr>
          <p:nvPr/>
        </p:nvCxnSpPr>
        <p:spPr>
          <a:xfrm flipV="1">
            <a:off x="2408708" y="1880967"/>
            <a:ext cx="2934202" cy="802255"/>
          </a:xfrm>
          <a:prstGeom prst="straightConnector1">
            <a:avLst/>
          </a:prstGeom>
          <a:ln w="34925">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9A58B364-1C20-4CA1-8AEB-062007B8BC13}"/>
              </a:ext>
            </a:extLst>
          </p:cNvPr>
          <p:cNvCxnSpPr/>
          <p:nvPr/>
        </p:nvCxnSpPr>
        <p:spPr>
          <a:xfrm flipV="1">
            <a:off x="5548960" y="2166158"/>
            <a:ext cx="144016" cy="549855"/>
          </a:xfrm>
          <a:prstGeom prst="straightConnector1">
            <a:avLst/>
          </a:prstGeom>
          <a:ln w="34925">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sp>
        <p:nvSpPr>
          <p:cNvPr id="25" name="Rectangle 24">
            <a:extLst>
              <a:ext uri="{FF2B5EF4-FFF2-40B4-BE49-F238E27FC236}">
                <a16:creationId xmlns:a16="http://schemas.microsoft.com/office/drawing/2014/main" id="{A34144AD-C4F8-492C-9EF2-2A275B7E1307}"/>
              </a:ext>
            </a:extLst>
          </p:cNvPr>
          <p:cNvSpPr/>
          <p:nvPr/>
        </p:nvSpPr>
        <p:spPr>
          <a:xfrm>
            <a:off x="4871864" y="4941168"/>
            <a:ext cx="1470274" cy="338554"/>
          </a:xfrm>
          <a:prstGeom prst="rect">
            <a:avLst/>
          </a:prstGeom>
          <a:solidFill>
            <a:srgbClr val="FFFF00"/>
          </a:solidFill>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C377B"/>
                </a:solidFill>
                <a:effectLst/>
                <a:uLnTx/>
                <a:uFillTx/>
                <a:latin typeface="Arial"/>
                <a:ea typeface="+mn-ea"/>
                <a:cs typeface="+mn-cs"/>
              </a:rPr>
              <a:t>Marica Biagini</a:t>
            </a:r>
          </a:p>
        </p:txBody>
      </p:sp>
      <p:cxnSp>
        <p:nvCxnSpPr>
          <p:cNvPr id="34" name="Straight Arrow Connector 33">
            <a:extLst>
              <a:ext uri="{FF2B5EF4-FFF2-40B4-BE49-F238E27FC236}">
                <a16:creationId xmlns:a16="http://schemas.microsoft.com/office/drawing/2014/main" id="{33F9D0DD-47E2-4718-B463-8B93AD5BDB95}"/>
              </a:ext>
            </a:extLst>
          </p:cNvPr>
          <p:cNvCxnSpPr>
            <a:cxnSpLocks/>
          </p:cNvCxnSpPr>
          <p:nvPr/>
        </p:nvCxnSpPr>
        <p:spPr>
          <a:xfrm flipV="1">
            <a:off x="4019143" y="1269757"/>
            <a:ext cx="852721" cy="608417"/>
          </a:xfrm>
          <a:prstGeom prst="straightConnector1">
            <a:avLst/>
          </a:prstGeom>
          <a:ln w="34925">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36" name="Straight Arrow Connector 35">
            <a:extLst>
              <a:ext uri="{FF2B5EF4-FFF2-40B4-BE49-F238E27FC236}">
                <a16:creationId xmlns:a16="http://schemas.microsoft.com/office/drawing/2014/main" id="{37D4943F-5BC2-4C61-817D-2E9FDE1319C1}"/>
              </a:ext>
            </a:extLst>
          </p:cNvPr>
          <p:cNvCxnSpPr>
            <a:cxnSpLocks/>
          </p:cNvCxnSpPr>
          <p:nvPr/>
        </p:nvCxnSpPr>
        <p:spPr>
          <a:xfrm flipV="1">
            <a:off x="3928184" y="1192500"/>
            <a:ext cx="871672" cy="139570"/>
          </a:xfrm>
          <a:prstGeom prst="straightConnector1">
            <a:avLst/>
          </a:prstGeom>
          <a:ln w="34925">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B22C50DA-9248-4ECB-B4F4-28D1ADED44A4}"/>
              </a:ext>
            </a:extLst>
          </p:cNvPr>
          <p:cNvCxnSpPr>
            <a:cxnSpLocks/>
          </p:cNvCxnSpPr>
          <p:nvPr/>
        </p:nvCxnSpPr>
        <p:spPr>
          <a:xfrm flipV="1">
            <a:off x="3761215" y="2166158"/>
            <a:ext cx="1787745" cy="1262843"/>
          </a:xfrm>
          <a:prstGeom prst="straightConnector1">
            <a:avLst/>
          </a:prstGeom>
          <a:ln w="34925">
            <a:solidFill>
              <a:srgbClr val="FF0000"/>
            </a:solidFill>
            <a:tailEnd type="triangle" w="lg" len="lg"/>
          </a:ln>
        </p:spPr>
        <p:style>
          <a:lnRef idx="2">
            <a:schemeClr val="accent1"/>
          </a:lnRef>
          <a:fillRef idx="0">
            <a:schemeClr val="accent1"/>
          </a:fillRef>
          <a:effectRef idx="1">
            <a:schemeClr val="accent1"/>
          </a:effectRef>
          <a:fontRef idx="minor">
            <a:schemeClr val="tx1"/>
          </a:fontRef>
        </p:style>
      </p:cxnSp>
      <p:pic>
        <p:nvPicPr>
          <p:cNvPr id="16" name="Picture 15" descr="A picture containing icon&#10;&#10;Description automatically generated">
            <a:extLst>
              <a:ext uri="{FF2B5EF4-FFF2-40B4-BE49-F238E27FC236}">
                <a16:creationId xmlns:a16="http://schemas.microsoft.com/office/drawing/2014/main" id="{93AC1A16-2D8C-4E35-A504-4EE325C6C84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906" y="176910"/>
            <a:ext cx="1935386" cy="654292"/>
          </a:xfrm>
          <a:prstGeom prst="rect">
            <a:avLst/>
          </a:prstGeom>
        </p:spPr>
      </p:pic>
      <p:pic>
        <p:nvPicPr>
          <p:cNvPr id="14" name="Picture 13">
            <a:extLst>
              <a:ext uri="{FF2B5EF4-FFF2-40B4-BE49-F238E27FC236}">
                <a16:creationId xmlns:a16="http://schemas.microsoft.com/office/drawing/2014/main" id="{4043977D-9C99-1E48-99C3-14114B74C459}"/>
              </a:ext>
            </a:extLst>
          </p:cNvPr>
          <p:cNvPicPr>
            <a:picLocks noChangeAspect="1"/>
          </p:cNvPicPr>
          <p:nvPr/>
        </p:nvPicPr>
        <p:blipFill>
          <a:blip r:embed="rId4"/>
          <a:stretch>
            <a:fillRect/>
          </a:stretch>
        </p:blipFill>
        <p:spPr>
          <a:xfrm>
            <a:off x="11678856" y="1"/>
            <a:ext cx="513144" cy="631562"/>
          </a:xfrm>
          <a:prstGeom prst="rect">
            <a:avLst/>
          </a:prstGeom>
        </p:spPr>
      </p:pic>
    </p:spTree>
    <p:extLst>
      <p:ext uri="{BB962C8B-B14F-4D97-AF65-F5344CB8AC3E}">
        <p14:creationId xmlns:p14="http://schemas.microsoft.com/office/powerpoint/2010/main" val="17170036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a:t>
            </a:r>
            <a:r>
              <a:rPr lang="en-US" dirty="0"/>
              <a:t>FCC-</a:t>
            </a:r>
            <a:r>
              <a:rPr lang="en-US" dirty="0" err="1"/>
              <a:t>ee</a:t>
            </a:r>
            <a:r>
              <a:rPr lang="en-US" dirty="0"/>
              <a:t>: Main Machine Parameters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9" name="TextBox 18">
            <a:extLst>
              <a:ext uri="{FF2B5EF4-FFF2-40B4-BE49-F238E27FC236}">
                <a16:creationId xmlns:a16="http://schemas.microsoft.com/office/drawing/2014/main" id="{FC2581DC-F8B2-722D-073C-ED4B8B36F07D}"/>
              </a:ext>
            </a:extLst>
          </p:cNvPr>
          <p:cNvSpPr txBox="1"/>
          <p:nvPr/>
        </p:nvSpPr>
        <p:spPr>
          <a:xfrm>
            <a:off x="10914658" y="6547751"/>
            <a:ext cx="818814" cy="276999"/>
          </a:xfrm>
          <a:prstGeom prst="rect">
            <a:avLst/>
          </a:prstGeom>
          <a:solidFill>
            <a:schemeClr val="accent5">
              <a:lumMod val="20000"/>
              <a:lumOff val="80000"/>
            </a:schemeClr>
          </a:solidFill>
        </p:spPr>
        <p:txBody>
          <a:bodyPr wrap="none" rtlCol="0">
            <a:spAutoFit/>
          </a:bodyPr>
          <a:lstStyle/>
          <a:p>
            <a:r>
              <a:rPr lang="en-US" sz="1200" dirty="0"/>
              <a:t>F. Gianotti</a:t>
            </a:r>
            <a:endParaRPr lang="en-GB" sz="1200" dirty="0"/>
          </a:p>
        </p:txBody>
      </p:sp>
      <p:grpSp>
        <p:nvGrpSpPr>
          <p:cNvPr id="20" name="Group 19">
            <a:extLst>
              <a:ext uri="{FF2B5EF4-FFF2-40B4-BE49-F238E27FC236}">
                <a16:creationId xmlns:a16="http://schemas.microsoft.com/office/drawing/2014/main" id="{1C059DA9-6852-5F46-4BD1-A8C0F4DFAF4A}"/>
              </a:ext>
            </a:extLst>
          </p:cNvPr>
          <p:cNvGrpSpPr/>
          <p:nvPr/>
        </p:nvGrpSpPr>
        <p:grpSpPr>
          <a:xfrm>
            <a:off x="4306747" y="5088414"/>
            <a:ext cx="5438760" cy="636965"/>
            <a:chOff x="4522771" y="5032864"/>
            <a:chExt cx="5438760" cy="648856"/>
          </a:xfrm>
        </p:grpSpPr>
        <p:sp>
          <p:nvSpPr>
            <p:cNvPr id="22" name="TextBox 21">
              <a:extLst>
                <a:ext uri="{FF2B5EF4-FFF2-40B4-BE49-F238E27FC236}">
                  <a16:creationId xmlns:a16="http://schemas.microsoft.com/office/drawing/2014/main" id="{38FF2026-FC83-262E-6CF6-F2800838C0C7}"/>
                </a:ext>
              </a:extLst>
            </p:cNvPr>
            <p:cNvSpPr txBox="1"/>
            <p:nvPr/>
          </p:nvSpPr>
          <p:spPr>
            <a:xfrm>
              <a:off x="7358820" y="5032864"/>
              <a:ext cx="883255" cy="430887"/>
            </a:xfrm>
            <a:prstGeom prst="rect">
              <a:avLst/>
            </a:prstGeom>
            <a:solidFill>
              <a:srgbClr val="C00000"/>
            </a:solidFill>
          </p:spPr>
          <p:txBody>
            <a:bodyPr wrap="none" lIns="0" tIns="0" rIns="0" bIns="0" rtlCol="0">
              <a:spAutoFit/>
            </a:bodyPr>
            <a:lstStyle/>
            <a:p>
              <a:pPr algn="l"/>
              <a:r>
                <a:rPr lang="en-CH" sz="1400" dirty="0">
                  <a:solidFill>
                    <a:srgbClr val="0432FF"/>
                  </a:solidFill>
                </a:rPr>
                <a:t>  </a:t>
              </a:r>
              <a:r>
                <a:rPr lang="en-CH" sz="1400" dirty="0">
                  <a:solidFill>
                    <a:schemeClr val="bg1"/>
                  </a:solidFill>
                </a:rPr>
                <a:t>3 years </a:t>
              </a:r>
            </a:p>
            <a:p>
              <a:pPr algn="l"/>
              <a:r>
                <a:rPr lang="en-CH" sz="1400" dirty="0">
                  <a:solidFill>
                    <a:schemeClr val="bg1"/>
                  </a:solidFill>
                </a:rPr>
                <a:t>  2 x 10</a:t>
              </a:r>
              <a:r>
                <a:rPr lang="en-CH" sz="1400" baseline="30000" dirty="0">
                  <a:solidFill>
                    <a:schemeClr val="bg1"/>
                  </a:solidFill>
                </a:rPr>
                <a:t>6</a:t>
              </a:r>
              <a:r>
                <a:rPr lang="en-CH" sz="1400" dirty="0">
                  <a:solidFill>
                    <a:schemeClr val="bg1"/>
                  </a:solidFill>
                </a:rPr>
                <a:t> H </a:t>
              </a:r>
            </a:p>
          </p:txBody>
        </p:sp>
        <p:sp>
          <p:nvSpPr>
            <p:cNvPr id="23" name="TextBox 22">
              <a:extLst>
                <a:ext uri="{FF2B5EF4-FFF2-40B4-BE49-F238E27FC236}">
                  <a16:creationId xmlns:a16="http://schemas.microsoft.com/office/drawing/2014/main" id="{42CB4B26-7E2C-95EC-94B1-D34619C64AD6}"/>
                </a:ext>
              </a:extLst>
            </p:cNvPr>
            <p:cNvSpPr txBox="1"/>
            <p:nvPr/>
          </p:nvSpPr>
          <p:spPr>
            <a:xfrm>
              <a:off x="8720807" y="5032864"/>
              <a:ext cx="1240724" cy="430887"/>
            </a:xfrm>
            <a:prstGeom prst="rect">
              <a:avLst/>
            </a:prstGeom>
            <a:solidFill>
              <a:srgbClr val="C00000"/>
            </a:solidFill>
          </p:spPr>
          <p:txBody>
            <a:bodyPr wrap="none" lIns="0" tIns="0" rIns="0" bIns="0" rtlCol="0">
              <a:spAutoFit/>
            </a:bodyPr>
            <a:lstStyle/>
            <a:p>
              <a:pPr algn="l"/>
              <a:r>
                <a:rPr lang="en-CH" sz="1400" dirty="0">
                  <a:solidFill>
                    <a:srgbClr val="0432FF"/>
                  </a:solidFill>
                </a:rPr>
                <a:t>  </a:t>
              </a:r>
              <a:r>
                <a:rPr lang="en-CH" sz="1400" dirty="0">
                  <a:solidFill>
                    <a:schemeClr val="bg1"/>
                  </a:solidFill>
                </a:rPr>
                <a:t>5 years</a:t>
              </a:r>
            </a:p>
            <a:p>
              <a:pPr algn="l"/>
              <a:r>
                <a:rPr lang="en-CH" sz="1400" dirty="0">
                  <a:solidFill>
                    <a:schemeClr val="bg1"/>
                  </a:solidFill>
                </a:rPr>
                <a:t> 2 x 10</a:t>
              </a:r>
              <a:r>
                <a:rPr lang="en-CH" sz="1400" baseline="30000" dirty="0">
                  <a:solidFill>
                    <a:schemeClr val="bg1"/>
                  </a:solidFill>
                </a:rPr>
                <a:t>6</a:t>
              </a:r>
              <a:r>
                <a:rPr lang="en-CH" sz="1400" dirty="0">
                  <a:solidFill>
                    <a:schemeClr val="bg1"/>
                  </a:solidFill>
                </a:rPr>
                <a:t> tt pairs </a:t>
              </a:r>
            </a:p>
          </p:txBody>
        </p:sp>
        <p:sp>
          <p:nvSpPr>
            <p:cNvPr id="24" name="TextBox 23">
              <a:extLst>
                <a:ext uri="{FF2B5EF4-FFF2-40B4-BE49-F238E27FC236}">
                  <a16:creationId xmlns:a16="http://schemas.microsoft.com/office/drawing/2014/main" id="{EE652B48-2136-B6F2-9091-ECBDA3B79FF7}"/>
                </a:ext>
              </a:extLst>
            </p:cNvPr>
            <p:cNvSpPr txBox="1"/>
            <p:nvPr/>
          </p:nvSpPr>
          <p:spPr>
            <a:xfrm>
              <a:off x="5971185" y="5032864"/>
              <a:ext cx="908903" cy="646331"/>
            </a:xfrm>
            <a:prstGeom prst="rect">
              <a:avLst/>
            </a:prstGeom>
            <a:solidFill>
              <a:srgbClr val="C00000"/>
            </a:solidFill>
          </p:spPr>
          <p:txBody>
            <a:bodyPr wrap="none" lIns="0" tIns="0" rIns="0" bIns="0" rtlCol="0">
              <a:spAutoFit/>
            </a:bodyPr>
            <a:lstStyle/>
            <a:p>
              <a:pPr algn="l"/>
              <a:r>
                <a:rPr lang="en-CH" sz="1400" dirty="0">
                  <a:solidFill>
                    <a:srgbClr val="0432FF"/>
                  </a:solidFill>
                </a:rPr>
                <a:t>  </a:t>
              </a:r>
              <a:r>
                <a:rPr lang="en-CH" sz="1400" dirty="0">
                  <a:solidFill>
                    <a:schemeClr val="bg1"/>
                  </a:solidFill>
                </a:rPr>
                <a:t>2 years</a:t>
              </a:r>
            </a:p>
            <a:p>
              <a:pPr algn="l"/>
              <a:r>
                <a:rPr lang="en-CH" sz="1400" dirty="0">
                  <a:solidFill>
                    <a:schemeClr val="bg1"/>
                  </a:solidFill>
                </a:rPr>
                <a:t> &gt; 10</a:t>
              </a:r>
              <a:r>
                <a:rPr lang="en-CH" sz="1400" baseline="30000" dirty="0">
                  <a:solidFill>
                    <a:schemeClr val="bg1"/>
                  </a:solidFill>
                </a:rPr>
                <a:t>8</a:t>
              </a:r>
              <a:r>
                <a:rPr lang="en-CH" sz="1400" dirty="0">
                  <a:solidFill>
                    <a:schemeClr val="bg1"/>
                  </a:solidFill>
                </a:rPr>
                <a:t> WW </a:t>
              </a:r>
            </a:p>
            <a:p>
              <a:pPr algn="l"/>
              <a:r>
                <a:rPr lang="en-CH" sz="1400" dirty="0">
                  <a:solidFill>
                    <a:schemeClr val="bg1"/>
                  </a:solidFill>
                </a:rPr>
                <a:t> LEP x 10</a:t>
              </a:r>
              <a:r>
                <a:rPr lang="en-CH" sz="1400" baseline="30000" dirty="0">
                  <a:solidFill>
                    <a:schemeClr val="bg1"/>
                  </a:solidFill>
                </a:rPr>
                <a:t>4</a:t>
              </a:r>
            </a:p>
          </p:txBody>
        </p:sp>
        <p:sp>
          <p:nvSpPr>
            <p:cNvPr id="32" name="TextBox 31">
              <a:extLst>
                <a:ext uri="{FF2B5EF4-FFF2-40B4-BE49-F238E27FC236}">
                  <a16:creationId xmlns:a16="http://schemas.microsoft.com/office/drawing/2014/main" id="{F0A360B2-03B4-AC99-C17D-AFDEF8267013}"/>
                </a:ext>
              </a:extLst>
            </p:cNvPr>
            <p:cNvSpPr txBox="1"/>
            <p:nvPr/>
          </p:nvSpPr>
          <p:spPr>
            <a:xfrm>
              <a:off x="4522771" y="5035389"/>
              <a:ext cx="880049" cy="646331"/>
            </a:xfrm>
            <a:prstGeom prst="rect">
              <a:avLst/>
            </a:prstGeom>
            <a:solidFill>
              <a:srgbClr val="C00000"/>
            </a:solidFill>
          </p:spPr>
          <p:txBody>
            <a:bodyPr wrap="none" lIns="0" tIns="0" rIns="0" bIns="0" rtlCol="0">
              <a:spAutoFit/>
            </a:bodyPr>
            <a:lstStyle/>
            <a:p>
              <a:pPr algn="l"/>
              <a:r>
                <a:rPr lang="en-CH" sz="1400" dirty="0">
                  <a:solidFill>
                    <a:srgbClr val="0432FF"/>
                  </a:solidFill>
                </a:rPr>
                <a:t> </a:t>
              </a:r>
              <a:r>
                <a:rPr lang="en-CH" sz="1400" dirty="0">
                  <a:solidFill>
                    <a:schemeClr val="bg1"/>
                  </a:solidFill>
                </a:rPr>
                <a:t>4 years</a:t>
              </a:r>
            </a:p>
            <a:p>
              <a:pPr algn="l"/>
              <a:r>
                <a:rPr lang="en-CH" sz="1400" dirty="0">
                  <a:solidFill>
                    <a:schemeClr val="bg1"/>
                  </a:solidFill>
                </a:rPr>
                <a:t> 5 x 10</a:t>
              </a:r>
              <a:r>
                <a:rPr lang="en-CH" sz="1400" baseline="30000" dirty="0">
                  <a:solidFill>
                    <a:schemeClr val="bg1"/>
                  </a:solidFill>
                </a:rPr>
                <a:t>12</a:t>
              </a:r>
              <a:r>
                <a:rPr lang="en-CH" sz="1400" dirty="0">
                  <a:solidFill>
                    <a:schemeClr val="bg1"/>
                  </a:solidFill>
                </a:rPr>
                <a:t> Z </a:t>
              </a:r>
            </a:p>
            <a:p>
              <a:pPr algn="l"/>
              <a:r>
                <a:rPr lang="en-CH" sz="1400" dirty="0">
                  <a:solidFill>
                    <a:schemeClr val="bg1"/>
                  </a:solidFill>
                </a:rPr>
                <a:t> LEP x 10</a:t>
              </a:r>
              <a:r>
                <a:rPr lang="en-CH" sz="1400" baseline="30000" dirty="0">
                  <a:solidFill>
                    <a:schemeClr val="bg1"/>
                  </a:solidFill>
                </a:rPr>
                <a:t>5</a:t>
              </a:r>
            </a:p>
          </p:txBody>
        </p:sp>
      </p:grpSp>
      <p:sp>
        <p:nvSpPr>
          <p:cNvPr id="33" name="TextBox 32">
            <a:extLst>
              <a:ext uri="{FF2B5EF4-FFF2-40B4-BE49-F238E27FC236}">
                <a16:creationId xmlns:a16="http://schemas.microsoft.com/office/drawing/2014/main" id="{8F8E2F0E-1D84-8E22-6C48-D9EA6111E4A6}"/>
              </a:ext>
            </a:extLst>
          </p:cNvPr>
          <p:cNvSpPr txBox="1"/>
          <p:nvPr/>
        </p:nvSpPr>
        <p:spPr>
          <a:xfrm>
            <a:off x="176265" y="5659214"/>
            <a:ext cx="7647927" cy="1154162"/>
          </a:xfrm>
          <a:prstGeom prst="rect">
            <a:avLst/>
          </a:prstGeom>
          <a:noFill/>
        </p:spPr>
        <p:txBody>
          <a:bodyPr wrap="none" lIns="0" tIns="0" rIns="0" bIns="0" rtlCol="0">
            <a:spAutoFit/>
          </a:bodyPr>
          <a:lstStyle/>
          <a:p>
            <a:pPr marL="285750" indent="-285750">
              <a:buClr>
                <a:schemeClr val="tx2"/>
              </a:buClr>
              <a:buFont typeface="Wingdings" pitchFamily="2" charset="2"/>
              <a:buChar char="q"/>
            </a:pPr>
            <a:r>
              <a:rPr lang="en-GB" sz="1500" dirty="0">
                <a:solidFill>
                  <a:srgbClr val="0432FF"/>
                </a:solidFill>
              </a:rPr>
              <a:t>Up to x2000 </a:t>
            </a:r>
            <a:r>
              <a:rPr lang="en-CH" sz="1500" dirty="0">
                <a:solidFill>
                  <a:srgbClr val="0432FF"/>
                </a:solidFill>
              </a:rPr>
              <a:t>improvement on all EW observables</a:t>
            </a:r>
            <a:endParaRPr lang="en-CH" sz="1500" dirty="0"/>
          </a:p>
          <a:p>
            <a:pPr marL="285750" indent="-285750">
              <a:buClr>
                <a:schemeClr val="tx2"/>
              </a:buClr>
              <a:buFont typeface="Wingdings" pitchFamily="2" charset="2"/>
              <a:buChar char="q"/>
            </a:pPr>
            <a:r>
              <a:rPr lang="en-CH" sz="1500" dirty="0">
                <a:solidFill>
                  <a:srgbClr val="0432FF"/>
                </a:solidFill>
              </a:rPr>
              <a:t>Up to x10 improvement on Higgs coupling </a:t>
            </a:r>
            <a:r>
              <a:rPr lang="en-CH" sz="1400" dirty="0">
                <a:solidFill>
                  <a:schemeClr val="tx2"/>
                </a:solidFill>
              </a:rPr>
              <a:t>(model-indep.) </a:t>
            </a:r>
            <a:r>
              <a:rPr lang="en-CH" sz="1500" dirty="0">
                <a:solidFill>
                  <a:srgbClr val="0432FF"/>
                </a:solidFill>
              </a:rPr>
              <a:t>measurements over HL-LHC</a:t>
            </a:r>
            <a:r>
              <a:rPr lang="en-CH" sz="1500" dirty="0"/>
              <a:t> </a:t>
            </a:r>
            <a:endParaRPr lang="en-US" sz="1500" dirty="0"/>
          </a:p>
          <a:p>
            <a:pPr marL="285750" indent="-285750">
              <a:buClr>
                <a:schemeClr val="tx2"/>
              </a:buClr>
              <a:buFont typeface="Wingdings" pitchFamily="2" charset="2"/>
              <a:buChar char="q"/>
            </a:pPr>
            <a:r>
              <a:rPr lang="en-CH" sz="1500" dirty="0">
                <a:solidFill>
                  <a:srgbClr val="0432FF"/>
                </a:solidFill>
              </a:rPr>
              <a:t>x10 Belle II statistics for b, c, τ </a:t>
            </a:r>
            <a:endParaRPr lang="en-CH" sz="1500" dirty="0"/>
          </a:p>
          <a:p>
            <a:pPr marL="285750" indent="-285750">
              <a:buClr>
                <a:schemeClr val="tx2"/>
              </a:buClr>
              <a:buFont typeface="Wingdings" pitchFamily="2" charset="2"/>
              <a:buChar char="q"/>
            </a:pPr>
            <a:r>
              <a:rPr lang="en-CH" sz="1500" dirty="0">
                <a:solidFill>
                  <a:srgbClr val="0432FF"/>
                </a:solidFill>
              </a:rPr>
              <a:t>indirect discovery potential up to ~ 70 TeV</a:t>
            </a:r>
            <a:endParaRPr lang="en-CH" sz="1500" dirty="0"/>
          </a:p>
          <a:p>
            <a:pPr marL="285750" indent="-285750">
              <a:buClr>
                <a:schemeClr val="tx2"/>
              </a:buClr>
              <a:buFont typeface="Wingdings" pitchFamily="2" charset="2"/>
              <a:buChar char="q"/>
            </a:pPr>
            <a:r>
              <a:rPr lang="en-CH" sz="1500" dirty="0">
                <a:solidFill>
                  <a:srgbClr val="0432FF"/>
                </a:solidFill>
              </a:rPr>
              <a:t>direct discovery potential for feebly-interacting particles over 5-100 GeV mass range</a:t>
            </a:r>
            <a:endParaRPr lang="en-CH" sz="1500" dirty="0"/>
          </a:p>
        </p:txBody>
      </p:sp>
      <p:sp>
        <p:nvSpPr>
          <p:cNvPr id="34" name="TextBox 33">
            <a:extLst>
              <a:ext uri="{FF2B5EF4-FFF2-40B4-BE49-F238E27FC236}">
                <a16:creationId xmlns:a16="http://schemas.microsoft.com/office/drawing/2014/main" id="{A3CEFC28-1CAA-5C5B-85FE-E180D49CE279}"/>
              </a:ext>
            </a:extLst>
          </p:cNvPr>
          <p:cNvSpPr txBox="1"/>
          <p:nvPr/>
        </p:nvSpPr>
        <p:spPr>
          <a:xfrm>
            <a:off x="8112224" y="5688831"/>
            <a:ext cx="3746218" cy="692497"/>
          </a:xfrm>
          <a:prstGeom prst="rect">
            <a:avLst/>
          </a:prstGeom>
          <a:noFill/>
        </p:spPr>
        <p:txBody>
          <a:bodyPr wrap="none" lIns="0" tIns="0" rIns="0" bIns="0" rtlCol="0">
            <a:spAutoFit/>
          </a:bodyPr>
          <a:lstStyle/>
          <a:p>
            <a:pPr algn="l"/>
            <a:r>
              <a:rPr lang="en-CH" sz="1500" dirty="0">
                <a:solidFill>
                  <a:srgbClr val="009051"/>
                </a:solidFill>
              </a:rPr>
              <a:t>Up to 4 interaction points </a:t>
            </a:r>
            <a:r>
              <a:rPr lang="en-CH" sz="1500" dirty="0">
                <a:solidFill>
                  <a:schemeClr val="tx2"/>
                </a:solidFill>
                <a:sym typeface="Wingdings" pitchFamily="2" charset="2"/>
              </a:rPr>
              <a:t></a:t>
            </a:r>
            <a:r>
              <a:rPr lang="en-CH" sz="1500" dirty="0">
                <a:solidFill>
                  <a:srgbClr val="009051"/>
                </a:solidFill>
                <a:sym typeface="Wingdings" pitchFamily="2" charset="2"/>
              </a:rPr>
              <a:t> robustness, </a:t>
            </a:r>
          </a:p>
          <a:p>
            <a:pPr algn="l"/>
            <a:r>
              <a:rPr lang="en-CH" sz="1500" dirty="0">
                <a:solidFill>
                  <a:srgbClr val="009051"/>
                </a:solidFill>
                <a:sym typeface="Wingdings" pitchFamily="2" charset="2"/>
              </a:rPr>
              <a:t>statistics, </a:t>
            </a:r>
            <a:r>
              <a:rPr lang="en-GB" sz="1500" dirty="0">
                <a:solidFill>
                  <a:srgbClr val="009051"/>
                </a:solidFill>
                <a:sym typeface="Wingdings" pitchFamily="2" charset="2"/>
              </a:rPr>
              <a:t>p</a:t>
            </a:r>
            <a:r>
              <a:rPr lang="en-CH" sz="1500" dirty="0">
                <a:solidFill>
                  <a:srgbClr val="009051"/>
                </a:solidFill>
                <a:sym typeface="Wingdings" pitchFamily="2" charset="2"/>
              </a:rPr>
              <a:t>ossibility </a:t>
            </a:r>
            <a:r>
              <a:rPr lang="en-GB" sz="1500" dirty="0">
                <a:solidFill>
                  <a:srgbClr val="009051"/>
                </a:solidFill>
                <a:sym typeface="Wingdings" pitchFamily="2" charset="2"/>
              </a:rPr>
              <a:t>o</a:t>
            </a:r>
            <a:r>
              <a:rPr lang="en-CH" sz="1500" dirty="0">
                <a:solidFill>
                  <a:srgbClr val="009051"/>
                </a:solidFill>
                <a:sym typeface="Wingdings" pitchFamily="2" charset="2"/>
              </a:rPr>
              <a:t>f specialised detectors</a:t>
            </a:r>
          </a:p>
          <a:p>
            <a:pPr algn="l"/>
            <a:r>
              <a:rPr lang="en-GB" sz="1500" dirty="0">
                <a:solidFill>
                  <a:srgbClr val="009051"/>
                </a:solidFill>
                <a:sym typeface="Wingdings" pitchFamily="2" charset="2"/>
              </a:rPr>
              <a:t>to</a:t>
            </a:r>
            <a:r>
              <a:rPr lang="en-CH" sz="1500" dirty="0">
                <a:solidFill>
                  <a:srgbClr val="009051"/>
                </a:solidFill>
                <a:sym typeface="Wingdings" pitchFamily="2" charset="2"/>
              </a:rPr>
              <a:t> maximise physics output</a:t>
            </a:r>
            <a:endParaRPr lang="en-CH" sz="1500" dirty="0">
              <a:solidFill>
                <a:srgbClr val="009051"/>
              </a:solidFill>
            </a:endParaRPr>
          </a:p>
        </p:txBody>
      </p:sp>
      <p:sp>
        <p:nvSpPr>
          <p:cNvPr id="35" name="TextBox 34">
            <a:extLst>
              <a:ext uri="{FF2B5EF4-FFF2-40B4-BE49-F238E27FC236}">
                <a16:creationId xmlns:a16="http://schemas.microsoft.com/office/drawing/2014/main" id="{B2C0840C-CD5D-50B6-15EA-FBB03CEF32E4}"/>
              </a:ext>
            </a:extLst>
          </p:cNvPr>
          <p:cNvSpPr txBox="1"/>
          <p:nvPr/>
        </p:nvSpPr>
        <p:spPr>
          <a:xfrm>
            <a:off x="10036555" y="1198313"/>
            <a:ext cx="2003754" cy="1154162"/>
          </a:xfrm>
          <a:prstGeom prst="rect">
            <a:avLst/>
          </a:prstGeom>
          <a:noFill/>
        </p:spPr>
        <p:txBody>
          <a:bodyPr wrap="none" lIns="0" tIns="0" rIns="0" bIns="0" rtlCol="0">
            <a:spAutoFit/>
          </a:bodyPr>
          <a:lstStyle/>
          <a:p>
            <a:pPr algn="l"/>
            <a:r>
              <a:rPr lang="en-US" sz="1500" dirty="0">
                <a:solidFill>
                  <a:schemeClr val="tx2"/>
                </a:solidFill>
              </a:rPr>
              <a:t>Design and parameters</a:t>
            </a:r>
          </a:p>
          <a:p>
            <a:pPr algn="l"/>
            <a:r>
              <a:rPr lang="en-US" sz="1500" dirty="0">
                <a:solidFill>
                  <a:schemeClr val="tx2"/>
                </a:solidFill>
              </a:rPr>
              <a:t>dominated by the</a:t>
            </a:r>
          </a:p>
          <a:p>
            <a:pPr algn="l"/>
            <a:r>
              <a:rPr lang="en-US" sz="1500" dirty="0">
                <a:solidFill>
                  <a:schemeClr val="tx2"/>
                </a:solidFill>
              </a:rPr>
              <a:t>choice to allow for </a:t>
            </a:r>
          </a:p>
          <a:p>
            <a:pPr algn="l"/>
            <a:r>
              <a:rPr lang="en-US" sz="1500" dirty="0">
                <a:solidFill>
                  <a:schemeClr val="tx2"/>
                </a:solidFill>
              </a:rPr>
              <a:t>50 MW synchrotron </a:t>
            </a:r>
          </a:p>
          <a:p>
            <a:pPr algn="l"/>
            <a:r>
              <a:rPr lang="en-US" sz="1500" dirty="0">
                <a:solidFill>
                  <a:schemeClr val="tx2"/>
                </a:solidFill>
              </a:rPr>
              <a:t>radiation per beam. </a:t>
            </a:r>
            <a:endParaRPr lang="en-CH" sz="1500" dirty="0">
              <a:solidFill>
                <a:schemeClr val="tx2"/>
              </a:solidFill>
            </a:endParaRPr>
          </a:p>
        </p:txBody>
      </p:sp>
      <p:graphicFrame>
        <p:nvGraphicFramePr>
          <p:cNvPr id="2" name="Table 1">
            <a:extLst>
              <a:ext uri="{FF2B5EF4-FFF2-40B4-BE49-F238E27FC236}">
                <a16:creationId xmlns:a16="http://schemas.microsoft.com/office/drawing/2014/main" id="{49A7F6A9-2F45-6EDC-9088-C302A44C5EB2}"/>
              </a:ext>
            </a:extLst>
          </p:cNvPr>
          <p:cNvGraphicFramePr>
            <a:graphicFrameLocks noGrp="1"/>
          </p:cNvGraphicFramePr>
          <p:nvPr/>
        </p:nvGraphicFramePr>
        <p:xfrm>
          <a:off x="11929" y="712495"/>
          <a:ext cx="9872936" cy="4386354"/>
        </p:xfrm>
        <a:graphic>
          <a:graphicData uri="http://schemas.openxmlformats.org/drawingml/2006/table">
            <a:tbl>
              <a:tblPr firstRow="1" bandRow="1"/>
              <a:tblGrid>
                <a:gridCol w="4143539">
                  <a:extLst>
                    <a:ext uri="{9D8B030D-6E8A-4147-A177-3AD203B41FA5}">
                      <a16:colId xmlns:a16="http://schemas.microsoft.com/office/drawing/2014/main" val="20000"/>
                    </a:ext>
                  </a:extLst>
                </a:gridCol>
                <a:gridCol w="1320340">
                  <a:extLst>
                    <a:ext uri="{9D8B030D-6E8A-4147-A177-3AD203B41FA5}">
                      <a16:colId xmlns:a16="http://schemas.microsoft.com/office/drawing/2014/main" val="20001"/>
                    </a:ext>
                  </a:extLst>
                </a:gridCol>
                <a:gridCol w="1399497">
                  <a:extLst>
                    <a:ext uri="{9D8B030D-6E8A-4147-A177-3AD203B41FA5}">
                      <a16:colId xmlns:a16="http://schemas.microsoft.com/office/drawing/2014/main" val="20004"/>
                    </a:ext>
                  </a:extLst>
                </a:gridCol>
                <a:gridCol w="1531045">
                  <a:extLst>
                    <a:ext uri="{9D8B030D-6E8A-4147-A177-3AD203B41FA5}">
                      <a16:colId xmlns:a16="http://schemas.microsoft.com/office/drawing/2014/main" val="20005"/>
                    </a:ext>
                  </a:extLst>
                </a:gridCol>
                <a:gridCol w="1478515">
                  <a:extLst>
                    <a:ext uri="{9D8B030D-6E8A-4147-A177-3AD203B41FA5}">
                      <a16:colId xmlns:a16="http://schemas.microsoft.com/office/drawing/2014/main" val="818795718"/>
                    </a:ext>
                  </a:extLst>
                </a:gridCol>
              </a:tblGrid>
              <a:tr h="271554">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050" b="1" dirty="0">
                          <a:solidFill>
                            <a:schemeClr val="bg1"/>
                          </a:solidFill>
                        </a:rPr>
                        <a:t>Parameter</a:t>
                      </a:r>
                    </a:p>
                  </a:txBody>
                  <a:tcPr marL="68580" marR="68580" marT="34290" marB="34290"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050" b="1" dirty="0">
                          <a:solidFill>
                            <a:schemeClr val="bg1"/>
                          </a:solidFill>
                        </a:rPr>
                        <a:t>Z</a:t>
                      </a:r>
                    </a:p>
                  </a:txBody>
                  <a:tcPr marL="68580" marR="68580" marT="34290" marB="34290"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sz="1050" b="1" dirty="0">
                          <a:solidFill>
                            <a:schemeClr val="bg1"/>
                          </a:solidFill>
                        </a:rPr>
                        <a:t>WW</a:t>
                      </a:r>
                    </a:p>
                  </a:txBody>
                  <a:tcPr marL="68580" marR="68580" marT="34290" marB="34290"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050" b="1" dirty="0">
                          <a:solidFill>
                            <a:schemeClr val="bg1"/>
                          </a:solidFill>
                        </a:rPr>
                        <a:t>H</a:t>
                      </a:r>
                      <a:r>
                        <a:rPr lang="de-AT" sz="1050" b="1" baseline="0" dirty="0">
                          <a:solidFill>
                            <a:schemeClr val="bg1"/>
                          </a:solidFill>
                        </a:rPr>
                        <a:t> (ZH)</a:t>
                      </a:r>
                      <a:endParaRPr lang="de-AT" sz="1050" b="1" dirty="0">
                        <a:solidFill>
                          <a:schemeClr val="bg1"/>
                        </a:solidFill>
                      </a:endParaRPr>
                    </a:p>
                  </a:txBody>
                  <a:tcPr marL="68580" marR="68580" marT="34290" marB="3429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050" b="1" dirty="0">
                          <a:solidFill>
                            <a:schemeClr val="bg1"/>
                          </a:solidFill>
                        </a:rPr>
                        <a:t>ttbar</a:t>
                      </a:r>
                    </a:p>
                  </a:txBody>
                  <a:tcPr marL="68580" marR="68580" marT="34290" marB="34290"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1509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000" b="1" kern="1200" dirty="0">
                          <a:solidFill>
                            <a:schemeClr val="tx1"/>
                          </a:solidFill>
                          <a:latin typeface="Arial"/>
                          <a:ea typeface="+mn-ea"/>
                          <a:cs typeface="+mn-cs"/>
                        </a:rPr>
                        <a:t>beam energy [GeV]</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050" b="1" kern="1200" dirty="0">
                          <a:solidFill>
                            <a:srgbClr val="FF0000"/>
                          </a:solidFill>
                          <a:latin typeface="Arial"/>
                          <a:ea typeface="+mn-ea"/>
                          <a:cs typeface="+mn-cs"/>
                        </a:rPr>
                        <a:t>45.6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rgbClr val="FF0000"/>
                          </a:solidFill>
                          <a:latin typeface="Arial"/>
                          <a:ea typeface="+mn-ea"/>
                          <a:cs typeface="+mn-cs"/>
                        </a:rPr>
                        <a:t>80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120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182.5</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a:ea typeface="+mn-ea"/>
                          <a:cs typeface="+mn-cs"/>
                        </a:rPr>
                        <a:t>beam current [mA]</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1270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GB" sz="1050" b="1" kern="1200" dirty="0">
                          <a:solidFill>
                            <a:srgbClr val="FF0000"/>
                          </a:solidFill>
                          <a:latin typeface="Arial"/>
                          <a:ea typeface="+mn-ea"/>
                          <a:cs typeface="+mn-cs"/>
                        </a:rPr>
                        <a:t>137</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26.7</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4.9</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number bunches/beam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050" b="1" kern="1200" dirty="0">
                          <a:solidFill>
                            <a:srgbClr val="FF3300"/>
                          </a:solidFill>
                          <a:latin typeface="Arial"/>
                          <a:ea typeface="+mn-ea"/>
                          <a:cs typeface="+mn-cs"/>
                        </a:rPr>
                        <a:t>11200</a:t>
                      </a:r>
                      <a:endParaRPr kumimoji="0" lang="en-GB" sz="105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050" b="1" kern="1200" dirty="0">
                          <a:solidFill>
                            <a:srgbClr val="FF3300"/>
                          </a:solidFill>
                          <a:latin typeface="Arial"/>
                          <a:ea typeface="+mn-ea"/>
                          <a:cs typeface="+mn-cs"/>
                        </a:rPr>
                        <a:t>1780</a:t>
                      </a:r>
                      <a:endParaRPr kumimoji="0" lang="en-GB" sz="1050" b="1" kern="1200" dirty="0">
                        <a:solidFill>
                          <a:srgbClr val="FF33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050" b="1" kern="1200" dirty="0">
                          <a:solidFill>
                            <a:srgbClr val="FF3300"/>
                          </a:solidFill>
                          <a:latin typeface="Arial"/>
                          <a:ea typeface="+mn-ea"/>
                          <a:cs typeface="+mn-cs"/>
                        </a:rPr>
                        <a:t>440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050" b="1" kern="1200" dirty="0">
                          <a:solidFill>
                            <a:srgbClr val="FF3300"/>
                          </a:solidFill>
                          <a:latin typeface="Arial"/>
                          <a:ea typeface="+mn-ea"/>
                          <a:cs typeface="+mn-cs"/>
                        </a:rPr>
                        <a:t>60</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62529601"/>
                  </a:ext>
                </a:extLst>
              </a:tr>
              <a:tr h="21509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000" b="1" kern="1200" dirty="0">
                          <a:solidFill>
                            <a:schemeClr val="tx1"/>
                          </a:solidFill>
                          <a:latin typeface="Arial"/>
                          <a:ea typeface="+mn-ea"/>
                          <a:cs typeface="+mn-cs"/>
                        </a:rPr>
                        <a:t>bunch intensity  [10</a:t>
                      </a:r>
                      <a:r>
                        <a:rPr kumimoji="0" lang="en-GB" sz="1000" b="1" kern="1200" baseline="30000" dirty="0">
                          <a:solidFill>
                            <a:schemeClr val="tx1"/>
                          </a:solidFill>
                          <a:latin typeface="Arial"/>
                          <a:ea typeface="+mn-ea"/>
                          <a:cs typeface="+mn-cs"/>
                        </a:rPr>
                        <a:t>11</a:t>
                      </a:r>
                      <a:r>
                        <a:rPr kumimoji="0" lang="en-GB" sz="1000" b="1" kern="1200" dirty="0">
                          <a:solidFill>
                            <a:schemeClr val="tx1"/>
                          </a:solidFill>
                          <a:latin typeface="Arial"/>
                          <a:ea typeface="+mn-ea"/>
                          <a:cs typeface="+mn-cs"/>
                        </a:rPr>
                        <a:t>]</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US" sz="1050" b="1" kern="1200" dirty="0">
                          <a:solidFill>
                            <a:schemeClr val="tx1"/>
                          </a:solidFill>
                          <a:latin typeface="Arial"/>
                          <a:ea typeface="+mn-ea"/>
                          <a:cs typeface="+mn-cs"/>
                        </a:rPr>
                        <a:t>2.14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1.45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1.15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1.55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a:ea typeface="+mn-ea"/>
                          <a:cs typeface="+mn-cs"/>
                        </a:rPr>
                        <a:t>SR</a:t>
                      </a:r>
                      <a:r>
                        <a:rPr kumimoji="0" lang="en-GB" sz="1000" b="1" kern="1200" baseline="0" dirty="0">
                          <a:solidFill>
                            <a:schemeClr val="tx1"/>
                          </a:solidFill>
                          <a:latin typeface="Arial"/>
                          <a:ea typeface="+mn-ea"/>
                          <a:cs typeface="+mn-cs"/>
                        </a:rPr>
                        <a:t> e</a:t>
                      </a:r>
                      <a:r>
                        <a:rPr kumimoji="0" lang="en-GB" sz="1000" b="1" kern="1200" dirty="0">
                          <a:solidFill>
                            <a:schemeClr val="tx1"/>
                          </a:solidFill>
                          <a:latin typeface="Arial"/>
                          <a:ea typeface="+mn-ea"/>
                          <a:cs typeface="+mn-cs"/>
                        </a:rPr>
                        <a:t>nergy loss / turn [GeV]</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0.0394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0.374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1.89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10.4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7"/>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chemeClr val="tx1"/>
                          </a:solidFill>
                          <a:latin typeface="Arial"/>
                          <a:ea typeface="+mn-ea"/>
                          <a:cs typeface="+mn-cs"/>
                        </a:rPr>
                        <a:t>total RF voltage 400/800 MHz [GV]</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0.120/0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1.0/0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2.1/0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2.1/9.4</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44200603"/>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000" b="1" kern="1200" dirty="0">
                          <a:solidFill>
                            <a:schemeClr val="tx1"/>
                          </a:solidFill>
                          <a:latin typeface="Arial" panose="020B0604020202020204" pitchFamily="34" charset="0"/>
                          <a:ea typeface="+mn-ea"/>
                          <a:cs typeface="Arial" panose="020B0604020202020204" pitchFamily="34" charset="0"/>
                        </a:rPr>
                        <a:t>long.</a:t>
                      </a:r>
                      <a:r>
                        <a:rPr kumimoji="0" lang="en-GB" sz="1000" b="1" kern="1200" baseline="0" dirty="0">
                          <a:solidFill>
                            <a:schemeClr val="tx1"/>
                          </a:solidFill>
                          <a:latin typeface="Arial" panose="020B0604020202020204" pitchFamily="34" charset="0"/>
                          <a:ea typeface="+mn-ea"/>
                          <a:cs typeface="Arial" panose="020B0604020202020204" pitchFamily="34" charset="0"/>
                        </a:rPr>
                        <a:t> </a:t>
                      </a:r>
                      <a:r>
                        <a:rPr kumimoji="0" lang="en-GB" sz="1000" b="1" kern="1200" dirty="0">
                          <a:solidFill>
                            <a:schemeClr val="tx1"/>
                          </a:solidFill>
                          <a:latin typeface="Arial" panose="020B0604020202020204" pitchFamily="34" charset="0"/>
                          <a:ea typeface="+mn-ea"/>
                          <a:cs typeface="Arial" panose="020B0604020202020204" pitchFamily="34" charset="0"/>
                        </a:rPr>
                        <a:t>damping time [turns]</a:t>
                      </a: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1158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215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baseline="0" dirty="0">
                          <a:solidFill>
                            <a:schemeClr val="tx1"/>
                          </a:solidFill>
                          <a:latin typeface="Arial"/>
                          <a:ea typeface="+mn-ea"/>
                          <a:cs typeface="+mn-cs"/>
                        </a:rPr>
                        <a:t>64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303873614"/>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000" b="1" kern="1200" dirty="0">
                          <a:solidFill>
                            <a:schemeClr val="tx1"/>
                          </a:solidFill>
                          <a:latin typeface="Arial"/>
                          <a:ea typeface="+mn-ea"/>
                          <a:cs typeface="+mn-cs"/>
                        </a:rPr>
                        <a:t>horizontal beta*</a:t>
                      </a:r>
                      <a:r>
                        <a:rPr kumimoji="0" lang="de-AT" sz="1000" b="1" kern="1200" baseline="0" dirty="0">
                          <a:solidFill>
                            <a:schemeClr val="tx1"/>
                          </a:solidFill>
                          <a:latin typeface="Arial"/>
                          <a:ea typeface="+mn-ea"/>
                          <a:cs typeface="+mn-cs"/>
                        </a:rPr>
                        <a:t> </a:t>
                      </a:r>
                      <a:r>
                        <a:rPr kumimoji="0" lang="en-GB" sz="1000" b="1" kern="1200" dirty="0">
                          <a:solidFill>
                            <a:schemeClr val="tx1"/>
                          </a:solidFill>
                          <a:latin typeface="+mn-lt"/>
                          <a:ea typeface="+mn-ea"/>
                          <a:cs typeface="+mn-cs"/>
                        </a:rPr>
                        <a:t>[m]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0.11</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0.2</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de-AT" sz="1050" b="1" kern="1200" dirty="0">
                          <a:solidFill>
                            <a:srgbClr val="FF0000"/>
                          </a:solidFill>
                          <a:latin typeface="Arial"/>
                          <a:ea typeface="+mn-ea"/>
                          <a:cs typeface="+mn-cs"/>
                        </a:rPr>
                        <a:t>0.24</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113994486"/>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vertical</a:t>
                      </a:r>
                      <a:r>
                        <a:rPr kumimoji="0" lang="en-US" sz="1000" b="1" kern="1200" baseline="0" dirty="0">
                          <a:solidFill>
                            <a:schemeClr val="tx1"/>
                          </a:solidFill>
                          <a:latin typeface="Arial"/>
                          <a:ea typeface="+mn-ea"/>
                          <a:cs typeface="+mn-cs"/>
                        </a:rPr>
                        <a:t> beta* [mm]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0.7</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1.0</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rgbClr val="FF0000"/>
                          </a:solidFill>
                          <a:latin typeface="Arial"/>
                          <a:ea typeface="+mn-ea"/>
                          <a:cs typeface="+mn-cs"/>
                        </a:rPr>
                        <a:t>1.0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839530520"/>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horizontal geometric emittance</a:t>
                      </a:r>
                      <a:r>
                        <a:rPr kumimoji="0" lang="en-US" sz="1000" b="1" kern="1200" baseline="0" dirty="0">
                          <a:solidFill>
                            <a:schemeClr val="tx1"/>
                          </a:solidFill>
                          <a:latin typeface="Arial"/>
                          <a:ea typeface="+mn-ea"/>
                          <a:cs typeface="+mn-cs"/>
                        </a:rPr>
                        <a:t> [nm]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0.71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2.17</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0.71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1.59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3858396"/>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vertical geom. emittance [pm]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2.2</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1.4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1.6</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7492026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horizontal rms IP spot size [</a:t>
                      </a:r>
                      <a:r>
                        <a:rPr kumimoji="0" lang="en-US" sz="1000" b="1" kern="1200" dirty="0">
                          <a:solidFill>
                            <a:schemeClr val="tx1"/>
                          </a:solidFill>
                          <a:latin typeface="Symbol" panose="05050102010706020507" pitchFamily="18" charset="2"/>
                          <a:ea typeface="+mn-ea"/>
                          <a:cs typeface="+mn-cs"/>
                        </a:rPr>
                        <a:t>m</a:t>
                      </a:r>
                      <a:r>
                        <a:rPr kumimoji="0" lang="en-US" sz="1000" b="1" kern="1200" dirty="0">
                          <a:solidFill>
                            <a:schemeClr val="tx1"/>
                          </a:solidFill>
                          <a:latin typeface="Arial"/>
                          <a:ea typeface="+mn-ea"/>
                          <a:cs typeface="+mn-cs"/>
                        </a:rPr>
                        <a:t>m]</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9</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21</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13</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40</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967911388"/>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rgbClr val="FF0000"/>
                          </a:solidFill>
                          <a:latin typeface="Arial"/>
                          <a:ea typeface="+mn-ea"/>
                          <a:cs typeface="+mn-cs"/>
                        </a:rPr>
                        <a:t>vertical rms IP spot size [nm]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36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rgbClr val="FF0000"/>
                          </a:solidFill>
                          <a:latin typeface="Arial"/>
                          <a:ea typeface="+mn-ea"/>
                          <a:cs typeface="+mn-cs"/>
                        </a:rPr>
                        <a:t>47</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rgbClr val="FF0000"/>
                          </a:solidFill>
                          <a:latin typeface="Arial"/>
                          <a:ea typeface="+mn-ea"/>
                          <a:cs typeface="+mn-cs"/>
                        </a:rPr>
                        <a:t>40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51</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74449764"/>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chemeClr val="tx1"/>
                          </a:solidFill>
                          <a:latin typeface="Arial"/>
                          <a:ea typeface="+mn-ea"/>
                          <a:cs typeface="+mn-cs"/>
                        </a:rPr>
                        <a:t>beam-beam parameter </a:t>
                      </a:r>
                      <a:r>
                        <a:rPr kumimoji="0" lang="en-US" sz="1000" b="1" kern="1200" dirty="0">
                          <a:solidFill>
                            <a:schemeClr val="tx1"/>
                          </a:solidFill>
                          <a:latin typeface="Symbol" panose="05050102010706020507" pitchFamily="18" charset="2"/>
                          <a:ea typeface="+mn-ea"/>
                          <a:cs typeface="+mn-cs"/>
                        </a:rPr>
                        <a:t>x</a:t>
                      </a:r>
                      <a:r>
                        <a:rPr kumimoji="0" lang="en-US" sz="1000" b="1" kern="1200" baseline="-25000" dirty="0">
                          <a:solidFill>
                            <a:schemeClr val="tx1"/>
                          </a:solidFill>
                          <a:latin typeface="Arial"/>
                          <a:ea typeface="+mn-ea"/>
                          <a:cs typeface="+mn-cs"/>
                        </a:rPr>
                        <a:t>x</a:t>
                      </a:r>
                      <a:r>
                        <a:rPr kumimoji="0" lang="en-US" sz="1000" b="1" kern="1200" dirty="0">
                          <a:solidFill>
                            <a:schemeClr val="tx1"/>
                          </a:solidFill>
                          <a:latin typeface="Arial"/>
                          <a:ea typeface="+mn-ea"/>
                          <a:cs typeface="+mn-cs"/>
                        </a:rPr>
                        <a:t> / </a:t>
                      </a:r>
                      <a:r>
                        <a:rPr kumimoji="0" lang="en-US" sz="1000" b="1" kern="1200" dirty="0" err="1">
                          <a:solidFill>
                            <a:schemeClr val="tx1"/>
                          </a:solidFill>
                          <a:latin typeface="Symbol" panose="05050102010706020507" pitchFamily="18" charset="2"/>
                          <a:ea typeface="+mn-ea"/>
                          <a:cs typeface="+mn-cs"/>
                        </a:rPr>
                        <a:t>x</a:t>
                      </a:r>
                      <a:r>
                        <a:rPr kumimoji="0" lang="en-US" sz="1000" b="1" kern="1200" baseline="-25000" dirty="0" err="1">
                          <a:solidFill>
                            <a:schemeClr val="tx1"/>
                          </a:solidFill>
                          <a:latin typeface="Arial"/>
                          <a:ea typeface="+mn-ea"/>
                          <a:cs typeface="+mn-cs"/>
                        </a:rPr>
                        <a:t>y</a:t>
                      </a:r>
                      <a:endParaRPr kumimoji="0" lang="en-GB" sz="1000" b="1" kern="1200" baseline="-250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0.002/0.0973</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0.013/0.128</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0.010/0.088</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0.073/0.134</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233805163"/>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000" b="1" kern="1200" dirty="0">
                          <a:solidFill>
                            <a:srgbClr val="FF0000"/>
                          </a:solidFill>
                          <a:latin typeface="Arial"/>
                          <a:ea typeface="+mn-ea"/>
                          <a:cs typeface="+mn-cs"/>
                        </a:rPr>
                        <a:t>rms bunch length </a:t>
                      </a:r>
                      <a:r>
                        <a:rPr kumimoji="0" lang="en-US" sz="1000" b="1" kern="1200" dirty="0">
                          <a:solidFill>
                            <a:schemeClr val="tx1"/>
                          </a:solidFill>
                          <a:latin typeface="Arial"/>
                          <a:ea typeface="+mn-ea"/>
                          <a:cs typeface="+mn-cs"/>
                        </a:rPr>
                        <a:t>with SR / </a:t>
                      </a:r>
                      <a:r>
                        <a:rPr kumimoji="0" lang="en-US" sz="1000" b="1" kern="1200" dirty="0">
                          <a:solidFill>
                            <a:srgbClr val="FF0000"/>
                          </a:solidFill>
                          <a:latin typeface="Arial"/>
                          <a:ea typeface="+mn-ea"/>
                          <a:cs typeface="+mn-cs"/>
                        </a:rPr>
                        <a:t>BS [mm]</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5.6 / </a:t>
                      </a:r>
                      <a:r>
                        <a:rPr kumimoji="0" lang="en-US" sz="1050" b="1" kern="1200" dirty="0">
                          <a:solidFill>
                            <a:srgbClr val="FF0000"/>
                          </a:solidFill>
                          <a:latin typeface="Arial"/>
                          <a:ea typeface="+mn-ea"/>
                          <a:cs typeface="+mn-cs"/>
                        </a:rPr>
                        <a:t>15.5</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050" b="1" kern="1200" dirty="0">
                          <a:solidFill>
                            <a:schemeClr val="tx1"/>
                          </a:solidFill>
                          <a:latin typeface="Arial"/>
                          <a:ea typeface="+mn-ea"/>
                          <a:cs typeface="+mn-cs"/>
                        </a:rPr>
                        <a:t>3.5 / </a:t>
                      </a:r>
                      <a:r>
                        <a:rPr kumimoji="0" lang="de-AT" sz="1050" b="1" kern="1200" dirty="0">
                          <a:solidFill>
                            <a:srgbClr val="FF0000"/>
                          </a:solidFill>
                          <a:latin typeface="Arial"/>
                          <a:ea typeface="+mn-ea"/>
                          <a:cs typeface="+mn-cs"/>
                        </a:rPr>
                        <a:t>5.4</a:t>
                      </a: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050" b="1" kern="1200" dirty="0">
                          <a:solidFill>
                            <a:schemeClr val="tx1"/>
                          </a:solidFill>
                          <a:latin typeface="Arial"/>
                          <a:ea typeface="+mn-ea"/>
                          <a:cs typeface="+mn-cs"/>
                        </a:rPr>
                        <a:t>3.4 / </a:t>
                      </a:r>
                      <a:r>
                        <a:rPr kumimoji="0" lang="en-US" sz="1050" b="1" kern="1200" dirty="0">
                          <a:solidFill>
                            <a:srgbClr val="FF0000"/>
                          </a:solidFill>
                          <a:latin typeface="Arial"/>
                          <a:ea typeface="+mn-ea"/>
                          <a:cs typeface="+mn-cs"/>
                        </a:rPr>
                        <a:t>4.7</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1.8 / </a:t>
                      </a:r>
                      <a:r>
                        <a:rPr kumimoji="0" lang="en-US" sz="1050" b="1" kern="1200" dirty="0">
                          <a:solidFill>
                            <a:srgbClr val="FF0000"/>
                          </a:solidFill>
                          <a:latin typeface="Arial"/>
                          <a:ea typeface="+mn-ea"/>
                          <a:cs typeface="+mn-cs"/>
                        </a:rPr>
                        <a:t>2.</a:t>
                      </a:r>
                      <a:r>
                        <a:rPr kumimoji="0" lang="en-GB" sz="1050" b="1" kern="1200" dirty="0">
                          <a:solidFill>
                            <a:srgbClr val="FF0000"/>
                          </a:solidFill>
                          <a:latin typeface="Arial"/>
                          <a:ea typeface="+mn-ea"/>
                          <a:cs typeface="+mn-cs"/>
                        </a:rPr>
                        <a:t>2</a:t>
                      </a: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366397388"/>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luminosity per IP [10</a:t>
                      </a:r>
                      <a:r>
                        <a:rPr kumimoji="0" lang="en-US" sz="1000" b="1" kern="1200" baseline="30000" dirty="0">
                          <a:solidFill>
                            <a:srgbClr val="FF0000"/>
                          </a:solidFill>
                          <a:latin typeface="Arial"/>
                          <a:ea typeface="+mn-ea"/>
                          <a:cs typeface="+mn-cs"/>
                        </a:rPr>
                        <a:t>34</a:t>
                      </a:r>
                      <a:r>
                        <a:rPr kumimoji="0" lang="en-US" sz="1000" b="1" kern="1200" dirty="0">
                          <a:solidFill>
                            <a:srgbClr val="FF0000"/>
                          </a:solidFill>
                          <a:latin typeface="Arial"/>
                          <a:ea typeface="+mn-ea"/>
                          <a:cs typeface="+mn-cs"/>
                        </a:rPr>
                        <a:t> cm</a:t>
                      </a:r>
                      <a:r>
                        <a:rPr kumimoji="0" lang="en-US" sz="1000" b="1" kern="1200" baseline="30000" dirty="0">
                          <a:solidFill>
                            <a:srgbClr val="FF0000"/>
                          </a:solidFill>
                          <a:latin typeface="Arial"/>
                          <a:ea typeface="+mn-ea"/>
                          <a:cs typeface="+mn-cs"/>
                        </a:rPr>
                        <a:t>-2</a:t>
                      </a:r>
                      <a:r>
                        <a:rPr kumimoji="0" lang="en-US" sz="1000" b="1" kern="1200" dirty="0">
                          <a:solidFill>
                            <a:srgbClr val="FF0000"/>
                          </a:solidFill>
                          <a:latin typeface="Arial"/>
                          <a:ea typeface="+mn-ea"/>
                          <a:cs typeface="+mn-cs"/>
                        </a:rPr>
                        <a:t>s</a:t>
                      </a:r>
                      <a:r>
                        <a:rPr kumimoji="0" lang="en-US" sz="1000" b="1" kern="1200" baseline="30000" dirty="0">
                          <a:solidFill>
                            <a:srgbClr val="FF0000"/>
                          </a:solidFill>
                          <a:latin typeface="Arial"/>
                          <a:ea typeface="+mn-ea"/>
                          <a:cs typeface="+mn-cs"/>
                        </a:rPr>
                        <a:t>-1</a:t>
                      </a:r>
                      <a:r>
                        <a:rPr kumimoji="0" lang="en-US" sz="1000" b="1" kern="1200" dirty="0">
                          <a:solidFill>
                            <a:srgbClr val="FF0000"/>
                          </a:solidFill>
                          <a:latin typeface="Arial"/>
                          <a:ea typeface="+mn-ea"/>
                          <a:cs typeface="+mn-cs"/>
                        </a:rPr>
                        <a:t>]</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140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20</a:t>
                      </a:r>
                      <a:endParaRPr kumimoji="0" lang="en-GB" sz="1050" b="1" kern="1200" dirty="0">
                        <a:solidFill>
                          <a:srgbClr val="FF0000"/>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5.0</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1.25</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594538425"/>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rgbClr val="FF0000"/>
                          </a:solidFill>
                          <a:latin typeface="Arial"/>
                          <a:ea typeface="+mn-ea"/>
                          <a:cs typeface="+mn-cs"/>
                        </a:rPr>
                        <a:t>total integrated luminosity / IP / year [ab</a:t>
                      </a:r>
                      <a:r>
                        <a:rPr kumimoji="0" lang="en-US" sz="1000" b="1" kern="1200" baseline="30000" dirty="0">
                          <a:solidFill>
                            <a:srgbClr val="FF0000"/>
                          </a:solidFill>
                          <a:latin typeface="Arial"/>
                          <a:ea typeface="+mn-ea"/>
                          <a:cs typeface="+mn-cs"/>
                        </a:rPr>
                        <a:t>-1</a:t>
                      </a:r>
                      <a:r>
                        <a:rPr kumimoji="0" lang="en-US" sz="1000" b="1" kern="1200" dirty="0">
                          <a:solidFill>
                            <a:srgbClr val="FF0000"/>
                          </a:solidFill>
                          <a:latin typeface="Arial"/>
                          <a:ea typeface="+mn-ea"/>
                          <a:cs typeface="+mn-cs"/>
                        </a:rPr>
                        <a:t>/</a:t>
                      </a:r>
                      <a:r>
                        <a:rPr kumimoji="0" lang="en-US" sz="1000" b="1" kern="1200" dirty="0" err="1">
                          <a:solidFill>
                            <a:srgbClr val="FF0000"/>
                          </a:solidFill>
                          <a:latin typeface="Arial"/>
                          <a:ea typeface="+mn-ea"/>
                          <a:cs typeface="+mn-cs"/>
                        </a:rPr>
                        <a:t>yr</a:t>
                      </a:r>
                      <a:r>
                        <a:rPr kumimoji="0" lang="en-US" sz="1000" b="1" kern="1200" dirty="0">
                          <a:solidFill>
                            <a:srgbClr val="FF0000"/>
                          </a:solidFill>
                          <a:latin typeface="Arial"/>
                          <a:ea typeface="+mn-ea"/>
                          <a:cs typeface="+mn-cs"/>
                        </a:rPr>
                        <a:t>]</a:t>
                      </a:r>
                      <a:endParaRPr kumimoji="0" lang="en-GB" sz="1000" b="1" kern="1200" dirty="0">
                        <a:solidFill>
                          <a:srgbClr val="FF0000"/>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17</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2.4</a:t>
                      </a:r>
                      <a:endParaRPr kumimoji="0" lang="en-GB" sz="1050" b="1" kern="1200" dirty="0">
                        <a:solidFill>
                          <a:srgbClr val="FF0000"/>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0.6</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rgbClr val="FF0000"/>
                          </a:solidFill>
                          <a:latin typeface="Arial"/>
                          <a:ea typeface="+mn-ea"/>
                          <a:cs typeface="+mn-cs"/>
                        </a:rPr>
                        <a:t>0.15</a:t>
                      </a:r>
                      <a:endParaRPr kumimoji="0" lang="en-GB" sz="1050" b="1" kern="1200" dirty="0">
                        <a:solidFill>
                          <a:srgbClr val="FF0000"/>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13034531"/>
                  </a:ext>
                </a:extLst>
              </a:tr>
              <a:tr h="215097">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000" b="1" kern="1200" dirty="0">
                          <a:solidFill>
                            <a:schemeClr val="tx1"/>
                          </a:solidFill>
                          <a:latin typeface="Arial"/>
                          <a:ea typeface="+mn-ea"/>
                          <a:cs typeface="+mn-cs"/>
                        </a:rPr>
                        <a:t>beam lifetime rad Bhabha + BS [min]</a:t>
                      </a:r>
                      <a:endParaRPr kumimoji="0" lang="en-GB" sz="1000" b="1" kern="1200" dirty="0">
                        <a:solidFill>
                          <a:schemeClr val="tx1"/>
                        </a:solidFill>
                        <a:latin typeface="Arial"/>
                        <a:ea typeface="+mn-ea"/>
                        <a:cs typeface="+mn-cs"/>
                      </a:endParaRPr>
                    </a:p>
                  </a:txBody>
                  <a:tcPr marL="68580" marR="68580" marT="34290" marB="34290"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15</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baseline="0" dirty="0">
                          <a:solidFill>
                            <a:schemeClr val="tx1"/>
                          </a:solidFill>
                          <a:latin typeface="Arial"/>
                          <a:ea typeface="+mn-ea"/>
                          <a:cs typeface="+mn-cs"/>
                        </a:rPr>
                        <a:t>12</a:t>
                      </a:r>
                      <a:endParaRPr kumimoji="0" lang="en-GB" sz="1050" b="1" kern="1200" dirty="0">
                        <a:solidFill>
                          <a:schemeClr val="tx1"/>
                        </a:solidFill>
                        <a:latin typeface="Arial"/>
                        <a:ea typeface="+mn-ea"/>
                        <a:cs typeface="+mn-cs"/>
                      </a:endParaRPr>
                    </a:p>
                  </a:txBody>
                  <a:tcPr marL="68580" marR="68580" marT="34290" marB="34290"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12</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050" b="1" kern="1200" dirty="0">
                          <a:solidFill>
                            <a:schemeClr val="tx1"/>
                          </a:solidFill>
                          <a:latin typeface="Arial"/>
                          <a:ea typeface="+mn-ea"/>
                          <a:cs typeface="+mn-cs"/>
                        </a:rPr>
                        <a:t>11</a:t>
                      </a:r>
                      <a:endParaRPr kumimoji="0" lang="en-GB" sz="1050" b="1" kern="1200" dirty="0">
                        <a:solidFill>
                          <a:schemeClr val="tx1"/>
                        </a:solidFill>
                        <a:latin typeface="Arial"/>
                        <a:ea typeface="+mn-ea"/>
                        <a:cs typeface="+mn-cs"/>
                      </a:endParaRPr>
                    </a:p>
                  </a:txBody>
                  <a:tcPr marL="68580" marR="68580" marT="34290" marB="34290"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062015532"/>
                  </a:ext>
                </a:extLst>
              </a:tr>
            </a:tbl>
          </a:graphicData>
        </a:graphic>
      </p:graphicFrame>
      <p:sp>
        <p:nvSpPr>
          <p:cNvPr id="3" name="Slide Number Placeholder 2">
            <a:extLst>
              <a:ext uri="{FF2B5EF4-FFF2-40B4-BE49-F238E27FC236}">
                <a16:creationId xmlns:a16="http://schemas.microsoft.com/office/drawing/2014/main" id="{B3D213E9-2510-31E9-38DC-C4B08F248023}"/>
              </a:ext>
            </a:extLst>
          </p:cNvPr>
          <p:cNvSpPr>
            <a:spLocks noGrp="1"/>
          </p:cNvSpPr>
          <p:nvPr>
            <p:ph type="sldNum" sz="quarter" idx="10"/>
          </p:nvPr>
        </p:nvSpPr>
        <p:spPr/>
        <p:txBody>
          <a:bodyPr/>
          <a:lstStyle/>
          <a:p>
            <a:fld id="{88A1DFE4-5FC5-43BD-BB7E-75EAD82B965F}" type="slidenum">
              <a:rPr lang="en-US" noProof="0" smtClean="0"/>
              <a:pPr/>
              <a:t>25</a:t>
            </a:fld>
            <a:endParaRPr lang="en-US" noProof="0" dirty="0"/>
          </a:p>
        </p:txBody>
      </p:sp>
    </p:spTree>
    <p:extLst>
      <p:ext uri="{BB962C8B-B14F-4D97-AF65-F5344CB8AC3E}">
        <p14:creationId xmlns:p14="http://schemas.microsoft.com/office/powerpoint/2010/main" val="28314205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BE3C8BB-7B71-0847-79EC-BE9240C4FCF9}"/>
              </a:ext>
            </a:extLst>
          </p:cNvPr>
          <p:cNvSpPr txBox="1"/>
          <p:nvPr/>
        </p:nvSpPr>
        <p:spPr>
          <a:xfrm>
            <a:off x="154066" y="810284"/>
            <a:ext cx="4578420"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srgbClr val="0000CC"/>
                </a:solidFill>
                <a:effectLst/>
                <a:uLnTx/>
                <a:uFillTx/>
                <a:latin typeface="Calibri" panose="020F0502020204030204"/>
                <a:ea typeface="+mn-ea"/>
                <a:cs typeface="+mn-cs"/>
              </a:rPr>
              <a:t>E</a:t>
            </a:r>
            <a:r>
              <a:rPr kumimoji="0" lang="en-US" sz="2400" b="1" i="0" u="none" strike="noStrike" kern="0" cap="none" spc="0" normalizeH="0" baseline="0" noProof="0" dirty="0" err="1">
                <a:ln>
                  <a:noFill/>
                </a:ln>
                <a:solidFill>
                  <a:srgbClr val="0000CC"/>
                </a:solidFill>
                <a:effectLst/>
                <a:uLnTx/>
                <a:uFillTx/>
                <a:latin typeface="Calibri" panose="020F0502020204030204"/>
                <a:ea typeface="+mn-ea"/>
                <a:cs typeface="+mn-cs"/>
              </a:rPr>
              <a:t>fficient</a:t>
            </a:r>
            <a:r>
              <a:rPr kumimoji="0" lang="en-US" sz="2400" b="1" i="0" u="none" strike="noStrike" kern="0" cap="none" spc="0" normalizeH="0" baseline="0" noProof="0" dirty="0">
                <a:ln>
                  <a:noFill/>
                </a:ln>
                <a:solidFill>
                  <a:srgbClr val="0000CC"/>
                </a:solidFill>
                <a:effectLst/>
                <a:uLnTx/>
                <a:uFillTx/>
                <a:latin typeface="Calibri" panose="020F0502020204030204"/>
                <a:ea typeface="+mn-ea"/>
                <a:cs typeface="+mn-cs"/>
              </a:rPr>
              <a:t> RF power sources</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0000CC"/>
                </a:solidFill>
                <a:effectLst/>
                <a:uLnTx/>
                <a:uFillTx/>
                <a:latin typeface="Calibri" panose="020F0502020204030204"/>
                <a:ea typeface="+mn-ea"/>
                <a:cs typeface="+mn-cs"/>
              </a:rPr>
              <a:t>(400 &amp; 800 MHz)</a:t>
            </a:r>
            <a:endParaRPr kumimoji="0" lang="en-GB" sz="2400" b="0" i="0" u="none" strike="noStrike" kern="0" cap="none" spc="0" normalizeH="0" baseline="0" noProof="0" dirty="0">
              <a:ln>
                <a:noFill/>
              </a:ln>
              <a:solidFill>
                <a:srgbClr val="0000CC"/>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A4CD4DCB-161F-B783-3FF0-F1206243DC79}"/>
              </a:ext>
            </a:extLst>
          </p:cNvPr>
          <p:cNvSpPr txBox="1"/>
          <p:nvPr/>
        </p:nvSpPr>
        <p:spPr>
          <a:xfrm>
            <a:off x="5731738" y="744137"/>
            <a:ext cx="2717411"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a:ln>
                  <a:noFill/>
                </a:ln>
                <a:solidFill>
                  <a:srgbClr val="0000CC"/>
                </a:solidFill>
                <a:effectLst/>
                <a:uLnTx/>
                <a:uFillTx/>
                <a:latin typeface="Calibri" panose="020F0502020204030204"/>
                <a:ea typeface="+mn-ea"/>
                <a:cs typeface="+mn-cs"/>
              </a:rPr>
              <a:t>E</a:t>
            </a:r>
            <a:r>
              <a:rPr kumimoji="0" lang="en-US" sz="2400" b="1" i="0" u="none" strike="noStrike" kern="0" cap="none" spc="0" normalizeH="0" baseline="0" noProof="0" dirty="0" err="1">
                <a:ln>
                  <a:noFill/>
                </a:ln>
                <a:solidFill>
                  <a:srgbClr val="0000CC"/>
                </a:solidFill>
                <a:effectLst/>
                <a:uLnTx/>
                <a:uFillTx/>
                <a:latin typeface="Calibri" panose="020F0502020204030204"/>
                <a:ea typeface="+mn-ea"/>
                <a:cs typeface="+mn-cs"/>
              </a:rPr>
              <a:t>fficient</a:t>
            </a:r>
            <a:r>
              <a:rPr kumimoji="0" lang="en-US" sz="2400" b="1" i="0" u="none" strike="noStrike" kern="0" cap="none" spc="0" normalizeH="0" baseline="0" noProof="0" dirty="0">
                <a:ln>
                  <a:noFill/>
                </a:ln>
                <a:solidFill>
                  <a:srgbClr val="0000CC"/>
                </a:solidFill>
                <a:effectLst/>
                <a:uLnTx/>
                <a:uFillTx/>
                <a:latin typeface="Calibri" panose="020F0502020204030204"/>
                <a:ea typeface="+mn-ea"/>
                <a:cs typeface="+mn-cs"/>
              </a:rPr>
              <a:t> SC cavities </a:t>
            </a:r>
            <a:endParaRPr kumimoji="0" lang="en-GB" sz="2400" b="1" i="0" u="none" strike="noStrike" kern="0" cap="none" spc="0" normalizeH="0" baseline="0" noProof="0" dirty="0">
              <a:ln>
                <a:noFill/>
              </a:ln>
              <a:solidFill>
                <a:srgbClr val="0000CC"/>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D19B0DEE-0CD7-5C37-E679-462FB7B8546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482" y="4745550"/>
            <a:ext cx="2887641" cy="1927099"/>
          </a:xfrm>
          <a:prstGeom prst="rect">
            <a:avLst/>
          </a:prstGeom>
        </p:spPr>
      </p:pic>
      <p:pic>
        <p:nvPicPr>
          <p:cNvPr id="5" name="Picture 4">
            <a:extLst>
              <a:ext uri="{FF2B5EF4-FFF2-40B4-BE49-F238E27FC236}">
                <a16:creationId xmlns:a16="http://schemas.microsoft.com/office/drawing/2014/main" id="{79F00F8A-A40B-D7BB-68E2-122A96AF55C3}"/>
              </a:ext>
            </a:extLst>
          </p:cNvPr>
          <p:cNvPicPr>
            <a:picLocks noChangeAspect="1"/>
          </p:cNvPicPr>
          <p:nvPr/>
        </p:nvPicPr>
        <p:blipFill rotWithShape="1">
          <a:blip r:embed="rId3">
            <a:clrChange>
              <a:clrFrom>
                <a:srgbClr val="FFFFFF"/>
              </a:clrFrom>
              <a:clrTo>
                <a:srgbClr val="FFFFFF">
                  <a:alpha val="0"/>
                </a:srgbClr>
              </a:clrTo>
            </a:clrChange>
          </a:blip>
          <a:srcRect t="9393"/>
          <a:stretch/>
        </p:blipFill>
        <p:spPr>
          <a:xfrm>
            <a:off x="2886277" y="4724083"/>
            <a:ext cx="4169615" cy="1746034"/>
          </a:xfrm>
          <a:prstGeom prst="rect">
            <a:avLst/>
          </a:prstGeom>
        </p:spPr>
      </p:pic>
      <p:sp>
        <p:nvSpPr>
          <p:cNvPr id="6" name="TextBox 5">
            <a:extLst>
              <a:ext uri="{FF2B5EF4-FFF2-40B4-BE49-F238E27FC236}">
                <a16:creationId xmlns:a16="http://schemas.microsoft.com/office/drawing/2014/main" id="{7DCADE54-006D-74E0-CEB1-91207E1C2122}"/>
              </a:ext>
            </a:extLst>
          </p:cNvPr>
          <p:cNvSpPr txBox="1"/>
          <p:nvPr/>
        </p:nvSpPr>
        <p:spPr>
          <a:xfrm>
            <a:off x="189523" y="4203862"/>
            <a:ext cx="5408853" cy="461665"/>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0000CC"/>
                </a:solidFill>
                <a:effectLst/>
                <a:uLnTx/>
                <a:uFillTx/>
                <a:latin typeface="Calibri" panose="020F0502020204030204"/>
                <a:ea typeface="+mn-ea"/>
                <a:cs typeface="+mn-cs"/>
              </a:rPr>
              <a:t>E</a:t>
            </a:r>
            <a:r>
              <a:rPr kumimoji="0" lang="en-US" sz="2400" b="0" i="0" u="none" strike="noStrike" kern="0" cap="none" spc="0" normalizeH="0" baseline="0" noProof="0" dirty="0" err="1">
                <a:ln>
                  <a:noFill/>
                </a:ln>
                <a:solidFill>
                  <a:srgbClr val="0000CC"/>
                </a:solidFill>
                <a:effectLst/>
                <a:uLnTx/>
                <a:uFillTx/>
                <a:latin typeface="Calibri" panose="020F0502020204030204"/>
                <a:ea typeface="+mn-ea"/>
                <a:cs typeface="+mn-cs"/>
              </a:rPr>
              <a:t>nergy</a:t>
            </a:r>
            <a:r>
              <a:rPr kumimoji="0" lang="en-US" sz="2400" b="0" i="0" u="none" strike="noStrike" kern="0" cap="none" spc="0" normalizeH="0" baseline="0" noProof="0" dirty="0">
                <a:ln>
                  <a:noFill/>
                </a:ln>
                <a:solidFill>
                  <a:srgbClr val="0000CC"/>
                </a:solidFill>
                <a:effectLst/>
                <a:uLnTx/>
                <a:uFillTx/>
                <a:latin typeface="Calibri" panose="020F0502020204030204"/>
                <a:ea typeface="+mn-ea"/>
                <a:cs typeface="+mn-cs"/>
              </a:rPr>
              <a:t> </a:t>
            </a:r>
            <a:r>
              <a:rPr kumimoji="0" lang="en-US" sz="2400" b="1" i="0" u="none" strike="noStrike" kern="0" cap="none" spc="0" normalizeH="0" baseline="0" noProof="0" dirty="0">
                <a:ln>
                  <a:noFill/>
                </a:ln>
                <a:solidFill>
                  <a:srgbClr val="0000CC"/>
                </a:solidFill>
                <a:effectLst/>
                <a:uLnTx/>
                <a:uFillTx/>
                <a:latin typeface="Calibri" panose="020F0502020204030204"/>
                <a:ea typeface="+mn-ea"/>
                <a:cs typeface="+mn-cs"/>
              </a:rPr>
              <a:t>efficient</a:t>
            </a:r>
            <a:r>
              <a:rPr kumimoji="0" lang="en-US" sz="2400" b="0" i="0" u="none" strike="noStrike" kern="0" cap="none" spc="0" normalizeH="0" baseline="0" noProof="0" dirty="0">
                <a:ln>
                  <a:noFill/>
                </a:ln>
                <a:solidFill>
                  <a:srgbClr val="0000CC"/>
                </a:solidFill>
                <a:effectLst/>
                <a:uLnTx/>
                <a:uFillTx/>
                <a:latin typeface="Calibri" panose="020F0502020204030204"/>
                <a:ea typeface="+mn-ea"/>
                <a:cs typeface="+mn-cs"/>
              </a:rPr>
              <a:t> twin aperture </a:t>
            </a:r>
            <a:r>
              <a:rPr kumimoji="0" lang="en-US" sz="2400" b="1" i="0" u="none" strike="noStrike" kern="0" cap="none" spc="0" normalizeH="0" baseline="0" noProof="0" dirty="0">
                <a:ln>
                  <a:noFill/>
                </a:ln>
                <a:solidFill>
                  <a:srgbClr val="0000CC"/>
                </a:solidFill>
                <a:effectLst/>
                <a:uLnTx/>
                <a:uFillTx/>
                <a:latin typeface="Calibri" panose="020F0502020204030204"/>
                <a:ea typeface="+mn-ea"/>
                <a:cs typeface="+mn-cs"/>
              </a:rPr>
              <a:t>arc dipoles</a:t>
            </a:r>
            <a:endParaRPr kumimoji="0" lang="en-GB" sz="2400" b="1" i="0" u="none" strike="noStrike" kern="0" cap="none" spc="0" normalizeH="0" baseline="0" noProof="0" dirty="0">
              <a:ln>
                <a:noFill/>
              </a:ln>
              <a:solidFill>
                <a:srgbClr val="0000CC"/>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FC02E451-4A1B-A3ED-6784-BB1D857B4EE6}"/>
              </a:ext>
            </a:extLst>
          </p:cNvPr>
          <p:cNvSpPr txBox="1"/>
          <p:nvPr/>
        </p:nvSpPr>
        <p:spPr>
          <a:xfrm>
            <a:off x="2614904" y="1289188"/>
            <a:ext cx="1061389" cy="300082"/>
          </a:xfrm>
          <a:prstGeom prst="rect">
            <a:avLst/>
          </a:prstGeom>
          <a:solidFill>
            <a:srgbClr val="4BACC6">
              <a:lumMod val="20000"/>
              <a:lumOff val="80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I. Syratchev</a:t>
            </a: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D758BE03-07ED-C010-54A0-BA12786EF1D9}"/>
              </a:ext>
            </a:extLst>
          </p:cNvPr>
          <p:cNvSpPr txBox="1"/>
          <p:nvPr/>
        </p:nvSpPr>
        <p:spPr>
          <a:xfrm>
            <a:off x="5280398" y="6401904"/>
            <a:ext cx="1061389" cy="300082"/>
          </a:xfrm>
          <a:prstGeom prst="rect">
            <a:avLst/>
          </a:prstGeom>
          <a:solidFill>
            <a:srgbClr val="4BACC6">
              <a:lumMod val="20000"/>
              <a:lumOff val="80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A. Milanese</a:t>
            </a: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21A7C2B2-F2B6-27AA-FDCA-A76D1CB5D354}"/>
              </a:ext>
            </a:extLst>
          </p:cNvPr>
          <p:cNvSpPr txBox="1"/>
          <p:nvPr/>
        </p:nvSpPr>
        <p:spPr>
          <a:xfrm>
            <a:off x="6317163" y="4214273"/>
            <a:ext cx="5989518"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0000CC"/>
                </a:solidFill>
                <a:effectLst/>
                <a:uLnTx/>
                <a:uFillTx/>
                <a:latin typeface="Calibri" panose="020F0502020204030204"/>
                <a:ea typeface="+mn-ea"/>
                <a:cs typeface="+mn-cs"/>
              </a:rPr>
              <a:t>U</a:t>
            </a:r>
            <a:r>
              <a:rPr kumimoji="0" lang="en-US" sz="2400" b="0" i="0" u="none" strike="noStrike" kern="0" cap="none" spc="0" normalizeH="0" baseline="0" noProof="0" dirty="0" err="1">
                <a:ln>
                  <a:noFill/>
                </a:ln>
                <a:solidFill>
                  <a:srgbClr val="0000CC"/>
                </a:solidFill>
                <a:effectLst/>
                <a:uLnTx/>
                <a:uFillTx/>
                <a:latin typeface="Calibri" panose="020F0502020204030204"/>
                <a:ea typeface="+mn-ea"/>
                <a:cs typeface="+mn-cs"/>
              </a:rPr>
              <a:t>nder</a:t>
            </a:r>
            <a:r>
              <a:rPr kumimoji="0" lang="en-US" sz="2400" b="0" i="0" u="none" strike="noStrike" kern="0" cap="none" spc="0" normalizeH="0" baseline="0" noProof="0" dirty="0">
                <a:ln>
                  <a:noFill/>
                </a:ln>
                <a:solidFill>
                  <a:srgbClr val="0000CC"/>
                </a:solidFill>
                <a:effectLst/>
                <a:uLnTx/>
                <a:uFillTx/>
                <a:latin typeface="Calibri" panose="020F0502020204030204"/>
                <a:ea typeface="+mn-ea"/>
                <a:cs typeface="+mn-cs"/>
              </a:rPr>
              <a:t> study: </a:t>
            </a:r>
            <a:r>
              <a:rPr kumimoji="0" lang="en-US" sz="2400" b="1" i="0" u="none" strike="noStrike" kern="0" cap="none" spc="0" normalizeH="0" baseline="0" noProof="0" dirty="0">
                <a:ln>
                  <a:noFill/>
                </a:ln>
                <a:solidFill>
                  <a:srgbClr val="0000CC"/>
                </a:solidFill>
                <a:effectLst/>
                <a:uLnTx/>
                <a:uFillTx/>
                <a:latin typeface="Calibri" panose="020F0502020204030204"/>
                <a:ea typeface="+mn-ea"/>
                <a:cs typeface="+mn-cs"/>
              </a:rPr>
              <a:t>CCT HTS quad’s &amp; sext’s for arcs</a:t>
            </a:r>
            <a:endParaRPr kumimoji="0" lang="en-GB" sz="2400" b="1" i="0" u="none" strike="noStrike" kern="0" cap="none" spc="0" normalizeH="0" baseline="0" noProof="0" dirty="0">
              <a:ln>
                <a:noFill/>
              </a:ln>
              <a:solidFill>
                <a:srgbClr val="0000CC"/>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C636AA84-FAF4-8A13-542F-A5EDF195205E}"/>
              </a:ext>
            </a:extLst>
          </p:cNvPr>
          <p:cNvPicPr>
            <a:picLocks noChangeAspect="1"/>
          </p:cNvPicPr>
          <p:nvPr/>
        </p:nvPicPr>
        <p:blipFill>
          <a:blip r:embed="rId4"/>
          <a:stretch>
            <a:fillRect/>
          </a:stretch>
        </p:blipFill>
        <p:spPr>
          <a:xfrm>
            <a:off x="7146359" y="5237075"/>
            <a:ext cx="2166235" cy="1559137"/>
          </a:xfrm>
          <a:prstGeom prst="rect">
            <a:avLst/>
          </a:prstGeom>
        </p:spPr>
      </p:pic>
      <p:pic>
        <p:nvPicPr>
          <p:cNvPr id="11" name="Picture 10">
            <a:extLst>
              <a:ext uri="{FF2B5EF4-FFF2-40B4-BE49-F238E27FC236}">
                <a16:creationId xmlns:a16="http://schemas.microsoft.com/office/drawing/2014/main" id="{ED9917B6-2892-28D4-3BA1-374AE751C6CD}"/>
              </a:ext>
            </a:extLst>
          </p:cNvPr>
          <p:cNvPicPr>
            <a:picLocks noChangeAspect="1"/>
          </p:cNvPicPr>
          <p:nvPr/>
        </p:nvPicPr>
        <p:blipFill>
          <a:blip r:embed="rId5"/>
          <a:stretch>
            <a:fillRect/>
          </a:stretch>
        </p:blipFill>
        <p:spPr>
          <a:xfrm>
            <a:off x="8937055" y="4696623"/>
            <a:ext cx="1353688" cy="1453894"/>
          </a:xfrm>
          <a:prstGeom prst="rect">
            <a:avLst/>
          </a:prstGeom>
        </p:spPr>
      </p:pic>
      <p:pic>
        <p:nvPicPr>
          <p:cNvPr id="12" name="Picture 11">
            <a:extLst>
              <a:ext uri="{FF2B5EF4-FFF2-40B4-BE49-F238E27FC236}">
                <a16:creationId xmlns:a16="http://schemas.microsoft.com/office/drawing/2014/main" id="{A9C10FD3-E7F2-C750-88E2-D6C222F1C570}"/>
              </a:ext>
            </a:extLst>
          </p:cNvPr>
          <p:cNvPicPr>
            <a:picLocks noChangeAspect="1"/>
          </p:cNvPicPr>
          <p:nvPr/>
        </p:nvPicPr>
        <p:blipFill>
          <a:blip r:embed="rId6"/>
          <a:stretch>
            <a:fillRect/>
          </a:stretch>
        </p:blipFill>
        <p:spPr>
          <a:xfrm>
            <a:off x="10325800" y="4696623"/>
            <a:ext cx="1410786" cy="1453894"/>
          </a:xfrm>
          <a:prstGeom prst="rect">
            <a:avLst/>
          </a:prstGeom>
        </p:spPr>
      </p:pic>
      <p:pic>
        <p:nvPicPr>
          <p:cNvPr id="13" name="Picture 12">
            <a:extLst>
              <a:ext uri="{FF2B5EF4-FFF2-40B4-BE49-F238E27FC236}">
                <a16:creationId xmlns:a16="http://schemas.microsoft.com/office/drawing/2014/main" id="{A703300C-0A24-D699-6013-CD6BD17FA215}"/>
              </a:ext>
            </a:extLst>
          </p:cNvPr>
          <p:cNvPicPr>
            <a:picLocks noChangeAspect="1"/>
          </p:cNvPicPr>
          <p:nvPr/>
        </p:nvPicPr>
        <p:blipFill>
          <a:blip r:embed="rId7"/>
          <a:stretch>
            <a:fillRect/>
          </a:stretch>
        </p:blipFill>
        <p:spPr>
          <a:xfrm>
            <a:off x="8014116" y="1253559"/>
            <a:ext cx="3733059" cy="2713931"/>
          </a:xfrm>
          <a:prstGeom prst="rect">
            <a:avLst/>
          </a:prstGeom>
        </p:spPr>
      </p:pic>
      <p:pic>
        <p:nvPicPr>
          <p:cNvPr id="14" name="Picture 13">
            <a:extLst>
              <a:ext uri="{FF2B5EF4-FFF2-40B4-BE49-F238E27FC236}">
                <a16:creationId xmlns:a16="http://schemas.microsoft.com/office/drawing/2014/main" id="{BA0A54A8-A426-0394-9792-46795FE0E8B5}"/>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979443" y="2883148"/>
            <a:ext cx="1609780" cy="8635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6">
            <a:extLst>
              <a:ext uri="{FF2B5EF4-FFF2-40B4-BE49-F238E27FC236}">
                <a16:creationId xmlns:a16="http://schemas.microsoft.com/office/drawing/2014/main" id="{228C9DF1-22D6-BCC1-AD14-BB8519C7BB81}"/>
              </a:ext>
            </a:extLst>
          </p:cNvPr>
          <p:cNvSpPr txBox="1"/>
          <p:nvPr/>
        </p:nvSpPr>
        <p:spPr>
          <a:xfrm>
            <a:off x="7623689" y="2237759"/>
            <a:ext cx="2356735" cy="58477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C377B"/>
                </a:solidFill>
                <a:effectLst/>
                <a:uLnTx/>
                <a:uFillTx/>
                <a:latin typeface="Calibri" panose="020F0502020204030204"/>
                <a:ea typeface="+mn-ea"/>
                <a:cs typeface="+mn-cs"/>
              </a:rPr>
              <a:t>800 MHz 5-cell </a:t>
            </a:r>
            <a:r>
              <a:rPr kumimoji="0" lang="en-US" sz="1600" b="1" i="0" u="none" strike="noStrike" kern="1200" cap="none" spc="0" normalizeH="0" baseline="0" noProof="0" dirty="0" err="1">
                <a:ln>
                  <a:noFill/>
                </a:ln>
                <a:solidFill>
                  <a:srgbClr val="0C377B"/>
                </a:solidFill>
                <a:effectLst/>
                <a:uLnTx/>
                <a:uFillTx/>
                <a:latin typeface="Calibri" panose="020F0502020204030204"/>
                <a:ea typeface="+mn-ea"/>
                <a:cs typeface="+mn-cs"/>
              </a:rPr>
              <a:t>Nb</a:t>
            </a:r>
            <a:endParaRPr kumimoji="0" lang="en-US" sz="1600" b="1" i="0" u="none" strike="noStrike" kern="1200" cap="none" spc="0" normalizeH="0" baseline="0" noProof="0" dirty="0">
              <a:ln>
                <a:noFill/>
              </a:ln>
              <a:solidFill>
                <a:srgbClr val="0C377B"/>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C377B"/>
                </a:solidFill>
                <a:effectLst/>
                <a:uLnTx/>
                <a:uFillTx/>
                <a:latin typeface="Calibri" panose="020F0502020204030204"/>
                <a:ea typeface="+mn-ea"/>
                <a:cs typeface="+mn-cs"/>
              </a:rPr>
              <a:t>prototype / JLAB, 2 K</a:t>
            </a:r>
            <a:endParaRPr kumimoji="0" lang="en-GB" sz="1600" b="1"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pic>
        <p:nvPicPr>
          <p:cNvPr id="16" name="Picture 15" descr="A picture containing drawing&#10;&#10;Description automatically generated">
            <a:extLst>
              <a:ext uri="{FF2B5EF4-FFF2-40B4-BE49-F238E27FC236}">
                <a16:creationId xmlns:a16="http://schemas.microsoft.com/office/drawing/2014/main" id="{F51C5094-4570-3BBC-69C0-D9FCC8CF43E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219611" y="718134"/>
            <a:ext cx="1782866" cy="517606"/>
          </a:xfrm>
          <a:prstGeom prst="rect">
            <a:avLst/>
          </a:prstGeom>
        </p:spPr>
      </p:pic>
      <p:pic>
        <p:nvPicPr>
          <p:cNvPr id="17" name="Picture 16" descr="Text&#10;&#10;Description automatically generated with low confidence">
            <a:extLst>
              <a:ext uri="{FF2B5EF4-FFF2-40B4-BE49-F238E27FC236}">
                <a16:creationId xmlns:a16="http://schemas.microsoft.com/office/drawing/2014/main" id="{D9835773-8944-BC32-3358-C5D3774A79A4}"/>
              </a:ext>
            </a:extLst>
          </p:cNvPr>
          <p:cNvPicPr>
            <a:picLocks noChangeAspect="1"/>
          </p:cNvPicPr>
          <p:nvPr/>
        </p:nvPicPr>
        <p:blipFill>
          <a:blip r:embed="rId10"/>
          <a:stretch>
            <a:fillRect/>
          </a:stretch>
        </p:blipFill>
        <p:spPr>
          <a:xfrm>
            <a:off x="10838498" y="5867628"/>
            <a:ext cx="1347078" cy="896419"/>
          </a:xfrm>
          <a:prstGeom prst="rect">
            <a:avLst/>
          </a:prstGeom>
        </p:spPr>
      </p:pic>
      <p:sp>
        <p:nvSpPr>
          <p:cNvPr id="18" name="TextBox 17">
            <a:extLst>
              <a:ext uri="{FF2B5EF4-FFF2-40B4-BE49-F238E27FC236}">
                <a16:creationId xmlns:a16="http://schemas.microsoft.com/office/drawing/2014/main" id="{503D9FC1-4C36-DA75-22D8-C355C622F887}"/>
              </a:ext>
            </a:extLst>
          </p:cNvPr>
          <p:cNvSpPr txBox="1"/>
          <p:nvPr/>
        </p:nvSpPr>
        <p:spPr>
          <a:xfrm>
            <a:off x="10863184" y="1686541"/>
            <a:ext cx="1353534" cy="300082"/>
          </a:xfrm>
          <a:prstGeom prst="rect">
            <a:avLst/>
          </a:prstGeom>
          <a:solidFill>
            <a:srgbClr val="4BACC6">
              <a:lumMod val="20000"/>
              <a:lumOff val="80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F. Marhauser</a:t>
            </a: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pic>
        <p:nvPicPr>
          <p:cNvPr id="19" name="Picture 18">
            <a:extLst>
              <a:ext uri="{FF2B5EF4-FFF2-40B4-BE49-F238E27FC236}">
                <a16:creationId xmlns:a16="http://schemas.microsoft.com/office/drawing/2014/main" id="{5D88D8EE-F751-8541-A86A-FCFF36FFB975}"/>
              </a:ext>
            </a:extLst>
          </p:cNvPr>
          <p:cNvPicPr>
            <a:picLocks noChangeAspect="1"/>
          </p:cNvPicPr>
          <p:nvPr/>
        </p:nvPicPr>
        <p:blipFill rotWithShape="1">
          <a:blip r:embed="rId11"/>
          <a:srcRect r="3846" b="17716"/>
          <a:stretch/>
        </p:blipFill>
        <p:spPr>
          <a:xfrm>
            <a:off x="154066" y="1704324"/>
            <a:ext cx="4168007" cy="1360008"/>
          </a:xfrm>
          <a:prstGeom prst="rect">
            <a:avLst/>
          </a:prstGeom>
        </p:spPr>
      </p:pic>
      <p:sp>
        <p:nvSpPr>
          <p:cNvPr id="20" name="TextBox 16">
            <a:extLst>
              <a:ext uri="{FF2B5EF4-FFF2-40B4-BE49-F238E27FC236}">
                <a16:creationId xmlns:a16="http://schemas.microsoft.com/office/drawing/2014/main" id="{6F8194A7-1E36-3806-3DDC-FF41FCD17629}"/>
              </a:ext>
            </a:extLst>
          </p:cNvPr>
          <p:cNvSpPr txBox="1"/>
          <p:nvPr/>
        </p:nvSpPr>
        <p:spPr>
          <a:xfrm>
            <a:off x="4437658" y="1428246"/>
            <a:ext cx="1000110" cy="132343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0C377B"/>
                </a:solidFill>
                <a:effectLst/>
                <a:uLnTx/>
                <a:uFillTx/>
                <a:latin typeface="Calibri" panose="020F0502020204030204"/>
                <a:ea typeface="+mn-ea"/>
                <a:cs typeface="+mn-cs"/>
              </a:rPr>
              <a:t>400 MHz 1-,2- &amp; 4-cell Nb/Cu , 4.5 K</a:t>
            </a:r>
          </a:p>
        </p:txBody>
      </p:sp>
      <p:sp>
        <p:nvSpPr>
          <p:cNvPr id="21" name="TextBox 20">
            <a:extLst>
              <a:ext uri="{FF2B5EF4-FFF2-40B4-BE49-F238E27FC236}">
                <a16:creationId xmlns:a16="http://schemas.microsoft.com/office/drawing/2014/main" id="{4F6868AB-CC69-139A-B9E3-03488F88716B}"/>
              </a:ext>
            </a:extLst>
          </p:cNvPr>
          <p:cNvSpPr txBox="1"/>
          <p:nvPr/>
        </p:nvSpPr>
        <p:spPr>
          <a:xfrm>
            <a:off x="203695" y="3244258"/>
            <a:ext cx="4578420"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0" cap="none" spc="0" normalizeH="0" baseline="0" noProof="0" dirty="0">
                <a:ln>
                  <a:noFill/>
                </a:ln>
                <a:solidFill>
                  <a:srgbClr val="0000CC"/>
                </a:solidFill>
                <a:effectLst/>
                <a:uLnTx/>
                <a:uFillTx/>
                <a:latin typeface="Calibri" panose="020F0502020204030204"/>
                <a:ea typeface="+mn-ea"/>
                <a:cs typeface="+mn-cs"/>
              </a:rPr>
              <a:t>FPC &amp; HOM coupler, cryomodule, thin-film coatings…</a:t>
            </a:r>
            <a:endParaRPr kumimoji="0" lang="en-GB" sz="2400" b="0" i="0" u="none" strike="noStrike" kern="0" cap="none" spc="0" normalizeH="0" baseline="0" noProof="0" dirty="0">
              <a:ln>
                <a:noFill/>
              </a:ln>
              <a:solidFill>
                <a:srgbClr val="0000CC"/>
              </a:solidFill>
              <a:effectLst/>
              <a:uLnTx/>
              <a:uFillTx/>
              <a:latin typeface="Calibri" panose="020F0502020204030204"/>
              <a:ea typeface="+mn-ea"/>
              <a:cs typeface="+mn-cs"/>
            </a:endParaRPr>
          </a:p>
        </p:txBody>
      </p:sp>
      <p:pic>
        <p:nvPicPr>
          <p:cNvPr id="23" name="Picture 22">
            <a:extLst>
              <a:ext uri="{FF2B5EF4-FFF2-40B4-BE49-F238E27FC236}">
                <a16:creationId xmlns:a16="http://schemas.microsoft.com/office/drawing/2014/main" id="{12121F43-AF31-FA29-DFA1-A9B6988D221C}"/>
              </a:ext>
            </a:extLst>
          </p:cNvPr>
          <p:cNvPicPr>
            <a:picLocks noChangeAspect="1"/>
          </p:cNvPicPr>
          <p:nvPr/>
        </p:nvPicPr>
        <p:blipFill>
          <a:blip r:embed="rId12"/>
          <a:stretch>
            <a:fillRect/>
          </a:stretch>
        </p:blipFill>
        <p:spPr>
          <a:xfrm>
            <a:off x="7186019" y="4651540"/>
            <a:ext cx="1248511" cy="523220"/>
          </a:xfrm>
          <a:prstGeom prst="rect">
            <a:avLst/>
          </a:prstGeom>
        </p:spPr>
      </p:pic>
      <p:pic>
        <p:nvPicPr>
          <p:cNvPr id="24" name="Picture 23" descr="A picture containing indoor, building, table, sitting&#10;&#10;Description automatically generated">
            <a:extLst>
              <a:ext uri="{FF2B5EF4-FFF2-40B4-BE49-F238E27FC236}">
                <a16:creationId xmlns:a16="http://schemas.microsoft.com/office/drawing/2014/main" id="{1E7C2BD4-4E43-AFFA-872C-D0F4B4D1B4E6}"/>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575205" y="1281793"/>
            <a:ext cx="1834682" cy="2446242"/>
          </a:xfrm>
          <a:prstGeom prst="rect">
            <a:avLst/>
          </a:prstGeom>
        </p:spPr>
      </p:pic>
      <p:sp>
        <p:nvSpPr>
          <p:cNvPr id="25" name="TextBox 24">
            <a:extLst>
              <a:ext uri="{FF2B5EF4-FFF2-40B4-BE49-F238E27FC236}">
                <a16:creationId xmlns:a16="http://schemas.microsoft.com/office/drawing/2014/main" id="{0336A8FF-2C44-FFBD-9274-101CE2975EF4}"/>
              </a:ext>
            </a:extLst>
          </p:cNvPr>
          <p:cNvSpPr txBox="1"/>
          <p:nvPr/>
        </p:nvSpPr>
        <p:spPr>
          <a:xfrm>
            <a:off x="9632407" y="6504998"/>
            <a:ext cx="1353534" cy="300082"/>
          </a:xfrm>
          <a:prstGeom prst="rect">
            <a:avLst/>
          </a:prstGeom>
          <a:solidFill>
            <a:srgbClr val="4BACC6">
              <a:lumMod val="20000"/>
              <a:lumOff val="80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M. Koratzinos</a:t>
            </a: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27" name="Title 1">
            <a:extLst>
              <a:ext uri="{FF2B5EF4-FFF2-40B4-BE49-F238E27FC236}">
                <a16:creationId xmlns:a16="http://schemas.microsoft.com/office/drawing/2014/main" id="{02010B2E-8073-7086-9406-205197A1E44D}"/>
              </a:ext>
            </a:extLst>
          </p:cNvPr>
          <p:cNvSpPr txBox="1">
            <a:spLocks/>
          </p:cNvSpPr>
          <p:nvPr/>
        </p:nvSpPr>
        <p:spPr>
          <a:xfrm>
            <a:off x="-28930" y="0"/>
            <a:ext cx="12220930" cy="72631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0" cap="none" spc="0" normalizeH="0" baseline="0" noProof="0" dirty="0">
                <a:ln>
                  <a:noFill/>
                </a:ln>
                <a:solidFill>
                  <a:srgbClr val="FFFF00"/>
                </a:solidFill>
                <a:effectLst/>
                <a:uLnTx/>
                <a:uFillTx/>
                <a:latin typeface="Arial"/>
                <a:ea typeface="+mj-ea"/>
                <a:cs typeface="+mj-cs"/>
              </a:rPr>
              <a:t>          FCC-</a:t>
            </a:r>
            <a:r>
              <a:rPr kumimoji="0" lang="en-US" sz="4000" b="1" i="0" u="none" strike="noStrike" kern="0" cap="none" spc="0" normalizeH="0" baseline="0" noProof="0" dirty="0" err="1">
                <a:ln>
                  <a:noFill/>
                </a:ln>
                <a:solidFill>
                  <a:srgbClr val="FFFF00"/>
                </a:solidFill>
                <a:effectLst/>
                <a:uLnTx/>
                <a:uFillTx/>
                <a:latin typeface="Arial"/>
                <a:ea typeface="+mj-ea"/>
                <a:cs typeface="+mj-cs"/>
              </a:rPr>
              <a:t>ee</a:t>
            </a:r>
            <a:r>
              <a:rPr kumimoji="0" lang="en-US" sz="4000" b="1" i="0" u="none" strike="noStrike" kern="0" cap="none" spc="0" normalizeH="0" baseline="0" noProof="0" dirty="0">
                <a:ln>
                  <a:noFill/>
                </a:ln>
                <a:solidFill>
                  <a:srgbClr val="FFFF00"/>
                </a:solidFill>
                <a:effectLst/>
                <a:uLnTx/>
                <a:uFillTx/>
                <a:latin typeface="Arial"/>
                <a:ea typeface="+mj-ea"/>
                <a:cs typeface="+mj-cs"/>
              </a:rPr>
              <a:t> Accelerator R&amp;D Examples</a:t>
            </a:r>
            <a:endParaRPr kumimoji="0" lang="en-US" sz="2800" b="1" i="0" u="none" strike="noStrike" kern="0" cap="none" spc="0" normalizeH="0" baseline="0" noProof="0" dirty="0">
              <a:ln>
                <a:noFill/>
              </a:ln>
              <a:solidFill>
                <a:srgbClr val="FFFF00"/>
              </a:solidFill>
              <a:effectLst/>
              <a:uLnTx/>
              <a:uFillTx/>
              <a:latin typeface="Arial"/>
              <a:ea typeface="+mj-ea"/>
              <a:cs typeface="+mj-cs"/>
            </a:endParaRPr>
          </a:p>
        </p:txBody>
      </p:sp>
      <p:pic>
        <p:nvPicPr>
          <p:cNvPr id="28" name="Picture 27" descr="A picture containing icon&#10;&#10;Description automatically generated">
            <a:extLst>
              <a:ext uri="{FF2B5EF4-FFF2-40B4-BE49-F238E27FC236}">
                <a16:creationId xmlns:a16="http://schemas.microsoft.com/office/drawing/2014/main" id="{6F64FEE2-F4EC-8AD0-3F2B-9104758068BC}"/>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03695" y="66029"/>
            <a:ext cx="1935386" cy="654292"/>
          </a:xfrm>
          <a:prstGeom prst="rect">
            <a:avLst/>
          </a:prstGeom>
        </p:spPr>
      </p:pic>
    </p:spTree>
    <p:extLst>
      <p:ext uri="{BB962C8B-B14F-4D97-AF65-F5344CB8AC3E}">
        <p14:creationId xmlns:p14="http://schemas.microsoft.com/office/powerpoint/2010/main" val="41269482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3778690-9B7C-CF5B-1603-623EC6FD8F75}"/>
              </a:ext>
            </a:extLst>
          </p:cNvPr>
          <p:cNvGrpSpPr>
            <a:grpSpLocks noChangeAspect="1"/>
          </p:cNvGrpSpPr>
          <p:nvPr/>
        </p:nvGrpSpPr>
        <p:grpSpPr>
          <a:xfrm>
            <a:off x="6118063" y="739717"/>
            <a:ext cx="6098617" cy="6116087"/>
            <a:chOff x="4943872" y="426891"/>
            <a:chExt cx="6368243" cy="6386485"/>
          </a:xfrm>
        </p:grpSpPr>
        <p:sp>
          <p:nvSpPr>
            <p:cNvPr id="6" name="Slide Number Placeholder 1">
              <a:extLst>
                <a:ext uri="{FF2B5EF4-FFF2-40B4-BE49-F238E27FC236}">
                  <a16:creationId xmlns:a16="http://schemas.microsoft.com/office/drawing/2014/main" id="{32B507C4-FE40-38C4-A592-160F15BB287E}"/>
                </a:ext>
              </a:extLst>
            </p:cNvPr>
            <p:cNvSpPr txBox="1">
              <a:spLocks/>
            </p:cNvSpPr>
            <p:nvPr/>
          </p:nvSpPr>
          <p:spPr>
            <a:xfrm>
              <a:off x="7706627" y="6284342"/>
              <a:ext cx="2743200"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28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280" rtl="0" eaLnBrk="1" fontAlgn="auto" latinLnBrk="0" hangingPunct="1">
                  <a:lnSpc>
                    <a:spcPts val="1651"/>
                  </a:lnSpc>
                  <a:spcBef>
                    <a:spcPts val="0"/>
                  </a:spcBef>
                  <a:spcAft>
                    <a:spcPts val="0"/>
                  </a:spcAft>
                  <a:buClrTx/>
                  <a:buSzTx/>
                  <a:buFontTx/>
                  <a:buNone/>
                  <a:tabLst/>
                  <a:defRPr/>
                </a:pPr>
                <a:t>27</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pic>
          <p:nvPicPr>
            <p:cNvPr id="9" name="Picture 8" descr="Map&#10;&#10;Description automatically generated">
              <a:extLst>
                <a:ext uri="{FF2B5EF4-FFF2-40B4-BE49-F238E27FC236}">
                  <a16:creationId xmlns:a16="http://schemas.microsoft.com/office/drawing/2014/main" id="{BCBA99D0-3DBF-6212-44AE-C5E817B583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3872" y="426891"/>
              <a:ext cx="6344156" cy="6386485"/>
            </a:xfrm>
            <a:prstGeom prst="rect">
              <a:avLst/>
            </a:prstGeom>
          </p:spPr>
        </p:pic>
        <p:sp>
          <p:nvSpPr>
            <p:cNvPr id="10" name="TextBox 9">
              <a:extLst>
                <a:ext uri="{FF2B5EF4-FFF2-40B4-BE49-F238E27FC236}">
                  <a16:creationId xmlns:a16="http://schemas.microsoft.com/office/drawing/2014/main" id="{6C003D95-F40D-A64C-832D-F6ECCC9EDFFA}"/>
                </a:ext>
              </a:extLst>
            </p:cNvPr>
            <p:cNvSpPr txBox="1"/>
            <p:nvPr/>
          </p:nvSpPr>
          <p:spPr>
            <a:xfrm>
              <a:off x="6453009" y="732505"/>
              <a:ext cx="1507715"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PA: Experiment</a:t>
              </a:r>
            </a:p>
          </p:txBody>
        </p:sp>
        <p:sp>
          <p:nvSpPr>
            <p:cNvPr id="11" name="TextBox 10">
              <a:extLst>
                <a:ext uri="{FF2B5EF4-FFF2-40B4-BE49-F238E27FC236}">
                  <a16:creationId xmlns:a16="http://schemas.microsoft.com/office/drawing/2014/main" id="{AA91DA8E-9F50-EDAC-EDE1-AB2C7A12E392}"/>
                </a:ext>
              </a:extLst>
            </p:cNvPr>
            <p:cNvSpPr txBox="1"/>
            <p:nvPr/>
          </p:nvSpPr>
          <p:spPr>
            <a:xfrm>
              <a:off x="9653758" y="1193313"/>
              <a:ext cx="1310388"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PB: technical</a:t>
              </a:r>
            </a:p>
          </p:txBody>
        </p:sp>
        <p:sp>
          <p:nvSpPr>
            <p:cNvPr id="12" name="TextBox 11">
              <a:extLst>
                <a:ext uri="{FF2B5EF4-FFF2-40B4-BE49-F238E27FC236}">
                  <a16:creationId xmlns:a16="http://schemas.microsoft.com/office/drawing/2014/main" id="{B09A09EB-3683-AED0-63E4-5CEA40855296}"/>
                </a:ext>
              </a:extLst>
            </p:cNvPr>
            <p:cNvSpPr txBox="1"/>
            <p:nvPr/>
          </p:nvSpPr>
          <p:spPr>
            <a:xfrm>
              <a:off x="9802150" y="3018438"/>
              <a:ext cx="1509965"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PD: experiment</a:t>
              </a:r>
            </a:p>
          </p:txBody>
        </p:sp>
        <p:sp>
          <p:nvSpPr>
            <p:cNvPr id="13" name="TextBox 12">
              <a:extLst>
                <a:ext uri="{FF2B5EF4-FFF2-40B4-BE49-F238E27FC236}">
                  <a16:creationId xmlns:a16="http://schemas.microsoft.com/office/drawing/2014/main" id="{70BCB069-FAA9-B593-C223-1E851E167C52}"/>
                </a:ext>
              </a:extLst>
            </p:cNvPr>
            <p:cNvSpPr txBox="1"/>
            <p:nvPr/>
          </p:nvSpPr>
          <p:spPr>
            <a:xfrm>
              <a:off x="9529142" y="5139854"/>
              <a:ext cx="1298448"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PF: technical</a:t>
              </a:r>
            </a:p>
          </p:txBody>
        </p:sp>
        <p:sp>
          <p:nvSpPr>
            <p:cNvPr id="26" name="TextBox 25">
              <a:extLst>
                <a:ext uri="{FF2B5EF4-FFF2-40B4-BE49-F238E27FC236}">
                  <a16:creationId xmlns:a16="http://schemas.microsoft.com/office/drawing/2014/main" id="{1C36C721-7248-AD42-A839-E8FDD1D8C66D}"/>
                </a:ext>
              </a:extLst>
            </p:cNvPr>
            <p:cNvSpPr txBox="1"/>
            <p:nvPr/>
          </p:nvSpPr>
          <p:spPr>
            <a:xfrm>
              <a:off x="8677198" y="6435701"/>
              <a:ext cx="1520200"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PG: experiment</a:t>
              </a:r>
            </a:p>
          </p:txBody>
        </p:sp>
        <p:sp>
          <p:nvSpPr>
            <p:cNvPr id="27" name="TextBox 26">
              <a:extLst>
                <a:ext uri="{FF2B5EF4-FFF2-40B4-BE49-F238E27FC236}">
                  <a16:creationId xmlns:a16="http://schemas.microsoft.com/office/drawing/2014/main" id="{4A18E6B2-2F43-4DF9-4C6B-116AA454C6D3}"/>
                </a:ext>
              </a:extLst>
            </p:cNvPr>
            <p:cNvSpPr txBox="1"/>
            <p:nvPr/>
          </p:nvSpPr>
          <p:spPr>
            <a:xfrm>
              <a:off x="6453009" y="5975924"/>
              <a:ext cx="1320623"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PH: technical</a:t>
              </a:r>
            </a:p>
          </p:txBody>
        </p:sp>
        <p:sp>
          <p:nvSpPr>
            <p:cNvPr id="28" name="TextBox 27">
              <a:extLst>
                <a:ext uri="{FF2B5EF4-FFF2-40B4-BE49-F238E27FC236}">
                  <a16:creationId xmlns:a16="http://schemas.microsoft.com/office/drawing/2014/main" id="{981DF8D1-B2B9-921B-09B6-3980AA1768C1}"/>
                </a:ext>
              </a:extLst>
            </p:cNvPr>
            <p:cNvSpPr txBox="1"/>
            <p:nvPr/>
          </p:nvSpPr>
          <p:spPr>
            <a:xfrm>
              <a:off x="5323611" y="4073012"/>
              <a:ext cx="1467322"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PJ: experiment</a:t>
              </a:r>
            </a:p>
          </p:txBody>
        </p:sp>
        <p:sp>
          <p:nvSpPr>
            <p:cNvPr id="29" name="TextBox 28">
              <a:extLst>
                <a:ext uri="{FF2B5EF4-FFF2-40B4-BE49-F238E27FC236}">
                  <a16:creationId xmlns:a16="http://schemas.microsoft.com/office/drawing/2014/main" id="{5A00A708-0F98-3301-8744-9198B2CCAE39}"/>
                </a:ext>
              </a:extLst>
            </p:cNvPr>
            <p:cNvSpPr txBox="1"/>
            <p:nvPr/>
          </p:nvSpPr>
          <p:spPr>
            <a:xfrm>
              <a:off x="5754954" y="1919718"/>
              <a:ext cx="1288213"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PL: technical</a:t>
              </a:r>
            </a:p>
          </p:txBody>
        </p:sp>
      </p:grpSp>
      <p:sp>
        <p:nvSpPr>
          <p:cNvPr id="30" name="TextBox 29">
            <a:extLst>
              <a:ext uri="{FF2B5EF4-FFF2-40B4-BE49-F238E27FC236}">
                <a16:creationId xmlns:a16="http://schemas.microsoft.com/office/drawing/2014/main" id="{95DA98CD-BAEE-0C4C-18E3-19391715CE6B}"/>
              </a:ext>
            </a:extLst>
          </p:cNvPr>
          <p:cNvSpPr txBox="1"/>
          <p:nvPr/>
        </p:nvSpPr>
        <p:spPr>
          <a:xfrm>
            <a:off x="130517" y="872772"/>
            <a:ext cx="6051383" cy="1369606"/>
          </a:xfrm>
          <a:prstGeom prst="rect">
            <a:avLst/>
          </a:prstGeom>
          <a:noFill/>
        </p:spPr>
        <p:txBody>
          <a:bodyPr wrap="square" lIns="0" tIns="0" rIns="0" bIns="0"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500" b="0" i="0" u="none" strike="noStrike" kern="1200" cap="none" spc="0" normalizeH="0" baseline="0" noProof="0" dirty="0">
                <a:ln>
                  <a:noFill/>
                </a:ln>
                <a:solidFill>
                  <a:srgbClr val="2F2F2F"/>
                </a:solidFill>
                <a:effectLst/>
                <a:uLnTx/>
                <a:uFillTx/>
                <a:latin typeface="Arial"/>
                <a:ea typeface="+mn-ea"/>
                <a:cs typeface="+mn-cs"/>
              </a:rPr>
              <a:t>Layout chosen out of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 </a:t>
            </a:r>
            <a:r>
              <a:rPr kumimoji="0" lang="en-US" altLang="root" sz="1500" b="0" i="0" u="none" strike="noStrike" kern="1200" cap="none" spc="0" normalizeH="0" baseline="0" noProof="0" dirty="0">
                <a:ln>
                  <a:noFill/>
                </a:ln>
                <a:solidFill>
                  <a:prstClr val="black"/>
                </a:solidFill>
                <a:effectLst/>
                <a:uLnTx/>
                <a:uFillTx/>
                <a:latin typeface="Arial"/>
                <a:ea typeface="+mn-ea"/>
                <a:cs typeface="+mn-cs"/>
              </a:rPr>
              <a:t>10</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0 initial variants, based on </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geology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and </a:t>
            </a:r>
            <a:endParaRPr kumimoji="0" lang="en-US" altLang="root" sz="15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surface constraints</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(land availability, access to roads, etc.), </a:t>
            </a:r>
            <a:r>
              <a:rPr kumimoji="0" lang="en-GB" altLang="root" sz="1500" b="1" i="0" u="none" strike="noStrike" kern="1200" cap="none" spc="0" normalizeH="0" baseline="0" noProof="0" dirty="0">
                <a:ln>
                  <a:noFill/>
                </a:ln>
                <a:solidFill>
                  <a:prstClr val="black"/>
                </a:solidFill>
                <a:effectLst/>
                <a:uLnTx/>
                <a:uFillTx/>
                <a:latin typeface="Arial"/>
                <a:ea typeface="+mn-ea"/>
                <a:cs typeface="+mn-cs"/>
              </a:rPr>
              <a:t>e</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nvironment</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(protected zones), </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infrastructure</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(water, electricity, transport), </a:t>
            </a:r>
            <a:r>
              <a:rPr lang="en-US" altLang="root" sz="1500" b="1" dirty="0">
                <a:solidFill>
                  <a:prstClr val="black"/>
                </a:solidFill>
                <a:latin typeface="Arial"/>
              </a:rPr>
              <a:t>machine performance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etc.</a:t>
            </a:r>
            <a:endParaRPr kumimoji="0" lang="en-US" altLang="root" sz="14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altLang="root" sz="1500" b="1" i="0" u="none" strike="noStrike" kern="1200" cap="none" spc="0" normalizeH="0" baseline="0" noProof="0" dirty="0">
                <a:ln>
                  <a:noFill/>
                </a:ln>
                <a:solidFill>
                  <a:prstClr val="black"/>
                </a:solidFill>
                <a:effectLst/>
                <a:uLnTx/>
                <a:uFillTx/>
                <a:latin typeface="Arial"/>
                <a:ea typeface="+mn-ea"/>
                <a:cs typeface="+mn-cs"/>
              </a:rPr>
              <a:t>“</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Avoid</a:t>
            </a:r>
            <a:r>
              <a:rPr lang="en-US" altLang="root" sz="1500" b="1" dirty="0">
                <a:solidFill>
                  <a:prstClr val="black"/>
                </a:solidFill>
                <a:latin typeface="Arial"/>
              </a:rPr>
              <a:t>-</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red</a:t>
            </a:r>
            <a:r>
              <a:rPr kumimoji="0" lang="en-US" altLang="root" sz="1500" b="1" i="0" u="none" strike="noStrike" kern="1200" cap="none" spc="0" normalizeH="0" baseline="0" noProof="0" dirty="0" err="1">
                <a:ln>
                  <a:noFill/>
                </a:ln>
                <a:solidFill>
                  <a:prstClr val="black"/>
                </a:solidFill>
                <a:effectLst/>
                <a:uLnTx/>
                <a:uFillTx/>
                <a:latin typeface="Arial"/>
                <a:ea typeface="+mn-ea"/>
                <a:cs typeface="+mn-cs"/>
              </a:rPr>
              <a:t>uce</a:t>
            </a:r>
            <a:r>
              <a:rPr lang="en-US" altLang="root" sz="1500" b="1" dirty="0">
                <a:solidFill>
                  <a:prstClr val="black"/>
                </a:solidFill>
                <a:latin typeface="Arial"/>
              </a:rPr>
              <a:t>-</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compens</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ate</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principle of EU and French regulations</a:t>
            </a:r>
          </a:p>
        </p:txBody>
      </p:sp>
      <p:sp>
        <p:nvSpPr>
          <p:cNvPr id="31" name="TextBox 30">
            <a:extLst>
              <a:ext uri="{FF2B5EF4-FFF2-40B4-BE49-F238E27FC236}">
                <a16:creationId xmlns:a16="http://schemas.microsoft.com/office/drawing/2014/main" id="{775E66E2-14A5-8198-5273-277F34E124CD}"/>
              </a:ext>
            </a:extLst>
          </p:cNvPr>
          <p:cNvSpPr txBox="1"/>
          <p:nvPr/>
        </p:nvSpPr>
        <p:spPr>
          <a:xfrm>
            <a:off x="141006" y="2441732"/>
            <a:ext cx="5869096" cy="70788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srgbClr val="008F00"/>
                </a:solidFill>
                <a:latin typeface="Arial"/>
              </a:rPr>
              <a:t>Overall l</a:t>
            </a:r>
            <a:r>
              <a:rPr kumimoji="0" lang="en-US" sz="1600" b="1" i="0" u="none" strike="noStrike" kern="1200" cap="none" spc="0" normalizeH="0" baseline="0" noProof="0" dirty="0" err="1">
                <a:ln>
                  <a:noFill/>
                </a:ln>
                <a:solidFill>
                  <a:srgbClr val="008F00"/>
                </a:solidFill>
                <a:effectLst/>
                <a:uLnTx/>
                <a:uFillTx/>
                <a:latin typeface="Arial"/>
                <a:ea typeface="+mn-ea"/>
                <a:cs typeface="+mn-cs"/>
              </a:rPr>
              <a:t>owest</a:t>
            </a:r>
            <a:r>
              <a:rPr kumimoji="0" lang="en-US" sz="1600" b="1" i="0" u="none" strike="noStrike" kern="1200" cap="none" spc="0" normalizeH="0" baseline="0" noProof="0" dirty="0">
                <a:ln>
                  <a:noFill/>
                </a:ln>
                <a:solidFill>
                  <a:srgbClr val="008F00"/>
                </a:solidFill>
                <a:effectLst/>
                <a:uLnTx/>
                <a:uFillTx/>
                <a:latin typeface="Arial"/>
                <a:ea typeface="+mn-ea"/>
                <a:cs typeface="+mn-cs"/>
              </a:rPr>
              <a:t>-risk baseline: 90.7 km ring, 8 surface points,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srgbClr val="2F2F2F"/>
                </a:solidFill>
                <a:effectLst/>
                <a:uLnTx/>
                <a:uFillTx/>
                <a:latin typeface="Arial"/>
                <a:ea typeface="+mn-ea"/>
                <a:cs typeface="+mn-cs"/>
              </a:rPr>
              <a:t>Whole project now adapted to this placement</a:t>
            </a:r>
            <a:endParaRPr kumimoji="0" lang="root" altLang="root" sz="14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endParaRPr kumimoji="0" lang="en-US" sz="1500" b="0" i="0" u="none" strike="noStrike" kern="1200" cap="none" spc="0" normalizeH="0" baseline="0" noProof="0" dirty="0">
              <a:ln>
                <a:noFill/>
              </a:ln>
              <a:solidFill>
                <a:srgbClr val="2F2F2F"/>
              </a:solidFill>
              <a:effectLst/>
              <a:uLnTx/>
              <a:uFillTx/>
              <a:latin typeface="Arial"/>
              <a:ea typeface="+mn-ea"/>
              <a:cs typeface="+mn-cs"/>
            </a:endParaRPr>
          </a:p>
        </p:txBody>
      </p:sp>
      <p:graphicFrame>
        <p:nvGraphicFramePr>
          <p:cNvPr id="35" name="Table 7">
            <a:extLst>
              <a:ext uri="{FF2B5EF4-FFF2-40B4-BE49-F238E27FC236}">
                <a16:creationId xmlns:a16="http://schemas.microsoft.com/office/drawing/2014/main" id="{A0126627-3D2F-1468-82D9-B847F45BFE4A}"/>
              </a:ext>
            </a:extLst>
          </p:cNvPr>
          <p:cNvGraphicFramePr>
            <a:graphicFrameLocks noGrp="1"/>
          </p:cNvGraphicFramePr>
          <p:nvPr>
            <p:extLst>
              <p:ext uri="{D42A27DB-BD31-4B8C-83A1-F6EECF244321}">
                <p14:modId xmlns:p14="http://schemas.microsoft.com/office/powerpoint/2010/main" val="1298862549"/>
              </p:ext>
            </p:extLst>
          </p:nvPr>
        </p:nvGraphicFramePr>
        <p:xfrm>
          <a:off x="7901220" y="2869937"/>
          <a:ext cx="2873846" cy="1997520"/>
        </p:xfrm>
        <a:graphic>
          <a:graphicData uri="http://schemas.openxmlformats.org/drawingml/2006/table">
            <a:tbl>
              <a:tblPr bandRow="1"/>
              <a:tblGrid>
                <a:gridCol w="2112473">
                  <a:extLst>
                    <a:ext uri="{9D8B030D-6E8A-4147-A177-3AD203B41FA5}">
                      <a16:colId xmlns:a16="http://schemas.microsoft.com/office/drawing/2014/main" val="3540313235"/>
                    </a:ext>
                  </a:extLst>
                </a:gridCol>
                <a:gridCol w="761373">
                  <a:extLst>
                    <a:ext uri="{9D8B030D-6E8A-4147-A177-3AD203B41FA5}">
                      <a16:colId xmlns:a16="http://schemas.microsoft.com/office/drawing/2014/main" val="1716970435"/>
                    </a:ext>
                  </a:extLst>
                </a:gridCol>
              </a:tblGrid>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Number of surface sites</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8</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359806506"/>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400" b="1" dirty="0"/>
                        <a:t>Surface requirements</a:t>
                      </a:r>
                      <a:endParaRPr lang="en-CH" sz="1400" b="0" dirty="0"/>
                    </a:p>
                  </a:txBody>
                  <a:tcPr marL="72000" marR="72000" marT="36000" marB="36000">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US" sz="1400" dirty="0"/>
                        <a:t>~40 ha</a:t>
                      </a:r>
                      <a:endParaRPr lang="en-CH" sz="1400" dirty="0"/>
                    </a:p>
                  </a:txBody>
                  <a:tcPr marL="72000" marR="72000" marT="36000" marB="36000">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433831990"/>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LSS@IP </a:t>
                      </a:r>
                      <a:r>
                        <a:rPr lang="en-CH" sz="1400" b="0" dirty="0"/>
                        <a:t>(PA, PD, PG, PJ)</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1400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14780578"/>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LSS@TECH </a:t>
                      </a:r>
                      <a:r>
                        <a:rPr lang="en-CH" sz="1400" b="0" dirty="0"/>
                        <a:t>(PB, PF, PH, PL)</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2</a:t>
                      </a:r>
                      <a:r>
                        <a:rPr lang="en-US" sz="1400" dirty="0"/>
                        <a:t>032</a:t>
                      </a:r>
                      <a:r>
                        <a:rPr lang="en-CH" sz="1400" dirty="0"/>
                        <a:t>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816886502"/>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Arc length</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9.6 km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55809558"/>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Sum of arc lengths</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76.9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650398293"/>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400" b="1" dirty="0"/>
                        <a:t>Total length</a:t>
                      </a:r>
                      <a:endParaRPr lang="en-CH" sz="1400" b="1" dirty="0"/>
                    </a:p>
                  </a:txBody>
                  <a:tcPr marL="72000" marR="72000" marT="36000" marB="36000">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FD5EA"/>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US" sz="1400" b="1" dirty="0"/>
                        <a:t>90.7 km</a:t>
                      </a:r>
                      <a:endParaRPr lang="en-CH" sz="1400" b="1" dirty="0"/>
                    </a:p>
                  </a:txBody>
                  <a:tcPr marL="72000" marR="72000" marT="36000" marB="36000">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FD5EA"/>
                    </a:solidFill>
                  </a:tcPr>
                </a:tc>
                <a:extLst>
                  <a:ext uri="{0D108BD9-81ED-4DB2-BD59-A6C34878D82A}">
                    <a16:rowId xmlns:a16="http://schemas.microsoft.com/office/drawing/2014/main" val="1402040572"/>
                  </a:ext>
                </a:extLst>
              </a:tr>
            </a:tbl>
          </a:graphicData>
        </a:graphic>
      </p:graphicFrame>
      <p:sp>
        <p:nvSpPr>
          <p:cNvPr id="3" name="TextBox 2">
            <a:extLst>
              <a:ext uri="{FF2B5EF4-FFF2-40B4-BE49-F238E27FC236}">
                <a16:creationId xmlns:a16="http://schemas.microsoft.com/office/drawing/2014/main" id="{B71FBA9D-F57A-A02E-2374-A060F8F7AEC7}"/>
              </a:ext>
            </a:extLst>
          </p:cNvPr>
          <p:cNvSpPr txBox="1"/>
          <p:nvPr/>
        </p:nvSpPr>
        <p:spPr>
          <a:xfrm>
            <a:off x="10770646" y="704633"/>
            <a:ext cx="1112797" cy="507831"/>
          </a:xfrm>
          <a:prstGeom prst="rect">
            <a:avLst/>
          </a:prstGeom>
          <a:solidFill>
            <a:srgbClr val="4BACC6">
              <a:lumMod val="20000"/>
              <a:lumOff val="80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V. Mertens,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350" kern="0" dirty="0">
                <a:solidFill>
                  <a:prstClr val="black"/>
                </a:solidFill>
                <a:latin typeface="Calibri" panose="020F0502020204030204"/>
              </a:rPr>
              <a:t>J. Gutleber</a:t>
            </a: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a:t>
            </a:r>
            <a:r>
              <a:rPr lang="fr-CH" dirty="0" err="1"/>
              <a:t>Optimised</a:t>
            </a:r>
            <a:r>
              <a:rPr lang="fr-CH" dirty="0"/>
              <a:t> Placement and Lay-out for </a:t>
            </a:r>
            <a:r>
              <a:rPr lang="fr-CH" dirty="0" err="1"/>
              <a:t>Feasibility</a:t>
            </a:r>
            <a:r>
              <a:rPr lang="fr-CH" dirty="0"/>
              <a:t> </a:t>
            </a:r>
            <a:r>
              <a:rPr lang="fr-CH" dirty="0" err="1"/>
              <a:t>Study</a:t>
            </a:r>
            <a:endParaRPr lang="en-US" dirty="0"/>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1026" name="Picture 2">
            <a:extLst>
              <a:ext uri="{FF2B5EF4-FFF2-40B4-BE49-F238E27FC236}">
                <a16:creationId xmlns:a16="http://schemas.microsoft.com/office/drawing/2014/main" id="{84E45300-1AA7-B8E5-10AB-4DF2AD4E86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8515" y="3057067"/>
            <a:ext cx="4351221" cy="3742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id="{41260A29-BF20-C86E-65D3-64063BD88C29}"/>
              </a:ext>
            </a:extLst>
          </p:cNvPr>
          <p:cNvSpPr>
            <a:spLocks noGrp="1"/>
          </p:cNvSpPr>
          <p:nvPr>
            <p:ph type="sldNum" sz="quarter" idx="12"/>
          </p:nvPr>
        </p:nvSpPr>
        <p:spPr/>
        <p:txBody>
          <a:bodyPr/>
          <a:lstStyle/>
          <a:p>
            <a:fld id="{E207C504-4994-4096-9AB6-110CBCAA4D59}" type="slidenum">
              <a:rPr lang="en-GB" smtClean="0"/>
              <a:t>27</a:t>
            </a:fld>
            <a:endParaRPr lang="en-GB"/>
          </a:p>
        </p:txBody>
      </p:sp>
    </p:spTree>
    <p:extLst>
      <p:ext uri="{BB962C8B-B14F-4D97-AF65-F5344CB8AC3E}">
        <p14:creationId xmlns:p14="http://schemas.microsoft.com/office/powerpoint/2010/main" val="42124577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8B7216B-639E-4B85-9DE7-D4C2EE4469BF}"/>
              </a:ext>
            </a:extLst>
          </p:cNvPr>
          <p:cNvSpPr txBox="1">
            <a:spLocks/>
          </p:cNvSpPr>
          <p:nvPr/>
        </p:nvSpPr>
        <p:spPr>
          <a:xfrm>
            <a:off x="-11929"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           FCC Tunnel </a:t>
            </a:r>
            <a:r>
              <a:rPr lang="en-US" sz="3200" kern="0" dirty="0">
                <a:latin typeface="Arial"/>
              </a:rPr>
              <a:t>I</a:t>
            </a:r>
            <a:r>
              <a:rPr kumimoji="0" lang="en-US" sz="3200" b="1" i="0" u="none" strike="noStrike" kern="0" cap="none" spc="0" normalizeH="0" baseline="0" noProof="0" dirty="0" err="1">
                <a:ln>
                  <a:noFill/>
                </a:ln>
                <a:solidFill>
                  <a:srgbClr val="FFFF00"/>
                </a:solidFill>
                <a:effectLst/>
                <a:uLnTx/>
                <a:uFillTx/>
                <a:latin typeface="Arial"/>
                <a:ea typeface="+mj-ea"/>
                <a:cs typeface="+mj-cs"/>
              </a:rPr>
              <a:t>mplementation</a:t>
            </a:r>
            <a:endParaRPr kumimoji="0" lang="en-GB" altLang="en-GB" sz="3200" b="1" i="0" u="none" strike="noStrike" kern="1200" cap="none" spc="0" normalizeH="0" baseline="0" noProof="0" dirty="0">
              <a:ln>
                <a:noFill/>
              </a:ln>
              <a:solidFill>
                <a:srgbClr val="FFFF00"/>
              </a:solidFill>
              <a:effectLst/>
              <a:uLnTx/>
              <a:uFillTx/>
              <a:latin typeface="Arial"/>
              <a:ea typeface="+mj-ea"/>
              <a:cs typeface="+mj-cs"/>
            </a:endParaRP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4" name="Picture 3">
            <a:extLst>
              <a:ext uri="{FF2B5EF4-FFF2-40B4-BE49-F238E27FC236}">
                <a16:creationId xmlns:a16="http://schemas.microsoft.com/office/drawing/2014/main" id="{35D8555C-BE26-AB62-6BFA-8F2BF5C887BF}"/>
              </a:ext>
            </a:extLst>
          </p:cNvPr>
          <p:cNvPicPr>
            <a:picLocks noChangeAspect="1"/>
          </p:cNvPicPr>
          <p:nvPr/>
        </p:nvPicPr>
        <p:blipFill>
          <a:blip r:embed="rId4"/>
          <a:stretch>
            <a:fillRect/>
          </a:stretch>
        </p:blipFill>
        <p:spPr>
          <a:xfrm>
            <a:off x="19441" y="968461"/>
            <a:ext cx="11988289" cy="3561975"/>
          </a:xfrm>
          <a:prstGeom prst="rect">
            <a:avLst/>
          </a:prstGeom>
        </p:spPr>
      </p:pic>
      <p:sp>
        <p:nvSpPr>
          <p:cNvPr id="5" name="TextBox 4">
            <a:extLst>
              <a:ext uri="{FF2B5EF4-FFF2-40B4-BE49-F238E27FC236}">
                <a16:creationId xmlns:a16="http://schemas.microsoft.com/office/drawing/2014/main" id="{D064F697-AE59-151A-414F-6282A5DC9A03}"/>
              </a:ext>
            </a:extLst>
          </p:cNvPr>
          <p:cNvSpPr txBox="1"/>
          <p:nvPr/>
        </p:nvSpPr>
        <p:spPr>
          <a:xfrm>
            <a:off x="151349" y="4909264"/>
            <a:ext cx="11881320" cy="153888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Tunnel implementation summary</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dirty="0">
              <a:ln>
                <a:noFill/>
              </a:ln>
              <a:solidFill>
                <a:srgbClr val="0C377B"/>
              </a:solidFill>
              <a:effectLst/>
              <a:uLnTx/>
              <a:uFillTx/>
              <a:latin typeface="Arial"/>
              <a:ea typeface="+mn-ea"/>
              <a:cs typeface="+mn-cs"/>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91 km circumference</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95% in molasse geology for minimising tunnel construction risks</a:t>
            </a: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Site investigations in zones where tunnel is close to geological interfaces: moraines-molasse-limestone</a:t>
            </a: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p:sp>
        <p:nvSpPr>
          <p:cNvPr id="2" name="Slide Number Placeholder 1">
            <a:extLst>
              <a:ext uri="{FF2B5EF4-FFF2-40B4-BE49-F238E27FC236}">
                <a16:creationId xmlns:a16="http://schemas.microsoft.com/office/drawing/2014/main" id="{AF851C86-1BFA-D2EE-5345-8BB9B1AD860C}"/>
              </a:ext>
            </a:extLst>
          </p:cNvPr>
          <p:cNvSpPr>
            <a:spLocks noGrp="1"/>
          </p:cNvSpPr>
          <p:nvPr>
            <p:ph type="sldNum" sz="quarter" idx="12"/>
          </p:nvPr>
        </p:nvSpPr>
        <p:spPr/>
        <p:txBody>
          <a:bodyPr/>
          <a:lstStyle/>
          <a:p>
            <a:fld id="{E207C504-4994-4096-9AB6-110CBCAA4D59}" type="slidenum">
              <a:rPr lang="en-GB" smtClean="0"/>
              <a:t>28</a:t>
            </a:fld>
            <a:endParaRPr lang="en-GB"/>
          </a:p>
        </p:txBody>
      </p:sp>
    </p:spTree>
    <p:extLst>
      <p:ext uri="{BB962C8B-B14F-4D97-AF65-F5344CB8AC3E}">
        <p14:creationId xmlns:p14="http://schemas.microsoft.com/office/powerpoint/2010/main" val="38500954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           Status of Site </a:t>
            </a:r>
            <a:r>
              <a:rPr lang="en-US" sz="3200" kern="0" dirty="0">
                <a:latin typeface="Arial"/>
              </a:rPr>
              <a:t>I</a:t>
            </a:r>
            <a:r>
              <a:rPr kumimoji="0" lang="en-US" sz="3200" b="1" i="0" u="none" strike="noStrike" kern="0" cap="none" spc="0" normalizeH="0" baseline="0" noProof="0" dirty="0" err="1">
                <a:ln>
                  <a:noFill/>
                </a:ln>
                <a:solidFill>
                  <a:srgbClr val="FFFF00"/>
                </a:solidFill>
                <a:effectLst/>
                <a:uLnTx/>
                <a:uFillTx/>
                <a:latin typeface="Arial"/>
                <a:ea typeface="+mj-ea"/>
                <a:cs typeface="+mj-cs"/>
              </a:rPr>
              <a:t>nvestigations</a:t>
            </a:r>
            <a:endParaRPr kumimoji="0" lang="en-GB" altLang="en-GB" sz="3200" b="1" i="0" u="none" strike="noStrike" kern="1200" cap="none" spc="0" normalizeH="0" baseline="0" noProof="0" dirty="0">
              <a:ln>
                <a:noFill/>
              </a:ln>
              <a:solidFill>
                <a:srgbClr val="FFFF00"/>
              </a:solidFill>
              <a:effectLst/>
              <a:uLnTx/>
              <a:uFillTx/>
              <a:latin typeface="Arial"/>
              <a:ea typeface="+mj-ea"/>
              <a:cs typeface="+mj-cs"/>
            </a:endParaRP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5" name="TextBox 4">
            <a:extLst>
              <a:ext uri="{FF2B5EF4-FFF2-40B4-BE49-F238E27FC236}">
                <a16:creationId xmlns:a16="http://schemas.microsoft.com/office/drawing/2014/main" id="{D064F697-AE59-151A-414F-6282A5DC9A03}"/>
              </a:ext>
            </a:extLst>
          </p:cNvPr>
          <p:cNvSpPr txBox="1"/>
          <p:nvPr/>
        </p:nvSpPr>
        <p:spPr>
          <a:xfrm>
            <a:off x="6483927" y="802126"/>
            <a:ext cx="5717038" cy="5478423"/>
          </a:xfrm>
          <a:prstGeom prst="rect">
            <a:avLst/>
          </a:prstGeom>
          <a:noFill/>
        </p:spPr>
        <p:txBody>
          <a:bodyPr wrap="square" rtlCol="0">
            <a:spAutoFit/>
          </a:bodyPr>
          <a:lstStyle/>
          <a:p>
            <a:pPr marL="342900" marR="0" lvl="0" indent="-342900" algn="l" defTabSz="457200" rtl="0" eaLnBrk="1" fontAlgn="auto" latinLnBrk="0" hangingPunct="1">
              <a:spcBef>
                <a:spcPts val="0"/>
              </a:spcBef>
              <a:spcAft>
                <a:spcPts val="600"/>
              </a:spcAft>
              <a:buClrTx/>
              <a:buSzTx/>
              <a:buFont typeface="Arial" panose="020B0604020202020204" pitchFamily="34" charset="0"/>
              <a:buChar char="•"/>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rPr>
              <a:t>Site investigations in areas with uncertain geological conditions:</a:t>
            </a:r>
          </a:p>
          <a:p>
            <a:pPr marL="800100" lvl="1" indent="-342900">
              <a:buFont typeface="Arial" panose="020B0604020202020204" pitchFamily="34" charset="0"/>
              <a:buChar char="•"/>
            </a:pPr>
            <a:r>
              <a:rPr lang="fr-FR" b="0" dirty="0">
                <a:solidFill>
                  <a:srgbClr val="0C377B"/>
                </a:solidFill>
              </a:rPr>
              <a:t>Optimisation of localisation of </a:t>
            </a:r>
            <a:r>
              <a:rPr lang="fr-FR" b="0" dirty="0" err="1">
                <a:solidFill>
                  <a:srgbClr val="0C377B"/>
                </a:solidFill>
              </a:rPr>
              <a:t>drilling</a:t>
            </a:r>
            <a:r>
              <a:rPr lang="fr-FR" b="0" dirty="0">
                <a:solidFill>
                  <a:srgbClr val="0C377B"/>
                </a:solidFill>
              </a:rPr>
              <a:t> locations </a:t>
            </a:r>
            <a:r>
              <a:rPr lang="fr-FR" b="0" dirty="0" err="1">
                <a:solidFill>
                  <a:srgbClr val="0C377B"/>
                </a:solidFill>
              </a:rPr>
              <a:t>ongoing</a:t>
            </a:r>
            <a:r>
              <a:rPr lang="fr-FR" b="0" dirty="0">
                <a:solidFill>
                  <a:srgbClr val="0C377B"/>
                </a:solidFill>
              </a:rPr>
              <a:t> </a:t>
            </a:r>
            <a:r>
              <a:rPr lang="fr-FR" b="0" dirty="0" err="1">
                <a:solidFill>
                  <a:srgbClr val="0C377B"/>
                </a:solidFill>
              </a:rPr>
              <a:t>with</a:t>
            </a:r>
            <a:r>
              <a:rPr lang="fr-FR" b="0" dirty="0">
                <a:solidFill>
                  <a:srgbClr val="0C377B"/>
                </a:solidFill>
              </a:rPr>
              <a:t> site </a:t>
            </a:r>
            <a:r>
              <a:rPr lang="fr-FR" b="0" dirty="0" err="1">
                <a:solidFill>
                  <a:srgbClr val="0C377B"/>
                </a:solidFill>
              </a:rPr>
              <a:t>visits</a:t>
            </a:r>
            <a:r>
              <a:rPr lang="fr-FR" b="0" dirty="0">
                <a:solidFill>
                  <a:srgbClr val="0C377B"/>
                </a:solidFill>
              </a:rPr>
              <a:t> </a:t>
            </a:r>
            <a:r>
              <a:rPr lang="fr-FR" b="0" dirty="0" err="1">
                <a:solidFill>
                  <a:srgbClr val="0C377B"/>
                </a:solidFill>
              </a:rPr>
              <a:t>since</a:t>
            </a:r>
            <a:r>
              <a:rPr lang="fr-FR" b="0" dirty="0">
                <a:solidFill>
                  <a:srgbClr val="0C377B"/>
                </a:solidFill>
              </a:rPr>
              <a:t> end 2022. </a:t>
            </a:r>
          </a:p>
          <a:p>
            <a:pPr marL="800100" lvl="1" indent="-342900">
              <a:buFont typeface="Arial" panose="020B0604020202020204" pitchFamily="34" charset="0"/>
              <a:buChar char="•"/>
            </a:pPr>
            <a:r>
              <a:rPr lang="fr-FR" b="1" dirty="0" err="1">
                <a:solidFill>
                  <a:srgbClr val="0C377B"/>
                </a:solidFill>
              </a:rPr>
              <a:t>Alignment</a:t>
            </a:r>
            <a:r>
              <a:rPr lang="fr-FR" b="1" dirty="0">
                <a:solidFill>
                  <a:srgbClr val="0C377B"/>
                </a:solidFill>
              </a:rPr>
              <a:t> </a:t>
            </a:r>
            <a:r>
              <a:rPr lang="fr-FR" b="1" dirty="0" err="1">
                <a:solidFill>
                  <a:srgbClr val="0C377B"/>
                </a:solidFill>
              </a:rPr>
              <a:t>with</a:t>
            </a:r>
            <a:r>
              <a:rPr lang="fr-FR" b="1" dirty="0">
                <a:solidFill>
                  <a:srgbClr val="0C377B"/>
                </a:solidFill>
              </a:rPr>
              <a:t> FR and CH on the process for </a:t>
            </a:r>
            <a:r>
              <a:rPr lang="fr-FR" b="1" dirty="0" err="1">
                <a:solidFill>
                  <a:srgbClr val="0C377B"/>
                </a:solidFill>
              </a:rPr>
              <a:t>obtaining</a:t>
            </a:r>
            <a:r>
              <a:rPr lang="fr-FR" b="1" dirty="0">
                <a:solidFill>
                  <a:srgbClr val="0C377B"/>
                </a:solidFill>
              </a:rPr>
              <a:t> autorisation </a:t>
            </a:r>
            <a:r>
              <a:rPr lang="fr-FR" b="1" dirty="0" err="1">
                <a:solidFill>
                  <a:srgbClr val="0C377B"/>
                </a:solidFill>
              </a:rPr>
              <a:t>procedures</a:t>
            </a:r>
            <a:r>
              <a:rPr lang="fr-FR" b="1" dirty="0">
                <a:solidFill>
                  <a:srgbClr val="0C377B"/>
                </a:solidFill>
              </a:rPr>
              <a:t>. </a:t>
            </a:r>
            <a:r>
              <a:rPr lang="fr-FR" b="1" dirty="0" err="1">
                <a:solidFill>
                  <a:srgbClr val="0C377B"/>
                </a:solidFill>
              </a:rPr>
              <a:t>Ongoing</a:t>
            </a:r>
            <a:r>
              <a:rPr lang="fr-FR" b="1" dirty="0">
                <a:solidFill>
                  <a:srgbClr val="0C377B"/>
                </a:solidFill>
              </a:rPr>
              <a:t> </a:t>
            </a:r>
            <a:r>
              <a:rPr lang="fr-FR" b="1" dirty="0">
                <a:solidFill>
                  <a:srgbClr val="0C377B"/>
                </a:solidFill>
                <a:sym typeface="Wingdings" panose="05000000000000000000" pitchFamily="2" charset="2"/>
              </a:rPr>
              <a:t>for start of </a:t>
            </a:r>
            <a:r>
              <a:rPr lang="fr-FR" b="1" dirty="0" err="1">
                <a:solidFill>
                  <a:srgbClr val="0C377B"/>
                </a:solidFill>
                <a:sym typeface="Wingdings" panose="05000000000000000000" pitchFamily="2" charset="2"/>
              </a:rPr>
              <a:t>drillings</a:t>
            </a:r>
            <a:r>
              <a:rPr lang="fr-FR" b="1" dirty="0">
                <a:solidFill>
                  <a:srgbClr val="0C377B"/>
                </a:solidFill>
                <a:sym typeface="Wingdings" panose="05000000000000000000" pitchFamily="2" charset="2"/>
              </a:rPr>
              <a:t> in Q2/2024</a:t>
            </a:r>
            <a:r>
              <a:rPr lang="fr-FR" b="1" dirty="0">
                <a:solidFill>
                  <a:srgbClr val="0C377B"/>
                </a:solidFill>
              </a:rPr>
              <a:t>. </a:t>
            </a:r>
          </a:p>
          <a:p>
            <a:pPr marL="285750" indent="-285750">
              <a:buFont typeface="Arial" panose="020B0604020202020204" pitchFamily="34" charset="0"/>
              <a:buChar char="•"/>
            </a:pPr>
            <a:endParaRPr lang="en-US" dirty="0"/>
          </a:p>
          <a:p>
            <a:pPr marL="342900" indent="-342900" defTabSz="457200">
              <a:spcAft>
                <a:spcPts val="600"/>
              </a:spcAft>
              <a:buFont typeface="Arial" panose="020B0604020202020204" pitchFamily="34" charset="0"/>
              <a:buChar char="•"/>
              <a:defRPr/>
            </a:pPr>
            <a:r>
              <a:rPr lang="en-US" sz="2000" b="1" dirty="0">
                <a:solidFill>
                  <a:srgbClr val="0C377B"/>
                </a:solidFill>
                <a:latin typeface="Arial"/>
              </a:rPr>
              <a:t>Contracts Status:</a:t>
            </a:r>
          </a:p>
          <a:p>
            <a:pPr marL="800100" lvl="1" indent="-342900">
              <a:buFont typeface="Arial" panose="020B0604020202020204" pitchFamily="34" charset="0"/>
              <a:buChar char="•"/>
            </a:pPr>
            <a:r>
              <a:rPr lang="en-US" dirty="0">
                <a:solidFill>
                  <a:srgbClr val="0C377B"/>
                </a:solidFill>
              </a:rPr>
              <a:t>Contract for engineering services and role of Engineer during works, active since July 2022</a:t>
            </a:r>
          </a:p>
          <a:p>
            <a:pPr marL="800100" lvl="1" indent="-342900">
              <a:buFont typeface="Arial" panose="020B0604020202020204" pitchFamily="34" charset="0"/>
              <a:buChar char="•"/>
            </a:pPr>
            <a:r>
              <a:rPr lang="en-US" dirty="0">
                <a:solidFill>
                  <a:srgbClr val="0C377B"/>
                </a:solidFill>
              </a:rPr>
              <a:t>Site investigations tendering ongoing towards contract placement in December 2023 and mobilization from January 2024.</a:t>
            </a:r>
          </a:p>
          <a:p>
            <a:pPr lvl="1"/>
            <a:endParaRPr lang="fr-FR" b="0" dirty="0">
              <a:solidFill>
                <a:srgbClr val="0C377B"/>
              </a:solidFill>
            </a:endParaRPr>
          </a:p>
          <a:p>
            <a:pPr marL="285750" marR="0" lvl="0" indent="-285750" algn="l" defTabSz="457200" rtl="0" eaLnBrk="1" fontAlgn="auto" latinLnBrk="0" hangingPunct="1">
              <a:spcBef>
                <a:spcPts val="0"/>
              </a:spcBef>
              <a:spcAft>
                <a:spcPts val="600"/>
              </a:spcAft>
              <a:buClrTx/>
              <a:buSzTx/>
              <a:buFont typeface="Arial" panose="020B0604020202020204" pitchFamily="34" charset="0"/>
              <a:buChar char="•"/>
              <a:tabLst/>
              <a:defRPr/>
            </a:pPr>
            <a:endParaRPr kumimoji="0" lang="en-GB" sz="18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endParaRPr>
          </a:p>
          <a:p>
            <a:pPr marL="0" marR="0" lvl="0" indent="0" algn="l" defTabSz="457200" rtl="0" eaLnBrk="1" fontAlgn="auto" latinLnBrk="0" hangingPunct="1">
              <a:spcBef>
                <a:spcPts val="0"/>
              </a:spcBef>
              <a:spcAft>
                <a:spcPts val="600"/>
              </a:spcAft>
              <a:buClrTx/>
              <a:buSzTx/>
              <a:buFontTx/>
              <a:buNone/>
              <a:tabLst/>
              <a:defRPr/>
            </a:pPr>
            <a:endParaRPr kumimoji="0" lang="en-GB" sz="18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endParaRPr>
          </a:p>
          <a:p>
            <a:pPr marL="0" marR="0" lvl="0" indent="0" algn="l" defTabSz="457200" rtl="0" eaLnBrk="1" fontAlgn="auto" latinLnBrk="0" hangingPunct="1">
              <a:spcBef>
                <a:spcPts val="0"/>
              </a:spcBef>
              <a:spcAft>
                <a:spcPts val="600"/>
              </a:spcAft>
              <a:buClrTx/>
              <a:buSzTx/>
              <a:buFontTx/>
              <a:buNone/>
              <a:tabLst/>
              <a:defRPr/>
            </a:pP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p:sp>
        <p:nvSpPr>
          <p:cNvPr id="11" name="TextBox 10">
            <a:extLst>
              <a:ext uri="{FF2B5EF4-FFF2-40B4-BE49-F238E27FC236}">
                <a16:creationId xmlns:a16="http://schemas.microsoft.com/office/drawing/2014/main" id="{6F233621-C536-2FAE-E685-3EE87670C604}"/>
              </a:ext>
            </a:extLst>
          </p:cNvPr>
          <p:cNvSpPr txBox="1"/>
          <p:nvPr/>
        </p:nvSpPr>
        <p:spPr>
          <a:xfrm>
            <a:off x="9908772" y="6397721"/>
            <a:ext cx="1786467" cy="471539"/>
          </a:xfrm>
          <a:prstGeom prst="rect">
            <a:avLst/>
          </a:prstGeom>
          <a:noFill/>
        </p:spPr>
        <p:txBody>
          <a:bodyPr wrap="square" rtlCol="0">
            <a:spAutoFit/>
          </a:bodyPr>
          <a:lstStyle/>
          <a:p>
            <a:pPr algn="l">
              <a:lnSpc>
                <a:spcPts val="3700"/>
              </a:lnSpc>
            </a:pPr>
            <a:r>
              <a:rPr lang="en-US" sz="800" dirty="0">
                <a:solidFill>
                  <a:srgbClr val="0C377B"/>
                </a:solidFill>
              </a:rPr>
              <a:t>Drilling works on the lake</a:t>
            </a:r>
            <a:endParaRPr lang="en-GB" sz="800" dirty="0">
              <a:solidFill>
                <a:srgbClr val="0C377B"/>
              </a:solidFill>
            </a:endParaRPr>
          </a:p>
        </p:txBody>
      </p:sp>
      <p:pic>
        <p:nvPicPr>
          <p:cNvPr id="2" name="Picture 1">
            <a:extLst>
              <a:ext uri="{FF2B5EF4-FFF2-40B4-BE49-F238E27FC236}">
                <a16:creationId xmlns:a16="http://schemas.microsoft.com/office/drawing/2014/main" id="{D471372F-F4F8-E03F-F6CA-8C320DB6C55E}"/>
              </a:ext>
            </a:extLst>
          </p:cNvPr>
          <p:cNvPicPr>
            <a:picLocks noChangeAspect="1"/>
          </p:cNvPicPr>
          <p:nvPr/>
        </p:nvPicPr>
        <p:blipFill>
          <a:blip r:embed="rId4"/>
          <a:stretch>
            <a:fillRect/>
          </a:stretch>
        </p:blipFill>
        <p:spPr>
          <a:xfrm>
            <a:off x="10391" y="790801"/>
            <a:ext cx="6477000" cy="6057900"/>
          </a:xfrm>
          <a:prstGeom prst="rect">
            <a:avLst/>
          </a:prstGeom>
        </p:spPr>
      </p:pic>
      <p:pic>
        <p:nvPicPr>
          <p:cNvPr id="4" name="Image 3">
            <a:extLst>
              <a:ext uri="{FF2B5EF4-FFF2-40B4-BE49-F238E27FC236}">
                <a16:creationId xmlns:a16="http://schemas.microsoft.com/office/drawing/2014/main" id="{8808ACC3-4CFE-A6C4-45CF-91C33926CD05}"/>
              </a:ext>
            </a:extLst>
          </p:cNvPr>
          <p:cNvPicPr>
            <a:picLocks noChangeAspect="1"/>
          </p:cNvPicPr>
          <p:nvPr/>
        </p:nvPicPr>
        <p:blipFill>
          <a:blip r:embed="rId5"/>
          <a:stretch>
            <a:fillRect/>
          </a:stretch>
        </p:blipFill>
        <p:spPr>
          <a:xfrm>
            <a:off x="7024255" y="4976343"/>
            <a:ext cx="2344189" cy="1881657"/>
          </a:xfrm>
          <a:prstGeom prst="rect">
            <a:avLst/>
          </a:prstGeom>
        </p:spPr>
      </p:pic>
      <p:pic>
        <p:nvPicPr>
          <p:cNvPr id="6" name="Picture 5">
            <a:extLst>
              <a:ext uri="{FF2B5EF4-FFF2-40B4-BE49-F238E27FC236}">
                <a16:creationId xmlns:a16="http://schemas.microsoft.com/office/drawing/2014/main" id="{95B5D264-B01D-BC76-45CB-D64A1529D509}"/>
              </a:ext>
            </a:extLst>
          </p:cNvPr>
          <p:cNvPicPr>
            <a:picLocks noChangeAspect="1"/>
          </p:cNvPicPr>
          <p:nvPr/>
        </p:nvPicPr>
        <p:blipFill>
          <a:blip r:embed="rId6"/>
          <a:stretch>
            <a:fillRect/>
          </a:stretch>
        </p:blipFill>
        <p:spPr>
          <a:xfrm>
            <a:off x="9677399" y="4968030"/>
            <a:ext cx="2080721" cy="1717253"/>
          </a:xfrm>
          <a:prstGeom prst="rect">
            <a:avLst/>
          </a:prstGeom>
        </p:spPr>
      </p:pic>
      <p:sp>
        <p:nvSpPr>
          <p:cNvPr id="3" name="Slide Number Placeholder 2">
            <a:extLst>
              <a:ext uri="{FF2B5EF4-FFF2-40B4-BE49-F238E27FC236}">
                <a16:creationId xmlns:a16="http://schemas.microsoft.com/office/drawing/2014/main" id="{25F52430-F43C-7CEB-4231-469D5A820E58}"/>
              </a:ext>
            </a:extLst>
          </p:cNvPr>
          <p:cNvSpPr>
            <a:spLocks noGrp="1"/>
          </p:cNvSpPr>
          <p:nvPr>
            <p:ph type="sldNum" sz="quarter" idx="10"/>
          </p:nvPr>
        </p:nvSpPr>
        <p:spPr/>
        <p:txBody>
          <a:bodyPr/>
          <a:lstStyle/>
          <a:p>
            <a:fld id="{88A1DFE4-5FC5-43BD-BB7E-75EAD82B965F}" type="slidenum">
              <a:rPr lang="en-US" noProof="0" smtClean="0"/>
              <a:pPr/>
              <a:t>29</a:t>
            </a:fld>
            <a:endParaRPr lang="en-US" noProof="0" dirty="0"/>
          </a:p>
        </p:txBody>
      </p:sp>
    </p:spTree>
    <p:extLst>
      <p:ext uri="{BB962C8B-B14F-4D97-AF65-F5344CB8AC3E}">
        <p14:creationId xmlns:p14="http://schemas.microsoft.com/office/powerpoint/2010/main" val="7512929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a:extLst>
              <a:ext uri="{FF2B5EF4-FFF2-40B4-BE49-F238E27FC236}">
                <a16:creationId xmlns:a16="http://schemas.microsoft.com/office/drawing/2014/main" id="{259797D0-DBA3-4B43-BAED-3D875F20C451}"/>
              </a:ext>
            </a:extLst>
          </p:cNvPr>
          <p:cNvCxnSpPr/>
          <p:nvPr/>
        </p:nvCxnSpPr>
        <p:spPr>
          <a:xfrm flipH="1">
            <a:off x="4592464" y="5179792"/>
            <a:ext cx="2331624" cy="0"/>
          </a:xfrm>
          <a:prstGeom prst="line">
            <a:avLst/>
          </a:prstGeom>
          <a:ln w="9525">
            <a:tailEnd type="ova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D285677-4191-8140-9547-9D055EAC6085}"/>
              </a:ext>
            </a:extLst>
          </p:cNvPr>
          <p:cNvCxnSpPr>
            <a:cxnSpLocks/>
          </p:cNvCxnSpPr>
          <p:nvPr/>
        </p:nvCxnSpPr>
        <p:spPr>
          <a:xfrm>
            <a:off x="5758276" y="2281145"/>
            <a:ext cx="1840499" cy="0"/>
          </a:xfrm>
          <a:prstGeom prst="line">
            <a:avLst/>
          </a:prstGeom>
          <a:ln w="9525">
            <a:solidFill>
              <a:schemeClr val="accent3"/>
            </a:solidFill>
            <a:prstDash val="solid"/>
            <a:tailEnd type="ova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4AAD893-2C38-2043-A20A-2999C2DA792D}"/>
              </a:ext>
            </a:extLst>
          </p:cNvPr>
          <p:cNvCxnSpPr/>
          <p:nvPr/>
        </p:nvCxnSpPr>
        <p:spPr>
          <a:xfrm flipH="1">
            <a:off x="3133838" y="3699203"/>
            <a:ext cx="2331624" cy="0"/>
          </a:xfrm>
          <a:prstGeom prst="line">
            <a:avLst/>
          </a:prstGeom>
          <a:ln w="9525">
            <a:solidFill>
              <a:schemeClr val="accent4"/>
            </a:solidFill>
            <a:tailEnd type="oval"/>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p:nvPr>
        </p:nvSpPr>
        <p:spPr>
          <a:xfrm>
            <a:off x="696000" y="465591"/>
            <a:ext cx="10800000" cy="731609"/>
          </a:xfrm>
        </p:spPr>
        <p:txBody>
          <a:bodyPr/>
          <a:lstStyle/>
          <a:p>
            <a:r>
              <a:rPr lang="en-US" dirty="0"/>
              <a:t>Four pillars underpin CERN’s mission</a:t>
            </a:r>
            <a:endParaRPr lang="fr-FR" dirty="0"/>
          </a:p>
        </p:txBody>
      </p:sp>
      <p:sp>
        <p:nvSpPr>
          <p:cNvPr id="6" name="Espace réservé du numéro de diapositive 5"/>
          <p:cNvSpPr>
            <a:spLocks noGrp="1"/>
          </p:cNvSpPr>
          <p:nvPr>
            <p:ph type="sldNum" sz="quarter" idx="12"/>
          </p:nvPr>
        </p:nvSpPr>
        <p:spPr>
          <a:xfrm>
            <a:off x="11290299" y="6441742"/>
            <a:ext cx="205699" cy="23968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0AA3F6-1618-3548-975A-DD1A2939A246}" type="slidenum">
              <a:rPr kumimoji="0" lang="fr-FR" sz="800" b="0" i="0" u="none" strike="noStrike" kern="1200" cap="none" spc="0" normalizeH="0" baseline="0" noProof="0" smtClean="0">
                <a:ln>
                  <a:noFill/>
                </a:ln>
                <a:solidFill>
                  <a:srgbClr val="0033A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fr-FR" sz="800" b="0" i="0" u="none" strike="noStrike" kern="1200" cap="none" spc="0" normalizeH="0" baseline="0" noProof="0">
              <a:ln>
                <a:noFill/>
              </a:ln>
              <a:solidFill>
                <a:srgbClr val="0033A0"/>
              </a:solidFill>
              <a:effectLst/>
              <a:uLnTx/>
              <a:uFillTx/>
              <a:latin typeface="Arial" panose="020B0604020202020204"/>
              <a:ea typeface="+mn-ea"/>
              <a:cs typeface="+mn-cs"/>
            </a:endParaRPr>
          </a:p>
        </p:txBody>
      </p:sp>
      <p:pic>
        <p:nvPicPr>
          <p:cNvPr id="15" name="Picture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416861" y="6063500"/>
            <a:ext cx="3607689" cy="498495"/>
          </a:xfrm>
          <a:prstGeom prst="rect">
            <a:avLst/>
          </a:prstGeom>
        </p:spPr>
      </p:pic>
      <p:sp>
        <p:nvSpPr>
          <p:cNvPr id="28" name="ZoneTexte 20">
            <a:extLst>
              <a:ext uri="{FF2B5EF4-FFF2-40B4-BE49-F238E27FC236}">
                <a16:creationId xmlns:a16="http://schemas.microsoft.com/office/drawing/2014/main" id="{B6449E9F-A066-894F-9700-FC85C49627B5}"/>
              </a:ext>
            </a:extLst>
          </p:cNvPr>
          <p:cNvSpPr txBox="1"/>
          <p:nvPr/>
        </p:nvSpPr>
        <p:spPr>
          <a:xfrm>
            <a:off x="7434088" y="2092169"/>
            <a:ext cx="1546125" cy="369332"/>
          </a:xfrm>
          <a:prstGeom prst="rect">
            <a:avLst/>
          </a:prstGeom>
          <a:noFill/>
        </p:spPr>
        <p:txBody>
          <a:bodyPr wrap="square" r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1C446B"/>
                </a:solidFill>
                <a:effectLst/>
                <a:uLnTx/>
                <a:uFillTx/>
                <a:latin typeface="Arial" charset="0"/>
                <a:ea typeface="Arial" charset="0"/>
                <a:cs typeface="Arial" charset="0"/>
              </a:rPr>
              <a:t>RESEARCH</a:t>
            </a:r>
            <a:endParaRPr kumimoji="0" lang="fr-FR" sz="1800" b="0" i="0" u="none" strike="noStrike" kern="1200" cap="none" spc="0" normalizeH="0" baseline="0" noProof="0" dirty="0">
              <a:ln>
                <a:noFill/>
              </a:ln>
              <a:solidFill>
                <a:srgbClr val="1C446B"/>
              </a:solidFill>
              <a:effectLst/>
              <a:uLnTx/>
              <a:uFillTx/>
              <a:latin typeface="Arial" charset="0"/>
              <a:ea typeface="Arial" charset="0"/>
              <a:cs typeface="Arial" charset="0"/>
            </a:endParaRPr>
          </a:p>
        </p:txBody>
      </p:sp>
      <p:sp>
        <p:nvSpPr>
          <p:cNvPr id="29" name="ZoneTexte 22">
            <a:extLst>
              <a:ext uri="{FF2B5EF4-FFF2-40B4-BE49-F238E27FC236}">
                <a16:creationId xmlns:a16="http://schemas.microsoft.com/office/drawing/2014/main" id="{67537D8C-961F-3E47-B9BE-98C876CA126D}"/>
              </a:ext>
            </a:extLst>
          </p:cNvPr>
          <p:cNvSpPr txBox="1"/>
          <p:nvPr/>
        </p:nvSpPr>
        <p:spPr>
          <a:xfrm>
            <a:off x="1641583" y="3371206"/>
            <a:ext cx="1570829" cy="646331"/>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61C5D3"/>
                </a:solidFill>
                <a:effectLst/>
                <a:uLnTx/>
                <a:uFillTx/>
                <a:latin typeface="Arial" charset="0"/>
                <a:ea typeface="Arial" charset="0"/>
                <a:cs typeface="Arial" charset="0"/>
              </a:rPr>
              <a:t>EDUCATION </a:t>
            </a:r>
            <a:br>
              <a:rPr kumimoji="0" lang="en-US" sz="1800" b="0" i="0" u="none" strike="noStrike" kern="1200" cap="none" spc="0" normalizeH="0" baseline="0" noProof="0" dirty="0">
                <a:ln>
                  <a:noFill/>
                </a:ln>
                <a:solidFill>
                  <a:srgbClr val="61C5D3"/>
                </a:solidFill>
                <a:effectLst/>
                <a:uLnTx/>
                <a:uFillTx/>
                <a:latin typeface="Arial" charset="0"/>
                <a:ea typeface="Arial" charset="0"/>
                <a:cs typeface="Arial" charset="0"/>
              </a:rPr>
            </a:br>
            <a:r>
              <a:rPr kumimoji="0" lang="en-US" sz="1800" b="0" i="0" u="none" strike="noStrike" kern="1200" cap="none" spc="0" normalizeH="0" baseline="0" noProof="0" dirty="0">
                <a:ln>
                  <a:noFill/>
                </a:ln>
                <a:solidFill>
                  <a:srgbClr val="61C5D3"/>
                </a:solidFill>
                <a:effectLst/>
                <a:uLnTx/>
                <a:uFillTx/>
                <a:latin typeface="Arial" charset="0"/>
                <a:ea typeface="Arial" charset="0"/>
                <a:cs typeface="Arial" charset="0"/>
              </a:rPr>
              <a:t>&amp; TRAINING</a:t>
            </a:r>
            <a:endParaRPr kumimoji="0" lang="fr-FR" sz="1800" b="0" i="0" u="none" strike="noStrike" kern="1200" cap="none" spc="0" normalizeH="0" baseline="0" noProof="0" dirty="0">
              <a:ln>
                <a:noFill/>
              </a:ln>
              <a:solidFill>
                <a:srgbClr val="61C5D3"/>
              </a:solidFill>
              <a:effectLst/>
              <a:uLnTx/>
              <a:uFillTx/>
              <a:latin typeface="Arial" charset="0"/>
              <a:ea typeface="Arial" charset="0"/>
              <a:cs typeface="Arial" charset="0"/>
            </a:endParaRPr>
          </a:p>
        </p:txBody>
      </p:sp>
      <p:sp>
        <p:nvSpPr>
          <p:cNvPr id="30" name="ZoneTexte 23">
            <a:extLst>
              <a:ext uri="{FF2B5EF4-FFF2-40B4-BE49-F238E27FC236}">
                <a16:creationId xmlns:a16="http://schemas.microsoft.com/office/drawing/2014/main" id="{0C5BECD1-7B1B-4C43-A6EE-A0DE663074B1}"/>
              </a:ext>
            </a:extLst>
          </p:cNvPr>
          <p:cNvSpPr txBox="1"/>
          <p:nvPr/>
        </p:nvSpPr>
        <p:spPr>
          <a:xfrm>
            <a:off x="2895546" y="4881020"/>
            <a:ext cx="1707324" cy="946293"/>
          </a:xfrm>
          <a:prstGeom prst="rect">
            <a:avLst/>
          </a:prstGeom>
          <a:noFill/>
        </p:spPr>
        <p:txBody>
          <a:bodyPr wrap="square" l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6E2466"/>
                </a:solidFill>
                <a:effectLst/>
                <a:uLnTx/>
                <a:uFillTx/>
                <a:latin typeface="Arial" charset="0"/>
                <a:ea typeface="Arial" charset="0"/>
                <a:cs typeface="Arial" charset="0"/>
              </a:rPr>
              <a:t>TECHNOLOGY </a:t>
            </a:r>
            <a:br>
              <a:rPr kumimoji="0" lang="en-US" sz="1800" b="0" i="0" u="none" strike="noStrike" kern="1200" cap="none" spc="0" normalizeH="0" baseline="0" noProof="0" dirty="0">
                <a:ln>
                  <a:noFill/>
                </a:ln>
                <a:solidFill>
                  <a:srgbClr val="6E2466"/>
                </a:solidFill>
                <a:effectLst/>
                <a:uLnTx/>
                <a:uFillTx/>
                <a:latin typeface="Arial" charset="0"/>
                <a:ea typeface="Arial" charset="0"/>
                <a:cs typeface="Arial" charset="0"/>
              </a:rPr>
            </a:br>
            <a:r>
              <a:rPr kumimoji="0" lang="en-US" sz="1800" b="0" i="0" u="none" strike="noStrike" kern="1200" cap="none" spc="0" normalizeH="0" baseline="0" noProof="0" dirty="0">
                <a:ln>
                  <a:noFill/>
                </a:ln>
                <a:solidFill>
                  <a:srgbClr val="6E2466"/>
                </a:solidFill>
                <a:effectLst/>
                <a:uLnTx/>
                <a:uFillTx/>
                <a:latin typeface="Arial" charset="0"/>
                <a:ea typeface="Arial" charset="0"/>
                <a:cs typeface="Arial" charset="0"/>
              </a:rPr>
              <a:t>&amp; INNOVATION</a:t>
            </a:r>
            <a:endParaRPr kumimoji="0" lang="fr-FR" sz="1800" b="0" i="0" u="none" strike="noStrike" kern="1200" cap="none" spc="0" normalizeH="0" baseline="0" noProof="0" dirty="0">
              <a:ln>
                <a:noFill/>
              </a:ln>
              <a:solidFill>
                <a:srgbClr val="6E2466"/>
              </a:solidFill>
              <a:effectLst/>
              <a:uLnTx/>
              <a:uFillTx/>
              <a:latin typeface="Arial" charset="0"/>
              <a:ea typeface="Arial" charset="0"/>
              <a:cs typeface="Arial" charset="0"/>
            </a:endParaRPr>
          </a:p>
        </p:txBody>
      </p:sp>
      <p:sp>
        <p:nvSpPr>
          <p:cNvPr id="31" name="ZoneTexte 21">
            <a:extLst>
              <a:ext uri="{FF2B5EF4-FFF2-40B4-BE49-F238E27FC236}">
                <a16:creationId xmlns:a16="http://schemas.microsoft.com/office/drawing/2014/main" id="{F141B71B-A18E-1A4B-ACD7-BC94BB0EDCFF}"/>
              </a:ext>
            </a:extLst>
          </p:cNvPr>
          <p:cNvSpPr txBox="1"/>
          <p:nvPr/>
        </p:nvSpPr>
        <p:spPr>
          <a:xfrm>
            <a:off x="8469431" y="3508941"/>
            <a:ext cx="2355664" cy="369332"/>
          </a:xfrm>
          <a:prstGeom prst="rect">
            <a:avLst/>
          </a:prstGeom>
          <a:noFill/>
        </p:spPr>
        <p:txBody>
          <a:bodyPr wrap="square" rIns="0"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E15E32"/>
                </a:solidFill>
                <a:effectLst/>
                <a:uLnTx/>
                <a:uFillTx/>
                <a:latin typeface="Arial" charset="0"/>
                <a:ea typeface="Arial" charset="0"/>
                <a:cs typeface="Arial" charset="0"/>
              </a:rPr>
              <a:t>COLLABORATION</a:t>
            </a:r>
            <a:endParaRPr kumimoji="0" lang="fr-FR" sz="1800" b="0" i="0" u="none" strike="noStrike" kern="1200" cap="none" spc="0" normalizeH="0" baseline="0" noProof="0" dirty="0">
              <a:ln>
                <a:noFill/>
              </a:ln>
              <a:solidFill>
                <a:srgbClr val="E15E32"/>
              </a:solidFill>
              <a:effectLst/>
              <a:uLnTx/>
              <a:uFillTx/>
              <a:latin typeface="Arial" charset="0"/>
              <a:ea typeface="Arial" charset="0"/>
              <a:cs typeface="Arial" charset="0"/>
            </a:endParaRPr>
          </a:p>
        </p:txBody>
      </p:sp>
      <p:sp>
        <p:nvSpPr>
          <p:cNvPr id="17" name="Oval 14"/>
          <p:cNvSpPr/>
          <p:nvPr/>
        </p:nvSpPr>
        <p:spPr>
          <a:xfrm>
            <a:off x="5920882" y="2438250"/>
            <a:ext cx="2472266" cy="24722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FFFFFF"/>
              </a:solidFill>
              <a:effectLst/>
              <a:uLnTx/>
              <a:uFillTx/>
              <a:latin typeface="Calibri" panose="020F0502020204030204" pitchFamily="34" charset="0"/>
              <a:ea typeface="+mn-ea"/>
              <a:cs typeface="+mn-cs"/>
            </a:endParaRPr>
          </a:p>
        </p:txBody>
      </p:sp>
      <p:pic>
        <p:nvPicPr>
          <p:cNvPr id="34" name="Picture Placeholder 20">
            <a:extLst>
              <a:ext uri="{FF2B5EF4-FFF2-40B4-BE49-F238E27FC236}">
                <a16:creationId xmlns:a16="http://schemas.microsoft.com/office/drawing/2014/main" id="{B88D3680-513A-ED44-81CC-2F3CD6AD7092}"/>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t="-434"/>
          <a:stretch/>
        </p:blipFill>
        <p:spPr>
          <a:xfrm>
            <a:off x="6112145" y="2630383"/>
            <a:ext cx="2089740" cy="2088000"/>
          </a:xfrm>
          <a:prstGeom prst="ellipse">
            <a:avLst/>
          </a:prstGeom>
        </p:spPr>
      </p:pic>
      <p:sp>
        <p:nvSpPr>
          <p:cNvPr id="18" name="Oval 15"/>
          <p:cNvSpPr/>
          <p:nvPr/>
        </p:nvSpPr>
        <p:spPr>
          <a:xfrm>
            <a:off x="4961822" y="3699203"/>
            <a:ext cx="2472266" cy="2472266"/>
          </a:xfrm>
          <a:prstGeom prst="ellipse">
            <a:avLst/>
          </a:prstGeom>
          <a:solidFill>
            <a:srgbClr val="6E24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33A0">
                  <a:lumMod val="50000"/>
                  <a:lumOff val="50000"/>
                </a:srgbClr>
              </a:solidFill>
              <a:effectLst/>
              <a:uLnTx/>
              <a:uFillTx/>
              <a:latin typeface="Arial" panose="020B0604020202020204"/>
              <a:ea typeface="+mn-ea"/>
              <a:cs typeface="+mn-cs"/>
            </a:endParaRPr>
          </a:p>
        </p:txBody>
      </p:sp>
      <p:pic>
        <p:nvPicPr>
          <p:cNvPr id="33" name="Picture Placeholder 18">
            <a:extLst>
              <a:ext uri="{FF2B5EF4-FFF2-40B4-BE49-F238E27FC236}">
                <a16:creationId xmlns:a16="http://schemas.microsoft.com/office/drawing/2014/main" id="{28EF0F4E-6D7A-8E4E-8243-4E397B484238}"/>
              </a:ext>
            </a:extLst>
          </p:cNvPr>
          <p:cNvPicPr>
            <a:picLocks noChangeAspect="1"/>
          </p:cNvPicPr>
          <p:nvPr/>
        </p:nvPicPr>
        <p:blipFill>
          <a:blip r:embed="rId5" cstate="hqprint">
            <a:extLst>
              <a:ext uri="{28A0092B-C50C-407E-A947-70E740481C1C}">
                <a14:useLocalDpi xmlns:a14="http://schemas.microsoft.com/office/drawing/2010/main"/>
              </a:ext>
            </a:extLst>
          </a:blip>
          <a:srcRect/>
          <a:stretch>
            <a:fillRect/>
          </a:stretch>
        </p:blipFill>
        <p:spPr>
          <a:xfrm>
            <a:off x="5153955" y="3892182"/>
            <a:ext cx="2088000" cy="2086308"/>
          </a:xfrm>
          <a:prstGeom prst="ellipse">
            <a:avLst/>
          </a:prstGeom>
        </p:spPr>
      </p:pic>
      <p:grpSp>
        <p:nvGrpSpPr>
          <p:cNvPr id="11" name="Group 10">
            <a:extLst>
              <a:ext uri="{FF2B5EF4-FFF2-40B4-BE49-F238E27FC236}">
                <a16:creationId xmlns:a16="http://schemas.microsoft.com/office/drawing/2014/main" id="{0EC30EA2-A160-6746-8863-4B21840FF800}"/>
              </a:ext>
            </a:extLst>
          </p:cNvPr>
          <p:cNvGrpSpPr/>
          <p:nvPr/>
        </p:nvGrpSpPr>
        <p:grpSpPr>
          <a:xfrm>
            <a:off x="3477283" y="2430919"/>
            <a:ext cx="2472266" cy="2472266"/>
            <a:chOff x="3477283" y="2430919"/>
            <a:chExt cx="2472266" cy="2472266"/>
          </a:xfrm>
        </p:grpSpPr>
        <p:sp>
          <p:nvSpPr>
            <p:cNvPr id="19" name="Oval 16"/>
            <p:cNvSpPr/>
            <p:nvPr/>
          </p:nvSpPr>
          <p:spPr>
            <a:xfrm>
              <a:off x="3477283" y="2430919"/>
              <a:ext cx="2472266" cy="2472266"/>
            </a:xfrm>
            <a:prstGeom prst="ellipse">
              <a:avLst/>
            </a:prstGeom>
            <a:solidFill>
              <a:srgbClr val="62C5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33A0">
                    <a:lumMod val="50000"/>
                    <a:lumOff val="50000"/>
                  </a:srgbClr>
                </a:solidFill>
                <a:effectLst/>
                <a:uLnTx/>
                <a:uFillTx/>
                <a:latin typeface="Arial" panose="020B0604020202020204"/>
                <a:ea typeface="+mn-ea"/>
                <a:cs typeface="+mn-cs"/>
              </a:endParaRPr>
            </a:p>
          </p:txBody>
        </p:sp>
        <p:pic>
          <p:nvPicPr>
            <p:cNvPr id="35" name="Picture Placeholder 16">
              <a:extLst>
                <a:ext uri="{FF2B5EF4-FFF2-40B4-BE49-F238E27FC236}">
                  <a16:creationId xmlns:a16="http://schemas.microsoft.com/office/drawing/2014/main" id="{7F6CE354-F0C3-8446-BE21-7C125AA415C2}"/>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t="-352"/>
            <a:stretch/>
          </p:blipFill>
          <p:spPr>
            <a:xfrm>
              <a:off x="3668557" y="2623052"/>
              <a:ext cx="2089719" cy="2088000"/>
            </a:xfrm>
            <a:prstGeom prst="ellipse">
              <a:avLst/>
            </a:prstGeom>
          </p:spPr>
        </p:pic>
      </p:grpSp>
      <p:sp>
        <p:nvSpPr>
          <p:cNvPr id="20" name="Freeform 5"/>
          <p:cNvSpPr>
            <a:spLocks/>
          </p:cNvSpPr>
          <p:nvPr/>
        </p:nvSpPr>
        <p:spPr bwMode="auto">
          <a:xfrm>
            <a:off x="4732822" y="1213710"/>
            <a:ext cx="2511014" cy="2514933"/>
          </a:xfrm>
          <a:custGeom>
            <a:avLst/>
            <a:gdLst>
              <a:gd name="T0" fmla="*/ 0 w 756"/>
              <a:gd name="T1" fmla="*/ 378 h 756"/>
              <a:gd name="T2" fmla="*/ 378 w 756"/>
              <a:gd name="T3" fmla="*/ 0 h 756"/>
              <a:gd name="T4" fmla="*/ 756 w 756"/>
              <a:gd name="T5" fmla="*/ 370 h 756"/>
              <a:gd name="T6" fmla="*/ 746 w 756"/>
              <a:gd name="T7" fmla="*/ 370 h 756"/>
              <a:gd name="T8" fmla="*/ 368 w 756"/>
              <a:gd name="T9" fmla="*/ 748 h 756"/>
              <a:gd name="T10" fmla="*/ 368 w 756"/>
              <a:gd name="T11" fmla="*/ 756 h 756"/>
              <a:gd name="T12" fmla="*/ 0 w 756"/>
              <a:gd name="T13" fmla="*/ 378 h 756"/>
            </a:gdLst>
            <a:ahLst/>
            <a:cxnLst>
              <a:cxn ang="0">
                <a:pos x="T0" y="T1"/>
              </a:cxn>
              <a:cxn ang="0">
                <a:pos x="T2" y="T3"/>
              </a:cxn>
              <a:cxn ang="0">
                <a:pos x="T4" y="T5"/>
              </a:cxn>
              <a:cxn ang="0">
                <a:pos x="T6" y="T7"/>
              </a:cxn>
              <a:cxn ang="0">
                <a:pos x="T8" y="T9"/>
              </a:cxn>
              <a:cxn ang="0">
                <a:pos x="T10" y="T11"/>
              </a:cxn>
              <a:cxn ang="0">
                <a:pos x="T12" y="T13"/>
              </a:cxn>
            </a:cxnLst>
            <a:rect l="0" t="0" r="r" b="b"/>
            <a:pathLst>
              <a:path w="756" h="756">
                <a:moveTo>
                  <a:pt x="0" y="378"/>
                </a:moveTo>
                <a:cubicBezTo>
                  <a:pt x="0" y="169"/>
                  <a:pt x="169" y="0"/>
                  <a:pt x="378" y="0"/>
                </a:cubicBezTo>
                <a:cubicBezTo>
                  <a:pt x="584" y="0"/>
                  <a:pt x="752" y="165"/>
                  <a:pt x="756" y="370"/>
                </a:cubicBezTo>
                <a:cubicBezTo>
                  <a:pt x="753" y="370"/>
                  <a:pt x="749" y="370"/>
                  <a:pt x="746" y="370"/>
                </a:cubicBezTo>
                <a:cubicBezTo>
                  <a:pt x="537" y="370"/>
                  <a:pt x="368" y="540"/>
                  <a:pt x="368" y="748"/>
                </a:cubicBezTo>
                <a:cubicBezTo>
                  <a:pt x="368" y="751"/>
                  <a:pt x="368" y="753"/>
                  <a:pt x="368" y="756"/>
                </a:cubicBezTo>
                <a:cubicBezTo>
                  <a:pt x="164" y="751"/>
                  <a:pt x="0" y="583"/>
                  <a:pt x="0" y="378"/>
                </a:cubicBezTo>
                <a:close/>
              </a:path>
            </a:pathLst>
          </a:custGeom>
          <a:solidFill>
            <a:srgbClr val="1C44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33A0">
                  <a:lumMod val="50000"/>
                  <a:lumOff val="50000"/>
                </a:srgbClr>
              </a:solidFill>
              <a:effectLst/>
              <a:uLnTx/>
              <a:uFillTx/>
              <a:latin typeface="Arial" panose="020B0604020202020204"/>
              <a:ea typeface="+mn-ea"/>
              <a:cs typeface="+mn-cs"/>
            </a:endParaRPr>
          </a:p>
        </p:txBody>
      </p:sp>
      <p:cxnSp>
        <p:nvCxnSpPr>
          <p:cNvPr id="24" name="Straight Connector 23">
            <a:extLst>
              <a:ext uri="{FF2B5EF4-FFF2-40B4-BE49-F238E27FC236}">
                <a16:creationId xmlns:a16="http://schemas.microsoft.com/office/drawing/2014/main" id="{384558CF-9EE1-0D43-B2CE-F7A71CE2DE50}"/>
              </a:ext>
            </a:extLst>
          </p:cNvPr>
          <p:cNvCxnSpPr>
            <a:cxnSpLocks/>
          </p:cNvCxnSpPr>
          <p:nvPr/>
        </p:nvCxnSpPr>
        <p:spPr>
          <a:xfrm>
            <a:off x="8298425" y="3686844"/>
            <a:ext cx="442452" cy="0"/>
          </a:xfrm>
          <a:prstGeom prst="line">
            <a:avLst/>
          </a:prstGeom>
          <a:ln w="9525">
            <a:solidFill>
              <a:schemeClr val="accent2"/>
            </a:solidFill>
            <a:prstDash val="solid"/>
            <a:tailEnd type="ova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56E49C38-B64A-9246-967A-E0F1B8D5B96C}"/>
              </a:ext>
            </a:extLst>
          </p:cNvPr>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4972213" y="1452412"/>
            <a:ext cx="2095200" cy="2095200"/>
          </a:xfrm>
          <a:prstGeom prst="rect">
            <a:avLst/>
          </a:prstGeom>
        </p:spPr>
      </p:pic>
    </p:spTree>
    <p:extLst>
      <p:ext uri="{BB962C8B-B14F-4D97-AF65-F5344CB8AC3E}">
        <p14:creationId xmlns:p14="http://schemas.microsoft.com/office/powerpoint/2010/main" val="14478252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7D32139-EEDF-CB67-C8B2-2513CE99FBE2}"/>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30</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Title 1">
            <a:extLst>
              <a:ext uri="{FF2B5EF4-FFF2-40B4-BE49-F238E27FC236}">
                <a16:creationId xmlns:a16="http://schemas.microsoft.com/office/drawing/2014/main" id="{E48977F4-BB5B-5B06-931A-33FD580E76F8}"/>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Excavation Material </a:t>
            </a:r>
            <a:r>
              <a:rPr lang="en-US" dirty="0"/>
              <a:t>M</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anagement</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4" name="Picture 3" descr="A picture containing icon&#10;&#10;Description automatically generated">
            <a:extLst>
              <a:ext uri="{FF2B5EF4-FFF2-40B4-BE49-F238E27FC236}">
                <a16:creationId xmlns:a16="http://schemas.microsoft.com/office/drawing/2014/main" id="{F66C0F41-9F28-07B0-046B-261B4EAEF0F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5" name="TextBox 4">
            <a:extLst>
              <a:ext uri="{FF2B5EF4-FFF2-40B4-BE49-F238E27FC236}">
                <a16:creationId xmlns:a16="http://schemas.microsoft.com/office/drawing/2014/main" id="{32794790-12EA-3622-DA4B-C4FF84F052AD}"/>
              </a:ext>
            </a:extLst>
          </p:cNvPr>
          <p:cNvSpPr txBox="1"/>
          <p:nvPr/>
        </p:nvSpPr>
        <p:spPr>
          <a:xfrm>
            <a:off x="11215910" y="344997"/>
            <a:ext cx="795859" cy="276999"/>
          </a:xfrm>
          <a:prstGeom prst="rect">
            <a:avLst/>
          </a:prstGeom>
          <a:solidFill>
            <a:schemeClr val="accent5">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F124A"/>
                </a:solidFill>
                <a:effectLst/>
                <a:uLnTx/>
                <a:uFillTx/>
                <a:latin typeface="Arial"/>
                <a:ea typeface="+mn-ea"/>
                <a:cs typeface="+mn-cs"/>
              </a:rPr>
              <a:t>T. Watson</a:t>
            </a:r>
            <a:endParaRPr kumimoji="0" lang="en-GB" sz="1200" b="0" i="0" u="none" strike="noStrike" kern="1200" cap="none" spc="0" normalizeH="0" baseline="0" noProof="0" dirty="0">
              <a:ln>
                <a:noFill/>
              </a:ln>
              <a:solidFill>
                <a:srgbClr val="0F124A"/>
              </a:solidFill>
              <a:effectLst/>
              <a:uLnTx/>
              <a:uFillTx/>
              <a:latin typeface="Arial"/>
              <a:ea typeface="+mn-ea"/>
              <a:cs typeface="+mn-cs"/>
            </a:endParaRPr>
          </a:p>
        </p:txBody>
      </p:sp>
      <p:pic>
        <p:nvPicPr>
          <p:cNvPr id="7" name="Picture 6">
            <a:extLst>
              <a:ext uri="{FF2B5EF4-FFF2-40B4-BE49-F238E27FC236}">
                <a16:creationId xmlns:a16="http://schemas.microsoft.com/office/drawing/2014/main" id="{D126DAC2-D5A4-C65F-7F27-9765424424DB}"/>
              </a:ext>
            </a:extLst>
          </p:cNvPr>
          <p:cNvPicPr>
            <a:picLocks noChangeAspect="1"/>
          </p:cNvPicPr>
          <p:nvPr/>
        </p:nvPicPr>
        <p:blipFill>
          <a:blip r:embed="rId3"/>
          <a:stretch>
            <a:fillRect/>
          </a:stretch>
        </p:blipFill>
        <p:spPr>
          <a:xfrm>
            <a:off x="175295" y="1533335"/>
            <a:ext cx="6573046" cy="5062795"/>
          </a:xfrm>
          <a:prstGeom prst="rect">
            <a:avLst/>
          </a:prstGeom>
        </p:spPr>
      </p:pic>
      <p:sp>
        <p:nvSpPr>
          <p:cNvPr id="9" name="Title 5">
            <a:extLst>
              <a:ext uri="{FF2B5EF4-FFF2-40B4-BE49-F238E27FC236}">
                <a16:creationId xmlns:a16="http://schemas.microsoft.com/office/drawing/2014/main" id="{0C0FCC5F-45AA-DDDF-BE99-08E0EE8FC5FD}"/>
              </a:ext>
            </a:extLst>
          </p:cNvPr>
          <p:cNvSpPr>
            <a:spLocks noGrp="1"/>
          </p:cNvSpPr>
          <p:nvPr>
            <p:ph type="title"/>
          </p:nvPr>
        </p:nvSpPr>
        <p:spPr>
          <a:xfrm>
            <a:off x="590400" y="920030"/>
            <a:ext cx="11017800" cy="679807"/>
          </a:xfrm>
        </p:spPr>
        <p:txBody>
          <a:bodyPr>
            <a:normAutofit fontScale="90000"/>
          </a:bodyPr>
          <a:lstStyle/>
          <a:p>
            <a:r>
              <a:rPr lang="fr-FR" sz="3600" b="1" dirty="0">
                <a:solidFill>
                  <a:srgbClr val="0C377B"/>
                </a:solidFill>
              </a:rPr>
              <a:t>An innovative local </a:t>
            </a:r>
            <a:r>
              <a:rPr lang="fr-FR" sz="3600" b="1" dirty="0" err="1">
                <a:solidFill>
                  <a:srgbClr val="0C377B"/>
                </a:solidFill>
              </a:rPr>
              <a:t>approach</a:t>
            </a:r>
            <a:r>
              <a:rPr lang="fr-FR" sz="3600" b="1" dirty="0">
                <a:solidFill>
                  <a:srgbClr val="0C377B"/>
                </a:solidFill>
              </a:rPr>
              <a:t> for </a:t>
            </a:r>
            <a:r>
              <a:rPr lang="fr-FR" sz="3600" b="1" dirty="0" err="1">
                <a:solidFill>
                  <a:srgbClr val="0C377B"/>
                </a:solidFill>
              </a:rPr>
              <a:t>excavated</a:t>
            </a:r>
            <a:r>
              <a:rPr lang="fr-FR" sz="3600" b="1" dirty="0">
                <a:solidFill>
                  <a:srgbClr val="0C377B"/>
                </a:solidFill>
              </a:rPr>
              <a:t> </a:t>
            </a:r>
            <a:r>
              <a:rPr lang="fr-FR" sz="3600" b="1" dirty="0" err="1">
                <a:solidFill>
                  <a:srgbClr val="0C377B"/>
                </a:solidFill>
              </a:rPr>
              <a:t>materials</a:t>
            </a:r>
            <a:endParaRPr lang="en-US" sz="3600" b="1" dirty="0">
              <a:solidFill>
                <a:srgbClr val="0C377B"/>
              </a:solidFill>
            </a:endParaRPr>
          </a:p>
        </p:txBody>
      </p:sp>
      <p:sp>
        <p:nvSpPr>
          <p:cNvPr id="10" name="Text Placeholder 8">
            <a:extLst>
              <a:ext uri="{FF2B5EF4-FFF2-40B4-BE49-F238E27FC236}">
                <a16:creationId xmlns:a16="http://schemas.microsoft.com/office/drawing/2014/main" id="{FCBB593A-EC8E-D07A-3C22-2A534FCB969C}"/>
              </a:ext>
            </a:extLst>
          </p:cNvPr>
          <p:cNvSpPr txBox="1">
            <a:spLocks/>
          </p:cNvSpPr>
          <p:nvPr/>
        </p:nvSpPr>
        <p:spPr>
          <a:xfrm>
            <a:off x="6748394" y="1598615"/>
            <a:ext cx="5263375" cy="499608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CH" sz="2000" b="0" i="0" u="none" strike="noStrike" kern="1200" cap="none" spc="0" normalizeH="0" baseline="0" noProof="0" dirty="0">
                <a:ln>
                  <a:noFill/>
                </a:ln>
                <a:solidFill>
                  <a:srgbClr val="0C377B"/>
                </a:solidFill>
                <a:effectLst/>
                <a:uLnTx/>
                <a:uFillTx/>
                <a:latin typeface="Arial"/>
                <a:ea typeface="+mn-ea"/>
                <a:cs typeface="+mn-cs"/>
              </a:rPr>
              <a:t>Excavated material from FCC subsurface infrastructures: 6.5 Mm</a:t>
            </a:r>
            <a:r>
              <a:rPr kumimoji="0" lang="en-CH" sz="2000" b="0" i="0" u="none" strike="noStrike" kern="1200" cap="none" spc="0" normalizeH="0" baseline="30000" noProof="0" dirty="0">
                <a:ln>
                  <a:noFill/>
                </a:ln>
                <a:solidFill>
                  <a:srgbClr val="0C377B"/>
                </a:solidFill>
                <a:effectLst/>
                <a:uLnTx/>
                <a:uFillTx/>
                <a:latin typeface="Arial"/>
                <a:ea typeface="+mn-ea"/>
                <a:cs typeface="+mn-cs"/>
              </a:rPr>
              <a:t>3</a:t>
            </a:r>
            <a:r>
              <a:rPr kumimoji="0" lang="en-CH" sz="2000" b="0" i="0" u="none" strike="noStrike" kern="1200" cap="none" spc="0" normalizeH="0" baseline="0" noProof="0" dirty="0">
                <a:ln>
                  <a:noFill/>
                </a:ln>
                <a:solidFill>
                  <a:srgbClr val="0C377B"/>
                </a:solidFill>
                <a:effectLst/>
                <a:uLnTx/>
                <a:uFillTx/>
                <a:latin typeface="Arial"/>
                <a:ea typeface="+mn-ea"/>
                <a:cs typeface="+mn-cs"/>
              </a:rPr>
              <a:t> in situ, 8.4 Mm</a:t>
            </a:r>
            <a:r>
              <a:rPr kumimoji="0" lang="en-CH" sz="2000" b="0" i="0" u="none" strike="noStrike" kern="1200" cap="none" spc="0" normalizeH="0" baseline="30000" noProof="0" dirty="0">
                <a:ln>
                  <a:noFill/>
                </a:ln>
                <a:solidFill>
                  <a:srgbClr val="0C377B"/>
                </a:solidFill>
                <a:effectLst/>
                <a:uLnTx/>
                <a:uFillTx/>
                <a:latin typeface="Arial"/>
                <a:ea typeface="+mn-ea"/>
                <a:cs typeface="+mn-cs"/>
              </a:rPr>
              <a:t>3</a:t>
            </a:r>
            <a:r>
              <a:rPr kumimoji="0" lang="en-CH" sz="2000" b="0" i="0" u="none" strike="noStrike" kern="1200" cap="none" spc="0" normalizeH="0" baseline="0" noProof="0" dirty="0">
                <a:ln>
                  <a:noFill/>
                </a:ln>
                <a:solidFill>
                  <a:srgbClr val="0C377B"/>
                </a:solidFill>
                <a:effectLst/>
                <a:uLnTx/>
                <a:uFillTx/>
                <a:latin typeface="Arial"/>
                <a:ea typeface="+mn-ea"/>
                <a:cs typeface="+mn-cs"/>
              </a:rPr>
              <a:t> excavated (bulk factor 1.3)</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2021-2022: International competition “ Mining the Future”</a:t>
            </a:r>
            <a:r>
              <a:rPr kumimoji="0" lang="en-GB" sz="2000" b="0" i="0" u="none" strike="noStrike" kern="1200" cap="none" spc="0" normalizeH="0" baseline="0" noProof="0" dirty="0">
                <a:ln>
                  <a:noFill/>
                </a:ln>
                <a:solidFill>
                  <a:srgbClr val="0C377B"/>
                </a:solidFill>
                <a:effectLst/>
                <a:uLnTx/>
                <a:uFillTx/>
                <a:latin typeface="Arial"/>
                <a:ea typeface="+mn-ea"/>
                <a:cs typeface="+mn-cs"/>
              </a:rPr>
              <a:t>,  launched with the support of the EU Horizon 2020 grant agreement 951754, to </a:t>
            </a:r>
            <a:r>
              <a:rPr kumimoji="0" lang="en-GB" sz="2000" b="1" i="0" u="none" strike="noStrike" kern="1200" cap="none" spc="0" normalizeH="0" baseline="0" noProof="0" dirty="0">
                <a:ln>
                  <a:noFill/>
                </a:ln>
                <a:solidFill>
                  <a:srgbClr val="0C377B"/>
                </a:solidFill>
                <a:effectLst/>
                <a:uLnTx/>
                <a:uFillTx/>
                <a:latin typeface="Arial"/>
                <a:ea typeface="+mn-ea"/>
                <a:cs typeface="+mn-cs"/>
              </a:rPr>
              <a:t>find innovative and realistic ideas for the reuse of Molasse </a:t>
            </a:r>
            <a:r>
              <a:rPr kumimoji="0" lang="en-GB" sz="2000" b="0" i="0" u="none" strike="noStrike" kern="1200" cap="none" spc="0" normalizeH="0" baseline="0" noProof="0" dirty="0">
                <a:ln>
                  <a:noFill/>
                </a:ln>
                <a:solidFill>
                  <a:srgbClr val="0C377B"/>
                </a:solidFill>
                <a:effectLst/>
                <a:uLnTx/>
                <a:uFillTx/>
                <a:latin typeface="Arial"/>
                <a:ea typeface="+mn-ea"/>
                <a:cs typeface="+mn-cs"/>
              </a:rPr>
              <a:t>(96% of excavated materials)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CH" sz="2000" b="1" i="0" u="none" strike="noStrike" kern="1200" cap="none" spc="0" normalizeH="0" baseline="0" noProof="0" dirty="0">
                <a:ln>
                  <a:noFill/>
                </a:ln>
                <a:solidFill>
                  <a:srgbClr val="0C377B"/>
                </a:solidFill>
                <a:effectLst/>
                <a:uLnTx/>
                <a:uFillTx/>
                <a:latin typeface="Arial"/>
                <a:ea typeface="+mn-ea"/>
                <a:cs typeface="+mn-cs"/>
              </a:rPr>
              <a:t>2023: Definition of the “</a:t>
            </a:r>
            <a:r>
              <a:rPr kumimoji="0" lang="en-CH" sz="2000" b="1" i="0" u="none" strike="noStrike" kern="1200" cap="none" spc="0" normalizeH="0" baseline="0" noProof="0" dirty="0" err="1">
                <a:ln>
                  <a:noFill/>
                </a:ln>
                <a:solidFill>
                  <a:srgbClr val="0C377B"/>
                </a:solidFill>
                <a:effectLst/>
                <a:uLnTx/>
                <a:uFillTx/>
                <a:latin typeface="Arial"/>
                <a:ea typeface="+mn-ea"/>
                <a:cs typeface="+mn-cs"/>
              </a:rPr>
              <a:t>OpenSky</a:t>
            </a:r>
            <a:r>
              <a:rPr kumimoji="0" lang="en-CH" sz="2000" b="1" i="0" u="none" strike="noStrike" kern="1200" cap="none" spc="0" normalizeH="0" baseline="0" noProof="0" dirty="0">
                <a:ln>
                  <a:noFill/>
                </a:ln>
                <a:solidFill>
                  <a:srgbClr val="0C377B"/>
                </a:solidFill>
                <a:effectLst/>
                <a:uLnTx/>
                <a:uFillTx/>
                <a:latin typeface="Arial"/>
                <a:ea typeface="+mn-ea"/>
                <a:cs typeface="+mn-cs"/>
              </a:rPr>
              <a:t> Laboratory” project: </a:t>
            </a:r>
            <a:endParaRPr kumimoji="0" lang="en-US" sz="2000" b="1" i="0" u="none" strike="noStrike" kern="1200" cap="none" spc="0" normalizeH="0" baseline="0" noProof="0" dirty="0">
              <a:ln>
                <a:noFill/>
              </a:ln>
              <a:solidFill>
                <a:srgbClr val="0C377B"/>
              </a:solidFill>
              <a:effectLst/>
              <a:uLnTx/>
              <a:uFillTx/>
              <a:latin typeface="Arial"/>
              <a:ea typeface="+mn-ea"/>
              <a:cs typeface="+mn-cs"/>
            </a:endParaRP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CH" sz="2000" b="0" i="0" u="none" strike="noStrike" kern="1200" cap="none" spc="0" normalizeH="0" baseline="0" noProof="0" dirty="0">
                <a:ln>
                  <a:noFill/>
                </a:ln>
                <a:solidFill>
                  <a:srgbClr val="0C377B"/>
                </a:solidFill>
                <a:effectLst/>
                <a:uLnTx/>
                <a:uFillTx/>
                <a:latin typeface="Arial"/>
                <a:ea typeface="+mn-ea"/>
                <a:cs typeface="+mn-cs"/>
              </a:rPr>
              <a:t>Objective: Develop and test an innovative process to transform sterile “molasse” into fertile soil for agricultural use and afforestation. </a:t>
            </a:r>
            <a:endParaRPr kumimoji="0" lang="en-US" sz="2000" b="0" i="0" u="none" strike="noStrike" kern="1200" cap="none" spc="0" normalizeH="0" baseline="0" noProof="0" dirty="0">
              <a:ln>
                <a:noFill/>
              </a:ln>
              <a:solidFill>
                <a:srgbClr val="0C377B"/>
              </a:solidFill>
              <a:effectLst/>
              <a:uLnTx/>
              <a:uFillTx/>
              <a:latin typeface="Arial"/>
              <a:ea typeface="+mn-ea"/>
              <a:cs typeface="+mn-cs"/>
            </a:endParaRP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CH" sz="2000" b="0" i="0" u="none" strike="noStrike" kern="1200" cap="none" spc="0" normalizeH="0" baseline="0" noProof="0" dirty="0">
                <a:ln>
                  <a:noFill/>
                </a:ln>
                <a:solidFill>
                  <a:srgbClr val="0C377B"/>
                </a:solidFill>
                <a:effectLst/>
                <a:uLnTx/>
                <a:uFillTx/>
                <a:latin typeface="Arial"/>
                <a:ea typeface="+mn-ea"/>
                <a:cs typeface="+mn-cs"/>
              </a:rPr>
              <a:t>Duration: 4 years (2024-2027)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CH" sz="2000" b="0" i="0" u="none" strike="noStrike" kern="1200" cap="none" spc="0" normalizeH="0" baseline="0" noProof="0" dirty="0">
              <a:ln>
                <a:noFill/>
              </a:ln>
              <a:solidFill>
                <a:srgbClr val="0C377B"/>
              </a:solidFill>
              <a:effectLst/>
              <a:uLnTx/>
              <a:uFillTx/>
              <a:latin typeface="Arial"/>
              <a:ea typeface="+mn-ea"/>
              <a:cs typeface="+mn-cs"/>
            </a:endParaRPr>
          </a:p>
        </p:txBody>
      </p:sp>
    </p:spTree>
    <p:extLst>
      <p:ext uri="{BB962C8B-B14F-4D97-AF65-F5344CB8AC3E}">
        <p14:creationId xmlns:p14="http://schemas.microsoft.com/office/powerpoint/2010/main" val="11793899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OpenSky</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Laboratory: Demonstrate </a:t>
            </a:r>
            <a:r>
              <a:rPr lang="en-US" dirty="0"/>
              <a:t>M</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olasse</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lang="en-US" dirty="0"/>
              <a:t>R</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euse</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lang="en-US" dirty="0"/>
              <a:t>C</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ases</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9" name="Text Placeholder 3">
            <a:extLst>
              <a:ext uri="{FF2B5EF4-FFF2-40B4-BE49-F238E27FC236}">
                <a16:creationId xmlns:a16="http://schemas.microsoft.com/office/drawing/2014/main" id="{2A98E382-E684-0345-5634-25C6032CFB4E}"/>
              </a:ext>
            </a:extLst>
          </p:cNvPr>
          <p:cNvSpPr txBox="1">
            <a:spLocks/>
          </p:cNvSpPr>
          <p:nvPr/>
        </p:nvSpPr>
        <p:spPr>
          <a:xfrm>
            <a:off x="135714" y="1379702"/>
            <a:ext cx="5364000" cy="5317389"/>
          </a:xfrm>
          <a:prstGeom prst="rect">
            <a:avLst/>
          </a:prstGeom>
        </p:spPr>
        <p:txBody>
          <a:bodyPr vert="horz" lIns="91440" tIns="45720" rIns="91440" bIns="45720" rtlCol="0">
            <a:noAutofit/>
          </a:bodyPr>
          <a:lstStyle>
            <a:lvl1pPr marL="0" indent="0" algn="l" defTabSz="914377" rtl="0" eaLnBrk="1" latinLnBrk="0" hangingPunct="1">
              <a:lnSpc>
                <a:spcPts val="1851"/>
              </a:lnSpc>
              <a:spcBef>
                <a:spcPts val="1851"/>
              </a:spcBef>
              <a:buFont typeface="Arial" panose="020B0604020202020204" pitchFamily="34" charset="0"/>
              <a:buNone/>
              <a:defRPr sz="1867" b="1" kern="1200">
                <a:solidFill>
                  <a:schemeClr val="tx1"/>
                </a:solidFill>
                <a:latin typeface="+mn-lt"/>
                <a:ea typeface="+mn-ea"/>
                <a:cs typeface="+mn-cs"/>
              </a:defRPr>
            </a:lvl1pPr>
            <a:lvl2pPr marL="629984" indent="0" algn="l" defTabSz="914377" rtl="0" eaLnBrk="1" latinLnBrk="0" hangingPunct="1">
              <a:lnSpc>
                <a:spcPts val="1851"/>
              </a:lnSpc>
              <a:spcBef>
                <a:spcPts val="0"/>
              </a:spcBef>
              <a:buFont typeface="Arial" panose="020B0604020202020204" pitchFamily="34" charset="0"/>
              <a:buNone/>
              <a:tabLst>
                <a:tab pos="5273868" algn="r"/>
              </a:tabLst>
              <a:defRPr sz="1600" kern="1200">
                <a:solidFill>
                  <a:schemeClr val="tx1"/>
                </a:solidFill>
                <a:latin typeface="+mn-lt"/>
                <a:ea typeface="+mn-ea"/>
                <a:cs typeface="+mn-cs"/>
              </a:defRPr>
            </a:lvl2pPr>
            <a:lvl3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3pPr>
            <a:lvl4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4pPr>
            <a:lvl5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594" marR="0" lvl="0" indent="-228594" algn="l" defTabSz="914377" rtl="0" eaLnBrk="1" fontAlgn="auto" latinLnBrk="0" hangingPunct="1">
              <a:lnSpc>
                <a:spcPct val="100000"/>
              </a:lnSpc>
              <a:spcBef>
                <a:spcPts val="1851"/>
              </a:spcBef>
              <a:spcAft>
                <a:spcPts val="0"/>
              </a:spcAft>
              <a:buClrTx/>
              <a:buSzTx/>
              <a:buFont typeface="Arial" panose="020B0604020202020204" pitchFamily="34" charset="0"/>
              <a:buChar char="•"/>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Project launched in January 2024</a:t>
            </a:r>
          </a:p>
          <a:p>
            <a:pPr marL="228594" marR="0" lvl="0" indent="-228594" algn="l" defTabSz="914377" rtl="0" eaLnBrk="1" fontAlgn="auto" latinLnBrk="0" hangingPunct="1">
              <a:lnSpc>
                <a:spcPct val="100000"/>
              </a:lnSpc>
              <a:spcBef>
                <a:spcPts val="1851"/>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C377B"/>
                </a:solidFill>
                <a:effectLst/>
                <a:uLnTx/>
                <a:uFillTx/>
                <a:latin typeface="Arial"/>
                <a:ea typeface="+mn-ea"/>
                <a:cs typeface="+mn-cs"/>
              </a:rPr>
              <a:t>5500 m</a:t>
            </a:r>
            <a:r>
              <a:rPr kumimoji="0" lang="en-GB" sz="1800" b="1" i="0" u="none" strike="noStrike" kern="1200" cap="none" spc="0" normalizeH="0" baseline="30000" noProof="0" dirty="0">
                <a:ln>
                  <a:noFill/>
                </a:ln>
                <a:solidFill>
                  <a:srgbClr val="0C377B"/>
                </a:solidFill>
                <a:effectLst/>
                <a:uLnTx/>
                <a:uFillTx/>
                <a:latin typeface="Arial"/>
                <a:ea typeface="+mn-ea"/>
                <a:cs typeface="+mn-cs"/>
              </a:rPr>
              <a:t>2</a:t>
            </a:r>
            <a:r>
              <a:rPr kumimoji="0" lang="en-GB" sz="1800" b="1" i="0" u="none" strike="noStrike" kern="1200" cap="none" spc="0" normalizeH="0" baseline="0" noProof="0" dirty="0">
                <a:ln>
                  <a:noFill/>
                </a:ln>
                <a:solidFill>
                  <a:srgbClr val="0C377B"/>
                </a:solidFill>
                <a:effectLst/>
                <a:uLnTx/>
                <a:uFillTx/>
                <a:latin typeface="Arial"/>
                <a:ea typeface="+mn-ea"/>
                <a:cs typeface="+mn-cs"/>
              </a:rPr>
              <a:t> near LHC P5 in </a:t>
            </a:r>
            <a:r>
              <a:rPr kumimoji="0" lang="en-GB" sz="1800" b="1" i="0" u="none" strike="noStrike" kern="1200" cap="none" spc="0" normalizeH="0" baseline="0" noProof="0" dirty="0" err="1">
                <a:ln>
                  <a:noFill/>
                </a:ln>
                <a:solidFill>
                  <a:srgbClr val="0C377B"/>
                </a:solidFill>
                <a:effectLst/>
                <a:uLnTx/>
                <a:uFillTx/>
                <a:latin typeface="Arial"/>
                <a:ea typeface="+mn-ea"/>
                <a:cs typeface="+mn-cs"/>
              </a:rPr>
              <a:t>Cessy</a:t>
            </a:r>
            <a:r>
              <a:rPr kumimoji="0" lang="en-GB" sz="1800" b="1" i="0" u="none" strike="noStrike" kern="1200" cap="none" spc="0" normalizeH="0" baseline="0" noProof="0" dirty="0">
                <a:ln>
                  <a:noFill/>
                </a:ln>
                <a:solidFill>
                  <a:srgbClr val="0C377B"/>
                </a:solidFill>
                <a:effectLst/>
                <a:uLnTx/>
                <a:uFillTx/>
                <a:latin typeface="Arial"/>
                <a:ea typeface="+mn-ea"/>
                <a:cs typeface="+mn-cs"/>
              </a:rPr>
              <a:t>, France.</a:t>
            </a:r>
          </a:p>
          <a:p>
            <a:pPr marL="228594" marR="0" lvl="0" indent="-228594" algn="l" defTabSz="914377" rtl="0" eaLnBrk="1" fontAlgn="auto" latinLnBrk="0" hangingPunct="1">
              <a:lnSpc>
                <a:spcPct val="100000"/>
              </a:lnSpc>
              <a:spcBef>
                <a:spcPts val="1851"/>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Trial with 5 000 t of excavated local molasse</a:t>
            </a:r>
          </a:p>
          <a:p>
            <a:pPr marL="0" marR="0" lvl="0" indent="0" algn="l" defTabSz="914377" rtl="0" eaLnBrk="1" fontAlgn="auto" latinLnBrk="0" hangingPunct="1">
              <a:lnSpc>
                <a:spcPct val="100000"/>
              </a:lnSpc>
              <a:spcBef>
                <a:spcPts val="1851"/>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Layout : </a:t>
            </a:r>
          </a:p>
          <a:p>
            <a:pPr marL="228594" marR="0" lvl="0" indent="-228594" algn="l" defTabSz="914377" rtl="0" eaLnBrk="1" fontAlgn="auto" latinLnBrk="0" hangingPunct="1">
              <a:lnSpc>
                <a:spcPct val="100000"/>
              </a:lnSpc>
              <a:spcBef>
                <a:spcPts val="1051"/>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cells for agriculture trials (10*10 m)</a:t>
            </a:r>
          </a:p>
          <a:p>
            <a:pPr marL="228594" marR="0" lvl="0" indent="-228594" algn="l" defTabSz="914377" rtl="0" eaLnBrk="1" fontAlgn="auto" latinLnBrk="0" hangingPunct="1">
              <a:lnSpc>
                <a:spcPct val="100000"/>
              </a:lnSpc>
              <a:spcBef>
                <a:spcPts val="1051"/>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cells for forestry trials (20*20 m)</a:t>
            </a:r>
          </a:p>
          <a:p>
            <a:pPr marL="0" marR="0" lvl="0" indent="0" algn="l" defTabSz="914377" rtl="0" eaLnBrk="1" fontAlgn="auto" latinLnBrk="0" hangingPunct="1">
              <a:lnSpc>
                <a:spcPct val="100000"/>
              </a:lnSpc>
              <a:spcBef>
                <a:spcPts val="1851"/>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Different types of plants selected in function of regional specificities and possible soil reuse cases </a:t>
            </a:r>
          </a:p>
          <a:p>
            <a:pPr marL="0" marR="0" lvl="0" indent="0" algn="l" defTabSz="914377" rtl="0" eaLnBrk="1" fontAlgn="auto" latinLnBrk="0" hangingPunct="1">
              <a:lnSpc>
                <a:spcPct val="100000"/>
              </a:lnSpc>
              <a:spcBef>
                <a:spcPts val="1851"/>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Project phases:</a:t>
            </a:r>
          </a:p>
          <a:p>
            <a:pPr marL="0" marR="0" lvl="0" indent="0" algn="l" defTabSz="914377" rtl="0" eaLnBrk="1" fontAlgn="auto" latinLnBrk="0" hangingPunct="1">
              <a:lnSpc>
                <a:spcPct val="100000"/>
              </a:lnSpc>
              <a:spcBef>
                <a:spcPts val="1051"/>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1) Initial laboratory analysis to </a:t>
            </a:r>
            <a:r>
              <a:rPr kumimoji="0" lang="en-GB" sz="1800" b="1" i="0" u="none" strike="noStrike" kern="1200" cap="none" spc="0" normalizeH="0" baseline="0" noProof="0" dirty="0">
                <a:ln>
                  <a:noFill/>
                </a:ln>
                <a:solidFill>
                  <a:srgbClr val="0C377B"/>
                </a:solidFill>
                <a:effectLst/>
                <a:uLnTx/>
                <a:uFillTx/>
                <a:latin typeface="Arial"/>
                <a:ea typeface="+mn-ea"/>
                <a:cs typeface="+mn-cs"/>
              </a:rPr>
              <a:t>identify</a:t>
            </a:r>
            <a:r>
              <a:rPr kumimoji="0" lang="en-GB" sz="1800" b="0" i="0" u="none" strike="noStrike" kern="1200" cap="none" spc="0" normalizeH="0" baseline="0" noProof="0" dirty="0">
                <a:ln>
                  <a:noFill/>
                </a:ln>
                <a:solidFill>
                  <a:srgbClr val="0C377B"/>
                </a:solidFill>
                <a:effectLst/>
                <a:uLnTx/>
                <a:uFillTx/>
                <a:latin typeface="Arial"/>
                <a:ea typeface="+mn-ea"/>
                <a:cs typeface="+mn-cs"/>
              </a:rPr>
              <a:t> the </a:t>
            </a:r>
            <a:r>
              <a:rPr kumimoji="0" lang="en-GB" sz="1800" b="1" i="0" u="none" strike="noStrike" kern="1200" cap="none" spc="0" normalizeH="0" baseline="0" noProof="0" dirty="0">
                <a:ln>
                  <a:noFill/>
                </a:ln>
                <a:solidFill>
                  <a:srgbClr val="0C377B"/>
                </a:solidFill>
                <a:effectLst/>
                <a:uLnTx/>
                <a:uFillTx/>
                <a:latin typeface="Arial"/>
                <a:ea typeface="+mn-ea"/>
                <a:cs typeface="+mn-cs"/>
              </a:rPr>
              <a:t>most suitable mix</a:t>
            </a:r>
            <a:r>
              <a:rPr kumimoji="0" lang="en-GB" sz="1800" b="0" i="0" u="none" strike="noStrike" kern="1200" cap="none" spc="0" normalizeH="0" baseline="0" noProof="0" dirty="0">
                <a:ln>
                  <a:noFill/>
                </a:ln>
                <a:solidFill>
                  <a:srgbClr val="0C377B"/>
                </a:solidFill>
                <a:effectLst/>
                <a:uLnTx/>
                <a:uFillTx/>
                <a:latin typeface="Arial"/>
                <a:ea typeface="+mn-ea"/>
                <a:cs typeface="+mn-cs"/>
              </a:rPr>
              <a:t> of molasse and amendments.</a:t>
            </a:r>
          </a:p>
          <a:p>
            <a:pPr marL="0" marR="0" lvl="0" indent="0" algn="l" defTabSz="914377" rtl="0" eaLnBrk="1" fontAlgn="auto" latinLnBrk="0" hangingPunct="1">
              <a:lnSpc>
                <a:spcPct val="100000"/>
              </a:lnSpc>
              <a:spcBef>
                <a:spcPts val="1051"/>
              </a:spcBef>
              <a:spcAft>
                <a:spcPts val="0"/>
              </a:spcAft>
              <a:buClrTx/>
              <a:buSzTx/>
              <a:buFont typeface="Arial" panose="020B0604020202020204" pitchFamily="34" charset="0"/>
              <a:buNone/>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2) </a:t>
            </a:r>
            <a:r>
              <a:rPr kumimoji="0" lang="en-GB" sz="1800" b="1" i="0" u="none" strike="noStrike" kern="1200" cap="none" spc="0" normalizeH="0" baseline="0" noProof="0" dirty="0">
                <a:ln>
                  <a:noFill/>
                </a:ln>
                <a:solidFill>
                  <a:srgbClr val="0C377B"/>
                </a:solidFill>
                <a:effectLst/>
                <a:uLnTx/>
                <a:uFillTx/>
                <a:latin typeface="Arial"/>
                <a:ea typeface="+mn-ea"/>
                <a:cs typeface="+mn-cs"/>
              </a:rPr>
              <a:t>Field tests </a:t>
            </a:r>
            <a:r>
              <a:rPr kumimoji="0" lang="en-GB" sz="1800" b="0" i="0" u="none" strike="noStrike" kern="1200" cap="none" spc="0" normalizeH="0" baseline="0" noProof="0" dirty="0">
                <a:ln>
                  <a:noFill/>
                </a:ln>
                <a:solidFill>
                  <a:srgbClr val="0C377B"/>
                </a:solidFill>
                <a:effectLst/>
                <a:uLnTx/>
                <a:uFillTx/>
                <a:latin typeface="Arial"/>
                <a:ea typeface="+mn-ea"/>
                <a:cs typeface="+mn-cs"/>
              </a:rPr>
              <a:t>in a </a:t>
            </a:r>
            <a:r>
              <a:rPr kumimoji="0" lang="en-GB" sz="1800" b="1" i="0" u="none" strike="noStrike" kern="1200" cap="none" spc="0" normalizeH="0" baseline="0" noProof="0" dirty="0">
                <a:ln>
                  <a:noFill/>
                </a:ln>
                <a:solidFill>
                  <a:srgbClr val="0C377B"/>
                </a:solidFill>
                <a:effectLst/>
                <a:uLnTx/>
                <a:uFillTx/>
                <a:latin typeface="Arial"/>
                <a:ea typeface="+mn-ea"/>
                <a:cs typeface="+mn-cs"/>
              </a:rPr>
              <a:t>controlled environment </a:t>
            </a:r>
            <a:r>
              <a:rPr kumimoji="0" lang="en-GB" sz="1800" b="0" i="0" u="none" strike="noStrike" kern="1200" cap="none" spc="0" normalizeH="0" baseline="0" noProof="0" dirty="0">
                <a:ln>
                  <a:noFill/>
                </a:ln>
                <a:solidFill>
                  <a:srgbClr val="0C377B"/>
                </a:solidFill>
                <a:effectLst/>
                <a:uLnTx/>
                <a:uFillTx/>
                <a:latin typeface="Arial"/>
                <a:ea typeface="+mn-ea"/>
                <a:cs typeface="+mn-cs"/>
              </a:rPr>
              <a:t>(</a:t>
            </a:r>
            <a:r>
              <a:rPr kumimoji="0" lang="en-GB" sz="1800" b="1" i="0" u="none" strike="noStrike" kern="1200" cap="none" spc="0" normalizeH="0" baseline="0" noProof="0" dirty="0">
                <a:ln>
                  <a:noFill/>
                </a:ln>
                <a:solidFill>
                  <a:srgbClr val="0C377B"/>
                </a:solidFill>
                <a:effectLst/>
                <a:uLnTx/>
                <a:uFillTx/>
                <a:latin typeface="Arial"/>
                <a:ea typeface="+mn-ea"/>
                <a:cs typeface="+mn-cs"/>
              </a:rPr>
              <a:t>monitoring </a:t>
            </a:r>
            <a:r>
              <a:rPr kumimoji="0" lang="en-GB" sz="1800" b="0" i="0" u="none" strike="noStrike" kern="1200" cap="none" spc="0" normalizeH="0" baseline="0" noProof="0" dirty="0">
                <a:ln>
                  <a:noFill/>
                </a:ln>
                <a:solidFill>
                  <a:srgbClr val="0C377B"/>
                </a:solidFill>
                <a:effectLst/>
                <a:uLnTx/>
                <a:uFillTx/>
                <a:latin typeface="Arial"/>
                <a:ea typeface="+mn-ea"/>
                <a:cs typeface="+mn-cs"/>
              </a:rPr>
              <a:t>of the field conditions)</a:t>
            </a:r>
            <a:endParaRPr kumimoji="0" lang="en-GB" sz="1800" b="1" i="0" u="none" strike="noStrike" kern="1200" cap="none" spc="0" normalizeH="0" baseline="0" noProof="0" dirty="0">
              <a:ln>
                <a:noFill/>
              </a:ln>
              <a:solidFill>
                <a:srgbClr val="0C377B"/>
              </a:solidFill>
              <a:effectLst/>
              <a:uLnTx/>
              <a:uFillTx/>
              <a:latin typeface="Arial"/>
              <a:ea typeface="+mn-ea"/>
              <a:cs typeface="+mn-cs"/>
            </a:endParaRPr>
          </a:p>
        </p:txBody>
      </p:sp>
      <p:pic>
        <p:nvPicPr>
          <p:cNvPr id="10" name="Image 1" descr="Une image contenant Plan, texte, carte&#10;&#10;Description générée automatiquement">
            <a:extLst>
              <a:ext uri="{FF2B5EF4-FFF2-40B4-BE49-F238E27FC236}">
                <a16:creationId xmlns:a16="http://schemas.microsoft.com/office/drawing/2014/main" id="{075EB1FC-B756-34FE-0632-7335422CF040}"/>
              </a:ext>
            </a:extLst>
          </p:cNvPr>
          <p:cNvPicPr>
            <a:picLocks noChangeAspect="1"/>
          </p:cNvPicPr>
          <p:nvPr/>
        </p:nvPicPr>
        <p:blipFill rotWithShape="1">
          <a:blip r:embed="rId3"/>
          <a:srcRect l="1970"/>
          <a:stretch/>
        </p:blipFill>
        <p:spPr>
          <a:xfrm>
            <a:off x="5367424" y="1393660"/>
            <a:ext cx="6802338" cy="5468116"/>
          </a:xfrm>
          <a:prstGeom prst="rect">
            <a:avLst/>
          </a:prstGeom>
        </p:spPr>
      </p:pic>
      <p:sp>
        <p:nvSpPr>
          <p:cNvPr id="11" name="Text Placeholder 3">
            <a:extLst>
              <a:ext uri="{FF2B5EF4-FFF2-40B4-BE49-F238E27FC236}">
                <a16:creationId xmlns:a16="http://schemas.microsoft.com/office/drawing/2014/main" id="{F1A93576-E48A-750E-7E29-52A65024EE00}"/>
              </a:ext>
            </a:extLst>
          </p:cNvPr>
          <p:cNvSpPr txBox="1">
            <a:spLocks/>
          </p:cNvSpPr>
          <p:nvPr/>
        </p:nvSpPr>
        <p:spPr>
          <a:xfrm>
            <a:off x="496322" y="863890"/>
            <a:ext cx="11399191" cy="461389"/>
          </a:xfrm>
          <a:prstGeom prst="rect">
            <a:avLst/>
          </a:prstGeom>
        </p:spPr>
        <p:txBody>
          <a:bodyPr vert="horz" lIns="91440" tIns="45720" rIns="91440" bIns="45720" rtlCol="0">
            <a:noAutofit/>
          </a:bodyPr>
          <a:lstStyle>
            <a:lvl1pPr marL="0" indent="0" algn="l" defTabSz="914377" rtl="0" eaLnBrk="1" latinLnBrk="0" hangingPunct="1">
              <a:lnSpc>
                <a:spcPts val="1851"/>
              </a:lnSpc>
              <a:spcBef>
                <a:spcPts val="1851"/>
              </a:spcBef>
              <a:buFont typeface="Arial" panose="020B0604020202020204" pitchFamily="34" charset="0"/>
              <a:buNone/>
              <a:defRPr sz="1867" b="1" kern="1200">
                <a:solidFill>
                  <a:schemeClr val="tx1"/>
                </a:solidFill>
                <a:latin typeface="+mn-lt"/>
                <a:ea typeface="+mn-ea"/>
                <a:cs typeface="+mn-cs"/>
              </a:defRPr>
            </a:lvl1pPr>
            <a:lvl2pPr marL="629984" indent="0" algn="l" defTabSz="914377" rtl="0" eaLnBrk="1" latinLnBrk="0" hangingPunct="1">
              <a:lnSpc>
                <a:spcPts val="1851"/>
              </a:lnSpc>
              <a:spcBef>
                <a:spcPts val="0"/>
              </a:spcBef>
              <a:buFont typeface="Arial" panose="020B0604020202020204" pitchFamily="34" charset="0"/>
              <a:buNone/>
              <a:tabLst>
                <a:tab pos="5273868" algn="r"/>
              </a:tabLst>
              <a:defRPr sz="1600" kern="1200">
                <a:solidFill>
                  <a:schemeClr val="tx1"/>
                </a:solidFill>
                <a:latin typeface="+mn-lt"/>
                <a:ea typeface="+mn-ea"/>
                <a:cs typeface="+mn-cs"/>
              </a:defRPr>
            </a:lvl2pPr>
            <a:lvl3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3pPr>
            <a:lvl4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4pPr>
            <a:lvl5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100000"/>
              </a:lnSpc>
              <a:spcBef>
                <a:spcPts val="1851"/>
              </a:spcBef>
              <a:spcAft>
                <a:spcPts val="0"/>
              </a:spcAft>
              <a:buClrTx/>
              <a:buSzTx/>
              <a:buFont typeface="Arial" panose="020B0604020202020204" pitchFamily="34" charset="0"/>
              <a:buNone/>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GOAL: demonstrate the feasibility to transform Molasse (excavated material) into fertile soil.</a:t>
            </a:r>
          </a:p>
        </p:txBody>
      </p:sp>
      <p:sp>
        <p:nvSpPr>
          <p:cNvPr id="2" name="Slide Number Placeholder 1">
            <a:extLst>
              <a:ext uri="{FF2B5EF4-FFF2-40B4-BE49-F238E27FC236}">
                <a16:creationId xmlns:a16="http://schemas.microsoft.com/office/drawing/2014/main" id="{B2DEEB80-FBA7-A5BA-A7D2-4523A2308743}"/>
              </a:ext>
            </a:extLst>
          </p:cNvPr>
          <p:cNvSpPr>
            <a:spLocks noGrp="1"/>
          </p:cNvSpPr>
          <p:nvPr>
            <p:ph type="sldNum" sz="quarter" idx="12"/>
          </p:nvPr>
        </p:nvSpPr>
        <p:spPr/>
        <p:txBody>
          <a:bodyPr/>
          <a:lstStyle/>
          <a:p>
            <a:fld id="{B2F5FC1A-9684-4071-8C56-D27C643B063E}" type="slidenum">
              <a:rPr lang="en-GB" smtClean="0"/>
              <a:t>31</a:t>
            </a:fld>
            <a:endParaRPr lang="en-GB"/>
          </a:p>
        </p:txBody>
      </p:sp>
    </p:spTree>
    <p:extLst>
      <p:ext uri="{BB962C8B-B14F-4D97-AF65-F5344CB8AC3E}">
        <p14:creationId xmlns:p14="http://schemas.microsoft.com/office/powerpoint/2010/main" val="15283212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b="7129"/>
          <a:stretch/>
        </p:blipFill>
        <p:spPr>
          <a:xfrm>
            <a:off x="479376" y="5044084"/>
            <a:ext cx="2674616" cy="1792536"/>
          </a:xfrm>
          <a:prstGeom prst="rect">
            <a:avLst/>
          </a:prstGeom>
        </p:spPr>
      </p:pic>
      <p:sp>
        <p:nvSpPr>
          <p:cNvPr id="2" name="Content Placeholder 1"/>
          <p:cNvSpPr>
            <a:spLocks noGrp="1"/>
          </p:cNvSpPr>
          <p:nvPr>
            <p:ph idx="4294967295"/>
          </p:nvPr>
        </p:nvSpPr>
        <p:spPr>
          <a:xfrm>
            <a:off x="6312024" y="1149152"/>
            <a:ext cx="5832648" cy="4368080"/>
          </a:xfrm>
        </p:spPr>
        <p:txBody>
          <a:bodyPr>
            <a:noAutofit/>
          </a:bodyPr>
          <a:lstStyle/>
          <a:p>
            <a:pPr>
              <a:spcBef>
                <a:spcPts val="1200"/>
              </a:spcBef>
              <a:buClr>
                <a:schemeClr val="tx2"/>
              </a:buClr>
            </a:pPr>
            <a:r>
              <a:rPr lang="en-US" sz="2200" b="1" dirty="0">
                <a:solidFill>
                  <a:srgbClr val="FF0000"/>
                </a:solidFill>
              </a:rPr>
              <a:t>Order of magnitude performance increase </a:t>
            </a:r>
            <a:r>
              <a:rPr lang="en-US" sz="2200" dirty="0"/>
              <a:t>in both </a:t>
            </a:r>
            <a:r>
              <a:rPr lang="en-US" sz="2200" b="1" dirty="0">
                <a:solidFill>
                  <a:srgbClr val="FF0000"/>
                </a:solidFill>
              </a:rPr>
              <a:t>energy &amp; luminosity </a:t>
            </a:r>
          </a:p>
          <a:p>
            <a:pPr>
              <a:spcBef>
                <a:spcPts val="1200"/>
              </a:spcBef>
              <a:buClr>
                <a:schemeClr val="tx2"/>
              </a:buClr>
            </a:pPr>
            <a:r>
              <a:rPr lang="en-US" sz="2200" b="1" dirty="0">
                <a:solidFill>
                  <a:srgbClr val="FF0000"/>
                </a:solidFill>
              </a:rPr>
              <a:t>100 </a:t>
            </a:r>
            <a:r>
              <a:rPr lang="en-US" sz="2200" b="1" dirty="0" err="1">
                <a:solidFill>
                  <a:srgbClr val="FF0000"/>
                </a:solidFill>
              </a:rPr>
              <a:t>TeV</a:t>
            </a:r>
            <a:r>
              <a:rPr lang="en-US" sz="2200" b="1" dirty="0">
                <a:solidFill>
                  <a:srgbClr val="FF0000"/>
                </a:solidFill>
              </a:rPr>
              <a:t> collision energy </a:t>
            </a:r>
            <a:r>
              <a:rPr lang="en-US" sz="2200" dirty="0"/>
              <a:t>(vs 14 </a:t>
            </a:r>
            <a:r>
              <a:rPr lang="en-US" sz="2200" dirty="0" err="1"/>
              <a:t>TeV</a:t>
            </a:r>
            <a:r>
              <a:rPr lang="en-US" sz="2200" dirty="0"/>
              <a:t> for LHC)</a:t>
            </a:r>
            <a:r>
              <a:rPr lang="en-US" sz="2200" dirty="0">
                <a:sym typeface="Wingdings" panose="05000000000000000000" pitchFamily="2" charset="2"/>
              </a:rPr>
              <a:t> </a:t>
            </a:r>
            <a:endParaRPr lang="en-US" sz="2200" dirty="0"/>
          </a:p>
          <a:p>
            <a:pPr>
              <a:spcBef>
                <a:spcPts val="1200"/>
              </a:spcBef>
              <a:buClr>
                <a:schemeClr val="tx2"/>
              </a:buClr>
            </a:pPr>
            <a:r>
              <a:rPr lang="en-US" sz="2200" b="1" dirty="0">
                <a:solidFill>
                  <a:srgbClr val="FF0000"/>
                </a:solidFill>
              </a:rPr>
              <a:t>20 ab</a:t>
            </a:r>
            <a:r>
              <a:rPr lang="en-US" sz="2200" b="1" baseline="30000" dirty="0">
                <a:solidFill>
                  <a:srgbClr val="FF0000"/>
                </a:solidFill>
              </a:rPr>
              <a:t>-1</a:t>
            </a:r>
            <a:r>
              <a:rPr lang="en-US" sz="2200" b="1" dirty="0">
                <a:solidFill>
                  <a:srgbClr val="FF0000"/>
                </a:solidFill>
              </a:rPr>
              <a:t> per experiment collected over 25 years </a:t>
            </a:r>
            <a:r>
              <a:rPr lang="en-US" sz="2200" dirty="0"/>
              <a:t>of operation (vs 3 ab</a:t>
            </a:r>
            <a:r>
              <a:rPr lang="en-US" sz="2200" baseline="30000" dirty="0"/>
              <a:t>-1</a:t>
            </a:r>
            <a:r>
              <a:rPr lang="en-US" sz="2200" dirty="0"/>
              <a:t> for LHC)</a:t>
            </a:r>
          </a:p>
          <a:p>
            <a:pPr>
              <a:spcBef>
                <a:spcPts val="1200"/>
              </a:spcBef>
              <a:buClr>
                <a:schemeClr val="tx2"/>
              </a:buClr>
            </a:pPr>
            <a:r>
              <a:rPr lang="en-US" sz="2200" dirty="0"/>
              <a:t>Similar performance increase as from Tevatron to LHC</a:t>
            </a:r>
          </a:p>
          <a:p>
            <a:pPr>
              <a:spcBef>
                <a:spcPts val="1200"/>
              </a:spcBef>
              <a:buClr>
                <a:schemeClr val="tx2"/>
              </a:buClr>
            </a:pPr>
            <a:r>
              <a:rPr lang="en-US" sz="2200" b="1" dirty="0">
                <a:solidFill>
                  <a:srgbClr val="FF0000"/>
                </a:solidFill>
              </a:rPr>
              <a:t>Key technology: high-field magnets</a:t>
            </a:r>
          </a:p>
        </p:txBody>
      </p:sp>
      <p:sp>
        <p:nvSpPr>
          <p:cNvPr id="15" name="TextBox 14"/>
          <p:cNvSpPr txBox="1"/>
          <p:nvPr/>
        </p:nvSpPr>
        <p:spPr>
          <a:xfrm>
            <a:off x="10012805" y="4881934"/>
            <a:ext cx="1843835" cy="9233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FNAL dipole demonstrator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14.5 T Nb</a:t>
            </a:r>
            <a:r>
              <a:rPr kumimoji="0" lang="en-US" sz="1800" b="1" i="0" u="none" strike="noStrike" kern="1200" cap="none" spc="0" normalizeH="0" baseline="-25000" noProof="0" dirty="0">
                <a:ln>
                  <a:noFill/>
                </a:ln>
                <a:solidFill>
                  <a:srgbClr val="0C377B"/>
                </a:solidFill>
                <a:effectLst/>
                <a:uLnTx/>
                <a:uFillTx/>
                <a:latin typeface="Arial"/>
                <a:ea typeface="+mn-ea"/>
                <a:cs typeface="+mn-cs"/>
              </a:rPr>
              <a:t>3</a:t>
            </a:r>
            <a:r>
              <a:rPr kumimoji="0" lang="en-US" sz="1800" b="1" i="0" u="none" strike="noStrike" kern="1200" cap="none" spc="0" normalizeH="0" baseline="0" noProof="0" dirty="0">
                <a:ln>
                  <a:noFill/>
                </a:ln>
                <a:solidFill>
                  <a:srgbClr val="0C377B"/>
                </a:solidFill>
                <a:effectLst/>
                <a:uLnTx/>
                <a:uFillTx/>
                <a:latin typeface="Arial"/>
                <a:ea typeface="+mn-ea"/>
                <a:cs typeface="+mn-cs"/>
              </a:rPr>
              <a:t>Sn</a:t>
            </a:r>
          </a:p>
        </p:txBody>
      </p:sp>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2166" y="1124744"/>
            <a:ext cx="5934147" cy="3146493"/>
          </a:xfrm>
          <a:prstGeom prst="rect">
            <a:avLst/>
          </a:prstGeom>
        </p:spPr>
      </p:pic>
      <p:sp>
        <p:nvSpPr>
          <p:cNvPr id="19" name="TextBox 18"/>
          <p:cNvSpPr txBox="1"/>
          <p:nvPr/>
        </p:nvSpPr>
        <p:spPr>
          <a:xfrm>
            <a:off x="47328" y="4149080"/>
            <a:ext cx="3001149" cy="92333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from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LHC technology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8.3 T </a:t>
            </a:r>
            <a:r>
              <a:rPr kumimoji="0" lang="en-US" sz="1800" b="1" i="0" u="none" strike="noStrike" kern="1200" cap="none" spc="0" normalizeH="0" baseline="0" noProof="0" dirty="0" err="1">
                <a:ln>
                  <a:noFill/>
                </a:ln>
                <a:solidFill>
                  <a:srgbClr val="0C377B"/>
                </a:solidFill>
                <a:effectLst/>
                <a:uLnTx/>
                <a:uFillTx/>
                <a:latin typeface="Arial"/>
                <a:ea typeface="+mn-ea"/>
                <a:cs typeface="+mn-cs"/>
              </a:rPr>
              <a:t>NbTi</a:t>
            </a:r>
            <a:r>
              <a:rPr kumimoji="0" lang="en-US" sz="1800" b="1" i="0" u="none" strike="noStrike" kern="1200" cap="none" spc="0" normalizeH="0" baseline="0" noProof="0" dirty="0">
                <a:ln>
                  <a:noFill/>
                </a:ln>
                <a:solidFill>
                  <a:srgbClr val="0C377B"/>
                </a:solidFill>
                <a:effectLst/>
                <a:uLnTx/>
                <a:uFillTx/>
                <a:latin typeface="Arial"/>
                <a:ea typeface="+mn-ea"/>
                <a:cs typeface="+mn-cs"/>
              </a:rPr>
              <a:t> dipole</a:t>
            </a:r>
            <a:endParaRPr kumimoji="0" lang="en-US" sz="1800" b="0" i="0" u="none" strike="noStrike" kern="1200" cap="none" spc="0" normalizeH="0" baseline="0" noProof="0" dirty="0">
              <a:ln>
                <a:noFill/>
              </a:ln>
              <a:solidFill>
                <a:srgbClr val="0C377B"/>
              </a:solidFill>
              <a:effectLst/>
              <a:uLnTx/>
              <a:uFillTx/>
              <a:latin typeface="Arial"/>
              <a:ea typeface="+mn-ea"/>
              <a:cs typeface="+mn-cs"/>
            </a:endParaRPr>
          </a:p>
        </p:txBody>
      </p:sp>
      <p:sp>
        <p:nvSpPr>
          <p:cNvPr id="20" name="TextBox 19"/>
          <p:cNvSpPr txBox="1"/>
          <p:nvPr/>
        </p:nvSpPr>
        <p:spPr>
          <a:xfrm>
            <a:off x="3915711" y="4159747"/>
            <a:ext cx="2634054" cy="954107"/>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via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HL-LHC technology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rPr>
              <a:t>12 T Nb</a:t>
            </a:r>
            <a:r>
              <a:rPr kumimoji="0" lang="en-US" sz="2000" b="1" i="0" u="none" strike="noStrike" kern="1200" cap="none" spc="0" normalizeH="0" baseline="-25000" noProof="0" dirty="0">
                <a:ln>
                  <a:noFill/>
                </a:ln>
                <a:solidFill>
                  <a:srgbClr val="0C377B"/>
                </a:solidFill>
                <a:effectLst/>
                <a:uLnTx/>
                <a:uFillTx/>
                <a:latin typeface="Calibri" panose="020F0502020204030204"/>
                <a:ea typeface="+mn-ea"/>
                <a:cs typeface="+mn-cs"/>
              </a:rPr>
              <a:t>3</a:t>
            </a:r>
            <a:r>
              <a:rPr kumimoji="0" lang="en-US" sz="2000" b="1" i="0" u="none" strike="noStrike" kern="1200" cap="none" spc="0" normalizeH="0" baseline="0" noProof="0" dirty="0">
                <a:ln>
                  <a:noFill/>
                </a:ln>
                <a:solidFill>
                  <a:srgbClr val="0C377B"/>
                </a:solidFill>
                <a:effectLst/>
                <a:uLnTx/>
                <a:uFillTx/>
                <a:latin typeface="Calibri" panose="020F0502020204030204"/>
                <a:ea typeface="+mn-ea"/>
                <a:cs typeface="+mn-cs"/>
              </a:rPr>
              <a:t>Sn quadrupole</a:t>
            </a:r>
            <a:endParaRPr kumimoji="0" lang="en-US" sz="2000" b="0" i="0" u="none" strike="noStrike" kern="1200" cap="none" spc="0" normalizeH="0" baseline="0" noProof="0" dirty="0">
              <a:ln>
                <a:noFill/>
              </a:ln>
              <a:solidFill>
                <a:srgbClr val="0C377B"/>
              </a:solidFill>
              <a:effectLst/>
              <a:uLnTx/>
              <a:uFillTx/>
              <a:latin typeface="Arial"/>
              <a:ea typeface="+mn-ea"/>
              <a:cs typeface="+mn-cs"/>
            </a:endParaRPr>
          </a:p>
        </p:txBody>
      </p:sp>
      <p:cxnSp>
        <p:nvCxnSpPr>
          <p:cNvPr id="22" name="Straight Arrow Connector 21"/>
          <p:cNvCxnSpPr/>
          <p:nvPr/>
        </p:nvCxnSpPr>
        <p:spPr>
          <a:xfrm flipV="1">
            <a:off x="3604509" y="2080671"/>
            <a:ext cx="576064" cy="393292"/>
          </a:xfrm>
          <a:prstGeom prst="straightConnector1">
            <a:avLst/>
          </a:prstGeom>
          <a:ln w="38100">
            <a:solidFill>
              <a:srgbClr val="FF0000"/>
            </a:solidFill>
            <a:headEnd type="none" w="med" len="med"/>
            <a:tailEnd type="arrow" w="med" len="med"/>
          </a:ln>
        </p:spPr>
        <p:style>
          <a:lnRef idx="3">
            <a:schemeClr val="dk1"/>
          </a:lnRef>
          <a:fillRef idx="0">
            <a:schemeClr val="dk1"/>
          </a:fillRef>
          <a:effectRef idx="2">
            <a:schemeClr val="dk1"/>
          </a:effectRef>
          <a:fontRef idx="minor">
            <a:schemeClr val="tx1"/>
          </a:fontRef>
        </p:style>
      </p:cxnSp>
      <p:cxnSp>
        <p:nvCxnSpPr>
          <p:cNvPr id="26" name="Straight Arrow Connector 25"/>
          <p:cNvCxnSpPr/>
          <p:nvPr/>
        </p:nvCxnSpPr>
        <p:spPr>
          <a:xfrm flipV="1">
            <a:off x="4410012" y="1524482"/>
            <a:ext cx="576064" cy="393292"/>
          </a:xfrm>
          <a:prstGeom prst="straightConnector1">
            <a:avLst/>
          </a:prstGeom>
          <a:ln w="38100">
            <a:solidFill>
              <a:srgbClr val="FF0000"/>
            </a:solidFill>
            <a:headEnd type="none" w="med" len="med"/>
            <a:tailEnd type="arrow" w="med" len="med"/>
          </a:ln>
        </p:spPr>
        <p:style>
          <a:lnRef idx="3">
            <a:schemeClr val="dk1"/>
          </a:lnRef>
          <a:fillRef idx="0">
            <a:schemeClr val="dk1"/>
          </a:fillRef>
          <a:effectRef idx="2">
            <a:schemeClr val="dk1"/>
          </a:effectRef>
          <a:fontRef idx="minor">
            <a:schemeClr val="tx1"/>
          </a:fontRef>
        </p:style>
      </p:cxnSp>
      <p:cxnSp>
        <p:nvCxnSpPr>
          <p:cNvPr id="27" name="Straight Arrow Connector 26"/>
          <p:cNvCxnSpPr/>
          <p:nvPr/>
        </p:nvCxnSpPr>
        <p:spPr>
          <a:xfrm>
            <a:off x="3071664" y="5805264"/>
            <a:ext cx="830589" cy="0"/>
          </a:xfrm>
          <a:prstGeom prst="straightConnector1">
            <a:avLst/>
          </a:prstGeom>
          <a:ln w="38100">
            <a:solidFill>
              <a:srgbClr val="FF0000"/>
            </a:solidFill>
            <a:headEnd type="none" w="med" len="med"/>
            <a:tailEnd type="arrow" w="med" len="med"/>
          </a:ln>
        </p:spPr>
        <p:style>
          <a:lnRef idx="3">
            <a:schemeClr val="dk1"/>
          </a:lnRef>
          <a:fillRef idx="0">
            <a:schemeClr val="dk1"/>
          </a:fillRef>
          <a:effectRef idx="2">
            <a:schemeClr val="dk1"/>
          </a:effectRef>
          <a:fontRef idx="minor">
            <a:schemeClr val="tx1"/>
          </a:fontRef>
        </p:style>
      </p:cxnSp>
      <p:cxnSp>
        <p:nvCxnSpPr>
          <p:cNvPr id="30" name="Straight Arrow Connector 29"/>
          <p:cNvCxnSpPr/>
          <p:nvPr/>
        </p:nvCxnSpPr>
        <p:spPr>
          <a:xfrm>
            <a:off x="6633563" y="5805264"/>
            <a:ext cx="830589" cy="0"/>
          </a:xfrm>
          <a:prstGeom prst="straightConnector1">
            <a:avLst/>
          </a:prstGeom>
          <a:ln w="38100">
            <a:solidFill>
              <a:srgbClr val="FF0000"/>
            </a:solidFill>
            <a:headEnd type="none" w="med" len="med"/>
            <a:tailEnd type="arrow" w="med" len="med"/>
          </a:ln>
        </p:spPr>
        <p:style>
          <a:lnRef idx="3">
            <a:schemeClr val="dk1"/>
          </a:lnRef>
          <a:fillRef idx="0">
            <a:schemeClr val="dk1"/>
          </a:fillRef>
          <a:effectRef idx="2">
            <a:schemeClr val="dk1"/>
          </a:effectRef>
          <a:fontRef idx="minor">
            <a:schemeClr val="tx1"/>
          </a:fontRef>
        </p:style>
      </p:cxnSp>
      <p:sp>
        <p:nvSpPr>
          <p:cNvPr id="16" name="Title 1"/>
          <p:cNvSpPr txBox="1">
            <a:spLocks/>
          </p:cNvSpPr>
          <p:nvPr/>
        </p:nvSpPr>
        <p:spPr>
          <a:xfrm>
            <a:off x="0" y="-49765"/>
            <a:ext cx="12192000" cy="1027597"/>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800" b="1" i="0" u="none" strike="noStrike" kern="0" cap="none" spc="0" normalizeH="0" baseline="0" noProof="0" dirty="0">
                <a:ln>
                  <a:noFill/>
                </a:ln>
                <a:solidFill>
                  <a:srgbClr val="FFFF00"/>
                </a:solidFill>
                <a:effectLst/>
                <a:uLnTx/>
                <a:uFillTx/>
                <a:latin typeface="Arial"/>
                <a:ea typeface="+mj-ea"/>
                <a:cs typeface="+mj-cs"/>
              </a:rPr>
              <a:t>        </a:t>
            </a:r>
            <a:r>
              <a:rPr kumimoji="0" lang="en-US" sz="3600" b="1" i="0" u="none" strike="noStrike" kern="120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rPr>
              <a:t>FCC-</a:t>
            </a:r>
            <a:r>
              <a:rPr kumimoji="0" lang="en-US" sz="3600" b="1" i="0" u="none" strike="noStrike" kern="1200" cap="none" spc="0" normalizeH="0" baseline="0" noProof="0" dirty="0" err="1">
                <a:ln>
                  <a:noFill/>
                </a:ln>
                <a:solidFill>
                  <a:srgbClr val="FFFF00"/>
                </a:solidFill>
                <a:effectLst/>
                <a:uLnTx/>
                <a:uFillTx/>
                <a:latin typeface="Arial" panose="020B0604020202020204" pitchFamily="34" charset="0"/>
                <a:ea typeface="+mj-ea"/>
                <a:cs typeface="Arial" panose="020B0604020202020204" pitchFamily="34" charset="0"/>
              </a:rPr>
              <a:t>hh</a:t>
            </a:r>
            <a:r>
              <a:rPr kumimoji="0" lang="en-US" sz="3600" b="1" i="0" u="none" strike="noStrike" kern="120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rPr>
              <a:t>:</a:t>
            </a:r>
            <a:r>
              <a:rPr kumimoji="0" lang="en-US" sz="3600" b="1" i="0" u="none" strike="noStrike" kern="0" cap="none" spc="0" normalizeH="0" baseline="0" noProof="0" dirty="0">
                <a:ln>
                  <a:noFill/>
                </a:ln>
                <a:solidFill>
                  <a:srgbClr val="FFFF00"/>
                </a:solidFill>
                <a:effectLst/>
                <a:uLnTx/>
                <a:uFillTx/>
                <a:latin typeface="Arial"/>
                <a:ea typeface="+mj-ea"/>
                <a:cs typeface="+mj-cs"/>
              </a:rPr>
              <a:t> Highest C</a:t>
            </a:r>
            <a:r>
              <a:rPr kumimoji="0" lang="en-US" sz="3600" b="1" i="0" u="none" strike="noStrike" kern="0" cap="none" spc="0" normalizeH="0" baseline="0" noProof="0" dirty="0" err="1">
                <a:ln>
                  <a:noFill/>
                </a:ln>
                <a:solidFill>
                  <a:srgbClr val="FFFF00"/>
                </a:solidFill>
                <a:effectLst/>
                <a:uLnTx/>
                <a:uFillTx/>
                <a:latin typeface="Arial"/>
                <a:ea typeface="+mj-ea"/>
                <a:cs typeface="+mj-cs"/>
              </a:rPr>
              <a:t>ollision</a:t>
            </a:r>
            <a:r>
              <a:rPr kumimoji="0" lang="en-US" sz="3600" b="1" i="0" u="none" strike="noStrike" kern="0" cap="none" spc="0" normalizeH="0" baseline="0" noProof="0" dirty="0">
                <a:ln>
                  <a:noFill/>
                </a:ln>
                <a:solidFill>
                  <a:srgbClr val="FFFF00"/>
                </a:solidFill>
                <a:effectLst/>
                <a:uLnTx/>
                <a:uFillTx/>
                <a:latin typeface="Arial"/>
                <a:ea typeface="+mj-ea"/>
                <a:cs typeface="+mj-cs"/>
              </a:rPr>
              <a:t> E</a:t>
            </a:r>
            <a:r>
              <a:rPr kumimoji="0" lang="en-US" sz="3600" b="1" i="0" u="none" strike="noStrike" kern="0" cap="none" spc="0" normalizeH="0" baseline="0" noProof="0" dirty="0" err="1">
                <a:ln>
                  <a:noFill/>
                </a:ln>
                <a:solidFill>
                  <a:srgbClr val="FFFF00"/>
                </a:solidFill>
                <a:effectLst/>
                <a:uLnTx/>
                <a:uFillTx/>
                <a:latin typeface="Arial"/>
                <a:ea typeface="+mj-ea"/>
                <a:cs typeface="+mj-cs"/>
              </a:rPr>
              <a:t>nergies</a:t>
            </a:r>
            <a:endParaRPr kumimoji="0" lang="en-US" sz="3600" b="1" i="0" u="none" strike="noStrike" kern="0" cap="none" spc="0" normalizeH="0" baseline="0" noProof="0" dirty="0">
              <a:ln>
                <a:noFill/>
              </a:ln>
              <a:solidFill>
                <a:srgbClr val="FFFF00"/>
              </a:solidFill>
              <a:effectLst/>
              <a:uLnTx/>
              <a:uFillTx/>
              <a:latin typeface="Arial" panose="020B0604020202020204" pitchFamily="34" charset="0"/>
              <a:ea typeface="+mj-ea"/>
              <a:cs typeface="Arial" panose="020B0604020202020204" pitchFamily="34" charset="0"/>
            </a:endParaRPr>
          </a:p>
        </p:txBody>
      </p:sp>
      <p:pic>
        <p:nvPicPr>
          <p:cNvPr id="17" name="E9AE129B-AADE-4D42-A5CD-D33420D126B1" descr="7E832775-FA4B-45D5-A24A-50916B9E271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4581" y="41628"/>
            <a:ext cx="2033801" cy="850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a:extLst>
              <a:ext uri="{FF2B5EF4-FFF2-40B4-BE49-F238E27FC236}">
                <a16:creationId xmlns:a16="http://schemas.microsoft.com/office/drawing/2014/main" id="{1DEF8952-17D8-4139-8075-39ED7CE797DA}"/>
              </a:ext>
            </a:extLst>
          </p:cNvPr>
          <p:cNvPicPr>
            <a:picLocks noChangeAspect="1"/>
          </p:cNvPicPr>
          <p:nvPr/>
        </p:nvPicPr>
        <p:blipFill>
          <a:blip r:embed="rId5"/>
          <a:stretch>
            <a:fillRect/>
          </a:stretch>
        </p:blipFill>
        <p:spPr>
          <a:xfrm>
            <a:off x="7664340" y="5113854"/>
            <a:ext cx="2289916" cy="1717437"/>
          </a:xfrm>
          <a:prstGeom prst="rect">
            <a:avLst/>
          </a:prstGeom>
        </p:spPr>
      </p:pic>
      <p:pic>
        <p:nvPicPr>
          <p:cNvPr id="4" name="Picture 3">
            <a:extLst>
              <a:ext uri="{FF2B5EF4-FFF2-40B4-BE49-F238E27FC236}">
                <a16:creationId xmlns:a16="http://schemas.microsoft.com/office/drawing/2014/main" id="{2ABDBB53-6551-4FE2-9241-EE34F823B830}"/>
              </a:ext>
            </a:extLst>
          </p:cNvPr>
          <p:cNvPicPr>
            <a:picLocks noChangeAspect="1"/>
          </p:cNvPicPr>
          <p:nvPr/>
        </p:nvPicPr>
        <p:blipFill>
          <a:blip r:embed="rId6"/>
          <a:stretch>
            <a:fillRect/>
          </a:stretch>
        </p:blipFill>
        <p:spPr>
          <a:xfrm>
            <a:off x="4007768" y="5149625"/>
            <a:ext cx="2533755" cy="1692092"/>
          </a:xfrm>
          <a:prstGeom prst="rect">
            <a:avLst/>
          </a:prstGeom>
        </p:spPr>
      </p:pic>
      <p:sp>
        <p:nvSpPr>
          <p:cNvPr id="3" name="Slide Number Placeholder 2">
            <a:extLst>
              <a:ext uri="{FF2B5EF4-FFF2-40B4-BE49-F238E27FC236}">
                <a16:creationId xmlns:a16="http://schemas.microsoft.com/office/drawing/2014/main" id="{020D5E59-F3DC-1342-2F30-8F0B4CAC5DEB}"/>
              </a:ext>
            </a:extLst>
          </p:cNvPr>
          <p:cNvSpPr>
            <a:spLocks noGrp="1"/>
          </p:cNvSpPr>
          <p:nvPr>
            <p:ph type="sldNum" sz="quarter" idx="12"/>
          </p:nvPr>
        </p:nvSpPr>
        <p:spPr/>
        <p:txBody>
          <a:bodyPr/>
          <a:lstStyle/>
          <a:p>
            <a:fld id="{B2F5FC1A-9684-4071-8C56-D27C643B063E}" type="slidenum">
              <a:rPr lang="en-GB" smtClean="0"/>
              <a:t>32</a:t>
            </a:fld>
            <a:endParaRPr lang="en-GB"/>
          </a:p>
        </p:txBody>
      </p:sp>
    </p:spTree>
    <p:extLst>
      <p:ext uri="{BB962C8B-B14F-4D97-AF65-F5344CB8AC3E}">
        <p14:creationId xmlns:p14="http://schemas.microsoft.com/office/powerpoint/2010/main" val="40742477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CH" dirty="0"/>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a:t>
            </a:r>
            <a:r>
              <a:rPr lang="en-US" dirty="0"/>
              <a:t>h</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h – Main Machine </a:t>
            </a:r>
            <a:r>
              <a:rPr lang="en-US" dirty="0"/>
              <a:t>P</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arameters</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8" name="TextBox 7">
            <a:extLst>
              <a:ext uri="{FF2B5EF4-FFF2-40B4-BE49-F238E27FC236}">
                <a16:creationId xmlns:a16="http://schemas.microsoft.com/office/drawing/2014/main" id="{E04B29C0-DB83-B742-875F-7DFA6FFF8ED1}"/>
              </a:ext>
            </a:extLst>
          </p:cNvPr>
          <p:cNvSpPr txBox="1"/>
          <p:nvPr/>
        </p:nvSpPr>
        <p:spPr>
          <a:xfrm>
            <a:off x="11316595" y="6514499"/>
            <a:ext cx="818814" cy="276999"/>
          </a:xfrm>
          <a:prstGeom prst="rect">
            <a:avLst/>
          </a:prstGeom>
          <a:solidFill>
            <a:schemeClr val="accent5">
              <a:lumMod val="20000"/>
              <a:lumOff val="8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F. Gianotti</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TextBox 15">
            <a:extLst>
              <a:ext uri="{FF2B5EF4-FFF2-40B4-BE49-F238E27FC236}">
                <a16:creationId xmlns:a16="http://schemas.microsoft.com/office/drawing/2014/main" id="{797B9D5F-88F5-F32F-73CB-3D4547E7AC6E}"/>
              </a:ext>
            </a:extLst>
          </p:cNvPr>
          <p:cNvSpPr txBox="1">
            <a:spLocks noChangeArrowheads="1"/>
          </p:cNvSpPr>
          <p:nvPr/>
        </p:nvSpPr>
        <p:spPr bwMode="auto">
          <a:xfrm>
            <a:off x="50511" y="5362363"/>
            <a:ext cx="6869188" cy="147732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Formidable challenges: </a:t>
            </a: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srgbClr val="007742"/>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high-field superconducting magnets</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14 - 20 T</a:t>
            </a: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 power load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in arcs from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synchrotron radiation</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 4 MW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 cryogenics,</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 vacuum</a:t>
            </a: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stored beam energy</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 ~ 9 GJ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 machine protection</a:t>
            </a: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sym typeface="Wingdings" pitchFamily="2" charset="2"/>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pile-up</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in the detectors: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1000 events</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rPr>
              <a:t>/</a:t>
            </a:r>
            <a:r>
              <a:rPr kumimoji="0" lang="en-US" altLang="en-US" sz="1500" b="0" i="0" u="none" strike="noStrike" kern="1200" cap="none" spc="0" normalizeH="0" baseline="0" noProof="0" dirty="0" err="1">
                <a:ln>
                  <a:noFill/>
                </a:ln>
                <a:solidFill>
                  <a:srgbClr val="44546A"/>
                </a:solidFill>
                <a:effectLst/>
                <a:uLnTx/>
                <a:uFillTx/>
                <a:latin typeface="Calibri" panose="020F0502020204030204"/>
                <a:ea typeface="+mn-ea"/>
                <a:cs typeface="+mn-cs"/>
              </a:rPr>
              <a:t>xing</a:t>
            </a:r>
            <a:endPar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 energy consumption</a:t>
            </a:r>
            <a:r>
              <a:rPr kumimoji="0" lang="en-US" altLang="en-US" sz="15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4 </a:t>
            </a:r>
            <a:r>
              <a:rPr kumimoji="0" lang="en-US" altLang="en-US" sz="1500" b="0" i="0" u="none" strike="noStrike" kern="1200" cap="none" spc="0" normalizeH="0" baseline="0" noProof="0" dirty="0" err="1">
                <a:ln>
                  <a:noFill/>
                </a:ln>
                <a:solidFill>
                  <a:srgbClr val="C00000"/>
                </a:solidFill>
                <a:effectLst/>
                <a:uLnTx/>
                <a:uFillTx/>
                <a:latin typeface="Calibri" panose="020F0502020204030204"/>
                <a:ea typeface="+mn-ea"/>
                <a:cs typeface="+mn-cs"/>
              </a:rPr>
              <a:t>TWh</a:t>
            </a:r>
            <a:r>
              <a:rPr kumimoji="0" lang="en-US" altLang="en-US" sz="1500" b="0" i="0" u="none" strike="noStrike" kern="1200" cap="none" spc="0" normalizeH="0" baseline="0" noProof="0" dirty="0">
                <a:ln>
                  <a:noFill/>
                </a:ln>
                <a:solidFill>
                  <a:srgbClr val="C00000"/>
                </a:solidFill>
                <a:effectLst/>
                <a:uLnTx/>
                <a:uFillTx/>
                <a:latin typeface="Calibri" panose="020F0502020204030204"/>
                <a:ea typeface="+mn-ea"/>
                <a:cs typeface="+mn-cs"/>
              </a:rPr>
              <a:t>/year </a:t>
            </a:r>
            <a:r>
              <a:rPr kumimoji="0" lang="en-US" altLang="en-US" sz="15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 R&amp;D </a:t>
            </a:r>
            <a:r>
              <a:rPr kumimoji="0" lang="en-US" altLang="en-US" sz="14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on </a:t>
            </a:r>
            <a:r>
              <a:rPr kumimoji="0" lang="en-US" altLang="en-US" sz="1400" b="0" i="0" u="none" strike="noStrike" kern="1200" cap="none" spc="0" normalizeH="0" baseline="0" noProof="0" dirty="0" err="1">
                <a:ln>
                  <a:noFill/>
                </a:ln>
                <a:solidFill>
                  <a:srgbClr val="44546A"/>
                </a:solidFill>
                <a:effectLst/>
                <a:uLnTx/>
                <a:uFillTx/>
                <a:latin typeface="Calibri" panose="020F0502020204030204"/>
                <a:ea typeface="+mn-ea"/>
                <a:cs typeface="+mn-cs"/>
                <a:sym typeface="Wingdings" pitchFamily="2" charset="2"/>
              </a:rPr>
              <a:t>cryo</a:t>
            </a:r>
            <a:r>
              <a:rPr kumimoji="0" lang="en-US" altLang="en-US" sz="1400" b="0" i="0" u="none" strike="noStrike" kern="1200" cap="none" spc="0" normalizeH="0" baseline="0" noProof="0" dirty="0">
                <a:ln>
                  <a:noFill/>
                </a:ln>
                <a:solidFill>
                  <a:srgbClr val="44546A"/>
                </a:solidFill>
                <a:effectLst/>
                <a:uLnTx/>
                <a:uFillTx/>
                <a:latin typeface="Calibri" panose="020F0502020204030204"/>
                <a:ea typeface="+mn-ea"/>
                <a:cs typeface="+mn-cs"/>
                <a:sym typeface="Wingdings" pitchFamily="2" charset="2"/>
              </a:rPr>
              <a:t>, HTS, beam current, … </a:t>
            </a:r>
            <a:endParaRPr kumimoji="0" lang="en-US" altLang="en-US" sz="1400" b="0" i="0" u="none" strike="noStrike" kern="1200" cap="none" spc="0" normalizeH="0" baseline="0" noProof="0" dirty="0">
              <a:ln>
                <a:noFill/>
              </a:ln>
              <a:solidFill>
                <a:srgbClr val="44546A"/>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398F3B35-F1E9-2FAB-1F4F-FCD233A46240}"/>
              </a:ext>
            </a:extLst>
          </p:cNvPr>
          <p:cNvSpPr txBox="1"/>
          <p:nvPr/>
        </p:nvSpPr>
        <p:spPr>
          <a:xfrm>
            <a:off x="7179303" y="5454696"/>
            <a:ext cx="4667945" cy="1384995"/>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
                <a:srgbClr val="44546A"/>
              </a:buClr>
              <a:buSzTx/>
              <a:buFontTx/>
              <a:buNone/>
              <a:tabLst/>
              <a:defRPr/>
            </a:pP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Formidable physics reach, including:</a:t>
            </a: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Direct discovery potential up to ~ 40 TeV</a:t>
            </a: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Measurement of Higgs self to ~ 5% and ttH to ~ 1%</a:t>
            </a: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High-precision and model-indep </a:t>
            </a:r>
            <a:r>
              <a:rPr kumimoji="0" lang="en-CH" sz="1400" b="0" i="0" u="none" strike="noStrike" kern="1200" cap="none" spc="0" normalizeH="0" baseline="0" noProof="0" dirty="0">
                <a:ln>
                  <a:noFill/>
                </a:ln>
                <a:solidFill>
                  <a:srgbClr val="44546A"/>
                </a:solidFill>
                <a:effectLst/>
                <a:uLnTx/>
                <a:uFillTx/>
                <a:latin typeface="Calibri" panose="020F0502020204030204"/>
                <a:ea typeface="+mn-ea"/>
                <a:cs typeface="+mn-cs"/>
              </a:rPr>
              <a:t>(with FCC-ee input)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0432FF"/>
                </a:solidFill>
                <a:effectLst/>
                <a:uLnTx/>
                <a:uFillTx/>
                <a:latin typeface="Calibri" panose="020F0502020204030204"/>
                <a:ea typeface="+mn-ea"/>
                <a:cs typeface="+mn-cs"/>
              </a:rPr>
              <a:t>     m</a:t>
            </a: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easurements of  rare Higgs decays </a:t>
            </a: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(𝛄𝛄, Z𝛄, µµ) </a:t>
            </a:r>
          </a:p>
          <a:p>
            <a:pPr marL="285750" marR="0" lvl="0" indent="-285750" algn="l" defTabSz="914400" rtl="0" eaLnBrk="1" fontAlgn="auto" latinLnBrk="0" hangingPunct="1">
              <a:lnSpc>
                <a:spcPct val="100000"/>
              </a:lnSpc>
              <a:spcBef>
                <a:spcPts val="0"/>
              </a:spcBef>
              <a:spcAft>
                <a:spcPts val="0"/>
              </a:spcAft>
              <a:buClr>
                <a:srgbClr val="44546A"/>
              </a:buClr>
              <a:buSzTx/>
              <a:buFont typeface="Wingdings" pitchFamily="2" charset="2"/>
              <a:buChar char="q"/>
              <a:tabLst/>
              <a:defRPr/>
            </a:pPr>
            <a:r>
              <a:rPr kumimoji="0" lang="en-CH" sz="1500" b="0" i="0" u="none" strike="noStrike" kern="1200" cap="none" spc="0" normalizeH="0" baseline="0" noProof="0" dirty="0">
                <a:ln>
                  <a:noFill/>
                </a:ln>
                <a:solidFill>
                  <a:srgbClr val="0432FF"/>
                </a:solidFill>
                <a:effectLst/>
                <a:uLnTx/>
                <a:uFillTx/>
                <a:latin typeface="Calibri" panose="020F0502020204030204"/>
                <a:ea typeface="+mn-ea"/>
                <a:cs typeface="+mn-cs"/>
              </a:rPr>
              <a:t>Final word about WIMP dark matter</a:t>
            </a:r>
          </a:p>
        </p:txBody>
      </p:sp>
      <p:sp>
        <p:nvSpPr>
          <p:cNvPr id="11" name="TextBox 10">
            <a:extLst>
              <a:ext uri="{FF2B5EF4-FFF2-40B4-BE49-F238E27FC236}">
                <a16:creationId xmlns:a16="http://schemas.microsoft.com/office/drawing/2014/main" id="{BEF41FFD-F6E6-CF0D-41DF-BF902876A5A8}"/>
              </a:ext>
            </a:extLst>
          </p:cNvPr>
          <p:cNvSpPr txBox="1"/>
          <p:nvPr/>
        </p:nvSpPr>
        <p:spPr>
          <a:xfrm>
            <a:off x="9855200" y="2016423"/>
            <a:ext cx="2057163" cy="138499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srgbClr val="44546A"/>
                </a:solidFill>
                <a:effectLst/>
                <a:uLnTx/>
                <a:uFillTx/>
                <a:latin typeface="Calibri" panose="020F0502020204030204"/>
                <a:ea typeface="+mn-ea"/>
                <a:cs typeface="+mn-cs"/>
              </a:rPr>
              <a:t>With</a:t>
            </a: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 FCC-hh after FCC-ee: significantly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44546A"/>
                </a:solidFill>
                <a:effectLst/>
                <a:uLnTx/>
                <a:uFillTx/>
                <a:latin typeface="Calibri" panose="020F0502020204030204"/>
                <a:ea typeface="+mn-ea"/>
                <a:cs typeface="+mn-cs"/>
              </a:rPr>
              <a:t>more t</a:t>
            </a: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ime for </a:t>
            </a:r>
            <a:r>
              <a:rPr kumimoji="0" lang="en-GB" sz="1500" b="0" i="0" u="none" strike="noStrike" kern="1200" cap="none" spc="0" normalizeH="0" baseline="0" noProof="0" dirty="0">
                <a:ln>
                  <a:noFill/>
                </a:ln>
                <a:solidFill>
                  <a:srgbClr val="44546A"/>
                </a:solidFill>
                <a:effectLst/>
                <a:uLnTx/>
                <a:uFillTx/>
                <a:latin typeface="Calibri" panose="020F0502020204030204"/>
                <a:ea typeface="+mn-ea"/>
                <a:cs typeface="+mn-cs"/>
              </a:rPr>
              <a:t>h</a:t>
            </a: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igh-field magnet R&amp;D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500" b="0" i="0" u="none" strike="noStrike" kern="1200" cap="none" spc="0" normalizeH="0" baseline="0" noProof="0" dirty="0">
                <a:ln>
                  <a:noFill/>
                </a:ln>
                <a:solidFill>
                  <a:srgbClr val="44546A"/>
                </a:solidFill>
                <a:effectLst/>
                <a:uLnTx/>
                <a:uFillTx/>
                <a:latin typeface="Calibri" panose="020F0502020204030204"/>
                <a:ea typeface="+mn-ea"/>
                <a:cs typeface="+mn-cs"/>
              </a:rPr>
              <a:t>a</a:t>
            </a:r>
            <a:r>
              <a:rPr kumimoji="0" lang="en-CH" sz="1500" b="0" i="0" u="none" strike="noStrike" kern="1200" cap="none" spc="0" normalizeH="0" baseline="0" noProof="0" dirty="0">
                <a:ln>
                  <a:noFill/>
                </a:ln>
                <a:solidFill>
                  <a:srgbClr val="44546A"/>
                </a:solidFill>
                <a:effectLst/>
                <a:uLnTx/>
                <a:uFillTx/>
                <a:latin typeface="Calibri" panose="020F0502020204030204"/>
                <a:ea typeface="+mn-ea"/>
                <a:cs typeface="+mn-cs"/>
              </a:rPr>
              <a:t>iming at highest possible energies</a:t>
            </a:r>
          </a:p>
        </p:txBody>
      </p:sp>
      <p:graphicFrame>
        <p:nvGraphicFramePr>
          <p:cNvPr id="12" name="Table 11">
            <a:extLst>
              <a:ext uri="{FF2B5EF4-FFF2-40B4-BE49-F238E27FC236}">
                <a16:creationId xmlns:a16="http://schemas.microsoft.com/office/drawing/2014/main" id="{4A1CD239-242E-5EC8-A00F-EE0CCA875DFC}"/>
              </a:ext>
            </a:extLst>
          </p:cNvPr>
          <p:cNvGraphicFramePr>
            <a:graphicFrameLocks noGrp="1"/>
          </p:cNvGraphicFramePr>
          <p:nvPr/>
        </p:nvGraphicFramePr>
        <p:xfrm>
          <a:off x="21761" y="770698"/>
          <a:ext cx="9519998" cy="4612689"/>
        </p:xfrm>
        <a:graphic>
          <a:graphicData uri="http://schemas.openxmlformats.org/drawingml/2006/table">
            <a:tbl>
              <a:tblPr firstRow="1" bandRow="1"/>
              <a:tblGrid>
                <a:gridCol w="3114729">
                  <a:extLst>
                    <a:ext uri="{9D8B030D-6E8A-4147-A177-3AD203B41FA5}">
                      <a16:colId xmlns:a16="http://schemas.microsoft.com/office/drawing/2014/main" val="20000"/>
                    </a:ext>
                  </a:extLst>
                </a:gridCol>
                <a:gridCol w="2314140">
                  <a:extLst>
                    <a:ext uri="{9D8B030D-6E8A-4147-A177-3AD203B41FA5}">
                      <a16:colId xmlns:a16="http://schemas.microsoft.com/office/drawing/2014/main" val="20001"/>
                    </a:ext>
                  </a:extLst>
                </a:gridCol>
                <a:gridCol w="2083171">
                  <a:extLst>
                    <a:ext uri="{9D8B030D-6E8A-4147-A177-3AD203B41FA5}">
                      <a16:colId xmlns:a16="http://schemas.microsoft.com/office/drawing/2014/main" val="20002"/>
                    </a:ext>
                  </a:extLst>
                </a:gridCol>
                <a:gridCol w="2007958">
                  <a:extLst>
                    <a:ext uri="{9D8B030D-6E8A-4147-A177-3AD203B41FA5}">
                      <a16:colId xmlns:a16="http://schemas.microsoft.com/office/drawing/2014/main" val="20003"/>
                    </a:ext>
                  </a:extLst>
                </a:gridCol>
              </a:tblGrid>
              <a:tr h="345321">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600" b="1" dirty="0">
                          <a:solidFill>
                            <a:schemeClr val="bg1"/>
                          </a:solidFill>
                        </a:rPr>
                        <a:t>parameter</a:t>
                      </a:r>
                    </a:p>
                  </a:txBody>
                  <a:tcPr marL="91439" marR="91439" marT="45726" marB="45726"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600" b="1" dirty="0">
                          <a:solidFill>
                            <a:schemeClr val="bg1"/>
                          </a:solidFill>
                        </a:rPr>
                        <a:t>FCC-</a:t>
                      </a:r>
                      <a:r>
                        <a:rPr lang="en-GB" sz="1600" b="1" dirty="0" err="1">
                          <a:solidFill>
                            <a:schemeClr val="bg1"/>
                          </a:solidFill>
                        </a:rPr>
                        <a:t>hh</a:t>
                      </a:r>
                      <a:endParaRPr lang="en-GB" sz="1600" b="1" dirty="0">
                        <a:solidFill>
                          <a:schemeClr val="bg1"/>
                        </a:solidFill>
                      </a:endParaRPr>
                    </a:p>
                  </a:txBody>
                  <a:tcPr marL="91439" marR="91439" marT="45726" marB="45726" anchor="ctr">
                    <a:lnL>
                      <a:noFill/>
                    </a:lnL>
                    <a:lnR w="12700" cmpd="sng">
                      <a:solidFill>
                        <a:prstClr val="black"/>
                      </a:solidFill>
                      <a:prstDash val="soli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de-AT" sz="1600" b="1" dirty="0">
                          <a:solidFill>
                            <a:schemeClr val="bg1"/>
                          </a:solidFill>
                        </a:rPr>
                        <a:t>HL-LHC</a:t>
                      </a:r>
                    </a:p>
                  </a:txBody>
                  <a:tcPr marL="91439" marR="91439" marT="45726" marB="45726" anchor="ctr">
                    <a:lnL w="12700" cmpd="sng">
                      <a:solidFill>
                        <a:prstClr val="black"/>
                      </a:solidFill>
                      <a:prstDash val="soli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de-AT" sz="1600" b="1" dirty="0">
                          <a:solidFill>
                            <a:schemeClr val="bg1"/>
                          </a:solidFill>
                        </a:rPr>
                        <a:t>LHC</a:t>
                      </a:r>
                    </a:p>
                  </a:txBody>
                  <a:tcPr marL="91439" marR="91439" marT="45726" marB="45726"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270517">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collision energy </a:t>
                      </a:r>
                      <a:r>
                        <a:rPr kumimoji="0" lang="en-GB" sz="1400" b="1" kern="1200" dirty="0" err="1">
                          <a:solidFill>
                            <a:schemeClr val="dk1"/>
                          </a:solidFill>
                          <a:latin typeface="Arial"/>
                          <a:ea typeface="+mn-ea"/>
                          <a:cs typeface="+mn-cs"/>
                        </a:rPr>
                        <a:t>cms</a:t>
                      </a:r>
                      <a:r>
                        <a:rPr kumimoji="0" lang="en-GB" sz="1400" b="1" kern="1200" dirty="0">
                          <a:solidFill>
                            <a:schemeClr val="dk1"/>
                          </a:solidFill>
                          <a:latin typeface="Arial"/>
                          <a:ea typeface="+mn-ea"/>
                          <a:cs typeface="+mn-cs"/>
                        </a:rPr>
                        <a:t> [</a:t>
                      </a:r>
                      <a:r>
                        <a:rPr kumimoji="0" lang="en-GB" sz="1400" b="1" kern="1200" dirty="0" err="1">
                          <a:solidFill>
                            <a:schemeClr val="dk1"/>
                          </a:solidFill>
                          <a:latin typeface="Arial"/>
                          <a:ea typeface="+mn-ea"/>
                          <a:cs typeface="+mn-cs"/>
                        </a:rPr>
                        <a:t>TeV</a:t>
                      </a:r>
                      <a:r>
                        <a:rPr kumimoji="0" lang="en-GB" sz="1400" b="1" kern="1200" dirty="0">
                          <a:solidFill>
                            <a:schemeClr val="dk1"/>
                          </a:solidFill>
                          <a:latin typeface="Arial"/>
                          <a:ea typeface="+mn-ea"/>
                          <a:cs typeface="+mn-cs"/>
                        </a:rPr>
                        <a: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400" b="1" kern="1200" dirty="0">
                          <a:solidFill>
                            <a:srgbClr val="FF0000"/>
                          </a:solidFill>
                          <a:latin typeface="Arial"/>
                          <a:ea typeface="+mn-ea"/>
                          <a:cs typeface="+mn-cs"/>
                        </a:rPr>
                        <a:t>81 - 115</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14</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800" b="1" kern="1200" dirty="0">
                          <a:solidFill>
                            <a:schemeClr val="tx1"/>
                          </a:solidFill>
                          <a:latin typeface="Arial"/>
                          <a:ea typeface="+mn-ea"/>
                          <a:cs typeface="+mn-cs"/>
                        </a:rPr>
                        <a:t>14</a:t>
                      </a:r>
                    </a:p>
                  </a:txBody>
                  <a:tcPr>
                    <a:lnL w="12700" cap="flat" cmpd="sng" algn="ctr">
                      <a:solidFill>
                        <a:srgbClr val="A26B2D"/>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228293">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dipole field [T]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14 - 20</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8.33</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800" b="1" kern="1200" dirty="0">
                          <a:solidFill>
                            <a:schemeClr val="tx1"/>
                          </a:solidFill>
                          <a:latin typeface="Arial"/>
                          <a:ea typeface="+mn-ea"/>
                          <a:cs typeface="+mn-cs"/>
                        </a:rPr>
                        <a:t>8.33</a:t>
                      </a:r>
                    </a:p>
                  </a:txBody>
                  <a:tcPr>
                    <a:lnL w="12700" cap="flat" cmpd="sng" algn="ctr">
                      <a:solidFill>
                        <a:srgbClr val="A26B2D"/>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2"/>
                  </a:ext>
                </a:extLst>
              </a:tr>
              <a:tr h="27285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400" b="1" kern="1200" dirty="0">
                          <a:solidFill>
                            <a:schemeClr val="dk1"/>
                          </a:solidFill>
                          <a:latin typeface="Arial" panose="020B0604020202020204" pitchFamily="34" charset="0"/>
                          <a:ea typeface="+mn-ea"/>
                          <a:cs typeface="Arial" panose="020B0604020202020204" pitchFamily="34" charset="0"/>
                        </a:rPr>
                        <a:t>circumference</a:t>
                      </a:r>
                      <a:r>
                        <a:rPr kumimoji="0" lang="de-AT" sz="1400" b="1" kern="1200" baseline="0" dirty="0">
                          <a:solidFill>
                            <a:schemeClr val="dk1"/>
                          </a:solidFill>
                          <a:latin typeface="Arial" panose="020B0604020202020204" pitchFamily="34" charset="0"/>
                          <a:ea typeface="+mn-ea"/>
                          <a:cs typeface="Arial" panose="020B0604020202020204" pitchFamily="34" charset="0"/>
                        </a:rPr>
                        <a:t> </a:t>
                      </a:r>
                      <a:r>
                        <a:rPr kumimoji="0" lang="en-GB" sz="1400" b="1" kern="1200" dirty="0">
                          <a:solidFill>
                            <a:schemeClr val="dk1"/>
                          </a:solidFill>
                          <a:latin typeface="Arial" panose="020B0604020202020204" pitchFamily="34" charset="0"/>
                          <a:ea typeface="+mn-ea"/>
                          <a:cs typeface="Arial" panose="020B0604020202020204" pitchFamily="34" charset="0"/>
                        </a:rPr>
                        <a:t>[km]</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rgbClr val="FF0000"/>
                          </a:solidFill>
                          <a:latin typeface="Arial"/>
                          <a:ea typeface="+mn-ea"/>
                          <a:cs typeface="+mn-cs"/>
                        </a:rPr>
                        <a:t>90.7</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26.7</a:t>
                      </a:r>
                    </a:p>
                  </a:txBody>
                  <a:tcPr marL="91439" marR="91439" marT="45726" marB="45726">
                    <a:lnL w="12700" cmpd="sng">
                      <a:solidFill>
                        <a:prstClr val="black"/>
                      </a:solidFill>
                      <a:prstDash val="soli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800" b="1" kern="1200" dirty="0">
                          <a:solidFill>
                            <a:schemeClr val="tx1"/>
                          </a:solidFill>
                          <a:latin typeface="Arial"/>
                          <a:ea typeface="+mn-ea"/>
                          <a:cs typeface="+mn-cs"/>
                        </a:rPr>
                        <a:t>26.7</a:t>
                      </a:r>
                    </a:p>
                  </a:txBody>
                  <a:tcPr>
                    <a:lnL w="12700" cap="flat" cmpd="sng" algn="ctr">
                      <a:solidFill>
                        <a:srgbClr val="A26B2D"/>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3"/>
                  </a:ext>
                </a:extLst>
              </a:tr>
              <a:tr h="27285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chemeClr val="dk1"/>
                          </a:solidFill>
                          <a:latin typeface="Arial"/>
                          <a:ea typeface="+mn-ea"/>
                          <a:cs typeface="+mn-cs"/>
                        </a:rPr>
                        <a:t>arc length [km]</a:t>
                      </a:r>
                      <a:endParaRPr kumimoji="0" lang="en-GB" sz="1400" b="1" kern="1200" dirty="0">
                        <a:solidFill>
                          <a:schemeClr val="dk1"/>
                        </a:solidFill>
                        <a:latin typeface="Arial"/>
                        <a:ea typeface="+mn-ea"/>
                        <a:cs typeface="+mn-cs"/>
                      </a:endParaRP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en-US" sz="1400" b="1" kern="1200" dirty="0">
                          <a:solidFill>
                            <a:srgbClr val="FF0000"/>
                          </a:solidFill>
                          <a:latin typeface="Arial"/>
                          <a:ea typeface="+mn-ea"/>
                          <a:cs typeface="+mn-cs"/>
                        </a:rPr>
                        <a:t>76.9</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kumimoji="0" lang="de-AT" sz="1400" b="1" kern="1200" dirty="0">
                          <a:solidFill>
                            <a:schemeClr val="tx1"/>
                          </a:solidFill>
                          <a:latin typeface="Arial"/>
                          <a:ea typeface="+mn-ea"/>
                          <a:cs typeface="+mn-cs"/>
                        </a:rPr>
                        <a:t>22.5</a:t>
                      </a:r>
                    </a:p>
                  </a:txBody>
                  <a:tcPr marL="91439" marR="91439" marT="45726" marB="45726">
                    <a:lnL w="12700" cmpd="sng">
                      <a:solidFill>
                        <a:prstClr val="black"/>
                      </a:solidFill>
                      <a:prstDash val="soli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pPr algn="ctr"/>
                      <a:endParaRPr kumimoji="0" lang="de-AT" sz="1800" b="1" kern="1200" dirty="0">
                        <a:solidFill>
                          <a:schemeClr val="tx1"/>
                        </a:solidFill>
                        <a:latin typeface="Arial"/>
                        <a:ea typeface="+mn-ea"/>
                        <a:cs typeface="+mn-cs"/>
                      </a:endParaRPr>
                    </a:p>
                  </a:txBody>
                  <a:tcPr>
                    <a:lnL w="12700" cap="flat" cmpd="sng" algn="ctr">
                      <a:solidFill>
                        <a:srgbClr val="A26B2D"/>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4"/>
                  </a:ext>
                </a:extLst>
              </a:tr>
              <a:tr h="272850">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beam current [A]</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0.5</a:t>
                      </a: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1.1</a:t>
                      </a:r>
                    </a:p>
                  </a:txBody>
                  <a:tcPr marL="91439" marR="91439" marT="45726" marB="45726">
                    <a:lnL w="12700" cmpd="sng">
                      <a:solidFill>
                        <a:prstClr val="black"/>
                      </a:solidFill>
                      <a:prstDash val="soli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a:solidFill>
                            <a:schemeClr val="tx1"/>
                          </a:solidFill>
                          <a:latin typeface="Arial"/>
                          <a:ea typeface="+mn-ea"/>
                          <a:cs typeface="+mn-cs"/>
                        </a:rPr>
                        <a:t>0.58</a:t>
                      </a:r>
                      <a:endParaRPr kumimoji="0" lang="de-AT"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247241">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bunch intensity  [10</a:t>
                      </a:r>
                      <a:r>
                        <a:rPr kumimoji="0" lang="en-GB" sz="1400" b="1" kern="1200" baseline="30000" dirty="0">
                          <a:solidFill>
                            <a:schemeClr val="dk1"/>
                          </a:solidFill>
                          <a:latin typeface="Arial"/>
                          <a:ea typeface="+mn-ea"/>
                          <a:cs typeface="+mn-cs"/>
                        </a:rPr>
                        <a:t>11</a:t>
                      </a:r>
                      <a:r>
                        <a:rPr kumimoji="0" lang="en-GB" sz="1400" b="1" kern="1200" dirty="0">
                          <a:solidFill>
                            <a:schemeClr val="dk1"/>
                          </a:solidFill>
                          <a:latin typeface="Arial"/>
                          <a:ea typeface="+mn-ea"/>
                          <a:cs typeface="+mn-cs"/>
                        </a:rPr>
                        <a: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400" b="1" kern="1200" dirty="0">
                          <a:solidFill>
                            <a:srgbClr val="FF0000"/>
                          </a:solidFill>
                          <a:latin typeface="Arial"/>
                          <a:ea typeface="+mn-ea"/>
                          <a:cs typeface="+mn-cs"/>
                        </a:rPr>
                        <a:t>1</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2.2 </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1.15</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6"/>
                  </a:ext>
                </a:extLst>
              </a:tr>
              <a:tr h="247241">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a:solidFill>
                            <a:schemeClr val="dk1"/>
                          </a:solidFill>
                          <a:latin typeface="Arial"/>
                          <a:ea typeface="+mn-ea"/>
                          <a:cs typeface="+mn-cs"/>
                        </a:rPr>
                        <a:t>bunch spacing  [ns]</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400" b="1" kern="1200" dirty="0">
                          <a:solidFill>
                            <a:schemeClr val="tx1"/>
                          </a:solidFill>
                          <a:latin typeface="Arial"/>
                          <a:ea typeface="+mn-ea"/>
                          <a:cs typeface="+mn-cs"/>
                        </a:rPr>
                        <a:t>25</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25</a:t>
                      </a: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chemeClr val="tx1"/>
                          </a:solidFill>
                          <a:latin typeface="Arial"/>
                          <a:ea typeface="+mn-ea"/>
                          <a:cs typeface="+mn-cs"/>
                        </a:rPr>
                        <a:t>25</a:t>
                      </a:r>
                      <a:endParaRPr kumimoji="0" lang="en-GB" sz="1800" b="1" kern="1200" dirty="0">
                        <a:solidFill>
                          <a:schemeClr val="tx1"/>
                        </a:solidFill>
                        <a:latin typeface="Arial"/>
                        <a:ea typeface="+mn-ea"/>
                        <a:cs typeface="+mn-cs"/>
                      </a:endParaRPr>
                    </a:p>
                  </a:txBody>
                  <a:tcPr>
                    <a:lnL w="12700" cap="flat" cmpd="sng" algn="ctr">
                      <a:solidFill>
                        <a:srgbClr val="A26B2D"/>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7"/>
                  </a:ext>
                </a:extLst>
              </a:tr>
              <a:tr h="247241">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400" b="1" kern="1200" dirty="0" err="1">
                          <a:solidFill>
                            <a:schemeClr val="dk1"/>
                          </a:solidFill>
                          <a:latin typeface="Arial"/>
                          <a:ea typeface="+mn-ea"/>
                          <a:cs typeface="+mn-cs"/>
                        </a:rPr>
                        <a:t>synchr</a:t>
                      </a:r>
                      <a:r>
                        <a:rPr kumimoji="0" lang="en-GB" sz="1400" b="1" kern="1200" dirty="0">
                          <a:solidFill>
                            <a:schemeClr val="dk1"/>
                          </a:solidFill>
                          <a:latin typeface="Arial"/>
                          <a:ea typeface="+mn-ea"/>
                          <a:cs typeface="+mn-cs"/>
                        </a:rPr>
                        <a:t>. rad. power / ring [kW]</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US" sz="1400" b="1" kern="1200" dirty="0">
                          <a:solidFill>
                            <a:srgbClr val="FF0000"/>
                          </a:solidFill>
                          <a:latin typeface="Arial"/>
                          <a:ea typeface="+mn-ea"/>
                          <a:cs typeface="+mn-cs"/>
                        </a:rPr>
                        <a:t>1</a:t>
                      </a:r>
                      <a:r>
                        <a:rPr kumimoji="0" lang="en-GB" sz="1400" b="1" kern="1200" dirty="0">
                          <a:solidFill>
                            <a:srgbClr val="FF0000"/>
                          </a:solidFill>
                          <a:latin typeface="Arial"/>
                          <a:ea typeface="+mn-ea"/>
                          <a:cs typeface="+mn-cs"/>
                        </a:rPr>
                        <a:t>020 - 4250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400" b="1" kern="1200" dirty="0">
                          <a:solidFill>
                            <a:schemeClr val="tx1"/>
                          </a:solidFill>
                          <a:latin typeface="Arial"/>
                          <a:ea typeface="+mn-ea"/>
                          <a:cs typeface="+mn-cs"/>
                        </a:rPr>
                        <a:t>7.3</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a:solidFill>
                            <a:schemeClr val="tx1"/>
                          </a:solidFill>
                          <a:latin typeface="Arial"/>
                          <a:ea typeface="+mn-ea"/>
                          <a:cs typeface="+mn-cs"/>
                        </a:rPr>
                        <a:t>3.6</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8"/>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SR</a:t>
                      </a:r>
                      <a:r>
                        <a:rPr kumimoji="0" lang="en-GB" sz="1400" b="1" kern="1200" baseline="0" dirty="0">
                          <a:solidFill>
                            <a:schemeClr val="dk1"/>
                          </a:solidFill>
                          <a:latin typeface="Arial"/>
                          <a:ea typeface="+mn-ea"/>
                          <a:cs typeface="+mn-cs"/>
                        </a:rPr>
                        <a:t> power / length [W/m/ap.]</a:t>
                      </a:r>
                      <a:endParaRPr kumimoji="0" lang="en-GB" sz="1400" b="1" kern="1200" dirty="0">
                        <a:solidFill>
                          <a:schemeClr val="dk1"/>
                        </a:solidFill>
                        <a:latin typeface="Arial"/>
                        <a:ea typeface="+mn-ea"/>
                        <a:cs typeface="+mn-cs"/>
                      </a:endParaRP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rgbClr val="FF0000"/>
                          </a:solidFill>
                          <a:latin typeface="Arial"/>
                          <a:ea typeface="+mn-ea"/>
                          <a:cs typeface="+mn-cs"/>
                        </a:rPr>
                        <a:t>13 - 54</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0.33</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0.17</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9"/>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panose="020B0604020202020204" pitchFamily="34" charset="0"/>
                          <a:ea typeface="+mn-ea"/>
                          <a:cs typeface="Arial" panose="020B0604020202020204" pitchFamily="34" charset="0"/>
                        </a:rPr>
                        <a:t>long. emit. damping time [h]</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0.77 – 0.26</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baseline="0" dirty="0">
                          <a:solidFill>
                            <a:schemeClr val="tx1"/>
                          </a:solidFill>
                          <a:latin typeface="Arial"/>
                          <a:ea typeface="+mn-ea"/>
                          <a:cs typeface="+mn-cs"/>
                        </a:rPr>
                        <a:t> 12.9</a:t>
                      </a:r>
                    </a:p>
                  </a:txBody>
                  <a:tcPr marL="91439" marR="91439" marT="45726" marB="45726">
                    <a:lnL w="12700" cap="flat" cmpd="sng" algn="ctr">
                      <a:solidFill>
                        <a:prstClr val="black"/>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800" b="1" kern="1200" dirty="0">
                          <a:solidFill>
                            <a:schemeClr val="tx1"/>
                          </a:solidFill>
                          <a:latin typeface="Arial"/>
                          <a:ea typeface="+mn-ea"/>
                          <a:cs typeface="+mn-cs"/>
                        </a:rPr>
                        <a:t>12.9</a:t>
                      </a:r>
                      <a:endParaRPr kumimoji="0" lang="en-GB" sz="1800" b="1" kern="1200" dirty="0">
                        <a:solidFill>
                          <a:schemeClr val="tx1"/>
                        </a:solidFill>
                        <a:latin typeface="Arial"/>
                        <a:ea typeface="+mn-ea"/>
                        <a:cs typeface="+mn-cs"/>
                      </a:endParaRPr>
                    </a:p>
                  </a:txBody>
                  <a:tcPr>
                    <a:lnL w="12700" cap="flat" cmpd="sng" algn="ctr">
                      <a:solidFill>
                        <a:srgbClr val="A26B2D"/>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0"/>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US" sz="1400" b="1" kern="1200" dirty="0">
                          <a:solidFill>
                            <a:schemeClr val="dk1"/>
                          </a:solidFill>
                          <a:latin typeface="Arial"/>
                          <a:ea typeface="+mn-ea"/>
                          <a:cs typeface="+mn-cs"/>
                        </a:rPr>
                        <a:t>peak luminosity [10</a:t>
                      </a:r>
                      <a:r>
                        <a:rPr kumimoji="0" lang="en-US" sz="1400" b="1" kern="1200" baseline="30000" dirty="0">
                          <a:solidFill>
                            <a:schemeClr val="dk1"/>
                          </a:solidFill>
                          <a:latin typeface="Arial"/>
                          <a:ea typeface="+mn-ea"/>
                          <a:cs typeface="+mn-cs"/>
                        </a:rPr>
                        <a:t>34</a:t>
                      </a:r>
                      <a:r>
                        <a:rPr kumimoji="0" lang="en-US" sz="1400" b="1" kern="1200" dirty="0">
                          <a:solidFill>
                            <a:schemeClr val="dk1"/>
                          </a:solidFill>
                          <a:latin typeface="Arial"/>
                          <a:ea typeface="+mn-ea"/>
                          <a:cs typeface="+mn-cs"/>
                        </a:rPr>
                        <a:t> cm</a:t>
                      </a:r>
                      <a:r>
                        <a:rPr kumimoji="0" lang="en-US" sz="1400" b="1" kern="1200" baseline="30000" dirty="0">
                          <a:solidFill>
                            <a:schemeClr val="dk1"/>
                          </a:solidFill>
                          <a:latin typeface="Arial"/>
                          <a:ea typeface="+mn-ea"/>
                          <a:cs typeface="+mn-cs"/>
                        </a:rPr>
                        <a:t>-2</a:t>
                      </a:r>
                      <a:r>
                        <a:rPr kumimoji="0" lang="en-US" sz="1400" b="1" kern="1200" dirty="0">
                          <a:solidFill>
                            <a:schemeClr val="dk1"/>
                          </a:solidFill>
                          <a:latin typeface="Arial"/>
                          <a:ea typeface="+mn-ea"/>
                          <a:cs typeface="+mn-cs"/>
                        </a:rPr>
                        <a:t>s</a:t>
                      </a:r>
                      <a:r>
                        <a:rPr kumimoji="0" lang="en-US" sz="1400" b="1" kern="1200" baseline="30000" dirty="0">
                          <a:solidFill>
                            <a:schemeClr val="dk1"/>
                          </a:solidFill>
                          <a:latin typeface="Arial"/>
                          <a:ea typeface="+mn-ea"/>
                          <a:cs typeface="+mn-cs"/>
                        </a:rPr>
                        <a:t>-1</a:t>
                      </a:r>
                      <a:r>
                        <a:rPr kumimoji="0" lang="en-US" sz="1400" b="1" kern="1200" dirty="0">
                          <a:solidFill>
                            <a:schemeClr val="dk1"/>
                          </a:solidFill>
                          <a:latin typeface="Arial"/>
                          <a:ea typeface="+mn-ea"/>
                          <a:cs typeface="+mn-cs"/>
                        </a:rPr>
                        <a:t>]</a:t>
                      </a:r>
                      <a:endParaRPr kumimoji="0" lang="en-GB" sz="1400" b="1" kern="1200" dirty="0">
                        <a:solidFill>
                          <a:schemeClr val="dk1"/>
                        </a:solidFill>
                        <a:latin typeface="Arial"/>
                        <a:ea typeface="+mn-ea"/>
                        <a:cs typeface="+mn-cs"/>
                      </a:endParaRP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rgbClr val="FF0000"/>
                          </a:solidFill>
                          <a:latin typeface="Arial"/>
                          <a:ea typeface="+mn-ea"/>
                          <a:cs typeface="+mn-cs"/>
                        </a:rPr>
                        <a:t>~</a:t>
                      </a:r>
                      <a:r>
                        <a:rPr lang="en-US" sz="1400" b="1" dirty="0">
                          <a:solidFill>
                            <a:srgbClr val="FF0000"/>
                          </a:solidFill>
                        </a:rPr>
                        <a:t>30</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a:solidFill>
                            <a:schemeClr val="tx1"/>
                          </a:solidFill>
                          <a:latin typeface="Arial"/>
                          <a:ea typeface="+mn-ea"/>
                          <a:cs typeface="+mn-cs"/>
                        </a:rPr>
                        <a:t>5 (lev.)</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a:solidFill>
                            <a:schemeClr val="tx1"/>
                          </a:solidFill>
                          <a:latin typeface="Arial"/>
                          <a:ea typeface="+mn-ea"/>
                          <a:cs typeface="+mn-cs"/>
                        </a:rPr>
                        <a:t>1</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1"/>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events/bunch crossing</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rgbClr val="FF0000"/>
                          </a:solidFill>
                          <a:latin typeface="Arial"/>
                          <a:ea typeface="+mn-ea"/>
                          <a:cs typeface="+mn-cs"/>
                        </a:rPr>
                        <a:t>~1000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400" b="1" kern="1200" dirty="0">
                          <a:solidFill>
                            <a:schemeClr val="tx1"/>
                          </a:solidFill>
                          <a:latin typeface="Arial"/>
                          <a:ea typeface="+mn-ea"/>
                          <a:cs typeface="+mn-cs"/>
                        </a:rPr>
                        <a:t>132 </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27</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2"/>
                  </a:ext>
                </a:extLst>
              </a:tr>
              <a:tr h="2472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400" b="1" kern="1200" dirty="0">
                          <a:solidFill>
                            <a:schemeClr val="dk1"/>
                          </a:solidFill>
                          <a:latin typeface="Arial"/>
                          <a:ea typeface="+mn-ea"/>
                          <a:cs typeface="+mn-cs"/>
                        </a:rPr>
                        <a:t>stored energy/beam [GJ]</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400" b="1" kern="1200" dirty="0">
                          <a:solidFill>
                            <a:srgbClr val="FF0000"/>
                          </a:solidFill>
                          <a:latin typeface="Arial"/>
                          <a:ea typeface="+mn-ea"/>
                          <a:cs typeface="+mn-cs"/>
                        </a:rPr>
                        <a:t>6.1 - 8.9</a:t>
                      </a:r>
                      <a:endParaRPr kumimoji="0" lang="en-GB" sz="1400" b="1" kern="1200" dirty="0">
                        <a:solidFill>
                          <a:srgbClr val="FF0000"/>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400" b="1" kern="1200" dirty="0">
                          <a:solidFill>
                            <a:schemeClr val="tx1"/>
                          </a:solidFill>
                          <a:latin typeface="Arial"/>
                          <a:ea typeface="+mn-ea"/>
                          <a:cs typeface="+mn-cs"/>
                        </a:rPr>
                        <a:t>0.7</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400" b="1" kern="1200" dirty="0">
                          <a:solidFill>
                            <a:schemeClr val="tx1"/>
                          </a:solidFill>
                          <a:latin typeface="Arial"/>
                          <a:ea typeface="+mn-ea"/>
                          <a:cs typeface="+mn-cs"/>
                        </a:rPr>
                        <a:t>0.36</a:t>
                      </a:r>
                      <a:endParaRPr kumimoji="0" lang="en-GB" sz="14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3"/>
                  </a:ext>
                </a:extLst>
              </a:tr>
              <a:tr h="24724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chemeClr val="dk1"/>
                          </a:solidFill>
                          <a:latin typeface="Arial"/>
                          <a:ea typeface="+mn-ea"/>
                          <a:cs typeface="+mn-cs"/>
                        </a:rPr>
                        <a:t>Integrated luminosity/main IP [fb</a:t>
                      </a:r>
                      <a:r>
                        <a:rPr kumimoji="0" lang="en-GB" sz="1400" b="1" kern="1200" baseline="30000" dirty="0">
                          <a:solidFill>
                            <a:schemeClr val="dk1"/>
                          </a:solidFill>
                          <a:latin typeface="Arial"/>
                          <a:ea typeface="+mn-ea"/>
                          <a:cs typeface="+mn-cs"/>
                        </a:rPr>
                        <a:t>-1</a:t>
                      </a:r>
                      <a:r>
                        <a:rPr kumimoji="0" lang="en-GB" sz="1400" b="1" kern="1200" dirty="0">
                          <a:solidFill>
                            <a:schemeClr val="dk1"/>
                          </a:solidFill>
                          <a:latin typeface="Arial"/>
                          <a:ea typeface="+mn-ea"/>
                          <a:cs typeface="+mn-cs"/>
                        </a:rPr>
                        <a:t>]</a:t>
                      </a:r>
                    </a:p>
                  </a:txBody>
                  <a:tcPr marL="91439" marR="91439" marT="45726" marB="45726">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a:solidFill>
                            <a:srgbClr val="FF0000"/>
                          </a:solidFill>
                          <a:latin typeface="Arial"/>
                          <a:ea typeface="+mn-ea"/>
                          <a:cs typeface="+mn-cs"/>
                        </a:rPr>
                        <a:t>20000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400" b="1" kern="1200" dirty="0">
                          <a:solidFill>
                            <a:schemeClr val="tx1"/>
                          </a:solidFill>
                          <a:latin typeface="Arial"/>
                          <a:ea typeface="+mn-ea"/>
                          <a:cs typeface="+mn-cs"/>
                        </a:rPr>
                        <a:t>3000</a:t>
                      </a: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400" b="1" kern="1200" dirty="0">
                          <a:solidFill>
                            <a:schemeClr val="tx1"/>
                          </a:solidFill>
                          <a:latin typeface="Arial"/>
                          <a:ea typeface="+mn-ea"/>
                          <a:cs typeface="+mn-cs"/>
                        </a:rPr>
                        <a:t>300</a:t>
                      </a:r>
                    </a:p>
                  </a:txBody>
                  <a:tcPr marL="91439" marR="91439" marT="45726" marB="45726">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507897425"/>
                  </a:ext>
                </a:extLst>
              </a:tr>
            </a:tbl>
          </a:graphicData>
        </a:graphic>
      </p:graphicFrame>
      <p:sp>
        <p:nvSpPr>
          <p:cNvPr id="2" name="Slide Number Placeholder 1">
            <a:extLst>
              <a:ext uri="{FF2B5EF4-FFF2-40B4-BE49-F238E27FC236}">
                <a16:creationId xmlns:a16="http://schemas.microsoft.com/office/drawing/2014/main" id="{59005EDD-E033-8884-B8D6-D543A14C9AC6}"/>
              </a:ext>
            </a:extLst>
          </p:cNvPr>
          <p:cNvSpPr>
            <a:spLocks noGrp="1"/>
          </p:cNvSpPr>
          <p:nvPr>
            <p:ph type="sldNum" sz="quarter" idx="12"/>
          </p:nvPr>
        </p:nvSpPr>
        <p:spPr/>
        <p:txBody>
          <a:bodyPr/>
          <a:lstStyle/>
          <a:p>
            <a:fld id="{E207C504-4994-4096-9AB6-110CBCAA4D59}" type="slidenum">
              <a:rPr lang="en-GB" smtClean="0"/>
              <a:t>33</a:t>
            </a:fld>
            <a:endParaRPr lang="en-GB"/>
          </a:p>
        </p:txBody>
      </p:sp>
    </p:spTree>
    <p:extLst>
      <p:ext uri="{BB962C8B-B14F-4D97-AF65-F5344CB8AC3E}">
        <p14:creationId xmlns:p14="http://schemas.microsoft.com/office/powerpoint/2010/main" val="21108897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D7659818-D72C-8F7D-A3F3-BD319D59FBBA}"/>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High-</a:t>
            </a:r>
            <a:r>
              <a:rPr lang="fr-CH" dirty="0" err="1"/>
              <a:t>field</a:t>
            </a:r>
            <a:r>
              <a:rPr lang="fr-CH" dirty="0"/>
              <a:t> </a:t>
            </a:r>
            <a:r>
              <a:rPr lang="en-US" dirty="0"/>
              <a:t>Magnets for FCC-hh: Nb</a:t>
            </a:r>
            <a:r>
              <a:rPr lang="en-US" baseline="-25000" dirty="0"/>
              <a:t>3</a:t>
            </a:r>
            <a:r>
              <a:rPr lang="en-US" dirty="0"/>
              <a:t>Sn &amp; HTS R&amp;D</a:t>
            </a:r>
          </a:p>
        </p:txBody>
      </p:sp>
      <p:pic>
        <p:nvPicPr>
          <p:cNvPr id="19" name="Picture 18" descr="A picture containing icon&#10;&#10;Description automatically generated">
            <a:extLst>
              <a:ext uri="{FF2B5EF4-FFF2-40B4-BE49-F238E27FC236}">
                <a16:creationId xmlns:a16="http://schemas.microsoft.com/office/drawing/2014/main" id="{FC2516C4-1256-36B9-DCA8-5077DEB9306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1" name="TextBox 20">
            <a:extLst>
              <a:ext uri="{FF2B5EF4-FFF2-40B4-BE49-F238E27FC236}">
                <a16:creationId xmlns:a16="http://schemas.microsoft.com/office/drawing/2014/main" id="{20579B0C-11DC-4532-A94C-576A037D8E3C}"/>
              </a:ext>
            </a:extLst>
          </p:cNvPr>
          <p:cNvSpPr txBox="1"/>
          <p:nvPr/>
        </p:nvSpPr>
        <p:spPr>
          <a:xfrm>
            <a:off x="6029208" y="761462"/>
            <a:ext cx="4027811" cy="1600566"/>
          </a:xfrm>
          <a:prstGeom prst="rect">
            <a:avLst/>
          </a:prstGeom>
          <a:noFill/>
        </p:spPr>
        <p:txBody>
          <a:bodyPr wrap="square">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CH" sz="1800" b="0" i="0" u="none" strike="noStrike" kern="1000" cap="none" spc="30" normalizeH="0" baseline="0" noProof="0" dirty="0">
                <a:ln>
                  <a:noFill/>
                </a:ln>
                <a:solidFill>
                  <a:prstClr val="black"/>
                </a:solidFill>
                <a:effectLst/>
                <a:uLnTx/>
                <a:uFillTx/>
                <a:latin typeface="Calibri" panose="020F0502020204030204"/>
                <a:ea typeface="+mn-ea"/>
                <a:cs typeface="Franklin Gothic Book"/>
              </a:rPr>
              <a:t>Rough estimates </a:t>
            </a:r>
            <a:endParaRPr lang="en-US" kern="1000" spc="30" dirty="0">
              <a:solidFill>
                <a:prstClr val="black"/>
              </a:solidFill>
              <a:latin typeface="Calibri" panose="020F0502020204030204"/>
              <a:cs typeface="Franklin Gothic Book"/>
            </a:endParaRPr>
          </a:p>
          <a:p>
            <a:pPr marL="0" marR="0" lvl="0" indent="0" algn="l" defTabSz="914400" rtl="0" eaLnBrk="1" fontAlgn="auto" latinLnBrk="0" hangingPunct="1">
              <a:lnSpc>
                <a:spcPct val="110000"/>
              </a:lnSpc>
              <a:spcBef>
                <a:spcPts val="0"/>
              </a:spcBef>
              <a:spcAft>
                <a:spcPts val="0"/>
              </a:spcAft>
              <a:buClrTx/>
              <a:buSzTx/>
              <a:buFontTx/>
              <a:buNone/>
              <a:tabLst/>
              <a:defRPr/>
            </a:pPr>
            <a:r>
              <a:rPr lang="en-US" u="sng" kern="1000" spc="30" dirty="0">
                <a:solidFill>
                  <a:prstClr val="black"/>
                </a:solidFill>
                <a:latin typeface="Calibri" panose="020F0502020204030204"/>
                <a:cs typeface="Franklin Gothic Book"/>
              </a:rPr>
              <a:t>B</a:t>
            </a:r>
            <a:r>
              <a:rPr kumimoji="0" lang="en-CH" sz="1800" b="0" i="0" u="sng" strike="noStrike" kern="1000" cap="none" spc="30" normalizeH="0" baseline="0" noProof="0" dirty="0">
                <a:ln>
                  <a:noFill/>
                </a:ln>
                <a:solidFill>
                  <a:prstClr val="black"/>
                </a:solidFill>
                <a:effectLst/>
                <a:uLnTx/>
                <a:uFillTx/>
                <a:latin typeface="Calibri" panose="020F0502020204030204"/>
                <a:ea typeface="+mn-ea"/>
                <a:cs typeface="Franklin Gothic Book"/>
              </a:rPr>
              <a:t>ottom line</a:t>
            </a:r>
            <a:r>
              <a:rPr kumimoji="0" lang="en-US" sz="1800" b="0" i="0" u="none" strike="noStrike" kern="1000" cap="none" spc="30" normalizeH="0" baseline="0" noProof="0" dirty="0">
                <a:ln>
                  <a:noFill/>
                </a:ln>
                <a:solidFill>
                  <a:prstClr val="black"/>
                </a:solidFill>
                <a:effectLst/>
                <a:uLnTx/>
                <a:uFillTx/>
                <a:latin typeface="Calibri" panose="020F0502020204030204"/>
                <a:ea typeface="+mn-ea"/>
                <a:cs typeface="Franklin Gothic Book"/>
              </a:rPr>
              <a:t>: </a:t>
            </a:r>
            <a:r>
              <a:rPr kumimoji="0" lang="en-CH" sz="1800" b="0" i="0" u="none" strike="noStrike" kern="1000" cap="none" spc="30" normalizeH="0" baseline="0" noProof="0" dirty="0">
                <a:ln>
                  <a:noFill/>
                </a:ln>
                <a:solidFill>
                  <a:prstClr val="black"/>
                </a:solidFill>
                <a:effectLst/>
                <a:uLnTx/>
                <a:uFillTx/>
                <a:latin typeface="Calibri" panose="020F0502020204030204"/>
                <a:ea typeface="+mn-ea"/>
                <a:cs typeface="Franklin Gothic Book"/>
              </a:rPr>
              <a:t>HTS technology must catch up over the</a:t>
            </a:r>
            <a:br>
              <a:rPr kumimoji="0" lang="en-CH" sz="1800" b="0" i="0" u="none" strike="noStrike" kern="1000" cap="none" spc="30" normalizeH="0" baseline="0" noProof="0" dirty="0">
                <a:ln>
                  <a:noFill/>
                </a:ln>
                <a:solidFill>
                  <a:prstClr val="black"/>
                </a:solidFill>
                <a:effectLst/>
                <a:uLnTx/>
                <a:uFillTx/>
                <a:latin typeface="Calibri" panose="020F0502020204030204"/>
                <a:ea typeface="+mn-ea"/>
                <a:cs typeface="Franklin Gothic Book"/>
              </a:rPr>
            </a:br>
            <a:r>
              <a:rPr kumimoji="0" lang="en-CH" sz="1800" b="0" i="0" u="none" strike="noStrike" kern="1000" cap="none" spc="30" normalizeH="0" baseline="0" noProof="0" dirty="0">
                <a:ln>
                  <a:noFill/>
                </a:ln>
                <a:solidFill>
                  <a:prstClr val="black"/>
                </a:solidFill>
                <a:effectLst/>
                <a:uLnTx/>
                <a:uFillTx/>
                <a:latin typeface="Calibri" panose="020F0502020204030204"/>
                <a:ea typeface="+mn-ea"/>
                <a:cs typeface="Franklin Gothic Book"/>
              </a:rPr>
              <a:t>coming 10 years</a:t>
            </a:r>
            <a:br>
              <a:rPr kumimoji="0" lang="en-CH" sz="1800" b="0" i="0" u="none" strike="noStrike" kern="1000" cap="none" spc="30" normalizeH="0" baseline="0" noProof="0" dirty="0">
                <a:ln>
                  <a:noFill/>
                </a:ln>
                <a:solidFill>
                  <a:prstClr val="black"/>
                </a:solidFill>
                <a:effectLst/>
                <a:uLnTx/>
                <a:uFillTx/>
                <a:latin typeface="Calibri" panose="020F0502020204030204"/>
                <a:ea typeface="+mn-ea"/>
                <a:cs typeface="Franklin Gothic Book"/>
              </a:rPr>
            </a:br>
            <a:r>
              <a:rPr kumimoji="0" lang="en-CH" sz="1800" b="0" i="0" u="none" strike="noStrike" kern="1000" cap="none" spc="30" normalizeH="0" baseline="0" noProof="0" dirty="0">
                <a:ln>
                  <a:noFill/>
                </a:ln>
                <a:solidFill>
                  <a:prstClr val="black"/>
                </a:solidFill>
                <a:effectLst/>
                <a:uLnTx/>
                <a:uFillTx/>
                <a:latin typeface="Calibri" panose="020F0502020204030204"/>
                <a:ea typeface="+mn-ea"/>
                <a:cs typeface="Franklin Gothic Book"/>
              </a:rPr>
              <a:t>in TRL to LTS</a:t>
            </a:r>
            <a:endParaRPr lang="en-GB" dirty="0"/>
          </a:p>
        </p:txBody>
      </p:sp>
      <p:sp>
        <p:nvSpPr>
          <p:cNvPr id="46" name="TextBox 45">
            <a:extLst>
              <a:ext uri="{FF2B5EF4-FFF2-40B4-BE49-F238E27FC236}">
                <a16:creationId xmlns:a16="http://schemas.microsoft.com/office/drawing/2014/main" id="{6762FF1E-FECB-3174-B6F4-3AAA16A256BF}"/>
              </a:ext>
            </a:extLst>
          </p:cNvPr>
          <p:cNvSpPr txBox="1"/>
          <p:nvPr/>
        </p:nvSpPr>
        <p:spPr>
          <a:xfrm>
            <a:off x="6551943" y="3478135"/>
            <a:ext cx="6172200" cy="461665"/>
          </a:xfrm>
          <a:prstGeom prst="rect">
            <a:avLst/>
          </a:prstGeom>
          <a:noFill/>
        </p:spPr>
        <p:txBody>
          <a:bodyPr wrap="square">
            <a:spAutoFit/>
          </a:bodyPr>
          <a:lstStyle/>
          <a:p>
            <a:r>
              <a:rPr lang="en-CH" sz="2400" dirty="0"/>
              <a:t>HTS Innovation Funnel for HFM</a:t>
            </a:r>
            <a:endParaRPr lang="en-GB" sz="2400" dirty="0"/>
          </a:p>
        </p:txBody>
      </p:sp>
      <p:sp>
        <p:nvSpPr>
          <p:cNvPr id="48" name="TextBox 47">
            <a:extLst>
              <a:ext uri="{FF2B5EF4-FFF2-40B4-BE49-F238E27FC236}">
                <a16:creationId xmlns:a16="http://schemas.microsoft.com/office/drawing/2014/main" id="{6F69EB9E-343B-0B09-E053-C66E8D8560BE}"/>
              </a:ext>
            </a:extLst>
          </p:cNvPr>
          <p:cNvSpPr txBox="1"/>
          <p:nvPr/>
        </p:nvSpPr>
        <p:spPr>
          <a:xfrm>
            <a:off x="168549" y="3803697"/>
            <a:ext cx="6601408" cy="477054"/>
          </a:xfrm>
          <a:prstGeom prst="rect">
            <a:avLst/>
          </a:prstGeom>
          <a:noFill/>
        </p:spPr>
        <p:txBody>
          <a:bodyPr wrap="square">
            <a:spAutoFit/>
          </a:bodyPr>
          <a:lstStyle/>
          <a:p>
            <a:r>
              <a:rPr kumimoji="0" lang="en-US" sz="2400" b="0" i="0" u="none" strike="noStrike" kern="1000" cap="none" spc="0" normalizeH="0" baseline="0" noProof="0" dirty="0">
                <a:ln>
                  <a:noFill/>
                </a:ln>
                <a:effectLst/>
                <a:uLnTx/>
                <a:uFillTx/>
                <a:latin typeface="Calibri" panose="020F0502020204030204" pitchFamily="34" charset="0"/>
                <a:cs typeface="Calibri" panose="020F0502020204030204" pitchFamily="34" charset="0"/>
              </a:rPr>
              <a:t>Next: FCC-hh SM-CC Demonstrator</a:t>
            </a:r>
            <a:endParaRPr lang="en-GB" sz="1600" dirty="0">
              <a:latin typeface="Calibri" panose="020F0502020204030204" pitchFamily="34" charset="0"/>
              <a:cs typeface="Calibri" panose="020F0502020204030204" pitchFamily="34" charset="0"/>
            </a:endParaRPr>
          </a:p>
        </p:txBody>
      </p:sp>
      <p:sp>
        <p:nvSpPr>
          <p:cNvPr id="50" name="TextBox 49">
            <a:extLst>
              <a:ext uri="{FF2B5EF4-FFF2-40B4-BE49-F238E27FC236}">
                <a16:creationId xmlns:a16="http://schemas.microsoft.com/office/drawing/2014/main" id="{A11719CC-B762-8BF7-7735-4475C23FF9BC}"/>
              </a:ext>
            </a:extLst>
          </p:cNvPr>
          <p:cNvSpPr txBox="1"/>
          <p:nvPr/>
        </p:nvSpPr>
        <p:spPr>
          <a:xfrm>
            <a:off x="168548" y="4275370"/>
            <a:ext cx="2718786" cy="2209964"/>
          </a:xfrm>
          <a:prstGeom prst="rect">
            <a:avLst/>
          </a:prstGeom>
          <a:noFill/>
        </p:spPr>
        <p:txBody>
          <a:bodyPr wrap="square">
            <a:spAutoFit/>
          </a:bodyPr>
          <a:lstStyle/>
          <a:p>
            <a:pPr marR="0" lvl="0" algn="l" defTabSz="914400" rtl="0" eaLnBrk="1" fontAlgn="base" latinLnBrk="0" hangingPunct="1">
              <a:lnSpc>
                <a:spcPct val="110000"/>
              </a:lnSpc>
              <a:spcBef>
                <a:spcPct val="0"/>
              </a:spcBef>
              <a:spcAft>
                <a:spcPct val="0"/>
              </a:spcAft>
              <a:buClr>
                <a:srgbClr val="000000"/>
              </a:buClr>
              <a:buSzTx/>
              <a:tabLst/>
              <a:defRPr/>
            </a:pPr>
            <a:r>
              <a:rPr kumimoji="0" lang="en-US" sz="1800" b="0" i="0" u="none" strike="noStrike" kern="1200" cap="none" spc="0" normalizeH="0" baseline="0" noProof="0" dirty="0">
                <a:ln>
                  <a:noFill/>
                </a:ln>
                <a:solidFill>
                  <a:srgbClr val="000000"/>
                </a:solidFill>
                <a:effectLst/>
                <a:uLnTx/>
                <a:uFillTx/>
                <a:latin typeface="Calibri"/>
              </a:rPr>
              <a:t>Goal: demonstrate robust </a:t>
            </a:r>
            <a:r>
              <a:rPr lang="en-US" dirty="0">
                <a:solidFill>
                  <a:srgbClr val="000000"/>
                </a:solidFill>
                <a:latin typeface="Calibri"/>
              </a:rPr>
              <a:t>&amp; </a:t>
            </a:r>
            <a:r>
              <a:rPr kumimoji="0" lang="en-US" sz="1800" b="0" i="0" u="none" strike="noStrike" kern="1200" cap="none" spc="0" normalizeH="0" baseline="0" noProof="0" dirty="0">
                <a:ln>
                  <a:noFill/>
                </a:ln>
                <a:solidFill>
                  <a:srgbClr val="000000"/>
                </a:solidFill>
                <a:effectLst/>
                <a:uLnTx/>
                <a:uFillTx/>
                <a:latin typeface="Calibri"/>
              </a:rPr>
              <a:t>cost-efficient Nb3Sn technology for next European Strategy update.</a:t>
            </a:r>
          </a:p>
          <a:p>
            <a:pPr marR="0" lvl="0" algn="l" defTabSz="914400" rtl="0" eaLnBrk="1" fontAlgn="base" latinLnBrk="0" hangingPunct="1">
              <a:lnSpc>
                <a:spcPct val="110000"/>
              </a:lnSpc>
              <a:spcBef>
                <a:spcPct val="0"/>
              </a:spcBef>
              <a:spcAft>
                <a:spcPct val="0"/>
              </a:spcAft>
              <a:buClr>
                <a:srgbClr val="000000"/>
              </a:buClr>
              <a:buSzTx/>
              <a:tabLst/>
              <a:defRPr/>
            </a:pPr>
            <a:r>
              <a:rPr kumimoji="0" lang="en-US" sz="1800" b="1" i="0" u="none" strike="noStrike" kern="1200" cap="none" spc="0" normalizeH="0" baseline="0" noProof="0" dirty="0">
                <a:ln>
                  <a:noFill/>
                </a:ln>
                <a:solidFill>
                  <a:srgbClr val="0070C0"/>
                </a:solidFill>
                <a:effectLst/>
                <a:uLnTx/>
                <a:uFillTx/>
                <a:latin typeface="Calibri"/>
              </a:rPr>
              <a:t>Novel concept: Stress-managed and asymmetric common coils</a:t>
            </a:r>
            <a:r>
              <a:rPr kumimoji="0" lang="en-US" sz="1800" b="0" i="0" u="none" strike="noStrike" kern="1200" cap="none" spc="0" normalizeH="0" baseline="0" noProof="0" dirty="0">
                <a:ln>
                  <a:noFill/>
                </a:ln>
                <a:solidFill>
                  <a:srgbClr val="000000"/>
                </a:solidFill>
                <a:effectLst/>
                <a:uLnTx/>
                <a:uFillTx/>
                <a:latin typeface="Calibri"/>
              </a:rPr>
              <a:t>.</a:t>
            </a:r>
            <a:endParaRPr lang="en-GB" dirty="0"/>
          </a:p>
        </p:txBody>
      </p:sp>
      <p:pic>
        <p:nvPicPr>
          <p:cNvPr id="66" name="Picture 65">
            <a:extLst>
              <a:ext uri="{FF2B5EF4-FFF2-40B4-BE49-F238E27FC236}">
                <a16:creationId xmlns:a16="http://schemas.microsoft.com/office/drawing/2014/main" id="{5376BCFF-97A3-35DB-E5E3-650B566DEFED}"/>
              </a:ext>
            </a:extLst>
          </p:cNvPr>
          <p:cNvPicPr>
            <a:picLocks noChangeAspect="1"/>
          </p:cNvPicPr>
          <p:nvPr/>
        </p:nvPicPr>
        <p:blipFill>
          <a:blip r:embed="rId3"/>
          <a:stretch>
            <a:fillRect/>
          </a:stretch>
        </p:blipFill>
        <p:spPr>
          <a:xfrm>
            <a:off x="7432256" y="541524"/>
            <a:ext cx="4874474" cy="3389320"/>
          </a:xfrm>
          <a:prstGeom prst="rect">
            <a:avLst/>
          </a:prstGeom>
        </p:spPr>
      </p:pic>
      <p:pic>
        <p:nvPicPr>
          <p:cNvPr id="67" name="Picture 66">
            <a:extLst>
              <a:ext uri="{FF2B5EF4-FFF2-40B4-BE49-F238E27FC236}">
                <a16:creationId xmlns:a16="http://schemas.microsoft.com/office/drawing/2014/main" id="{A575D4AB-6C4A-7326-5501-5E21D7D5A684}"/>
              </a:ext>
            </a:extLst>
          </p:cNvPr>
          <p:cNvPicPr>
            <a:picLocks noChangeAspect="1"/>
          </p:cNvPicPr>
          <p:nvPr/>
        </p:nvPicPr>
        <p:blipFill>
          <a:blip r:embed="rId4"/>
          <a:stretch>
            <a:fillRect/>
          </a:stretch>
        </p:blipFill>
        <p:spPr>
          <a:xfrm>
            <a:off x="6950063" y="3846357"/>
            <a:ext cx="4809333" cy="2987905"/>
          </a:xfrm>
          <a:prstGeom prst="rect">
            <a:avLst/>
          </a:prstGeom>
        </p:spPr>
      </p:pic>
      <p:pic>
        <p:nvPicPr>
          <p:cNvPr id="68" name="Picture 67" descr="A computer graphics of a building&#10;&#10;Description automatically generated with medium confidence">
            <a:extLst>
              <a:ext uri="{FF2B5EF4-FFF2-40B4-BE49-F238E27FC236}">
                <a16:creationId xmlns:a16="http://schemas.microsoft.com/office/drawing/2014/main" id="{80B8FD90-6BB3-F2AF-4B00-3CF3BED706C5}"/>
              </a:ext>
            </a:extLst>
          </p:cNvPr>
          <p:cNvPicPr>
            <a:picLocks noChangeAspect="1"/>
          </p:cNvPicPr>
          <p:nvPr/>
        </p:nvPicPr>
        <p:blipFill rotWithShape="1">
          <a:blip r:embed="rId5">
            <a:extLst>
              <a:ext uri="{28A0092B-C50C-407E-A947-70E740481C1C}">
                <a14:useLocalDpi xmlns:a14="http://schemas.microsoft.com/office/drawing/2010/main" val="0"/>
              </a:ext>
            </a:extLst>
          </a:blip>
          <a:srcRect l="12514" t="5833" r="51604" b="5695"/>
          <a:stretch/>
        </p:blipFill>
        <p:spPr>
          <a:xfrm>
            <a:off x="4774906" y="3834603"/>
            <a:ext cx="1086825" cy="1569660"/>
          </a:xfrm>
          <a:prstGeom prst="rect">
            <a:avLst/>
          </a:prstGeom>
        </p:spPr>
      </p:pic>
      <p:sp>
        <p:nvSpPr>
          <p:cNvPr id="69" name="TextBox 68">
            <a:extLst>
              <a:ext uri="{FF2B5EF4-FFF2-40B4-BE49-F238E27FC236}">
                <a16:creationId xmlns:a16="http://schemas.microsoft.com/office/drawing/2014/main" id="{427A6CBA-AFEA-4A69-14D7-E33B67AC18FF}"/>
              </a:ext>
            </a:extLst>
          </p:cNvPr>
          <p:cNvSpPr txBox="1"/>
          <p:nvPr/>
        </p:nvSpPr>
        <p:spPr>
          <a:xfrm>
            <a:off x="2887334" y="4345711"/>
            <a:ext cx="1812048" cy="1200329"/>
          </a:xfrm>
          <a:prstGeom prst="rect">
            <a:avLst/>
          </a:prstGeom>
          <a:noFill/>
        </p:spPr>
        <p:txBody>
          <a:bodyPr wrap="square" rtlCol="0">
            <a:spAutoFit/>
          </a:bodyPr>
          <a:lstStyle/>
          <a:p>
            <a:pPr eaLnBrk="0" fontAlgn="base" hangingPunct="0">
              <a:spcAft>
                <a:spcPct val="0"/>
              </a:spcAft>
            </a:pPr>
            <a:r>
              <a:rPr lang="en-US" sz="1200" b="1" dirty="0">
                <a:solidFill>
                  <a:srgbClr val="7030A0"/>
                </a:solidFill>
                <a:latin typeface="Arial" charset="0"/>
              </a:rPr>
              <a:t>Stainless steel shell</a:t>
            </a:r>
          </a:p>
          <a:p>
            <a:pPr eaLnBrk="0" fontAlgn="base" hangingPunct="0">
              <a:spcAft>
                <a:spcPct val="0"/>
              </a:spcAft>
            </a:pPr>
            <a:r>
              <a:rPr lang="en-US" sz="1200" b="1" dirty="0">
                <a:solidFill>
                  <a:srgbClr val="FDCA00"/>
                </a:solidFill>
                <a:latin typeface="Arial" charset="0"/>
              </a:rPr>
              <a:t>Iron yoke</a:t>
            </a:r>
          </a:p>
          <a:p>
            <a:pPr eaLnBrk="0" fontAlgn="base" hangingPunct="0">
              <a:spcAft>
                <a:spcPct val="0"/>
              </a:spcAft>
            </a:pPr>
            <a:r>
              <a:rPr lang="en-US" sz="1200" b="1" dirty="0">
                <a:solidFill>
                  <a:srgbClr val="7C204E"/>
                </a:solidFill>
                <a:latin typeface="Arial" charset="0"/>
              </a:rPr>
              <a:t>Coil collar</a:t>
            </a:r>
          </a:p>
          <a:p>
            <a:pPr eaLnBrk="0" fontAlgn="base" hangingPunct="0">
              <a:spcAft>
                <a:spcPct val="0"/>
              </a:spcAft>
            </a:pPr>
            <a:r>
              <a:rPr lang="en-US" sz="1200" b="1" dirty="0">
                <a:solidFill>
                  <a:srgbClr val="7030A0"/>
                </a:solidFill>
                <a:latin typeface="Arial" charset="0"/>
              </a:rPr>
              <a:t>Former</a:t>
            </a:r>
          </a:p>
          <a:p>
            <a:pPr eaLnBrk="0" fontAlgn="base" hangingPunct="0">
              <a:spcAft>
                <a:spcPct val="0"/>
              </a:spcAft>
            </a:pPr>
            <a:r>
              <a:rPr lang="en-US" sz="1200" b="1" dirty="0">
                <a:solidFill>
                  <a:srgbClr val="FF0000"/>
                </a:solidFill>
                <a:latin typeface="Arial" charset="0"/>
              </a:rPr>
              <a:t>Non-magnetic poles</a:t>
            </a:r>
          </a:p>
          <a:p>
            <a:pPr eaLnBrk="0" fontAlgn="base" hangingPunct="0">
              <a:spcAft>
                <a:spcPct val="0"/>
              </a:spcAft>
            </a:pPr>
            <a:r>
              <a:rPr lang="en-US" sz="1200" b="1" dirty="0">
                <a:solidFill>
                  <a:srgbClr val="00B0F0"/>
                </a:solidFill>
                <a:latin typeface="Arial" charset="0"/>
              </a:rPr>
              <a:t>Nb</a:t>
            </a:r>
            <a:r>
              <a:rPr lang="en-US" sz="1200" b="1" baseline="-25000" dirty="0">
                <a:solidFill>
                  <a:srgbClr val="00B0F0"/>
                </a:solidFill>
                <a:latin typeface="Arial" charset="0"/>
              </a:rPr>
              <a:t>3</a:t>
            </a:r>
            <a:r>
              <a:rPr lang="en-US" sz="1200" b="1" dirty="0">
                <a:solidFill>
                  <a:srgbClr val="00B0F0"/>
                </a:solidFill>
                <a:latin typeface="Arial" charset="0"/>
              </a:rPr>
              <a:t>Sn conductor</a:t>
            </a:r>
          </a:p>
        </p:txBody>
      </p:sp>
      <p:sp>
        <p:nvSpPr>
          <p:cNvPr id="71" name="TextBox 70">
            <a:extLst>
              <a:ext uri="{FF2B5EF4-FFF2-40B4-BE49-F238E27FC236}">
                <a16:creationId xmlns:a16="http://schemas.microsoft.com/office/drawing/2014/main" id="{7D6FB299-5C70-AF05-F90B-33EA288BB007}"/>
              </a:ext>
            </a:extLst>
          </p:cNvPr>
          <p:cNvSpPr txBox="1"/>
          <p:nvPr/>
        </p:nvSpPr>
        <p:spPr>
          <a:xfrm>
            <a:off x="2887334" y="5682457"/>
            <a:ext cx="6172200" cy="923330"/>
          </a:xfrm>
          <a:prstGeom prst="rect">
            <a:avLst/>
          </a:prstGeom>
          <a:noFill/>
        </p:spPr>
        <p:txBody>
          <a:bodyPr wrap="square">
            <a:spAutoFit/>
          </a:bodyPr>
          <a:lstStyle/>
          <a:p>
            <a:pPr>
              <a:spcBef>
                <a:spcPts val="0"/>
              </a:spcBef>
            </a:pPr>
            <a:r>
              <a:rPr lang="en-US" dirty="0"/>
              <a:t>B</a:t>
            </a:r>
            <a:r>
              <a:rPr lang="en-US" baseline="-25000" dirty="0"/>
              <a:t>0</a:t>
            </a:r>
            <a:r>
              <a:rPr lang="en-US" dirty="0"/>
              <a:t> target of 14 T, at T</a:t>
            </a:r>
            <a:r>
              <a:rPr lang="en-US" baseline="-25000" dirty="0"/>
              <a:t>op</a:t>
            </a:r>
            <a:r>
              <a:rPr lang="en-US" dirty="0"/>
              <a:t>: 4.2 K</a:t>
            </a:r>
          </a:p>
          <a:p>
            <a:pPr>
              <a:spcBef>
                <a:spcPts val="0"/>
              </a:spcBef>
            </a:pPr>
            <a:r>
              <a:rPr lang="en-US" dirty="0"/>
              <a:t>Eng margin of 10%</a:t>
            </a:r>
          </a:p>
          <a:p>
            <a:pPr>
              <a:spcBef>
                <a:spcPts val="0"/>
              </a:spcBef>
            </a:pPr>
            <a:r>
              <a:rPr lang="en-US" dirty="0"/>
              <a:t>B</a:t>
            </a:r>
            <a:r>
              <a:rPr lang="en-US" baseline="-25000" dirty="0"/>
              <a:t>0 </a:t>
            </a:r>
            <a:r>
              <a:rPr lang="en-US" dirty="0"/>
              <a:t>short sample @ 1.9 K: 16 T</a:t>
            </a:r>
            <a:endParaRPr lang="en-GB" dirty="0"/>
          </a:p>
        </p:txBody>
      </p:sp>
      <p:sp>
        <p:nvSpPr>
          <p:cNvPr id="72" name="TextBox 71">
            <a:extLst>
              <a:ext uri="{FF2B5EF4-FFF2-40B4-BE49-F238E27FC236}">
                <a16:creationId xmlns:a16="http://schemas.microsoft.com/office/drawing/2014/main" id="{396DE565-894F-01A5-1DE7-4585910894EA}"/>
              </a:ext>
            </a:extLst>
          </p:cNvPr>
          <p:cNvSpPr txBox="1"/>
          <p:nvPr/>
        </p:nvSpPr>
        <p:spPr>
          <a:xfrm>
            <a:off x="269894" y="6476562"/>
            <a:ext cx="761427" cy="276999"/>
          </a:xfrm>
          <a:prstGeom prst="rect">
            <a:avLst/>
          </a:prstGeom>
          <a:solidFill>
            <a:schemeClr val="accent5">
              <a:lumMod val="20000"/>
              <a:lumOff val="80000"/>
            </a:schemeClr>
          </a:solidFill>
        </p:spPr>
        <p:txBody>
          <a:bodyPr wrap="none" rtlCol="0">
            <a:spAutoFit/>
          </a:bodyPr>
          <a:lstStyle/>
          <a:p>
            <a:r>
              <a:rPr lang="en-US" sz="1200" dirty="0"/>
              <a:t>D. Araujo</a:t>
            </a:r>
            <a:endParaRPr lang="en-GB" sz="1200" dirty="0"/>
          </a:p>
        </p:txBody>
      </p:sp>
      <p:sp>
        <p:nvSpPr>
          <p:cNvPr id="73" name="TextBox 72">
            <a:extLst>
              <a:ext uri="{FF2B5EF4-FFF2-40B4-BE49-F238E27FC236}">
                <a16:creationId xmlns:a16="http://schemas.microsoft.com/office/drawing/2014/main" id="{4006572B-23C2-9A8C-B35D-93A333608CE3}"/>
              </a:ext>
            </a:extLst>
          </p:cNvPr>
          <p:cNvSpPr txBox="1"/>
          <p:nvPr/>
        </p:nvSpPr>
        <p:spPr>
          <a:xfrm>
            <a:off x="10855093" y="882153"/>
            <a:ext cx="1015021" cy="276999"/>
          </a:xfrm>
          <a:prstGeom prst="rect">
            <a:avLst/>
          </a:prstGeom>
          <a:solidFill>
            <a:schemeClr val="accent5">
              <a:lumMod val="20000"/>
              <a:lumOff val="80000"/>
            </a:schemeClr>
          </a:solidFill>
        </p:spPr>
        <p:txBody>
          <a:bodyPr wrap="none" rtlCol="0">
            <a:spAutoFit/>
          </a:bodyPr>
          <a:lstStyle/>
          <a:p>
            <a:r>
              <a:rPr lang="en-US" sz="1200" dirty="0"/>
              <a:t>B. Auchmann</a:t>
            </a:r>
            <a:endParaRPr lang="en-GB" sz="1200" dirty="0"/>
          </a:p>
        </p:txBody>
      </p:sp>
      <p:pic>
        <p:nvPicPr>
          <p:cNvPr id="74" name="Picture 73" descr="Chart, scatter chart&#10;&#10;Description automatically generated">
            <a:extLst>
              <a:ext uri="{FF2B5EF4-FFF2-40B4-BE49-F238E27FC236}">
                <a16:creationId xmlns:a16="http://schemas.microsoft.com/office/drawing/2014/main" id="{B985FF9C-45A1-BD70-B0F2-436C3278046D}"/>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r="19967"/>
          <a:stretch/>
        </p:blipFill>
        <p:spPr>
          <a:xfrm>
            <a:off x="68713" y="1115823"/>
            <a:ext cx="3668198" cy="2629671"/>
          </a:xfrm>
          <a:prstGeom prst="rect">
            <a:avLst/>
          </a:prstGeom>
        </p:spPr>
      </p:pic>
      <p:sp>
        <p:nvSpPr>
          <p:cNvPr id="76" name="TextBox 75">
            <a:extLst>
              <a:ext uri="{FF2B5EF4-FFF2-40B4-BE49-F238E27FC236}">
                <a16:creationId xmlns:a16="http://schemas.microsoft.com/office/drawing/2014/main" id="{47AD90A5-E191-07AB-F8BE-808ACFE5A163}"/>
              </a:ext>
            </a:extLst>
          </p:cNvPr>
          <p:cNvSpPr txBox="1"/>
          <p:nvPr/>
        </p:nvSpPr>
        <p:spPr>
          <a:xfrm>
            <a:off x="109647" y="859233"/>
            <a:ext cx="6172200" cy="338554"/>
          </a:xfrm>
          <a:prstGeom prst="rect">
            <a:avLst/>
          </a:prstGeom>
          <a:noFill/>
        </p:spPr>
        <p:txBody>
          <a:bodyPr wrap="square">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de-CH" sz="1600" b="0" i="0" u="none" strike="noStrike" kern="1200" cap="none" spc="0" normalizeH="0" baseline="0" noProof="0" dirty="0">
                <a:ln>
                  <a:noFill/>
                </a:ln>
                <a:solidFill>
                  <a:srgbClr val="000000"/>
                </a:solidFill>
                <a:effectLst/>
                <a:uLnTx/>
                <a:uFillTx/>
                <a:latin typeface="Arial" charset="0"/>
              </a:rPr>
              <a:t>PSI Nb3Sn CCT «CD1» main test carried out in 2022/23</a:t>
            </a:r>
          </a:p>
        </p:txBody>
      </p:sp>
      <p:sp>
        <p:nvSpPr>
          <p:cNvPr id="78" name="TextBox 77">
            <a:extLst>
              <a:ext uri="{FF2B5EF4-FFF2-40B4-BE49-F238E27FC236}">
                <a16:creationId xmlns:a16="http://schemas.microsoft.com/office/drawing/2014/main" id="{F12E072F-68FB-39F7-4DB2-58BE16698716}"/>
              </a:ext>
            </a:extLst>
          </p:cNvPr>
          <p:cNvSpPr txBox="1"/>
          <p:nvPr/>
        </p:nvSpPr>
        <p:spPr>
          <a:xfrm>
            <a:off x="3668198" y="1309356"/>
            <a:ext cx="2167034" cy="1531188"/>
          </a:xfrm>
          <a:prstGeom prst="rect">
            <a:avLst/>
          </a:prstGeom>
          <a:noFill/>
        </p:spPr>
        <p:txBody>
          <a:bodyPr wrap="square">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de-CH" sz="1100" b="1" i="0" u="none" strike="noStrike" kern="1200" cap="none" spc="0" normalizeH="0" baseline="0" noProof="0" dirty="0">
                <a:ln>
                  <a:noFill/>
                </a:ln>
                <a:solidFill>
                  <a:srgbClr val="C50006"/>
                </a:solidFill>
                <a:effectLst/>
                <a:uLnTx/>
                <a:uFillTx/>
                <a:latin typeface="Arial" charset="0"/>
                <a:ea typeface="+mn-ea"/>
                <a:cs typeface="+mn-cs"/>
              </a:rPr>
              <a:t>It trained </a:t>
            </a:r>
            <a:r>
              <a:rPr kumimoji="0" lang="de-CH" sz="1100" b="1" i="1" u="none" strike="noStrike" kern="1200" cap="none" spc="0" normalizeH="0" baseline="0" noProof="0" dirty="0">
                <a:ln>
                  <a:noFill/>
                </a:ln>
                <a:solidFill>
                  <a:srgbClr val="C50006"/>
                </a:solidFill>
                <a:effectLst/>
                <a:uLnTx/>
                <a:uFillTx/>
                <a:latin typeface="Arial" charset="0"/>
                <a:ea typeface="+mn-ea"/>
                <a:cs typeface="+mn-cs"/>
              </a:rPr>
              <a:t>A LOT</a:t>
            </a:r>
            <a:r>
              <a:rPr kumimoji="0" lang="de-CH" sz="1100" b="0" i="0" u="none" strike="noStrike" kern="1200" cap="none" spc="0" normalizeH="0" baseline="0" noProof="0" dirty="0">
                <a:ln>
                  <a:noFill/>
                </a:ln>
                <a:solidFill>
                  <a:srgbClr val="000000"/>
                </a:solidFill>
                <a:effectLst/>
                <a:uLnTx/>
                <a:uFillTx/>
                <a:latin typeface="Arial" charset="0"/>
                <a:ea typeface="+mn-ea"/>
                <a:cs typeface="+mn-cs"/>
              </a:rPr>
              <a:t>. I</a:t>
            </a:r>
            <a:r>
              <a:rPr kumimoji="0" lang="de-CH" sz="1100" b="1" i="0" u="none" strike="noStrike" kern="1000" cap="none" spc="30" normalizeH="0" baseline="0" noProof="0" dirty="0">
                <a:ln>
                  <a:noFill/>
                </a:ln>
                <a:solidFill>
                  <a:srgbClr val="0070C0"/>
                </a:solidFill>
                <a:effectLst/>
                <a:uLnTx/>
                <a:uFillTx/>
                <a:latin typeface="Arial" charset="0"/>
                <a:ea typeface="+mn-ea"/>
                <a:cs typeface="+mn-cs"/>
              </a:rPr>
              <a:t>t reached 100% of maximum field at 4.5 K</a:t>
            </a:r>
            <a:r>
              <a:rPr kumimoji="0" lang="de-CH" sz="1100" b="0" i="0" u="none" strike="noStrike" kern="1200" cap="none" spc="0" normalizeH="0" baseline="0" noProof="0" dirty="0">
                <a:ln>
                  <a:noFill/>
                </a:ln>
                <a:solidFill>
                  <a:srgbClr val="000000"/>
                </a:solidFill>
                <a:effectLst/>
                <a:uLnTx/>
                <a:uFillTx/>
                <a:latin typeface="Arial" charset="0"/>
                <a:ea typeface="+mn-ea"/>
                <a:cs typeface="+mn-cs"/>
              </a:rPr>
              <a:t>. </a:t>
            </a:r>
            <a:r>
              <a:rPr kumimoji="0" lang="en-CH" sz="1100" b="0" i="0" u="none" strike="noStrike" kern="1000" cap="none" spc="30" normalizeH="0" baseline="0" noProof="0" dirty="0">
                <a:ln>
                  <a:noFill/>
                </a:ln>
                <a:solidFill>
                  <a:srgbClr val="000000"/>
                </a:solidFill>
                <a:effectLst/>
                <a:uLnTx/>
                <a:uFillTx/>
                <a:latin typeface="Calibri"/>
                <a:ea typeface="+mn-ea"/>
                <a:cs typeface="Franklin Gothic Book"/>
              </a:rPr>
              <a:t>No conductor degradation occurred from handling, assembly, powering, or thermal cycling.</a:t>
            </a:r>
          </a:p>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CH" sz="1100" b="1" i="0" u="none" strike="noStrike" kern="1000" cap="none" spc="30" normalizeH="0" baseline="0" noProof="0" dirty="0">
                <a:ln>
                  <a:noFill/>
                </a:ln>
                <a:solidFill>
                  <a:srgbClr val="00B050"/>
                </a:solidFill>
                <a:effectLst/>
                <a:uLnTx/>
                <a:uFillTx/>
                <a:latin typeface="Calibri"/>
                <a:ea typeface="+mn-ea"/>
                <a:cs typeface="Franklin Gothic Book"/>
              </a:rPr>
              <a:t>Stress-management works, CD1 is a robust magnet.</a:t>
            </a:r>
            <a:endParaRPr kumimoji="0" lang="en-CH" sz="1100" b="0" i="0" u="none" strike="noStrike" kern="1000" cap="none" spc="30" normalizeH="0" baseline="0" noProof="0" dirty="0">
              <a:ln>
                <a:noFill/>
              </a:ln>
              <a:solidFill>
                <a:srgbClr val="000000"/>
              </a:solidFill>
              <a:effectLst/>
              <a:uLnTx/>
              <a:uFillTx/>
              <a:latin typeface="Calibri"/>
              <a:ea typeface="+mn-ea"/>
              <a:cs typeface="Franklin Gothic Book"/>
            </a:endParaRPr>
          </a:p>
        </p:txBody>
      </p:sp>
      <p:sp>
        <p:nvSpPr>
          <p:cNvPr id="79" name="TextBox 78">
            <a:extLst>
              <a:ext uri="{FF2B5EF4-FFF2-40B4-BE49-F238E27FC236}">
                <a16:creationId xmlns:a16="http://schemas.microsoft.com/office/drawing/2014/main" id="{9B9C8EE1-0BD2-D6E5-145E-00AFCE162A7F}"/>
              </a:ext>
            </a:extLst>
          </p:cNvPr>
          <p:cNvSpPr txBox="1"/>
          <p:nvPr/>
        </p:nvSpPr>
        <p:spPr>
          <a:xfrm>
            <a:off x="4244204" y="3115489"/>
            <a:ext cx="1015021" cy="276999"/>
          </a:xfrm>
          <a:prstGeom prst="rect">
            <a:avLst/>
          </a:prstGeom>
          <a:solidFill>
            <a:schemeClr val="accent5">
              <a:lumMod val="20000"/>
              <a:lumOff val="80000"/>
            </a:schemeClr>
          </a:solidFill>
        </p:spPr>
        <p:txBody>
          <a:bodyPr wrap="none" rtlCol="0">
            <a:spAutoFit/>
          </a:bodyPr>
          <a:lstStyle/>
          <a:p>
            <a:r>
              <a:rPr lang="en-US" sz="1200" dirty="0"/>
              <a:t>B. Auchmann</a:t>
            </a:r>
            <a:endParaRPr lang="en-GB" sz="1200" dirty="0"/>
          </a:p>
        </p:txBody>
      </p:sp>
      <p:sp>
        <p:nvSpPr>
          <p:cNvPr id="2" name="Slide Number Placeholder 1">
            <a:extLst>
              <a:ext uri="{FF2B5EF4-FFF2-40B4-BE49-F238E27FC236}">
                <a16:creationId xmlns:a16="http://schemas.microsoft.com/office/drawing/2014/main" id="{36C52838-7C19-7315-0CD3-332523BC6B11}"/>
              </a:ext>
            </a:extLst>
          </p:cNvPr>
          <p:cNvSpPr>
            <a:spLocks noGrp="1"/>
          </p:cNvSpPr>
          <p:nvPr>
            <p:ph type="sldNum" sz="quarter" idx="12"/>
          </p:nvPr>
        </p:nvSpPr>
        <p:spPr/>
        <p:txBody>
          <a:bodyPr/>
          <a:lstStyle/>
          <a:p>
            <a:fld id="{E207C504-4994-4096-9AB6-110CBCAA4D59}" type="slidenum">
              <a:rPr lang="en-GB" smtClean="0"/>
              <a:t>34</a:t>
            </a:fld>
            <a:endParaRPr lang="en-GB"/>
          </a:p>
        </p:txBody>
      </p:sp>
    </p:spTree>
    <p:extLst>
      <p:ext uri="{BB962C8B-B14F-4D97-AF65-F5344CB8AC3E}">
        <p14:creationId xmlns:p14="http://schemas.microsoft.com/office/powerpoint/2010/main" val="8448912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BFAA74B-3C93-0B23-01CF-91FF04AF73A7}"/>
              </a:ext>
            </a:extLst>
          </p:cNvPr>
          <p:cNvPicPr>
            <a:picLocks noChangeAspect="1"/>
          </p:cNvPicPr>
          <p:nvPr/>
        </p:nvPicPr>
        <p:blipFill>
          <a:blip r:embed="rId2"/>
          <a:stretch>
            <a:fillRect/>
          </a:stretch>
        </p:blipFill>
        <p:spPr>
          <a:xfrm>
            <a:off x="6281111" y="954952"/>
            <a:ext cx="5838842" cy="5198172"/>
          </a:xfrm>
          <a:prstGeom prst="rect">
            <a:avLst/>
          </a:prstGeom>
        </p:spPr>
      </p:pic>
      <p:sp>
        <p:nvSpPr>
          <p:cNvPr id="4" name="Title 1">
            <a:extLst>
              <a:ext uri="{FF2B5EF4-FFF2-40B4-BE49-F238E27FC236}">
                <a16:creationId xmlns:a16="http://schemas.microsoft.com/office/drawing/2014/main" id="{88773B38-24A1-65DE-C4DD-697AF7DDD5D1}"/>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Regular Arc </a:t>
            </a:r>
            <a:r>
              <a:rPr lang="en-US" dirty="0"/>
              <a:t>Tunnel Cross-section &amp; Element Integration</a:t>
            </a:r>
          </a:p>
        </p:txBody>
      </p:sp>
      <p:pic>
        <p:nvPicPr>
          <p:cNvPr id="5" name="Picture 4" descr="A picture containing icon&#10;&#10;Description automatically generated">
            <a:extLst>
              <a:ext uri="{FF2B5EF4-FFF2-40B4-BE49-F238E27FC236}">
                <a16:creationId xmlns:a16="http://schemas.microsoft.com/office/drawing/2014/main" id="{5681B6B5-53C9-C283-80B3-552EDCA68F6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6" name="TextBox 5">
            <a:extLst>
              <a:ext uri="{FF2B5EF4-FFF2-40B4-BE49-F238E27FC236}">
                <a16:creationId xmlns:a16="http://schemas.microsoft.com/office/drawing/2014/main" id="{EFBAFF62-A1A5-FEE7-E7D9-B75BF5E4162F}"/>
              </a:ext>
            </a:extLst>
          </p:cNvPr>
          <p:cNvSpPr txBox="1"/>
          <p:nvPr/>
        </p:nvSpPr>
        <p:spPr>
          <a:xfrm>
            <a:off x="6703366" y="759776"/>
            <a:ext cx="1068434" cy="461665"/>
          </a:xfrm>
          <a:prstGeom prst="rect">
            <a:avLst/>
          </a:prstGeom>
          <a:noFill/>
        </p:spPr>
        <p:txBody>
          <a:bodyPr wrap="none" rtlCol="0">
            <a:spAutoFit/>
          </a:bodyPr>
          <a:lstStyle/>
          <a:p>
            <a:r>
              <a:rPr lang="en-US" sz="2400" dirty="0"/>
              <a:t>FCC-</a:t>
            </a:r>
            <a:r>
              <a:rPr lang="en-US" sz="2400" dirty="0" err="1"/>
              <a:t>hh</a:t>
            </a:r>
            <a:endParaRPr lang="en-GB" sz="2400" dirty="0"/>
          </a:p>
        </p:txBody>
      </p:sp>
      <p:sp>
        <p:nvSpPr>
          <p:cNvPr id="7" name="TextBox 6">
            <a:extLst>
              <a:ext uri="{FF2B5EF4-FFF2-40B4-BE49-F238E27FC236}">
                <a16:creationId xmlns:a16="http://schemas.microsoft.com/office/drawing/2014/main" id="{33967405-C8B4-F509-6C81-94BB24FB175B}"/>
              </a:ext>
            </a:extLst>
          </p:cNvPr>
          <p:cNvSpPr txBox="1"/>
          <p:nvPr/>
        </p:nvSpPr>
        <p:spPr>
          <a:xfrm>
            <a:off x="343959" y="755172"/>
            <a:ext cx="1121333" cy="461665"/>
          </a:xfrm>
          <a:prstGeom prst="rect">
            <a:avLst/>
          </a:prstGeom>
          <a:noFill/>
        </p:spPr>
        <p:txBody>
          <a:bodyPr wrap="none" rtlCol="0">
            <a:spAutoFit/>
          </a:bodyPr>
          <a:lstStyle/>
          <a:p>
            <a:r>
              <a:rPr lang="en-US" sz="2400" dirty="0"/>
              <a:t>FCC-ee </a:t>
            </a:r>
            <a:endParaRPr lang="en-GB" sz="2400" dirty="0"/>
          </a:p>
        </p:txBody>
      </p:sp>
      <p:sp>
        <p:nvSpPr>
          <p:cNvPr id="8" name="TextBox 7">
            <a:extLst>
              <a:ext uri="{FF2B5EF4-FFF2-40B4-BE49-F238E27FC236}">
                <a16:creationId xmlns:a16="http://schemas.microsoft.com/office/drawing/2014/main" id="{CE8FC4F1-1AA8-6C33-15D0-5ABF960168E5}"/>
              </a:ext>
            </a:extLst>
          </p:cNvPr>
          <p:cNvSpPr txBox="1"/>
          <p:nvPr/>
        </p:nvSpPr>
        <p:spPr>
          <a:xfrm>
            <a:off x="151928" y="6157908"/>
            <a:ext cx="3023238" cy="461665"/>
          </a:xfrm>
          <a:prstGeom prst="rect">
            <a:avLst/>
          </a:prstGeom>
          <a:solidFill>
            <a:srgbClr val="FFC000"/>
          </a:solidFill>
        </p:spPr>
        <p:txBody>
          <a:bodyPr wrap="square" rtlCol="0">
            <a:spAutoFit/>
          </a:bodyPr>
          <a:lstStyle/>
          <a:p>
            <a:r>
              <a:rPr lang="de-DE" sz="1200" dirty="0"/>
              <a:t>Main ring below of booster ring </a:t>
            </a:r>
          </a:p>
          <a:p>
            <a:r>
              <a:rPr lang="de-DE" sz="1200" dirty="0"/>
              <a:t>Main ring and booster ring 1.03 m apart</a:t>
            </a:r>
          </a:p>
        </p:txBody>
      </p:sp>
      <p:sp>
        <p:nvSpPr>
          <p:cNvPr id="9" name="TextBox 8">
            <a:extLst>
              <a:ext uri="{FF2B5EF4-FFF2-40B4-BE49-F238E27FC236}">
                <a16:creationId xmlns:a16="http://schemas.microsoft.com/office/drawing/2014/main" id="{E5DE5431-66A4-C3AA-AAC0-54556F88E364}"/>
              </a:ext>
            </a:extLst>
          </p:cNvPr>
          <p:cNvSpPr txBox="1"/>
          <p:nvPr/>
        </p:nvSpPr>
        <p:spPr>
          <a:xfrm>
            <a:off x="4389657" y="6153124"/>
            <a:ext cx="1352100" cy="276999"/>
          </a:xfrm>
          <a:prstGeom prst="rect">
            <a:avLst/>
          </a:prstGeom>
          <a:solidFill>
            <a:srgbClr val="FFC000"/>
          </a:solidFill>
          <a:ln>
            <a:solidFill>
              <a:srgbClr val="FFC000"/>
            </a:solidFill>
          </a:ln>
        </p:spPr>
        <p:txBody>
          <a:bodyPr wrap="square" rtlCol="0">
            <a:spAutoFit/>
          </a:bodyPr>
          <a:lstStyle/>
          <a:p>
            <a:r>
              <a:rPr lang="en-US" sz="1200" dirty="0"/>
              <a:t>Collider Center</a:t>
            </a:r>
            <a:endParaRPr lang="en-GB" sz="1200" dirty="0"/>
          </a:p>
        </p:txBody>
      </p:sp>
      <p:cxnSp>
        <p:nvCxnSpPr>
          <p:cNvPr id="10" name="Straight Arrow Connector 9">
            <a:extLst>
              <a:ext uri="{FF2B5EF4-FFF2-40B4-BE49-F238E27FC236}">
                <a16:creationId xmlns:a16="http://schemas.microsoft.com/office/drawing/2014/main" id="{78A87C45-78D5-98A5-8A22-1011E9366686}"/>
              </a:ext>
            </a:extLst>
          </p:cNvPr>
          <p:cNvCxnSpPr>
            <a:cxnSpLocks/>
          </p:cNvCxnSpPr>
          <p:nvPr/>
        </p:nvCxnSpPr>
        <p:spPr>
          <a:xfrm>
            <a:off x="4677689" y="6546456"/>
            <a:ext cx="792088" cy="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pic>
        <p:nvPicPr>
          <p:cNvPr id="11" name="Picture 10" descr="A diagram of a circular structure&#10;&#10;Description automatically generated">
            <a:extLst>
              <a:ext uri="{FF2B5EF4-FFF2-40B4-BE49-F238E27FC236}">
                <a16:creationId xmlns:a16="http://schemas.microsoft.com/office/drawing/2014/main" id="{7EC4E724-4D0E-DF72-2252-9970E0FE1D8F}"/>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29525" t="4224" r="24013" b="6172"/>
          <a:stretch/>
        </p:blipFill>
        <p:spPr>
          <a:xfrm>
            <a:off x="1280414" y="1251188"/>
            <a:ext cx="4815586" cy="5112534"/>
          </a:xfrm>
          <a:prstGeom prst="rect">
            <a:avLst/>
          </a:prstGeom>
        </p:spPr>
      </p:pic>
      <p:cxnSp>
        <p:nvCxnSpPr>
          <p:cNvPr id="12" name="Straight Arrow Connector 11">
            <a:extLst>
              <a:ext uri="{FF2B5EF4-FFF2-40B4-BE49-F238E27FC236}">
                <a16:creationId xmlns:a16="http://schemas.microsoft.com/office/drawing/2014/main" id="{64C49325-194B-ABCE-442A-915E32EB4CAE}"/>
              </a:ext>
            </a:extLst>
          </p:cNvPr>
          <p:cNvCxnSpPr>
            <a:cxnSpLocks/>
          </p:cNvCxnSpPr>
          <p:nvPr/>
        </p:nvCxnSpPr>
        <p:spPr>
          <a:xfrm>
            <a:off x="963129" y="2415947"/>
            <a:ext cx="1011815" cy="45073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E181D14E-CCEB-26D8-2B1C-A159CF06E0A3}"/>
              </a:ext>
            </a:extLst>
          </p:cNvPr>
          <p:cNvSpPr txBox="1"/>
          <p:nvPr/>
        </p:nvSpPr>
        <p:spPr>
          <a:xfrm>
            <a:off x="-32949" y="2053037"/>
            <a:ext cx="1087157" cy="769441"/>
          </a:xfrm>
          <a:prstGeom prst="rect">
            <a:avLst/>
          </a:prstGeom>
          <a:noFill/>
        </p:spPr>
        <p:txBody>
          <a:bodyPr wrap="none" rtlCol="0">
            <a:spAutoFit/>
          </a:bodyPr>
          <a:lstStyle/>
          <a:p>
            <a:pPr algn="l"/>
            <a:r>
              <a:rPr lang="en-GB" sz="1100" u="sng" dirty="0"/>
              <a:t>Cable trays:</a:t>
            </a:r>
          </a:p>
          <a:p>
            <a:pPr algn="l"/>
            <a:r>
              <a:rPr lang="en-GB" sz="1100" dirty="0"/>
              <a:t>Fibre optic</a:t>
            </a:r>
          </a:p>
          <a:p>
            <a:pPr algn="l"/>
            <a:r>
              <a:rPr lang="en-GB" sz="1100" dirty="0"/>
              <a:t>LV distribution</a:t>
            </a:r>
          </a:p>
          <a:p>
            <a:pPr algn="l"/>
            <a:r>
              <a:rPr lang="en-GB" sz="1100" dirty="0"/>
              <a:t>Control cables</a:t>
            </a:r>
          </a:p>
        </p:txBody>
      </p:sp>
      <p:cxnSp>
        <p:nvCxnSpPr>
          <p:cNvPr id="14" name="Straight Arrow Connector 13">
            <a:extLst>
              <a:ext uri="{FF2B5EF4-FFF2-40B4-BE49-F238E27FC236}">
                <a16:creationId xmlns:a16="http://schemas.microsoft.com/office/drawing/2014/main" id="{2D8ED011-A487-E4C3-6A1F-3D4969FA6D7F}"/>
              </a:ext>
            </a:extLst>
          </p:cNvPr>
          <p:cNvCxnSpPr>
            <a:cxnSpLocks/>
          </p:cNvCxnSpPr>
          <p:nvPr/>
        </p:nvCxnSpPr>
        <p:spPr>
          <a:xfrm>
            <a:off x="1054208" y="4392704"/>
            <a:ext cx="920736" cy="43088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5" name="TextBox 14">
            <a:extLst>
              <a:ext uri="{FF2B5EF4-FFF2-40B4-BE49-F238E27FC236}">
                <a16:creationId xmlns:a16="http://schemas.microsoft.com/office/drawing/2014/main" id="{F057A9D4-912A-C28A-4BDA-64721A1B717B}"/>
              </a:ext>
            </a:extLst>
          </p:cNvPr>
          <p:cNvSpPr txBox="1"/>
          <p:nvPr/>
        </p:nvSpPr>
        <p:spPr>
          <a:xfrm>
            <a:off x="332" y="4092902"/>
            <a:ext cx="1109599" cy="430887"/>
          </a:xfrm>
          <a:prstGeom prst="rect">
            <a:avLst/>
          </a:prstGeom>
          <a:noFill/>
        </p:spPr>
        <p:txBody>
          <a:bodyPr wrap="none" rtlCol="0">
            <a:spAutoFit/>
          </a:bodyPr>
          <a:lstStyle/>
          <a:p>
            <a:pPr algn="l"/>
            <a:r>
              <a:rPr lang="en-GB" sz="1100" dirty="0"/>
              <a:t>DC cable trays</a:t>
            </a:r>
          </a:p>
          <a:p>
            <a:pPr algn="l"/>
            <a:r>
              <a:rPr lang="en-GB" sz="1100" dirty="0"/>
              <a:t>HV cable</a:t>
            </a:r>
          </a:p>
        </p:txBody>
      </p:sp>
      <p:cxnSp>
        <p:nvCxnSpPr>
          <p:cNvPr id="16" name="Straight Arrow Connector 15">
            <a:extLst>
              <a:ext uri="{FF2B5EF4-FFF2-40B4-BE49-F238E27FC236}">
                <a16:creationId xmlns:a16="http://schemas.microsoft.com/office/drawing/2014/main" id="{AA42A658-43C3-821C-785C-42C536ABD6F5}"/>
              </a:ext>
            </a:extLst>
          </p:cNvPr>
          <p:cNvCxnSpPr>
            <a:cxnSpLocks/>
          </p:cNvCxnSpPr>
          <p:nvPr/>
        </p:nvCxnSpPr>
        <p:spPr>
          <a:xfrm>
            <a:off x="1197452" y="3211544"/>
            <a:ext cx="1874932" cy="112343"/>
          </a:xfrm>
          <a:prstGeom prst="straightConnector1">
            <a:avLst/>
          </a:prstGeom>
          <a:ln w="12700">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17" name="TextBox 16">
            <a:extLst>
              <a:ext uri="{FF2B5EF4-FFF2-40B4-BE49-F238E27FC236}">
                <a16:creationId xmlns:a16="http://schemas.microsoft.com/office/drawing/2014/main" id="{17DCB12C-CD62-044A-CB7F-4E584B2DE638}"/>
              </a:ext>
            </a:extLst>
          </p:cNvPr>
          <p:cNvSpPr txBox="1"/>
          <p:nvPr/>
        </p:nvSpPr>
        <p:spPr>
          <a:xfrm>
            <a:off x="166209" y="3046888"/>
            <a:ext cx="1011815" cy="276999"/>
          </a:xfrm>
          <a:prstGeom prst="rect">
            <a:avLst/>
          </a:prstGeom>
          <a:noFill/>
        </p:spPr>
        <p:txBody>
          <a:bodyPr wrap="none" rtlCol="0">
            <a:spAutoFit/>
          </a:bodyPr>
          <a:lstStyle/>
          <a:p>
            <a:pPr algn="l"/>
            <a:r>
              <a:rPr lang="en-GB" sz="1200" dirty="0">
                <a:solidFill>
                  <a:schemeClr val="accent4">
                    <a:lumMod val="50000"/>
                  </a:schemeClr>
                </a:solidFill>
              </a:rPr>
              <a:t>Booster ring</a:t>
            </a:r>
          </a:p>
        </p:txBody>
      </p:sp>
      <p:sp>
        <p:nvSpPr>
          <p:cNvPr id="18" name="TextBox 17">
            <a:extLst>
              <a:ext uri="{FF2B5EF4-FFF2-40B4-BE49-F238E27FC236}">
                <a16:creationId xmlns:a16="http://schemas.microsoft.com/office/drawing/2014/main" id="{BC0D5850-D1F1-FB5F-3A50-761C051C9668}"/>
              </a:ext>
            </a:extLst>
          </p:cNvPr>
          <p:cNvSpPr txBox="1"/>
          <p:nvPr/>
        </p:nvSpPr>
        <p:spPr>
          <a:xfrm>
            <a:off x="168404" y="3504090"/>
            <a:ext cx="1000595" cy="276999"/>
          </a:xfrm>
          <a:prstGeom prst="rect">
            <a:avLst/>
          </a:prstGeom>
          <a:noFill/>
        </p:spPr>
        <p:txBody>
          <a:bodyPr wrap="none" rtlCol="0">
            <a:spAutoFit/>
          </a:bodyPr>
          <a:lstStyle/>
          <a:p>
            <a:pPr algn="l"/>
            <a:r>
              <a:rPr lang="en-GB" sz="1200" dirty="0">
                <a:solidFill>
                  <a:srgbClr val="FF0000"/>
                </a:solidFill>
              </a:rPr>
              <a:t>Collider ring</a:t>
            </a:r>
          </a:p>
        </p:txBody>
      </p:sp>
      <p:cxnSp>
        <p:nvCxnSpPr>
          <p:cNvPr id="19" name="Straight Arrow Connector 18">
            <a:extLst>
              <a:ext uri="{FF2B5EF4-FFF2-40B4-BE49-F238E27FC236}">
                <a16:creationId xmlns:a16="http://schemas.microsoft.com/office/drawing/2014/main" id="{824CC6DD-3C90-1288-9649-329B0F0F90A0}"/>
              </a:ext>
            </a:extLst>
          </p:cNvPr>
          <p:cNvCxnSpPr>
            <a:cxnSpLocks/>
          </p:cNvCxnSpPr>
          <p:nvPr/>
        </p:nvCxnSpPr>
        <p:spPr>
          <a:xfrm>
            <a:off x="1128362" y="3680981"/>
            <a:ext cx="1944022" cy="328314"/>
          </a:xfrm>
          <a:prstGeom prst="straightConnector1">
            <a:avLst/>
          </a:prstGeom>
          <a:ln w="12700">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20" name="TextBox 19">
            <a:extLst>
              <a:ext uri="{FF2B5EF4-FFF2-40B4-BE49-F238E27FC236}">
                <a16:creationId xmlns:a16="http://schemas.microsoft.com/office/drawing/2014/main" id="{8CC95596-83C9-1C0D-631E-25231F6BA07C}"/>
              </a:ext>
            </a:extLst>
          </p:cNvPr>
          <p:cNvSpPr txBox="1"/>
          <p:nvPr/>
        </p:nvSpPr>
        <p:spPr>
          <a:xfrm>
            <a:off x="10610334" y="6164208"/>
            <a:ext cx="1352100" cy="276999"/>
          </a:xfrm>
          <a:prstGeom prst="rect">
            <a:avLst/>
          </a:prstGeom>
          <a:solidFill>
            <a:srgbClr val="FFC000"/>
          </a:solidFill>
          <a:ln>
            <a:solidFill>
              <a:srgbClr val="FFC000"/>
            </a:solidFill>
          </a:ln>
        </p:spPr>
        <p:txBody>
          <a:bodyPr wrap="square" rtlCol="0">
            <a:spAutoFit/>
          </a:bodyPr>
          <a:lstStyle/>
          <a:p>
            <a:r>
              <a:rPr lang="en-US" sz="1200" dirty="0"/>
              <a:t>Collider Center</a:t>
            </a:r>
            <a:endParaRPr lang="en-GB" sz="1200" dirty="0"/>
          </a:p>
        </p:txBody>
      </p:sp>
      <p:cxnSp>
        <p:nvCxnSpPr>
          <p:cNvPr id="21" name="Straight Arrow Connector 20">
            <a:extLst>
              <a:ext uri="{FF2B5EF4-FFF2-40B4-BE49-F238E27FC236}">
                <a16:creationId xmlns:a16="http://schemas.microsoft.com/office/drawing/2014/main" id="{037F08FB-39B6-BE9B-DFAD-26F7499F7B95}"/>
              </a:ext>
            </a:extLst>
          </p:cNvPr>
          <p:cNvCxnSpPr>
            <a:cxnSpLocks/>
          </p:cNvCxnSpPr>
          <p:nvPr/>
        </p:nvCxnSpPr>
        <p:spPr>
          <a:xfrm>
            <a:off x="10898366" y="6557540"/>
            <a:ext cx="792088" cy="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59BA1244-38D9-E3B7-1C8B-C13789A38D23}"/>
              </a:ext>
            </a:extLst>
          </p:cNvPr>
          <p:cNvSpPr>
            <a:spLocks noGrp="1"/>
          </p:cNvSpPr>
          <p:nvPr>
            <p:ph type="sldNum" sz="quarter" idx="12"/>
          </p:nvPr>
        </p:nvSpPr>
        <p:spPr/>
        <p:txBody>
          <a:bodyPr/>
          <a:lstStyle/>
          <a:p>
            <a:fld id="{E207C504-4994-4096-9AB6-110CBCAA4D59}" type="slidenum">
              <a:rPr lang="en-GB" smtClean="0"/>
              <a:t>35</a:t>
            </a:fld>
            <a:endParaRPr lang="en-GB"/>
          </a:p>
        </p:txBody>
      </p:sp>
    </p:spTree>
    <p:extLst>
      <p:ext uri="{BB962C8B-B14F-4D97-AF65-F5344CB8AC3E}">
        <p14:creationId xmlns:p14="http://schemas.microsoft.com/office/powerpoint/2010/main" val="35420105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txBox="1">
            <a:spLocks/>
          </p:cNvSpPr>
          <p:nvPr/>
        </p:nvSpPr>
        <p:spPr>
          <a:xfrm>
            <a:off x="0" y="0"/>
            <a:ext cx="12192000"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Detectors Under Study for FCC-</a:t>
            </a:r>
            <a:r>
              <a:rPr kumimoji="0" lang="en-US" sz="3600" b="1" i="0" u="none" strike="noStrike" kern="0" cap="none" spc="0" normalizeH="0" baseline="0" noProof="0" dirty="0" err="1">
                <a:ln>
                  <a:noFill/>
                </a:ln>
                <a:solidFill>
                  <a:srgbClr val="FFFF00"/>
                </a:solidFill>
                <a:effectLst/>
                <a:uLnTx/>
                <a:uFillTx/>
                <a:latin typeface="Arial"/>
                <a:ea typeface="+mj-ea"/>
                <a:cs typeface="+mj-cs"/>
              </a:rPr>
              <a:t>ee</a:t>
            </a:r>
            <a:endParaRPr kumimoji="0" lang="en-US" sz="3600" b="1" i="0" u="none" strike="noStrike" kern="0" cap="none" spc="0" normalizeH="0" baseline="0" noProof="0" dirty="0">
              <a:ln>
                <a:noFill/>
              </a:ln>
              <a:solidFill>
                <a:srgbClr val="FFFF00"/>
              </a:solidFill>
              <a:effectLst/>
              <a:uLnTx/>
              <a:uFillTx/>
              <a:latin typeface="Arial"/>
              <a:ea typeface="+mj-ea"/>
              <a:cs typeface="+mj-cs"/>
            </a:endParaRPr>
          </a:p>
        </p:txBody>
      </p:sp>
      <p:sp>
        <p:nvSpPr>
          <p:cNvPr id="2" name="Rectangle 1"/>
          <p:cNvSpPr/>
          <p:nvPr/>
        </p:nvSpPr>
        <p:spPr>
          <a:xfrm>
            <a:off x="78541" y="1116215"/>
            <a:ext cx="11784417" cy="181588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Arial"/>
                <a:ea typeface="+mn-ea"/>
                <a:cs typeface="+mn-cs"/>
              </a:rPr>
              <a:t>Increasing international collaboration as a prerequisite for success:</a:t>
            </a:r>
            <a:br>
              <a:rPr kumimoji="0" lang="en-GB" sz="2800" b="1" i="0" u="none" strike="noStrike" kern="1200" cap="none" spc="0" normalizeH="0" baseline="0" noProof="0" dirty="0">
                <a:ln>
                  <a:noFill/>
                </a:ln>
                <a:solidFill>
                  <a:srgbClr val="FFFFFF"/>
                </a:solidFill>
                <a:effectLst/>
                <a:uLnTx/>
                <a:uFillTx/>
                <a:latin typeface="Arial"/>
                <a:ea typeface="+mn-ea"/>
                <a:cs typeface="+mn-cs"/>
              </a:rPr>
            </a:br>
            <a:br>
              <a:rPr kumimoji="0" lang="en-GB" sz="2800" b="1" i="0" u="none" strike="noStrike" kern="1200" cap="none" spc="0" normalizeH="0" baseline="0" noProof="0" dirty="0">
                <a:ln>
                  <a:noFill/>
                </a:ln>
                <a:solidFill>
                  <a:srgbClr val="FFFFFF"/>
                </a:solidFill>
                <a:effectLst/>
                <a:uLnTx/>
                <a:uFillTx/>
                <a:latin typeface="Arial"/>
                <a:ea typeface="+mn-ea"/>
                <a:cs typeface="+mn-cs"/>
              </a:rPr>
            </a:br>
            <a:r>
              <a:rPr kumimoji="0" lang="en-GB" sz="2800" b="0" i="0" u="none" strike="noStrike" kern="1200" cap="none" spc="0" normalizeH="0" baseline="0" noProof="0" dirty="0">
                <a:ln>
                  <a:noFill/>
                </a:ln>
                <a:solidFill>
                  <a:srgbClr val="FFFFFF"/>
                </a:solidFill>
                <a:effectLst/>
                <a:uLnTx/>
                <a:uFillTx/>
                <a:latin typeface="Arial"/>
                <a:ea typeface="+mn-ea"/>
                <a:cs typeface="+mn-cs"/>
              </a:rPr>
              <a:t>links with science, research &amp; development and </a:t>
            </a:r>
            <a:r>
              <a:rPr kumimoji="0" lang="en-GB" sz="2800" b="1" i="0" u="none" strike="noStrike" kern="1200" cap="none" spc="0" normalizeH="0" baseline="0" noProof="0" dirty="0">
                <a:ln>
                  <a:noFill/>
                </a:ln>
                <a:solidFill>
                  <a:srgbClr val="FFFFFF"/>
                </a:solidFill>
                <a:effectLst/>
                <a:uLnTx/>
                <a:uFillTx/>
                <a:latin typeface="Arial"/>
                <a:ea typeface="+mn-ea"/>
                <a:cs typeface="+mn-cs"/>
              </a:rPr>
              <a:t>high-tech industry </a:t>
            </a:r>
            <a:r>
              <a:rPr kumimoji="0" lang="en-GB" sz="2800" b="0" i="0" u="none" strike="noStrike" kern="1200" cap="none" spc="0" normalizeH="0" baseline="0" noProof="0" dirty="0">
                <a:ln>
                  <a:noFill/>
                </a:ln>
                <a:solidFill>
                  <a:srgbClr val="FFFFFF"/>
                </a:solidFill>
                <a:effectLst/>
                <a:uLnTx/>
                <a:uFillTx/>
                <a:latin typeface="Arial"/>
                <a:ea typeface="+mn-ea"/>
                <a:cs typeface="+mn-cs"/>
              </a:rPr>
              <a:t>will be essential to further advance and prepare the implementation of FCC</a:t>
            </a:r>
            <a:endParaRPr kumimoji="0" lang="en-US" sz="2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6" name="Picture 5">
            <a:extLst>
              <a:ext uri="{FF2B5EF4-FFF2-40B4-BE49-F238E27FC236}">
                <a16:creationId xmlns:a16="http://schemas.microsoft.com/office/drawing/2014/main" id="{C7F96794-C577-C84B-809C-6030BF3E7E3F}"/>
              </a:ext>
            </a:extLst>
          </p:cNvPr>
          <p:cNvPicPr>
            <a:picLocks noChangeAspect="1"/>
          </p:cNvPicPr>
          <p:nvPr/>
        </p:nvPicPr>
        <p:blipFill>
          <a:blip r:embed="rId3"/>
          <a:stretch>
            <a:fillRect/>
          </a:stretch>
        </p:blipFill>
        <p:spPr>
          <a:xfrm>
            <a:off x="87353" y="57873"/>
            <a:ext cx="1203889" cy="538324"/>
          </a:xfrm>
          <a:prstGeom prst="rect">
            <a:avLst/>
          </a:prstGeom>
        </p:spPr>
      </p:pic>
      <p:pic>
        <p:nvPicPr>
          <p:cNvPr id="8" name="Picture 7">
            <a:extLst>
              <a:ext uri="{FF2B5EF4-FFF2-40B4-BE49-F238E27FC236}">
                <a16:creationId xmlns:a16="http://schemas.microsoft.com/office/drawing/2014/main" id="{E91C263A-F23C-4845-9B19-D5BD69BFA10E}"/>
              </a:ext>
            </a:extLst>
          </p:cNvPr>
          <p:cNvPicPr>
            <a:picLocks noChangeAspect="1"/>
          </p:cNvPicPr>
          <p:nvPr/>
        </p:nvPicPr>
        <p:blipFill>
          <a:blip r:embed="rId4"/>
          <a:stretch>
            <a:fillRect/>
          </a:stretch>
        </p:blipFill>
        <p:spPr>
          <a:xfrm>
            <a:off x="11678856" y="1"/>
            <a:ext cx="513144" cy="631562"/>
          </a:xfrm>
          <a:prstGeom prst="rect">
            <a:avLst/>
          </a:prstGeom>
        </p:spPr>
      </p:pic>
      <p:pic>
        <p:nvPicPr>
          <p:cNvPr id="4" name="Content Placeholder 4">
            <a:extLst>
              <a:ext uri="{FF2B5EF4-FFF2-40B4-BE49-F238E27FC236}">
                <a16:creationId xmlns:a16="http://schemas.microsoft.com/office/drawing/2014/main" id="{24BF434B-AB03-0F33-E391-D4732907B1D1}"/>
              </a:ext>
            </a:extLst>
          </p:cNvPr>
          <p:cNvPicPr>
            <a:picLocks noGrp="1" noChangeAspect="1"/>
          </p:cNvPicPr>
          <p:nvPr>
            <p:ph idx="1"/>
          </p:nvPr>
        </p:nvPicPr>
        <p:blipFill>
          <a:blip r:embed="rId5"/>
          <a:stretch>
            <a:fillRect/>
          </a:stretch>
        </p:blipFill>
        <p:spPr>
          <a:xfrm>
            <a:off x="1145666" y="1196752"/>
            <a:ext cx="9846878" cy="5487116"/>
          </a:xfrm>
          <a:prstGeom prst="rect">
            <a:avLst/>
          </a:prstGeom>
        </p:spPr>
      </p:pic>
      <p:sp>
        <p:nvSpPr>
          <p:cNvPr id="3" name="TextBox 2">
            <a:extLst>
              <a:ext uri="{FF2B5EF4-FFF2-40B4-BE49-F238E27FC236}">
                <a16:creationId xmlns:a16="http://schemas.microsoft.com/office/drawing/2014/main" id="{C88C2444-DFF7-3A28-8699-300BF23AAE7F}"/>
              </a:ext>
            </a:extLst>
          </p:cNvPr>
          <p:cNvSpPr txBox="1"/>
          <p:nvPr/>
        </p:nvSpPr>
        <p:spPr>
          <a:xfrm>
            <a:off x="4454474" y="5892768"/>
            <a:ext cx="3677482" cy="338554"/>
          </a:xfrm>
          <a:prstGeom prst="rect">
            <a:avLst/>
          </a:prstGeom>
          <a:noFill/>
        </p:spPr>
        <p:txBody>
          <a:bodyPr wrap="none" rtlCol="0">
            <a:spAutoFit/>
          </a:bodyPr>
          <a:lstStyle/>
          <a:p>
            <a:r>
              <a:rPr lang="en-GB" sz="1600" dirty="0">
                <a:solidFill>
                  <a:srgbClr val="FF0000"/>
                </a:solidFill>
              </a:rPr>
              <a:t>a</a:t>
            </a:r>
            <a:r>
              <a:rPr lang="en-CH" sz="1600" dirty="0">
                <a:solidFill>
                  <a:srgbClr val="FF0000"/>
                </a:solidFill>
              </a:rPr>
              <a:t>nd Time Projection Chamber (TPC) of ILD</a:t>
            </a:r>
          </a:p>
        </p:txBody>
      </p:sp>
      <p:sp>
        <p:nvSpPr>
          <p:cNvPr id="5" name="Slide Number Placeholder 4">
            <a:extLst>
              <a:ext uri="{FF2B5EF4-FFF2-40B4-BE49-F238E27FC236}">
                <a16:creationId xmlns:a16="http://schemas.microsoft.com/office/drawing/2014/main" id="{4EC47B7D-AB6B-D224-A443-B3E77D84BF0B}"/>
              </a:ext>
            </a:extLst>
          </p:cNvPr>
          <p:cNvSpPr>
            <a:spLocks noGrp="1"/>
          </p:cNvSpPr>
          <p:nvPr>
            <p:ph type="sldNum" sz="quarter" idx="12"/>
          </p:nvPr>
        </p:nvSpPr>
        <p:spPr/>
        <p:txBody>
          <a:bodyPr/>
          <a:lstStyle/>
          <a:p>
            <a:fld id="{26EF5360-3BB3-4461-B336-126C1FE3DF5C}" type="slidenum">
              <a:rPr lang="en-GB" smtClean="0"/>
              <a:t>36</a:t>
            </a:fld>
            <a:endParaRPr lang="en-GB"/>
          </a:p>
        </p:txBody>
      </p:sp>
    </p:spTree>
    <p:extLst>
      <p:ext uri="{BB962C8B-B14F-4D97-AF65-F5344CB8AC3E}">
        <p14:creationId xmlns:p14="http://schemas.microsoft.com/office/powerpoint/2010/main" val="18189157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2DBC151-883A-DEAC-35FB-6AC5EB999D89}"/>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a:t>
            </a:r>
            <a:r>
              <a:rPr lang="fr-CH" sz="4000" dirty="0">
                <a:latin typeface="+mn-lt"/>
              </a:rPr>
              <a:t>Energy and Carbon </a:t>
            </a:r>
            <a:r>
              <a:rPr lang="fr-CH" sz="4000" dirty="0" err="1">
                <a:latin typeface="+mn-lt"/>
              </a:rPr>
              <a:t>Footprint</a:t>
            </a:r>
            <a:endParaRPr lang="en-US" sz="4000" dirty="0"/>
          </a:p>
        </p:txBody>
      </p:sp>
      <p:pic>
        <p:nvPicPr>
          <p:cNvPr id="4" name="Picture 3" descr="A picture containing icon&#10;&#10;Description automatically generated">
            <a:extLst>
              <a:ext uri="{FF2B5EF4-FFF2-40B4-BE49-F238E27FC236}">
                <a16:creationId xmlns:a16="http://schemas.microsoft.com/office/drawing/2014/main" id="{6DF17DA7-EC67-2840-B722-2D4BE8296F6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Box 1">
            <a:extLst>
              <a:ext uri="{FF2B5EF4-FFF2-40B4-BE49-F238E27FC236}">
                <a16:creationId xmlns:a16="http://schemas.microsoft.com/office/drawing/2014/main" id="{3646D1AD-AE00-6581-96D7-1A357F4A5F37}"/>
              </a:ext>
            </a:extLst>
          </p:cNvPr>
          <p:cNvSpPr txBox="1"/>
          <p:nvPr/>
        </p:nvSpPr>
        <p:spPr>
          <a:xfrm>
            <a:off x="352751" y="829267"/>
            <a:ext cx="11629797" cy="1938992"/>
          </a:xfrm>
          <a:prstGeom prst="rect">
            <a:avLst/>
          </a:prstGeom>
          <a:noFill/>
        </p:spPr>
        <p:txBody>
          <a:bodyPr wrap="square">
            <a:spAutoFit/>
          </a:bodyPr>
          <a:lstStyle/>
          <a:p>
            <a:pPr marL="457200" indent="-457200" rtl="0">
              <a:spcBef>
                <a:spcPts val="0"/>
              </a:spcBef>
              <a:spcAft>
                <a:spcPts val="1200"/>
              </a:spcAft>
              <a:buFont typeface="Arial" panose="020B0604020202020204" pitchFamily="34" charset="0"/>
              <a:buChar char="•"/>
            </a:pPr>
            <a:endParaRPr lang="en-GB" sz="3200" dirty="0">
              <a:effectLst/>
            </a:endParaRPr>
          </a:p>
          <a:p>
            <a:pPr rtl="0">
              <a:spcBef>
                <a:spcPts val="0"/>
              </a:spcBef>
              <a:spcAft>
                <a:spcPts val="1200"/>
              </a:spcAft>
            </a:pPr>
            <a:endParaRPr lang="en-GB" sz="2400" b="0" dirty="0">
              <a:effectLst/>
            </a:endParaRPr>
          </a:p>
          <a:p>
            <a:br>
              <a:rPr lang="en-GB" sz="2400" dirty="0"/>
            </a:br>
            <a:endParaRPr lang="en-US" sz="2000" dirty="0">
              <a:solidFill>
                <a:srgbClr val="0F124A"/>
              </a:solidFill>
              <a:latin typeface="Calibri" panose="020F0502020204030204" pitchFamily="34" charset="0"/>
              <a:ea typeface="MS Mincho" panose="02020609040205080304" pitchFamily="49" charset="-128"/>
              <a:cs typeface="Calibri" panose="020F0502020204030204" pitchFamily="34" charset="0"/>
            </a:endParaRPr>
          </a:p>
        </p:txBody>
      </p:sp>
      <p:sp>
        <p:nvSpPr>
          <p:cNvPr id="6" name="PlaceHolder 1">
            <a:extLst>
              <a:ext uri="{FF2B5EF4-FFF2-40B4-BE49-F238E27FC236}">
                <a16:creationId xmlns:a16="http://schemas.microsoft.com/office/drawing/2014/main" id="{B5E143A0-4191-58D2-D442-3B28336197A9}"/>
              </a:ext>
            </a:extLst>
          </p:cNvPr>
          <p:cNvSpPr txBox="1">
            <a:spLocks/>
          </p:cNvSpPr>
          <p:nvPr/>
        </p:nvSpPr>
        <p:spPr>
          <a:xfrm>
            <a:off x="406620" y="916110"/>
            <a:ext cx="11489040" cy="5799330"/>
          </a:xfrm>
          <a:prstGeom prst="rect">
            <a:avLst/>
          </a:prstGeom>
          <a:noFill/>
          <a:ln w="12600">
            <a:noFill/>
          </a:ln>
        </p:spPr>
        <p:txBody>
          <a:bodyPr vert="horz" lIns="61560" tIns="61560" rIns="61560" bIns="61560" rtlCol="0" anchor="t">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434160" indent="-434160" defTabSz="1043820">
              <a:lnSpc>
                <a:spcPct val="100000"/>
              </a:lnSpc>
              <a:spcBef>
                <a:spcPts val="451"/>
              </a:spcBef>
              <a:buClr>
                <a:srgbClr val="FF0000"/>
              </a:buClr>
              <a:buSzPct val="50000"/>
              <a:buFont typeface="OpenSymbol"/>
              <a:buChar char="❑"/>
            </a:pPr>
            <a:r>
              <a:rPr lang="en-GB" sz="1950" b="1" spc="-1" dirty="0">
                <a:solidFill>
                  <a:srgbClr val="FF0000"/>
                </a:solidFill>
                <a:latin typeface="Corbel"/>
                <a:ea typeface="Corbel"/>
              </a:rPr>
              <a:t>Our first responsibility (as particle physicists) is to do the maximum of science</a:t>
            </a:r>
            <a:endParaRPr lang="en-GB" sz="1950" b="1" spc="-1" dirty="0">
              <a:solidFill>
                <a:srgbClr val="FF0000"/>
              </a:solidFill>
              <a:latin typeface="Corbel"/>
            </a:endParaRPr>
          </a:p>
          <a:p>
            <a:pPr marL="776790" lvl="1" indent="-375840" defTabSz="1043820">
              <a:spcBef>
                <a:spcPts val="374"/>
              </a:spcBef>
              <a:buClr>
                <a:srgbClr val="0000CC"/>
              </a:buClr>
              <a:buSzPct val="60000"/>
              <a:buFont typeface="Zapf Dingbats"/>
              <a:buChar char="◆"/>
              <a:tabLst>
                <a:tab pos="581040" algn="l"/>
              </a:tabLst>
            </a:pPr>
            <a:r>
              <a:rPr lang="en-GB" b="1" kern="0" spc="-1" dirty="0">
                <a:solidFill>
                  <a:srgbClr val="0000CC"/>
                </a:solidFill>
                <a:latin typeface="Corbel"/>
                <a:ea typeface="Corbel"/>
              </a:rPr>
              <a:t>With the minimal energy consumption and the minimal environmental impact for our planet</a:t>
            </a:r>
            <a:endParaRPr lang="en-GB" b="1" kern="0" spc="-1" dirty="0">
              <a:solidFill>
                <a:srgbClr val="FF0000"/>
              </a:solidFill>
              <a:latin typeface="Corbel"/>
            </a:endParaRPr>
          </a:p>
          <a:p>
            <a:pPr marL="1088100" lvl="2" indent="-286470" defTabSz="1043820">
              <a:spcBef>
                <a:spcPts val="374"/>
              </a:spcBef>
              <a:buClr>
                <a:srgbClr val="009900"/>
              </a:buClr>
              <a:buSzPct val="65000"/>
              <a:buFont typeface="Zapf Dingbats"/>
              <a:buChar char="●"/>
              <a:tabLst>
                <a:tab pos="581040" algn="l"/>
              </a:tabLst>
            </a:pPr>
            <a:r>
              <a:rPr lang="en-GB" sz="1500" b="1" kern="0" spc="-1" dirty="0">
                <a:solidFill>
                  <a:srgbClr val="009900"/>
                </a:solidFill>
                <a:latin typeface="Corbel"/>
                <a:ea typeface="Corbel"/>
              </a:rPr>
              <a:t>Should become one of our top-level decision criteria for design, choice and optimization of a collider</a:t>
            </a:r>
            <a:endParaRPr lang="en-GB" sz="1500" b="1" kern="0" spc="-1" dirty="0">
              <a:solidFill>
                <a:srgbClr val="FF0000"/>
              </a:solidFill>
              <a:latin typeface="Corbel"/>
            </a:endParaRPr>
          </a:p>
          <a:p>
            <a:pPr marL="305100" defTabSz="1043820">
              <a:lnSpc>
                <a:spcPct val="100000"/>
              </a:lnSpc>
              <a:spcBef>
                <a:spcPts val="300"/>
              </a:spcBef>
              <a:tabLst>
                <a:tab pos="0" algn="l"/>
              </a:tabLst>
            </a:pPr>
            <a:endParaRPr lang="en-GB" sz="1800" b="1" spc="-1" dirty="0">
              <a:solidFill>
                <a:srgbClr val="FF0000"/>
              </a:solidFill>
              <a:latin typeface="Corbel"/>
            </a:endParaRPr>
          </a:p>
          <a:p>
            <a:pPr marL="434160" indent="-434160" defTabSz="1043820">
              <a:lnSpc>
                <a:spcPct val="100000"/>
              </a:lnSpc>
              <a:spcBef>
                <a:spcPts val="451"/>
              </a:spcBef>
              <a:buClr>
                <a:srgbClr val="FF0000"/>
              </a:buClr>
              <a:buSzPct val="50000"/>
              <a:buFont typeface="OpenSymbol"/>
              <a:buChar char="❑"/>
              <a:tabLst>
                <a:tab pos="0" algn="l"/>
              </a:tabLst>
            </a:pPr>
            <a:r>
              <a:rPr lang="en-GB" sz="1950" b="1" spc="-1" dirty="0">
                <a:solidFill>
                  <a:srgbClr val="FF0000"/>
                </a:solidFill>
                <a:latin typeface="Corbel"/>
                <a:ea typeface="Corbel"/>
              </a:rPr>
              <a:t>All Higgs factories have a “similar” physics outcome</a:t>
            </a:r>
            <a:endParaRPr lang="en-GB" sz="1950" b="1" spc="-1" dirty="0">
              <a:solidFill>
                <a:srgbClr val="FF0000"/>
              </a:solidFill>
              <a:latin typeface="Corbel"/>
            </a:endParaRPr>
          </a:p>
          <a:p>
            <a:pPr marL="776790" lvl="1" indent="-375840" defTabSz="1043820">
              <a:spcBef>
                <a:spcPts val="374"/>
              </a:spcBef>
              <a:buClr>
                <a:srgbClr val="0000CC"/>
              </a:buClr>
              <a:buSzPct val="60000"/>
              <a:buFont typeface="Zapf Dingbats"/>
              <a:buChar char="◆"/>
              <a:tabLst>
                <a:tab pos="0" algn="l"/>
              </a:tabLst>
            </a:pPr>
            <a:r>
              <a:rPr lang="en-GB" b="1" kern="0" spc="-1" dirty="0">
                <a:solidFill>
                  <a:srgbClr val="0000CC"/>
                </a:solidFill>
                <a:latin typeface="Corbel"/>
                <a:ea typeface="Corbel"/>
              </a:rPr>
              <a:t>Natural question: what is their energy consumpti0n or carbon footprint for the same physics outcome?</a:t>
            </a:r>
            <a:endParaRPr lang="en-GB" b="1" kern="0" spc="-1" dirty="0">
              <a:solidFill>
                <a:srgbClr val="FF0000"/>
              </a:solidFill>
              <a:latin typeface="Corbel"/>
            </a:endParaRPr>
          </a:p>
          <a:p>
            <a:pPr marL="1088100" lvl="2" indent="-286470" defTabSz="1043820">
              <a:spcBef>
                <a:spcPts val="374"/>
              </a:spcBef>
              <a:buClr>
                <a:srgbClr val="009900"/>
              </a:buClr>
              <a:buSzPct val="65000"/>
              <a:buFont typeface="Zapf Dingbats"/>
              <a:buChar char="●"/>
              <a:tabLst>
                <a:tab pos="0" algn="l"/>
              </a:tabLst>
            </a:pPr>
            <a:r>
              <a:rPr lang="en-GB" sz="1500" b="1" kern="0" spc="-1" dirty="0">
                <a:solidFill>
                  <a:srgbClr val="009900"/>
                </a:solidFill>
                <a:latin typeface="Corbel"/>
                <a:ea typeface="Corbel"/>
              </a:rPr>
              <a:t>Circular colliders have a much larger instantaneous luminosity and operate several detectors</a:t>
            </a:r>
            <a:endParaRPr lang="en-GB" sz="1500" b="1" kern="0" spc="-1" dirty="0">
              <a:solidFill>
                <a:srgbClr val="FF0000"/>
              </a:solidFill>
              <a:latin typeface="Corbel"/>
            </a:endParaRPr>
          </a:p>
          <a:p>
            <a:pPr marL="1088100" lvl="2" indent="-286470" defTabSz="1043820">
              <a:spcBef>
                <a:spcPts val="374"/>
              </a:spcBef>
              <a:buClr>
                <a:srgbClr val="009900"/>
              </a:buClr>
              <a:buSzPct val="65000"/>
              <a:buFont typeface="Zapf Dingbats"/>
              <a:buChar char="●"/>
              <a:tabLst>
                <a:tab pos="0" algn="l"/>
              </a:tabLst>
            </a:pPr>
            <a:r>
              <a:rPr lang="en-GB" sz="1500" b="1" kern="0" spc="-1" dirty="0">
                <a:solidFill>
                  <a:srgbClr val="009900"/>
                </a:solidFill>
                <a:latin typeface="Corbel"/>
                <a:ea typeface="Corbel"/>
              </a:rPr>
              <a:t>FCC-</a:t>
            </a:r>
            <a:r>
              <a:rPr lang="en-GB" sz="1500" b="1" kern="0" spc="-1" dirty="0" err="1">
                <a:solidFill>
                  <a:srgbClr val="009900"/>
                </a:solidFill>
                <a:latin typeface="Corbel"/>
                <a:ea typeface="Corbel"/>
              </a:rPr>
              <a:t>ee</a:t>
            </a:r>
            <a:r>
              <a:rPr lang="en-GB" sz="1500" b="1" kern="0" spc="-1" dirty="0">
                <a:solidFill>
                  <a:srgbClr val="009900"/>
                </a:solidFill>
                <a:latin typeface="Corbel"/>
                <a:ea typeface="Corbel"/>
              </a:rPr>
              <a:t> is at CERN, where electricity is already almost carbon-free (and will be even more so in 2048)</a:t>
            </a:r>
            <a:endParaRPr lang="en-GB" sz="1500" b="1" kern="0" spc="-1" dirty="0">
              <a:solidFill>
                <a:srgbClr val="FF0000"/>
              </a:solidFill>
              <a:latin typeface="Corbel"/>
            </a:endParaRPr>
          </a:p>
        </p:txBody>
      </p:sp>
      <p:pic>
        <p:nvPicPr>
          <p:cNvPr id="7" name="Picture 8" descr="Picture 8">
            <a:extLst>
              <a:ext uri="{FF2B5EF4-FFF2-40B4-BE49-F238E27FC236}">
                <a16:creationId xmlns:a16="http://schemas.microsoft.com/office/drawing/2014/main" id="{B297CD74-5DBD-1F6E-A305-0B1E34A1D694}"/>
              </a:ext>
            </a:extLst>
          </p:cNvPr>
          <p:cNvPicPr/>
          <p:nvPr/>
        </p:nvPicPr>
        <p:blipFill>
          <a:blip r:embed="rId3"/>
          <a:stretch/>
        </p:blipFill>
        <p:spPr>
          <a:xfrm>
            <a:off x="608688" y="3815775"/>
            <a:ext cx="5238319" cy="2624575"/>
          </a:xfrm>
          <a:prstGeom prst="rect">
            <a:avLst/>
          </a:prstGeom>
          <a:ln w="12700">
            <a:noFill/>
          </a:ln>
        </p:spPr>
      </p:pic>
      <p:pic>
        <p:nvPicPr>
          <p:cNvPr id="8" name="Picture 6" descr="Picture 6">
            <a:extLst>
              <a:ext uri="{FF2B5EF4-FFF2-40B4-BE49-F238E27FC236}">
                <a16:creationId xmlns:a16="http://schemas.microsoft.com/office/drawing/2014/main" id="{C97344B1-70BA-9712-4D00-447BF38D9F41}"/>
              </a:ext>
            </a:extLst>
          </p:cNvPr>
          <p:cNvPicPr/>
          <p:nvPr/>
        </p:nvPicPr>
        <p:blipFill>
          <a:blip r:embed="rId4"/>
          <a:stretch/>
        </p:blipFill>
        <p:spPr>
          <a:xfrm>
            <a:off x="7209690" y="4016521"/>
            <a:ext cx="4278265" cy="2423829"/>
          </a:xfrm>
          <a:prstGeom prst="rect">
            <a:avLst/>
          </a:prstGeom>
          <a:ln w="12700">
            <a:noFill/>
          </a:ln>
        </p:spPr>
      </p:pic>
      <p:sp>
        <p:nvSpPr>
          <p:cNvPr id="9" name="TextBox 9">
            <a:extLst>
              <a:ext uri="{FF2B5EF4-FFF2-40B4-BE49-F238E27FC236}">
                <a16:creationId xmlns:a16="http://schemas.microsoft.com/office/drawing/2014/main" id="{E8711A8C-5463-578F-67A3-63C4F5E93ACC}"/>
              </a:ext>
            </a:extLst>
          </p:cNvPr>
          <p:cNvSpPr/>
          <p:nvPr/>
        </p:nvSpPr>
        <p:spPr>
          <a:xfrm>
            <a:off x="5838421" y="3782284"/>
            <a:ext cx="1539000" cy="352080"/>
          </a:xfrm>
          <a:prstGeom prst="rect">
            <a:avLst/>
          </a:prstGeom>
          <a:noFill/>
          <a:ln w="12700">
            <a:solidFill>
              <a:srgbClr val="000000"/>
            </a:solidFill>
            <a:round/>
          </a:ln>
        </p:spPr>
        <p:style>
          <a:lnRef idx="0">
            <a:scrgbClr r="0" g="0" b="0"/>
          </a:lnRef>
          <a:fillRef idx="0">
            <a:scrgbClr r="0" g="0" b="0"/>
          </a:fillRef>
          <a:effectRef idx="0">
            <a:scrgbClr r="0" g="0" b="0"/>
          </a:effectRef>
          <a:fontRef idx="minor"/>
        </p:style>
        <p:txBody>
          <a:bodyPr wrap="none" lIns="69480" tIns="69480" rIns="69480" bIns="69480" anchor="t">
            <a:spAutoFit/>
          </a:bodyPr>
          <a:lstStyle/>
          <a:p>
            <a:pPr defTabSz="1391760">
              <a:lnSpc>
                <a:spcPct val="100000"/>
              </a:lnSpc>
              <a:tabLst>
                <a:tab pos="0" algn="l"/>
              </a:tabLst>
            </a:pPr>
            <a:r>
              <a:rPr lang="en-GB" sz="1400" b="0" strike="noStrike" spc="-1" dirty="0">
                <a:solidFill>
                  <a:srgbClr val="000000"/>
                </a:solidFill>
                <a:latin typeface="Arial"/>
                <a:ea typeface="Arial"/>
              </a:rPr>
              <a:t>arXiv:2208.10466</a:t>
            </a:r>
            <a:endParaRPr lang="en-GB" sz="1400" b="0" strike="noStrike" spc="-1" dirty="0">
              <a:solidFill>
                <a:srgbClr val="000000"/>
              </a:solidFill>
              <a:latin typeface="Calibri"/>
            </a:endParaRPr>
          </a:p>
        </p:txBody>
      </p:sp>
      <p:sp>
        <p:nvSpPr>
          <p:cNvPr id="10" name="TextBox 13">
            <a:extLst>
              <a:ext uri="{FF2B5EF4-FFF2-40B4-BE49-F238E27FC236}">
                <a16:creationId xmlns:a16="http://schemas.microsoft.com/office/drawing/2014/main" id="{DA4E43B4-4438-7245-3FFB-68E99EB96EC7}"/>
              </a:ext>
            </a:extLst>
          </p:cNvPr>
          <p:cNvSpPr/>
          <p:nvPr/>
        </p:nvSpPr>
        <p:spPr>
          <a:xfrm>
            <a:off x="4221325" y="4579796"/>
            <a:ext cx="2729373" cy="509649"/>
          </a:xfrm>
          <a:prstGeom prst="rect">
            <a:avLst/>
          </a:prstGeom>
          <a:solidFill>
            <a:srgbClr val="FFFFCC"/>
          </a:solidFill>
          <a:ln w="12700">
            <a:solidFill>
              <a:srgbClr val="000000"/>
            </a:solidFill>
            <a:round/>
          </a:ln>
        </p:spPr>
        <p:style>
          <a:lnRef idx="0">
            <a:scrgbClr r="0" g="0" b="0"/>
          </a:lnRef>
          <a:fillRef idx="0">
            <a:scrgbClr r="0" g="0" b="0"/>
          </a:fillRef>
          <a:effectRef idx="0">
            <a:scrgbClr r="0" g="0" b="0"/>
          </a:effectRef>
          <a:fontRef idx="minor"/>
        </p:style>
        <p:txBody>
          <a:bodyPr wrap="square" lIns="69480" tIns="69480" rIns="69480" bIns="69480" anchor="t">
            <a:spAutoFit/>
          </a:bodyPr>
          <a:lstStyle/>
          <a:p>
            <a:pPr algn="ctr" defTabSz="1391760">
              <a:lnSpc>
                <a:spcPct val="100000"/>
              </a:lnSpc>
              <a:tabLst>
                <a:tab pos="0" algn="l"/>
              </a:tabLst>
            </a:pPr>
            <a:r>
              <a:rPr lang="en-GB" sz="1200" b="0" strike="noStrike" spc="-1" dirty="0">
                <a:solidFill>
                  <a:srgbClr val="000000"/>
                </a:solidFill>
                <a:latin typeface="Arial"/>
                <a:ea typeface="Arial"/>
              </a:rPr>
              <a:t>Energy consumption / Higgs with 2IP</a:t>
            </a:r>
            <a:endParaRPr lang="en-GB" sz="1200" b="0" strike="noStrike" spc="-1" dirty="0">
              <a:solidFill>
                <a:srgbClr val="000000"/>
              </a:solidFill>
              <a:latin typeface="Calibri"/>
            </a:endParaRPr>
          </a:p>
          <a:p>
            <a:pPr algn="ctr" defTabSz="1391760">
              <a:lnSpc>
                <a:spcPct val="100000"/>
              </a:lnSpc>
              <a:tabLst>
                <a:tab pos="0" algn="l"/>
              </a:tabLst>
            </a:pPr>
            <a:r>
              <a:rPr lang="en-GB" sz="1200" b="1" strike="noStrike" spc="-1" dirty="0">
                <a:solidFill>
                  <a:srgbClr val="16A117"/>
                </a:solidFill>
                <a:latin typeface="Arial"/>
                <a:ea typeface="Arial"/>
              </a:rPr>
              <a:t>Circular </a:t>
            </a:r>
            <a:r>
              <a:rPr lang="en-GB" sz="1200" b="1" strike="noStrike" spc="-1" dirty="0">
                <a:solidFill>
                  <a:srgbClr val="0033CC"/>
                </a:solidFill>
                <a:latin typeface="Arial"/>
                <a:ea typeface="Arial"/>
              </a:rPr>
              <a:t>~ Linear / 5</a:t>
            </a:r>
            <a:endParaRPr lang="en-GB" sz="1200" b="0" strike="noStrike" spc="-1" dirty="0">
              <a:solidFill>
                <a:srgbClr val="000000"/>
              </a:solidFill>
              <a:latin typeface="Calibri"/>
            </a:endParaRPr>
          </a:p>
        </p:txBody>
      </p:sp>
      <p:sp>
        <p:nvSpPr>
          <p:cNvPr id="11" name="TextBox 7">
            <a:extLst>
              <a:ext uri="{FF2B5EF4-FFF2-40B4-BE49-F238E27FC236}">
                <a16:creationId xmlns:a16="http://schemas.microsoft.com/office/drawing/2014/main" id="{78B2F88F-8058-C728-4968-A440C5E0A8D4}"/>
              </a:ext>
            </a:extLst>
          </p:cNvPr>
          <p:cNvSpPr/>
          <p:nvPr/>
        </p:nvSpPr>
        <p:spPr>
          <a:xfrm>
            <a:off x="4216364" y="5054102"/>
            <a:ext cx="2793240" cy="565560"/>
          </a:xfrm>
          <a:prstGeom prst="rect">
            <a:avLst/>
          </a:prstGeom>
          <a:noFill/>
          <a:ln w="12700">
            <a:noFill/>
          </a:ln>
        </p:spPr>
        <p:style>
          <a:lnRef idx="0">
            <a:scrgbClr r="0" g="0" b="0"/>
          </a:lnRef>
          <a:fillRef idx="0">
            <a:scrgbClr r="0" g="0" b="0"/>
          </a:fillRef>
          <a:effectRef idx="0">
            <a:scrgbClr r="0" g="0" b="0"/>
          </a:effectRef>
          <a:fontRef idx="minor"/>
        </p:style>
        <p:txBody>
          <a:bodyPr wrap="none" lIns="69480" tIns="69480" rIns="69480" bIns="69480" anchor="t">
            <a:spAutoFit/>
          </a:bodyPr>
          <a:lstStyle/>
          <a:p>
            <a:pPr algn="ctr" defTabSz="1391760">
              <a:lnSpc>
                <a:spcPct val="100000"/>
              </a:lnSpc>
              <a:tabLst>
                <a:tab pos="0" algn="l"/>
              </a:tabLst>
            </a:pPr>
            <a:r>
              <a:rPr lang="en-GB" sz="1400" b="0" strike="noStrike" spc="-1" dirty="0">
                <a:solidFill>
                  <a:srgbClr val="000000"/>
                </a:solidFill>
                <a:latin typeface="Arial"/>
                <a:ea typeface="Arial"/>
              </a:rPr>
              <a:t>(independently of the location</a:t>
            </a:r>
            <a:endParaRPr lang="en-GB" sz="1400" b="0" strike="noStrike" spc="-1" dirty="0">
              <a:solidFill>
                <a:srgbClr val="000000"/>
              </a:solidFill>
              <a:latin typeface="Calibri"/>
            </a:endParaRPr>
          </a:p>
          <a:p>
            <a:pPr algn="ctr" defTabSz="1391760">
              <a:lnSpc>
                <a:spcPct val="100000"/>
              </a:lnSpc>
              <a:tabLst>
                <a:tab pos="0" algn="l"/>
              </a:tabLst>
            </a:pPr>
            <a:r>
              <a:rPr lang="en-GB" sz="1400" b="0" strike="noStrike" spc="-1" dirty="0">
                <a:solidFill>
                  <a:srgbClr val="000000"/>
                </a:solidFill>
                <a:latin typeface="Arial"/>
                <a:ea typeface="Arial"/>
              </a:rPr>
              <a:t>or the starting time of the collider)</a:t>
            </a:r>
            <a:endParaRPr lang="en-GB" sz="1400" b="0" strike="noStrike" spc="-1" dirty="0">
              <a:solidFill>
                <a:srgbClr val="000000"/>
              </a:solidFill>
              <a:latin typeface="Calibri"/>
            </a:endParaRPr>
          </a:p>
        </p:txBody>
      </p:sp>
      <p:sp>
        <p:nvSpPr>
          <p:cNvPr id="12" name="TextBox 12">
            <a:extLst>
              <a:ext uri="{FF2B5EF4-FFF2-40B4-BE49-F238E27FC236}">
                <a16:creationId xmlns:a16="http://schemas.microsoft.com/office/drawing/2014/main" id="{B873E2F8-7036-C783-60DE-8FEFD556D477}"/>
              </a:ext>
            </a:extLst>
          </p:cNvPr>
          <p:cNvSpPr/>
          <p:nvPr/>
        </p:nvSpPr>
        <p:spPr>
          <a:xfrm>
            <a:off x="9808026" y="4718786"/>
            <a:ext cx="2346626" cy="509649"/>
          </a:xfrm>
          <a:prstGeom prst="rect">
            <a:avLst/>
          </a:prstGeom>
          <a:solidFill>
            <a:srgbClr val="FFFFCC"/>
          </a:solidFill>
          <a:ln w="12700">
            <a:solidFill>
              <a:srgbClr val="000000"/>
            </a:solidFill>
            <a:round/>
          </a:ln>
        </p:spPr>
        <p:style>
          <a:lnRef idx="0">
            <a:scrgbClr r="0" g="0" b="0"/>
          </a:lnRef>
          <a:fillRef idx="0">
            <a:scrgbClr r="0" g="0" b="0"/>
          </a:fillRef>
          <a:effectRef idx="0">
            <a:scrgbClr r="0" g="0" b="0"/>
          </a:effectRef>
          <a:fontRef idx="minor"/>
        </p:style>
        <p:txBody>
          <a:bodyPr wrap="none" lIns="69480" tIns="69480" rIns="69480" bIns="69480" anchor="t">
            <a:spAutoFit/>
          </a:bodyPr>
          <a:lstStyle/>
          <a:p>
            <a:pPr algn="ctr" defTabSz="1391760">
              <a:lnSpc>
                <a:spcPct val="100000"/>
              </a:lnSpc>
              <a:tabLst>
                <a:tab pos="0" algn="l"/>
              </a:tabLst>
            </a:pPr>
            <a:r>
              <a:rPr lang="en-GB" sz="1200" b="0" strike="noStrike" spc="-1" dirty="0">
                <a:solidFill>
                  <a:srgbClr val="000000"/>
                </a:solidFill>
                <a:latin typeface="Arial"/>
                <a:ea typeface="Arial"/>
              </a:rPr>
              <a:t>Carbon footprint / Higgs with 2IP</a:t>
            </a:r>
            <a:endParaRPr lang="en-GB" sz="1200" b="0" strike="noStrike" spc="-1" dirty="0">
              <a:solidFill>
                <a:srgbClr val="000000"/>
              </a:solidFill>
              <a:latin typeface="Calibri"/>
            </a:endParaRPr>
          </a:p>
          <a:p>
            <a:pPr algn="ctr" defTabSz="1391760">
              <a:lnSpc>
                <a:spcPct val="100000"/>
              </a:lnSpc>
              <a:tabLst>
                <a:tab pos="0" algn="l"/>
              </a:tabLst>
            </a:pPr>
            <a:r>
              <a:rPr lang="en-GB" sz="1200" b="1" strike="noStrike" spc="-1" dirty="0">
                <a:solidFill>
                  <a:srgbClr val="16A117"/>
                </a:solidFill>
                <a:latin typeface="Arial"/>
                <a:ea typeface="Arial"/>
              </a:rPr>
              <a:t>FCC-</a:t>
            </a:r>
            <a:r>
              <a:rPr lang="en-GB" sz="1200" b="1" strike="noStrike" spc="-1" dirty="0" err="1">
                <a:solidFill>
                  <a:srgbClr val="16A117"/>
                </a:solidFill>
                <a:latin typeface="Arial"/>
                <a:ea typeface="Arial"/>
              </a:rPr>
              <a:t>ee</a:t>
            </a:r>
            <a:r>
              <a:rPr lang="en-GB" sz="1200" b="1" strike="noStrike" spc="-1" dirty="0">
                <a:solidFill>
                  <a:srgbClr val="16A117"/>
                </a:solidFill>
                <a:latin typeface="Arial"/>
                <a:ea typeface="Arial"/>
              </a:rPr>
              <a:t> </a:t>
            </a:r>
            <a:r>
              <a:rPr lang="en-GB" sz="1200" b="1" strike="noStrike" spc="-1" dirty="0">
                <a:solidFill>
                  <a:srgbClr val="0033CC"/>
                </a:solidFill>
                <a:latin typeface="Arial"/>
                <a:ea typeface="Arial"/>
              </a:rPr>
              <a:t>~ CLIC / 5 ~ ILC / 50</a:t>
            </a:r>
            <a:endParaRPr lang="en-GB" sz="1200" b="0" strike="noStrike" spc="-1" dirty="0">
              <a:solidFill>
                <a:srgbClr val="000000"/>
              </a:solidFill>
              <a:latin typeface="Calibri"/>
            </a:endParaRPr>
          </a:p>
        </p:txBody>
      </p:sp>
      <p:sp>
        <p:nvSpPr>
          <p:cNvPr id="13" name="TextBox 14">
            <a:extLst>
              <a:ext uri="{FF2B5EF4-FFF2-40B4-BE49-F238E27FC236}">
                <a16:creationId xmlns:a16="http://schemas.microsoft.com/office/drawing/2014/main" id="{B93BABB7-62BE-BAAF-697F-B192BA0DB9EC}"/>
              </a:ext>
            </a:extLst>
          </p:cNvPr>
          <p:cNvSpPr/>
          <p:nvPr/>
        </p:nvSpPr>
        <p:spPr>
          <a:xfrm>
            <a:off x="10134474" y="5256031"/>
            <a:ext cx="1630440" cy="352080"/>
          </a:xfrm>
          <a:prstGeom prst="rect">
            <a:avLst/>
          </a:prstGeom>
          <a:noFill/>
          <a:ln w="12700">
            <a:noFill/>
          </a:ln>
        </p:spPr>
        <p:style>
          <a:lnRef idx="0">
            <a:scrgbClr r="0" g="0" b="0"/>
          </a:lnRef>
          <a:fillRef idx="0">
            <a:scrgbClr r="0" g="0" b="0"/>
          </a:fillRef>
          <a:effectRef idx="0">
            <a:scrgbClr r="0" g="0" b="0"/>
          </a:effectRef>
          <a:fontRef idx="minor"/>
        </p:style>
        <p:txBody>
          <a:bodyPr wrap="none" lIns="69480" tIns="69480" rIns="69480" bIns="69480" anchor="t">
            <a:spAutoFit/>
          </a:bodyPr>
          <a:lstStyle/>
          <a:p>
            <a:pPr algn="ctr" defTabSz="1391760">
              <a:lnSpc>
                <a:spcPct val="100000"/>
              </a:lnSpc>
              <a:tabLst>
                <a:tab pos="0" algn="l"/>
              </a:tabLst>
            </a:pPr>
            <a:r>
              <a:rPr lang="en-GB" sz="1400" b="0" strike="noStrike" spc="-1" dirty="0">
                <a:solidFill>
                  <a:srgbClr val="000000"/>
                </a:solidFill>
                <a:latin typeface="Arial"/>
                <a:ea typeface="Arial"/>
              </a:rPr>
              <a:t>(if operating today)</a:t>
            </a:r>
            <a:endParaRPr lang="en-GB" sz="1400" b="0" strike="noStrike" spc="-1" dirty="0">
              <a:solidFill>
                <a:srgbClr val="000000"/>
              </a:solidFill>
              <a:latin typeface="Calibri"/>
            </a:endParaRPr>
          </a:p>
        </p:txBody>
      </p:sp>
      <p:sp>
        <p:nvSpPr>
          <p:cNvPr id="14" name="Slide Number Placeholder 13">
            <a:extLst>
              <a:ext uri="{FF2B5EF4-FFF2-40B4-BE49-F238E27FC236}">
                <a16:creationId xmlns:a16="http://schemas.microsoft.com/office/drawing/2014/main" id="{C6813568-4420-AB91-8996-46ED665C3B7F}"/>
              </a:ext>
            </a:extLst>
          </p:cNvPr>
          <p:cNvSpPr>
            <a:spLocks noGrp="1"/>
          </p:cNvSpPr>
          <p:nvPr>
            <p:ph type="sldNum" sz="quarter" idx="12"/>
          </p:nvPr>
        </p:nvSpPr>
        <p:spPr/>
        <p:txBody>
          <a:bodyPr/>
          <a:lstStyle/>
          <a:p>
            <a:fld id="{26EF5360-3BB3-4461-B336-126C1FE3DF5C}" type="slidenum">
              <a:rPr lang="en-GB" smtClean="0"/>
              <a:t>37</a:t>
            </a:fld>
            <a:endParaRPr lang="en-GB"/>
          </a:p>
        </p:txBody>
      </p:sp>
    </p:spTree>
    <p:extLst>
      <p:ext uri="{BB962C8B-B14F-4D97-AF65-F5344CB8AC3E}">
        <p14:creationId xmlns:p14="http://schemas.microsoft.com/office/powerpoint/2010/main" val="15541317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2DBC151-883A-DEAC-35FB-6AC5EB999D89}"/>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a:t>
            </a:r>
            <a:r>
              <a:rPr lang="fr-CH" sz="4000" dirty="0">
                <a:latin typeface="+mn-lt"/>
              </a:rPr>
              <a:t>FCC Feasibility Study – </a:t>
            </a:r>
            <a:r>
              <a:rPr lang="fr-CH" sz="4000" dirty="0" err="1">
                <a:latin typeface="+mn-lt"/>
              </a:rPr>
              <a:t>Mid-term</a:t>
            </a:r>
            <a:r>
              <a:rPr lang="fr-CH" sz="4000" dirty="0">
                <a:latin typeface="+mn-lt"/>
              </a:rPr>
              <a:t> </a:t>
            </a:r>
            <a:r>
              <a:rPr lang="fr-CH" sz="4000" dirty="0" err="1">
                <a:latin typeface="+mn-lt"/>
              </a:rPr>
              <a:t>Review</a:t>
            </a:r>
            <a:endParaRPr lang="en-US" sz="4000" dirty="0"/>
          </a:p>
        </p:txBody>
      </p:sp>
      <p:pic>
        <p:nvPicPr>
          <p:cNvPr id="4" name="Picture 3" descr="A picture containing icon&#10;&#10;Description automatically generated">
            <a:extLst>
              <a:ext uri="{FF2B5EF4-FFF2-40B4-BE49-F238E27FC236}">
                <a16:creationId xmlns:a16="http://schemas.microsoft.com/office/drawing/2014/main" id="{6DF17DA7-EC67-2840-B722-2D4BE8296F6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Box 1">
            <a:extLst>
              <a:ext uri="{FF2B5EF4-FFF2-40B4-BE49-F238E27FC236}">
                <a16:creationId xmlns:a16="http://schemas.microsoft.com/office/drawing/2014/main" id="{3646D1AD-AE00-6581-96D7-1A357F4A5F37}"/>
              </a:ext>
            </a:extLst>
          </p:cNvPr>
          <p:cNvSpPr txBox="1"/>
          <p:nvPr/>
        </p:nvSpPr>
        <p:spPr>
          <a:xfrm>
            <a:off x="352751" y="829267"/>
            <a:ext cx="11629797" cy="6247864"/>
          </a:xfrm>
          <a:prstGeom prst="rect">
            <a:avLst/>
          </a:prstGeom>
          <a:noFill/>
        </p:spPr>
        <p:txBody>
          <a:bodyPr wrap="square">
            <a:spAutoFit/>
          </a:bodyPr>
          <a:lstStyle/>
          <a:p>
            <a:pPr marL="0" marR="0" lvl="0" indent="0" defTabSz="914303" rtl="0" eaLnBrk="1" fontAlgn="auto" latinLnBrk="0" hangingPunct="1">
              <a:lnSpc>
                <a:spcPct val="100000"/>
              </a:lnSpc>
              <a:spcBef>
                <a:spcPts val="0"/>
              </a:spcBef>
              <a:spcAft>
                <a:spcPts val="0"/>
              </a:spcAft>
              <a:buClrTx/>
              <a:buSzTx/>
              <a:buFontTx/>
              <a:buNone/>
              <a:tabLst/>
              <a:defRPr/>
            </a:pPr>
            <a:r>
              <a:rPr lang="en-US" sz="2000" b="1" dirty="0">
                <a:solidFill>
                  <a:srgbClr val="C00000"/>
                </a:solidFill>
                <a:ea typeface="MS Mincho" panose="02020609040205080304" pitchFamily="49" charset="-128"/>
                <a:cs typeface="Calibri" panose="020F0502020204030204" pitchFamily="34" charset="0"/>
              </a:rPr>
              <a:t>F</a:t>
            </a:r>
            <a:r>
              <a:rPr kumimoji="0" lang="en-US" sz="2000" b="1" i="0" u="none" strike="noStrike" kern="1200" cap="none" spc="0" normalizeH="0" baseline="0" noProof="0" dirty="0" err="1">
                <a:ln>
                  <a:noFill/>
                </a:ln>
                <a:solidFill>
                  <a:srgbClr val="C00000"/>
                </a:solidFill>
                <a:effectLst/>
                <a:uLnTx/>
                <a:uFillTx/>
                <a:ea typeface="MS Mincho" panose="02020609040205080304" pitchFamily="49" charset="-128"/>
                <a:cs typeface="Calibri" panose="020F0502020204030204" pitchFamily="34" charset="0"/>
              </a:rPr>
              <a:t>irst</a:t>
            </a:r>
            <a:r>
              <a:rPr kumimoji="0" lang="en-US" sz="2000" b="1" i="0" u="none" strike="noStrike" kern="1200" cap="none" spc="0" normalizeH="0" baseline="0" noProof="0" dirty="0">
                <a:ln>
                  <a:noFill/>
                </a:ln>
                <a:solidFill>
                  <a:srgbClr val="C00000"/>
                </a:solidFill>
                <a:effectLst/>
                <a:uLnTx/>
                <a:uFillTx/>
                <a:ea typeface="MS Mincho" panose="02020609040205080304" pitchFamily="49" charset="-128"/>
                <a:cs typeface="Calibri" panose="020F0502020204030204" pitchFamily="34" charset="0"/>
              </a:rPr>
              <a:t> part of FCC Feasibility Study completed </a:t>
            </a:r>
            <a:r>
              <a:rPr kumimoji="0" lang="en-US" sz="2000" b="1" i="0" u="sng" strike="noStrike" kern="1200" cap="none" spc="0" normalizeH="0" baseline="0" noProof="0" dirty="0">
                <a:ln>
                  <a:noFill/>
                </a:ln>
                <a:solidFill>
                  <a:srgbClr val="C00000"/>
                </a:solidFill>
                <a:effectLst/>
                <a:uLnTx/>
                <a:uFillTx/>
                <a:ea typeface="MS Mincho" panose="02020609040205080304" pitchFamily="49" charset="-128"/>
                <a:cs typeface="Calibri" panose="020F0502020204030204" pitchFamily="34" charset="0"/>
              </a:rPr>
              <a:t>successfully</a:t>
            </a:r>
            <a:r>
              <a:rPr kumimoji="0" lang="en-US" sz="2000" b="1" i="0" u="none" strike="noStrike" kern="1200" cap="none" spc="0" normalizeH="0" baseline="0" noProof="0" dirty="0">
                <a:ln>
                  <a:noFill/>
                </a:ln>
                <a:solidFill>
                  <a:srgbClr val="C00000"/>
                </a:solidFill>
                <a:effectLst/>
                <a:uLnTx/>
                <a:uFillTx/>
                <a:ea typeface="MS Mincho" panose="02020609040205080304" pitchFamily="49" charset="-128"/>
                <a:cs typeface="Calibri" panose="020F0502020204030204" pitchFamily="34" charset="0"/>
              </a:rPr>
              <a:t> with the</a:t>
            </a:r>
            <a:r>
              <a:rPr kumimoji="0" lang="en-US" sz="2000" b="0" i="0" u="none" strike="noStrike" kern="1200" cap="none" spc="0" normalizeH="0" baseline="0" noProof="0" dirty="0">
                <a:ln>
                  <a:noFill/>
                </a:ln>
                <a:solidFill>
                  <a:srgbClr val="C00000"/>
                </a:solidFill>
                <a:effectLst/>
                <a:uLnTx/>
                <a:uFillTx/>
                <a:ea typeface="MS Mincho" panose="02020609040205080304" pitchFamily="49" charset="-128"/>
                <a:cs typeface="Calibri" panose="020F0502020204030204" pitchFamily="34" charset="0"/>
              </a:rPr>
              <a:t> </a:t>
            </a:r>
            <a:r>
              <a:rPr lang="en-US" sz="2000" b="1" dirty="0">
                <a:solidFill>
                  <a:srgbClr val="C00000"/>
                </a:solidFill>
                <a:ea typeface="MS Mincho" panose="02020609040205080304" pitchFamily="49" charset="-128"/>
                <a:cs typeface="Calibri" panose="020F0502020204030204" pitchFamily="34" charset="0"/>
              </a:rPr>
              <a:t>M</a:t>
            </a:r>
            <a:r>
              <a:rPr kumimoji="0" lang="en-US" sz="2000" b="1" i="0" u="none" strike="noStrike" kern="1200" cap="none" spc="0" normalizeH="0" baseline="0" noProof="0" dirty="0">
                <a:ln>
                  <a:noFill/>
                </a:ln>
                <a:solidFill>
                  <a:srgbClr val="C00000"/>
                </a:solidFill>
                <a:effectLst/>
                <a:uLnTx/>
                <a:uFillTx/>
                <a:ea typeface="MS Mincho" panose="02020609040205080304" pitchFamily="49" charset="-128"/>
                <a:cs typeface="Calibri" panose="020F0502020204030204" pitchFamily="34" charset="0"/>
              </a:rPr>
              <a:t>id-term </a:t>
            </a:r>
            <a:r>
              <a:rPr lang="en-US" sz="2000" b="1" dirty="0">
                <a:solidFill>
                  <a:srgbClr val="C00000"/>
                </a:solidFill>
                <a:ea typeface="MS Mincho" panose="02020609040205080304" pitchFamily="49" charset="-128"/>
                <a:cs typeface="Calibri" panose="020F0502020204030204" pitchFamily="34" charset="0"/>
              </a:rPr>
              <a:t>R</a:t>
            </a:r>
            <a:r>
              <a:rPr kumimoji="0" lang="en-US" sz="2000" b="1" i="0" u="none" strike="noStrike" kern="1200" cap="none" spc="0" normalizeH="0" baseline="0" noProof="0" dirty="0" err="1">
                <a:ln>
                  <a:noFill/>
                </a:ln>
                <a:solidFill>
                  <a:srgbClr val="C00000"/>
                </a:solidFill>
                <a:effectLst/>
                <a:uLnTx/>
                <a:uFillTx/>
                <a:ea typeface="MS Mincho" panose="02020609040205080304" pitchFamily="49" charset="-128"/>
                <a:cs typeface="Calibri" panose="020F0502020204030204" pitchFamily="34" charset="0"/>
              </a:rPr>
              <a:t>eview</a:t>
            </a:r>
            <a:endParaRPr kumimoji="0" lang="en-US" sz="2000" b="1" i="0" u="none" strike="noStrike" kern="1200" cap="none" spc="0" normalizeH="0" baseline="0" noProof="0" dirty="0">
              <a:ln>
                <a:noFill/>
              </a:ln>
              <a:solidFill>
                <a:srgbClr val="C00000"/>
              </a:solidFill>
              <a:effectLst/>
              <a:uLnTx/>
              <a:uFillTx/>
              <a:ea typeface="MS Mincho" panose="02020609040205080304" pitchFamily="49" charset="-128"/>
              <a:cs typeface="Calibri" panose="020F0502020204030204" pitchFamily="34" charset="0"/>
            </a:endParaRPr>
          </a:p>
          <a:p>
            <a:pPr marL="342900" indent="-342900" defTabSz="914303">
              <a:buFont typeface="Arial" panose="020B0604020202020204" pitchFamily="34" charset="0"/>
              <a:buChar char="•"/>
            </a:pPr>
            <a:r>
              <a:rPr lang="en-GB" sz="2000" dirty="0">
                <a:solidFill>
                  <a:srgbClr val="0F124A"/>
                </a:solidFill>
                <a:ea typeface="MS Mincho" panose="02020609040205080304" pitchFamily="49" charset="-128"/>
                <a:cs typeface="Calibri" panose="020F0502020204030204" pitchFamily="34" charset="0"/>
              </a:rPr>
              <a:t>20 – 22 November 2023: SPC and FC review meetings on mid-term review</a:t>
            </a:r>
          </a:p>
          <a:p>
            <a:pPr marL="342900" indent="-342900" defTabSz="914303">
              <a:buFont typeface="Arial" panose="020B0604020202020204" pitchFamily="34" charset="0"/>
              <a:buChar char="•"/>
            </a:pPr>
            <a:r>
              <a:rPr lang="en-GB" sz="2000" dirty="0">
                <a:solidFill>
                  <a:srgbClr val="0F124A"/>
                </a:solidFill>
                <a:ea typeface="MS Mincho" panose="02020609040205080304" pitchFamily="49" charset="-128"/>
                <a:cs typeface="Calibri" panose="020F0502020204030204" pitchFamily="34" charset="0"/>
              </a:rPr>
              <a:t>2 February 2024: CERN Council meeting on mid-term review</a:t>
            </a:r>
            <a:endParaRPr lang="en-US" sz="2000" dirty="0">
              <a:solidFill>
                <a:srgbClr val="0F124A"/>
              </a:solidFill>
              <a:ea typeface="MS Mincho" panose="02020609040205080304" pitchFamily="49" charset="-128"/>
              <a:cs typeface="Calibri" panose="020F0502020204030204" pitchFamily="34" charset="0"/>
            </a:endParaRPr>
          </a:p>
          <a:p>
            <a:pPr marL="0" marR="0" lvl="0" indent="0" defTabSz="914303"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srgbClr val="0F124A"/>
              </a:solidFill>
              <a:effectLst/>
              <a:uLnTx/>
              <a:uFillTx/>
              <a:ea typeface="MS Mincho" panose="02020609040205080304" pitchFamily="49" charset="-128"/>
              <a:cs typeface="Calibri" panose="020F0502020204030204" pitchFamily="34" charset="0"/>
            </a:endParaRPr>
          </a:p>
          <a:p>
            <a:pPr marL="0" marR="0" lvl="0" indent="0" defTabSz="914303"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C00000"/>
                </a:solidFill>
                <a:effectLst/>
                <a:uLnTx/>
                <a:uFillTx/>
                <a:ea typeface="MS Mincho" panose="02020609040205080304" pitchFamily="49" charset="-128"/>
                <a:cs typeface="Calibri" panose="020F0502020204030204" pitchFamily="34" charset="0"/>
              </a:rPr>
              <a:t>Focus 2021 - 2023: </a:t>
            </a:r>
          </a:p>
          <a:p>
            <a:pPr marL="342900" marR="0" lvl="0" indent="-342900" defTabSz="91430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dirty="0">
                <a:solidFill>
                  <a:srgbClr val="0F124A"/>
                </a:solidFill>
                <a:ea typeface="MS Mincho" panose="02020609040205080304" pitchFamily="49" charset="-128"/>
                <a:cs typeface="Calibri" panose="020F0502020204030204" pitchFamily="34" charset="0"/>
              </a:rPr>
              <a:t>I</a:t>
            </a:r>
            <a:r>
              <a:rPr kumimoji="0" lang="en-US" sz="2000" b="0" i="0" u="none" strike="noStrike" kern="1200" cap="none" spc="0" normalizeH="0" baseline="0" noProof="0" dirty="0" err="1">
                <a:ln>
                  <a:noFill/>
                </a:ln>
                <a:solidFill>
                  <a:srgbClr val="0F124A"/>
                </a:solidFill>
                <a:effectLst/>
                <a:uLnTx/>
                <a:uFillTx/>
                <a:ea typeface="MS Mincho" panose="02020609040205080304" pitchFamily="49" charset="-128"/>
                <a:cs typeface="Calibri" panose="020F0502020204030204" pitchFamily="34" charset="0"/>
              </a:rPr>
              <a:t>dentify</a:t>
            </a:r>
            <a:r>
              <a:rPr kumimoji="0" lang="en-US" sz="2000" b="0" i="0" u="none" strike="noStrike" kern="1200" cap="none" spc="0" normalizeH="0" baseline="0" noProof="0" dirty="0">
                <a:ln>
                  <a:noFill/>
                </a:ln>
                <a:solidFill>
                  <a:srgbClr val="0F124A"/>
                </a:solidFill>
                <a:effectLst/>
                <a:uLnTx/>
                <a:uFillTx/>
                <a:ea typeface="MS Mincho" panose="02020609040205080304" pitchFamily="49" charset="-128"/>
                <a:cs typeface="Calibri" panose="020F0502020204030204" pitchFamily="34" charset="0"/>
              </a:rPr>
              <a:t> best placement &amp; layout and adapting entire project to new placement.</a:t>
            </a:r>
          </a:p>
          <a:p>
            <a:pPr marL="342900" marR="0" lvl="0" indent="-342900" defTabSz="91430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dirty="0">
                <a:solidFill>
                  <a:srgbClr val="0F124A"/>
                </a:solidFill>
                <a:ea typeface="MS Mincho" panose="02020609040205080304" pitchFamily="49" charset="-128"/>
                <a:cs typeface="Calibri" panose="020F0502020204030204" pitchFamily="34" charset="0"/>
              </a:rPr>
              <a:t>T</a:t>
            </a:r>
            <a:r>
              <a:rPr kumimoji="0" lang="en-US" sz="2000" b="0" i="0" u="none" strike="noStrike" kern="1200" cap="none" spc="0" normalizeH="0" baseline="0" noProof="0" dirty="0">
                <a:ln>
                  <a:noFill/>
                </a:ln>
                <a:solidFill>
                  <a:srgbClr val="0F124A"/>
                </a:solidFill>
                <a:effectLst/>
                <a:uLnTx/>
                <a:uFillTx/>
                <a:ea typeface="MS Mincho" panose="02020609040205080304" pitchFamily="49" charset="-128"/>
                <a:cs typeface="Calibri" panose="020F0502020204030204" pitchFamily="34" charset="0"/>
              </a:rPr>
              <a:t>his provided the input for </a:t>
            </a:r>
            <a:r>
              <a:rPr kumimoji="0" lang="en-US" sz="2000" b="0" i="0" u="none" strike="noStrike" kern="1200" cap="none" spc="0" normalizeH="0" baseline="0" noProof="0" dirty="0" err="1">
                <a:ln>
                  <a:noFill/>
                </a:ln>
                <a:solidFill>
                  <a:srgbClr val="0F124A"/>
                </a:solidFill>
                <a:effectLst/>
                <a:uLnTx/>
                <a:uFillTx/>
                <a:ea typeface="MS Mincho" panose="02020609040205080304" pitchFamily="49" charset="-128"/>
                <a:cs typeface="Calibri" panose="020F0502020204030204" pitchFamily="34" charset="0"/>
              </a:rPr>
              <a:t>th</a:t>
            </a:r>
            <a:r>
              <a:rPr lang="en-US" sz="2000" dirty="0">
                <a:solidFill>
                  <a:srgbClr val="0F124A"/>
                </a:solidFill>
                <a:ea typeface="MS Mincho" panose="02020609040205080304" pitchFamily="49" charset="-128"/>
                <a:cs typeface="Calibri" panose="020F0502020204030204" pitchFamily="34" charset="0"/>
              </a:rPr>
              <a:t>e mid-term review documentation and cost estimate update.</a:t>
            </a:r>
          </a:p>
          <a:p>
            <a:pPr defTabSz="914303"/>
            <a:endParaRPr lang="en-US" sz="2000" dirty="0">
              <a:solidFill>
                <a:srgbClr val="0F124A"/>
              </a:solidFill>
              <a:ea typeface="MS Mincho" panose="02020609040205080304" pitchFamily="49" charset="-128"/>
              <a:cs typeface="Calibri" panose="020F0502020204030204" pitchFamily="34" charset="0"/>
            </a:endParaRPr>
          </a:p>
          <a:p>
            <a:pPr defTabSz="914303"/>
            <a:r>
              <a:rPr lang="en-US" sz="2000" dirty="0">
                <a:solidFill>
                  <a:srgbClr val="0F124A"/>
                </a:solidFill>
                <a:ea typeface="MS Mincho" panose="02020609040205080304" pitchFamily="49" charset="-128"/>
                <a:cs typeface="Calibri" panose="020F0502020204030204" pitchFamily="34" charset="0"/>
              </a:rPr>
              <a:t>Fruitful collaboration between scientific &amp; technical actors, in close cooperation with the CERN Host State services, </a:t>
            </a:r>
            <a:r>
              <a:rPr lang="en-GB" sz="2000" dirty="0">
                <a:solidFill>
                  <a:srgbClr val="0F124A"/>
                </a:solidFill>
                <a:ea typeface="MS Mincho" panose="02020609040205080304" pitchFamily="49" charset="-128"/>
                <a:cs typeface="Calibri" panose="020F0502020204030204" pitchFamily="34" charset="0"/>
              </a:rPr>
              <a:t>at departmental/cantonal and local level. Direct exchange in place with communes concerned by surface sites. Environmental studies ongoing.</a:t>
            </a:r>
          </a:p>
          <a:p>
            <a:pPr defTabSz="914303"/>
            <a:endParaRPr lang="en-US" sz="2000" dirty="0">
              <a:solidFill>
                <a:srgbClr val="0F124A"/>
              </a:solidFill>
              <a:ea typeface="MS Mincho" panose="02020609040205080304" pitchFamily="49" charset="-128"/>
              <a:cs typeface="Calibri" panose="020F0502020204030204" pitchFamily="34" charset="0"/>
            </a:endParaRPr>
          </a:p>
          <a:p>
            <a:pPr marL="0" marR="0" lvl="0" indent="0" defTabSz="914303"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C00000"/>
                </a:solidFill>
                <a:effectLst/>
                <a:uLnTx/>
                <a:uFillTx/>
                <a:ea typeface="MS Mincho" panose="02020609040205080304" pitchFamily="49" charset="-128"/>
                <a:cs typeface="Calibri" panose="020F0502020204030204" pitchFamily="34" charset="0"/>
              </a:rPr>
              <a:t>Focus 2024 - 2025: </a:t>
            </a:r>
          </a:p>
          <a:p>
            <a:pPr marL="342900" marR="0" lvl="0" indent="-342900" defTabSz="914303"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dirty="0">
                <a:solidFill>
                  <a:srgbClr val="0F124A"/>
                </a:solidFill>
                <a:ea typeface="MS Mincho" panose="02020609040205080304" pitchFamily="49" charset="-128"/>
                <a:cs typeface="Calibri" panose="020F0502020204030204" pitchFamily="34" charset="0"/>
              </a:rPr>
              <a:t>Subsurface investigations, further </a:t>
            </a:r>
            <a:r>
              <a:rPr lang="en-US" sz="2000" dirty="0" err="1">
                <a:solidFill>
                  <a:srgbClr val="0F124A"/>
                </a:solidFill>
                <a:ea typeface="MS Mincho" panose="02020609040205080304" pitchFamily="49" charset="-128"/>
                <a:cs typeface="Calibri" panose="020F0502020204030204" pitchFamily="34" charset="0"/>
              </a:rPr>
              <a:t>optimisation</a:t>
            </a:r>
            <a:r>
              <a:rPr lang="en-US" sz="2000" dirty="0">
                <a:solidFill>
                  <a:srgbClr val="0F124A"/>
                </a:solidFill>
                <a:ea typeface="MS Mincho" panose="02020609040205080304" pitchFamily="49" charset="-128"/>
                <a:cs typeface="Calibri" panose="020F0502020204030204" pitchFamily="34" charset="0"/>
              </a:rPr>
              <a:t> of implementation, surface sites, synergies, etc.</a:t>
            </a:r>
            <a:r>
              <a:rPr kumimoji="0" lang="en-US" sz="2000" b="0" i="0" u="none" strike="noStrike" kern="1200" cap="none" spc="0" normalizeH="0" baseline="0" noProof="0" dirty="0">
                <a:ln>
                  <a:noFill/>
                </a:ln>
                <a:solidFill>
                  <a:srgbClr val="0F124A"/>
                </a:solidFill>
                <a:effectLst/>
                <a:uLnTx/>
                <a:uFillTx/>
                <a:ea typeface="MS Mincho" panose="02020609040205080304" pitchFamily="49" charset="-128"/>
                <a:cs typeface="Calibri" panose="020F0502020204030204" pitchFamily="34" charset="0"/>
              </a:rPr>
              <a:t> </a:t>
            </a:r>
          </a:p>
          <a:p>
            <a:pPr marL="342900" indent="-342900" defTabSz="914303">
              <a:buFont typeface="Arial" panose="020B0604020202020204" pitchFamily="34" charset="0"/>
              <a:buChar char="•"/>
              <a:defRPr/>
            </a:pPr>
            <a:r>
              <a:rPr kumimoji="0" lang="en-US" sz="2000" b="0" i="0" u="none" strike="noStrike" kern="1200" cap="none" spc="0" normalizeH="0" baseline="0" noProof="0" dirty="0">
                <a:ln>
                  <a:noFill/>
                </a:ln>
                <a:solidFill>
                  <a:srgbClr val="0F124A"/>
                </a:solidFill>
                <a:effectLst/>
                <a:uLnTx/>
                <a:uFillTx/>
                <a:ea typeface="MS Mincho" panose="02020609040205080304" pitchFamily="49" charset="-128"/>
                <a:cs typeface="Calibri" panose="020F0502020204030204" pitchFamily="34" charset="0"/>
              </a:rPr>
              <a:t>Full design iteration</a:t>
            </a:r>
            <a:r>
              <a:rPr lang="en-US" sz="2000" dirty="0">
                <a:solidFill>
                  <a:srgbClr val="0F124A"/>
                </a:solidFill>
                <a:ea typeface="MS Mincho" panose="02020609040205080304" pitchFamily="49" charset="-128"/>
                <a:cs typeface="Calibri" panose="020F0502020204030204" pitchFamily="34" charset="0"/>
              </a:rPr>
              <a:t> in view of </a:t>
            </a:r>
            <a:r>
              <a:rPr lang="en-GB" sz="2000" dirty="0">
                <a:solidFill>
                  <a:srgbClr val="0F124A"/>
                </a:solidFill>
                <a:ea typeface="MS Mincho" panose="02020609040205080304" pitchFamily="49" charset="-128"/>
                <a:cs typeface="Calibri" panose="020F0502020204030204" pitchFamily="34" charset="0"/>
              </a:rPr>
              <a:t>technical and cost optimisation of entire project. </a:t>
            </a:r>
          </a:p>
          <a:p>
            <a:pPr marL="342900" indent="-342900" defTabSz="914303">
              <a:buFont typeface="Arial" panose="020B0604020202020204" pitchFamily="34" charset="0"/>
              <a:buChar char="•"/>
              <a:defRPr/>
            </a:pPr>
            <a:r>
              <a:rPr lang="en-GB" sz="2000" dirty="0">
                <a:solidFill>
                  <a:srgbClr val="0F124A"/>
                </a:solidFill>
                <a:ea typeface="MS Mincho" panose="02020609040205080304" pitchFamily="49" charset="-128"/>
                <a:cs typeface="Calibri" panose="020F0502020204030204" pitchFamily="34" charset="0"/>
              </a:rPr>
              <a:t>C</a:t>
            </a:r>
            <a:r>
              <a:rPr lang="en-US" sz="2000" dirty="0" err="1">
                <a:solidFill>
                  <a:srgbClr val="0F124A"/>
                </a:solidFill>
                <a:ea typeface="MS Mincho" panose="02020609040205080304" pitchFamily="49" charset="-128"/>
                <a:cs typeface="Calibri" panose="020F0502020204030204" pitchFamily="34" charset="0"/>
              </a:rPr>
              <a:t>ost</a:t>
            </a:r>
            <a:r>
              <a:rPr lang="en-US" sz="2000" dirty="0">
                <a:solidFill>
                  <a:srgbClr val="0F124A"/>
                </a:solidFill>
                <a:ea typeface="MS Mincho" panose="02020609040205080304" pitchFamily="49" charset="-128"/>
                <a:cs typeface="Calibri" panose="020F0502020204030204" pitchFamily="34" charset="0"/>
              </a:rPr>
              <a:t> containment and reduction of cost uncertainties, development of risk register. </a:t>
            </a:r>
          </a:p>
          <a:p>
            <a:pPr marL="342900" indent="-342900" defTabSz="914303">
              <a:buFont typeface="Arial" panose="020B0604020202020204" pitchFamily="34" charset="0"/>
              <a:buChar char="•"/>
              <a:defRPr/>
            </a:pPr>
            <a:r>
              <a:rPr lang="en-US" sz="2000" dirty="0">
                <a:solidFill>
                  <a:srgbClr val="0F124A"/>
                </a:solidFill>
                <a:ea typeface="MS Mincho" panose="02020609040205080304" pitchFamily="49" charset="-128"/>
                <a:cs typeface="Calibri" panose="020F0502020204030204" pitchFamily="34" charset="0"/>
              </a:rPr>
              <a:t>Further development of an affordable funding model and related governance implications (with Council). </a:t>
            </a:r>
          </a:p>
          <a:p>
            <a:pPr marL="342900" indent="-342900" defTabSz="914303">
              <a:buFont typeface="Arial" panose="020B0604020202020204" pitchFamily="34" charset="0"/>
              <a:buChar char="•"/>
              <a:defRPr/>
            </a:pPr>
            <a:r>
              <a:rPr lang="en-US" sz="2000" dirty="0">
                <a:solidFill>
                  <a:srgbClr val="0F124A"/>
                </a:solidFill>
                <a:ea typeface="MS Mincho" panose="02020609040205080304" pitchFamily="49" charset="-128"/>
                <a:cs typeface="Calibri" panose="020F0502020204030204" pitchFamily="34" charset="0"/>
              </a:rPr>
              <a:t>Environmental impact (civil engineering, excavated materials, sustainability); geological investigations</a:t>
            </a:r>
          </a:p>
          <a:p>
            <a:pPr marL="342900" indent="-342900" defTabSz="914303">
              <a:buFont typeface="Arial" panose="020B0604020202020204" pitchFamily="34" charset="0"/>
              <a:buChar char="•"/>
              <a:defRPr/>
            </a:pPr>
            <a:r>
              <a:rPr lang="en-US" sz="2000" dirty="0">
                <a:solidFill>
                  <a:srgbClr val="0F124A"/>
                </a:solidFill>
                <a:ea typeface="MS Mincho" panose="02020609040205080304" pitchFamily="49" charset="-128"/>
                <a:cs typeface="Calibri" panose="020F0502020204030204" pitchFamily="34" charset="0"/>
              </a:rPr>
              <a:t>Completion of the FCC Feasibility Study in 2025.</a:t>
            </a:r>
          </a:p>
          <a:p>
            <a:pPr marL="342900" indent="-342900" defTabSz="914303">
              <a:buFont typeface="Arial" panose="020B0604020202020204" pitchFamily="34" charset="0"/>
              <a:buChar char="•"/>
              <a:defRPr/>
            </a:pPr>
            <a:endParaRPr lang="en-US" sz="2000" dirty="0">
              <a:solidFill>
                <a:srgbClr val="0F124A"/>
              </a:solidFill>
              <a:latin typeface="Calibri" panose="020F0502020204030204" pitchFamily="34" charset="0"/>
              <a:ea typeface="MS Mincho" panose="02020609040205080304" pitchFamily="49" charset="-128"/>
              <a:cs typeface="Calibri" panose="020F0502020204030204" pitchFamily="34" charset="0"/>
            </a:endParaRPr>
          </a:p>
        </p:txBody>
      </p:sp>
      <p:sp>
        <p:nvSpPr>
          <p:cNvPr id="5" name="Slide Number Placeholder 4">
            <a:extLst>
              <a:ext uri="{FF2B5EF4-FFF2-40B4-BE49-F238E27FC236}">
                <a16:creationId xmlns:a16="http://schemas.microsoft.com/office/drawing/2014/main" id="{E92EF929-3E44-82BE-8AC0-5A846B66CA55}"/>
              </a:ext>
            </a:extLst>
          </p:cNvPr>
          <p:cNvSpPr>
            <a:spLocks noGrp="1"/>
          </p:cNvSpPr>
          <p:nvPr>
            <p:ph type="sldNum" sz="quarter" idx="12"/>
          </p:nvPr>
        </p:nvSpPr>
        <p:spPr/>
        <p:txBody>
          <a:bodyPr/>
          <a:lstStyle/>
          <a:p>
            <a:fld id="{26EF5360-3BB3-4461-B336-126C1FE3DF5C}" type="slidenum">
              <a:rPr lang="en-GB" smtClean="0"/>
              <a:t>38</a:t>
            </a:fld>
            <a:endParaRPr lang="en-GB"/>
          </a:p>
        </p:txBody>
      </p:sp>
    </p:spTree>
    <p:extLst>
      <p:ext uri="{BB962C8B-B14F-4D97-AF65-F5344CB8AC3E}">
        <p14:creationId xmlns:p14="http://schemas.microsoft.com/office/powerpoint/2010/main" val="33311057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2DBC151-883A-DEAC-35FB-6AC5EB999D89}"/>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a:t>
            </a:r>
            <a:r>
              <a:rPr lang="fr-CH" sz="4000" dirty="0">
                <a:latin typeface="+mn-lt"/>
              </a:rPr>
              <a:t>FCC Preliminary Budget</a:t>
            </a:r>
            <a:endParaRPr lang="en-US" sz="4000" dirty="0"/>
          </a:p>
        </p:txBody>
      </p:sp>
      <p:pic>
        <p:nvPicPr>
          <p:cNvPr id="4" name="Picture 3" descr="A picture containing icon&#10;&#10;Description automatically generated">
            <a:extLst>
              <a:ext uri="{FF2B5EF4-FFF2-40B4-BE49-F238E27FC236}">
                <a16:creationId xmlns:a16="http://schemas.microsoft.com/office/drawing/2014/main" id="{6DF17DA7-EC67-2840-B722-2D4BE8296F6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Box 1">
            <a:extLst>
              <a:ext uri="{FF2B5EF4-FFF2-40B4-BE49-F238E27FC236}">
                <a16:creationId xmlns:a16="http://schemas.microsoft.com/office/drawing/2014/main" id="{3646D1AD-AE00-6581-96D7-1A357F4A5F37}"/>
              </a:ext>
            </a:extLst>
          </p:cNvPr>
          <p:cNvSpPr txBox="1"/>
          <p:nvPr/>
        </p:nvSpPr>
        <p:spPr>
          <a:xfrm>
            <a:off x="352751" y="829267"/>
            <a:ext cx="11629797" cy="7171194"/>
          </a:xfrm>
          <a:prstGeom prst="rect">
            <a:avLst/>
          </a:prstGeom>
          <a:noFill/>
        </p:spPr>
        <p:txBody>
          <a:bodyPr wrap="square">
            <a:spAutoFit/>
          </a:bodyPr>
          <a:lstStyle/>
          <a:p>
            <a:pPr marL="457200" indent="-457200" rtl="0">
              <a:spcBef>
                <a:spcPts val="0"/>
              </a:spcBef>
              <a:spcAft>
                <a:spcPts val="1200"/>
              </a:spcAft>
              <a:buFont typeface="Arial" panose="020B0604020202020204" pitchFamily="34" charset="0"/>
              <a:buChar char="•"/>
            </a:pPr>
            <a:r>
              <a:rPr lang="en-GB" sz="2800" b="0" i="0" u="none" strike="noStrike" dirty="0">
                <a:solidFill>
                  <a:srgbClr val="000000"/>
                </a:solidFill>
                <a:effectLst/>
              </a:rPr>
              <a:t>The</a:t>
            </a:r>
            <a:r>
              <a:rPr lang="en-GB" sz="2800" b="1" i="0" u="none" strike="noStrike" dirty="0">
                <a:solidFill>
                  <a:srgbClr val="000000"/>
                </a:solidFill>
                <a:effectLst/>
              </a:rPr>
              <a:t> total estimated cost for FCC-</a:t>
            </a:r>
            <a:r>
              <a:rPr lang="en-GB" sz="2800" b="1" i="0" u="none" strike="noStrike" dirty="0" err="1">
                <a:solidFill>
                  <a:srgbClr val="000000"/>
                </a:solidFill>
                <a:effectLst/>
              </a:rPr>
              <a:t>ee</a:t>
            </a:r>
            <a:r>
              <a:rPr lang="en-GB" sz="2800" b="1" i="0" u="none" strike="noStrike" dirty="0">
                <a:solidFill>
                  <a:srgbClr val="000000"/>
                </a:solidFill>
                <a:effectLst/>
              </a:rPr>
              <a:t> </a:t>
            </a:r>
            <a:r>
              <a:rPr lang="en-GB" sz="2800" i="0" u="none" strike="noStrike" dirty="0">
                <a:solidFill>
                  <a:srgbClr val="000000"/>
                </a:solidFill>
                <a:effectLst/>
              </a:rPr>
              <a:t>with</a:t>
            </a:r>
            <a:r>
              <a:rPr lang="en-GB" sz="2800" b="1" i="0" u="none" strike="noStrike" dirty="0">
                <a:solidFill>
                  <a:srgbClr val="000000"/>
                </a:solidFill>
                <a:effectLst/>
              </a:rPr>
              <a:t> 4 experimental points that could run across 4 different energy stages</a:t>
            </a:r>
            <a:r>
              <a:rPr lang="en-GB" sz="2800" b="0" i="0" u="none" strike="noStrike" dirty="0">
                <a:solidFill>
                  <a:srgbClr val="000000"/>
                </a:solidFill>
                <a:effectLst/>
              </a:rPr>
              <a:t> (from 90 to 360 GeV) </a:t>
            </a:r>
            <a:r>
              <a:rPr lang="en-GB" sz="2800" i="0" u="none" strike="noStrike" dirty="0">
                <a:solidFill>
                  <a:srgbClr val="000000"/>
                </a:solidFill>
                <a:effectLst/>
              </a:rPr>
              <a:t>is</a:t>
            </a:r>
            <a:r>
              <a:rPr lang="en-GB" sz="2800" b="1" i="0" u="none" strike="noStrike" dirty="0">
                <a:solidFill>
                  <a:srgbClr val="000000"/>
                </a:solidFill>
                <a:effectLst/>
              </a:rPr>
              <a:t> 15 BCHF over several decades </a:t>
            </a:r>
            <a:r>
              <a:rPr lang="en-GB" sz="2800" i="0" u="none" strike="noStrike" dirty="0">
                <a:solidFill>
                  <a:srgbClr val="000000"/>
                </a:solidFill>
                <a:effectLst/>
              </a:rPr>
              <a:t>and</a:t>
            </a:r>
            <a:r>
              <a:rPr lang="en-GB" sz="2800" b="1" i="0" u="none" strike="noStrike" dirty="0">
                <a:solidFill>
                  <a:srgbClr val="000000"/>
                </a:solidFill>
                <a:effectLst/>
              </a:rPr>
              <a:t> </a:t>
            </a:r>
            <a:r>
              <a:rPr lang="en-GB" sz="2800" i="0" u="none" strike="noStrike" dirty="0">
                <a:solidFill>
                  <a:srgbClr val="000000"/>
                </a:solidFill>
                <a:effectLst/>
              </a:rPr>
              <a:t>across</a:t>
            </a:r>
            <a:r>
              <a:rPr lang="en-GB" sz="2800" b="1" i="0" u="none" strike="noStrike" dirty="0">
                <a:solidFill>
                  <a:srgbClr val="000000"/>
                </a:solidFill>
                <a:effectLst/>
              </a:rPr>
              <a:t> CERN’s Member States, Associate Member States as well as international partners (non-Member States / Observer States).</a:t>
            </a:r>
          </a:p>
          <a:p>
            <a:pPr marL="457200" indent="-457200" rtl="0">
              <a:spcBef>
                <a:spcPts val="0"/>
              </a:spcBef>
              <a:spcAft>
                <a:spcPts val="1200"/>
              </a:spcAft>
              <a:buFont typeface="Arial" panose="020B0604020202020204" pitchFamily="34" charset="0"/>
              <a:buChar char="•"/>
            </a:pPr>
            <a:r>
              <a:rPr lang="en-GB" sz="2800" b="0" dirty="0">
                <a:effectLst/>
              </a:rPr>
              <a:t>These facilities are planned to be used initially for FCC-</a:t>
            </a:r>
            <a:r>
              <a:rPr lang="en-GB" sz="2800" b="0" dirty="0" err="1">
                <a:effectLst/>
              </a:rPr>
              <a:t>ee</a:t>
            </a:r>
            <a:r>
              <a:rPr lang="en-GB" sz="2800" b="0" dirty="0">
                <a:effectLst/>
              </a:rPr>
              <a:t> and take into account any </a:t>
            </a:r>
            <a:r>
              <a:rPr lang="en-GB" sz="2800" b="1" dirty="0">
                <a:effectLst/>
              </a:rPr>
              <a:t>specific requirements for a future FCC-</a:t>
            </a:r>
            <a:r>
              <a:rPr lang="en-GB" sz="2800" b="1" dirty="0" err="1">
                <a:effectLst/>
              </a:rPr>
              <a:t>hh</a:t>
            </a:r>
            <a:r>
              <a:rPr lang="en-GB" sz="2800" b="1" dirty="0">
                <a:effectLst/>
              </a:rPr>
              <a:t> machine</a:t>
            </a:r>
            <a:r>
              <a:rPr lang="en-GB" sz="2800" b="0" dirty="0">
                <a:effectLst/>
              </a:rPr>
              <a:t>.</a:t>
            </a:r>
          </a:p>
          <a:p>
            <a:pPr marL="457200" indent="-457200" rtl="0">
              <a:spcBef>
                <a:spcPts val="0"/>
              </a:spcBef>
              <a:spcAft>
                <a:spcPts val="1200"/>
              </a:spcAft>
              <a:buFont typeface="Arial" panose="020B0604020202020204" pitchFamily="34" charset="0"/>
              <a:buChar char="•"/>
            </a:pPr>
            <a:r>
              <a:rPr lang="en-GB" sz="2800" b="0" dirty="0">
                <a:effectLst/>
              </a:rPr>
              <a:t>Large parts will return via </a:t>
            </a:r>
            <a:r>
              <a:rPr lang="en-GB" sz="2800" b="1" dirty="0">
                <a:effectLst/>
              </a:rPr>
              <a:t>procurement to industries </a:t>
            </a:r>
            <a:r>
              <a:rPr lang="en-GB" sz="2800" b="0" dirty="0">
                <a:effectLst/>
              </a:rPr>
              <a:t>of participating countries. </a:t>
            </a:r>
          </a:p>
          <a:p>
            <a:pPr marL="457200" indent="-457200" rtl="0">
              <a:spcBef>
                <a:spcPts val="0"/>
              </a:spcBef>
              <a:spcAft>
                <a:spcPts val="1200"/>
              </a:spcAft>
              <a:buFont typeface="Arial" panose="020B0604020202020204" pitchFamily="34" charset="0"/>
              <a:buChar char="•"/>
            </a:pPr>
            <a:r>
              <a:rPr lang="en-GB" sz="2800" b="1" dirty="0">
                <a:effectLst/>
              </a:rPr>
              <a:t>Current uncertainties will be reduced further </a:t>
            </a:r>
            <a:r>
              <a:rPr lang="en-GB" sz="2800" b="0" dirty="0">
                <a:effectLst/>
              </a:rPr>
              <a:t>by the completion of the FCC Feasibility Study in 2025.</a:t>
            </a:r>
          </a:p>
          <a:p>
            <a:pPr rtl="0">
              <a:spcBef>
                <a:spcPts val="0"/>
              </a:spcBef>
              <a:spcAft>
                <a:spcPts val="1200"/>
              </a:spcAft>
            </a:pPr>
            <a:endParaRPr lang="en-GB" sz="2400" b="0" dirty="0">
              <a:effectLst/>
            </a:endParaRPr>
          </a:p>
          <a:p>
            <a:pPr rtl="0">
              <a:spcBef>
                <a:spcPts val="0"/>
              </a:spcBef>
              <a:spcAft>
                <a:spcPts val="1200"/>
              </a:spcAft>
            </a:pPr>
            <a:endParaRPr lang="en-GB" sz="2400" b="0" dirty="0">
              <a:effectLst/>
            </a:endParaRPr>
          </a:p>
          <a:p>
            <a:br>
              <a:rPr lang="en-GB" sz="2400" dirty="0"/>
            </a:br>
            <a:endParaRPr lang="en-US" sz="2000" dirty="0">
              <a:solidFill>
                <a:srgbClr val="0F124A"/>
              </a:solidFill>
              <a:latin typeface="Calibri" panose="020F0502020204030204" pitchFamily="34" charset="0"/>
              <a:ea typeface="MS Mincho" panose="02020609040205080304" pitchFamily="49" charset="-128"/>
              <a:cs typeface="Calibri" panose="020F0502020204030204" pitchFamily="34" charset="0"/>
            </a:endParaRPr>
          </a:p>
        </p:txBody>
      </p:sp>
      <p:sp>
        <p:nvSpPr>
          <p:cNvPr id="5" name="Slide Number Placeholder 4">
            <a:extLst>
              <a:ext uri="{FF2B5EF4-FFF2-40B4-BE49-F238E27FC236}">
                <a16:creationId xmlns:a16="http://schemas.microsoft.com/office/drawing/2014/main" id="{F9BC20DA-77C2-35C3-6051-D9E97F63DDC2}"/>
              </a:ext>
            </a:extLst>
          </p:cNvPr>
          <p:cNvSpPr>
            <a:spLocks noGrp="1"/>
          </p:cNvSpPr>
          <p:nvPr>
            <p:ph type="sldNum" sz="quarter" idx="12"/>
          </p:nvPr>
        </p:nvSpPr>
        <p:spPr/>
        <p:txBody>
          <a:bodyPr/>
          <a:lstStyle/>
          <a:p>
            <a:fld id="{26EF5360-3BB3-4461-B336-126C1FE3DF5C}" type="slidenum">
              <a:rPr lang="en-GB" smtClean="0"/>
              <a:t>39</a:t>
            </a:fld>
            <a:endParaRPr lang="en-GB"/>
          </a:p>
        </p:txBody>
      </p:sp>
    </p:spTree>
    <p:extLst>
      <p:ext uri="{BB962C8B-B14F-4D97-AF65-F5344CB8AC3E}">
        <p14:creationId xmlns:p14="http://schemas.microsoft.com/office/powerpoint/2010/main" val="15068699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US" dirty="0"/>
              <a:t>What is the universe made of</a:t>
            </a:r>
            <a:r>
              <a:rPr lang="fr-FR" dirty="0"/>
              <a:t>?</a:t>
            </a:r>
          </a:p>
        </p:txBody>
      </p:sp>
      <p:sp>
        <p:nvSpPr>
          <p:cNvPr id="6" name="Espace réservé du numéro de diapositive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0AA3F6-1618-3548-975A-DD1A2939A246}" type="slidenum">
              <a:rPr kumimoji="0" lang="fr-FR" sz="800" b="0" i="0" u="none" strike="noStrike" kern="1200" cap="none" spc="0" normalizeH="0" baseline="0" noProof="0" smtClean="0">
                <a:ln>
                  <a:noFill/>
                </a:ln>
                <a:solidFill>
                  <a:srgbClr val="0033A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fr-FR" sz="800" b="0" i="0" u="none" strike="noStrike" kern="1200" cap="none" spc="0" normalizeH="0" baseline="0" noProof="0" dirty="0">
              <a:ln>
                <a:noFill/>
              </a:ln>
              <a:solidFill>
                <a:srgbClr val="0033A0"/>
              </a:solidFill>
              <a:effectLst/>
              <a:uLnTx/>
              <a:uFillTx/>
              <a:latin typeface="Arial" panose="020B0604020202020204"/>
              <a:ea typeface="+mn-ea"/>
              <a:cs typeface="+mn-cs"/>
            </a:endParaRPr>
          </a:p>
        </p:txBody>
      </p:sp>
      <p:sp>
        <p:nvSpPr>
          <p:cNvPr id="3" name="Espace réservé du contenu 2"/>
          <p:cNvSpPr>
            <a:spLocks noGrp="1"/>
          </p:cNvSpPr>
          <p:nvPr>
            <p:ph idx="1"/>
          </p:nvPr>
        </p:nvSpPr>
        <p:spPr>
          <a:xfrm>
            <a:off x="695325" y="1281546"/>
            <a:ext cx="10801350" cy="1385080"/>
          </a:xfrm>
        </p:spPr>
        <p:txBody>
          <a:bodyPr>
            <a:noAutofit/>
          </a:bodyPr>
          <a:lstStyle/>
          <a:p>
            <a:pPr algn="ctr"/>
            <a:r>
              <a:rPr lang="en-US" dirty="0">
                <a:solidFill>
                  <a:schemeClr val="tx2"/>
                </a:solidFill>
              </a:rPr>
              <a:t>We study the elementary building blocks of matter</a:t>
            </a:r>
            <a:br>
              <a:rPr lang="en-US" dirty="0">
                <a:solidFill>
                  <a:schemeClr val="tx2"/>
                </a:solidFill>
              </a:rPr>
            </a:br>
            <a:r>
              <a:rPr lang="en-US" dirty="0">
                <a:solidFill>
                  <a:schemeClr val="tx2"/>
                </a:solidFill>
              </a:rPr>
              <a:t> and the forces that control their </a:t>
            </a:r>
            <a:r>
              <a:rPr lang="en-US" dirty="0" err="1">
                <a:solidFill>
                  <a:schemeClr val="tx2"/>
                </a:solidFill>
              </a:rPr>
              <a:t>behaviour</a:t>
            </a:r>
            <a:endParaRPr lang="fr-FR" dirty="0">
              <a:solidFill>
                <a:schemeClr val="tx2"/>
              </a:solidFill>
            </a:endParaRPr>
          </a:p>
        </p:txBody>
      </p:sp>
      <p:grpSp>
        <p:nvGrpSpPr>
          <p:cNvPr id="18" name="Grouper 17"/>
          <p:cNvGrpSpPr/>
          <p:nvPr/>
        </p:nvGrpSpPr>
        <p:grpSpPr>
          <a:xfrm>
            <a:off x="0" y="2147482"/>
            <a:ext cx="12192000" cy="4301809"/>
            <a:chOff x="-1" y="2556191"/>
            <a:chExt cx="12192000" cy="4301809"/>
          </a:xfrm>
        </p:grpSpPr>
        <p:pic>
          <p:nvPicPr>
            <p:cNvPr id="10" name="Imag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2556191"/>
              <a:ext cx="12192000" cy="4301809"/>
            </a:xfrm>
            <a:prstGeom prst="rect">
              <a:avLst/>
            </a:prstGeom>
          </p:spPr>
        </p:pic>
        <p:sp>
          <p:nvSpPr>
            <p:cNvPr id="12" name="ZoneTexte 11"/>
            <p:cNvSpPr txBox="1"/>
            <p:nvPr/>
          </p:nvSpPr>
          <p:spPr>
            <a:xfrm>
              <a:off x="3843868" y="6070083"/>
              <a:ext cx="1261533" cy="4924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err="1">
                  <a:ln>
                    <a:noFill/>
                  </a:ln>
                  <a:solidFill>
                    <a:srgbClr val="FFFFFF"/>
                  </a:solidFill>
                  <a:effectLst/>
                  <a:uLnTx/>
                  <a:uFillTx/>
                  <a:latin typeface="Arial" panose="020B0604020202020204"/>
                  <a:ea typeface="+mn-ea"/>
                  <a:cs typeface="+mn-cs"/>
                </a:rPr>
                <a:t>Matter</a:t>
              </a:r>
              <a:endParaRPr kumimoji="0" lang="fr-FR" sz="1400" b="0" i="0" u="none" strike="noStrike" kern="1200" cap="none" spc="0" normalizeH="0" baseline="0" noProof="0" dirty="0">
                <a:ln>
                  <a:noFill/>
                </a:ln>
                <a:solidFill>
                  <a:srgbClr val="FFFFFF"/>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uk-UA" sz="1200" b="0" i="0" u="none" strike="noStrike" kern="1200" cap="none" spc="0" normalizeH="0" baseline="0" noProof="0" dirty="0">
                  <a:ln>
                    <a:noFill/>
                  </a:ln>
                  <a:solidFill>
                    <a:srgbClr val="FFFFFF"/>
                  </a:solidFill>
                  <a:effectLst/>
                  <a:uLnTx/>
                  <a:uFillTx/>
                  <a:latin typeface="Arial" panose="020B0604020202020204"/>
                  <a:ea typeface="+mn-ea"/>
                  <a:cs typeface="+mn-cs"/>
                </a:rPr>
                <a:t>0,1 m</a:t>
              </a:r>
              <a:endParaRPr kumimoji="0" lang="fr-FR" sz="12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3" name="ZoneTexte 12"/>
            <p:cNvSpPr txBox="1"/>
            <p:nvPr/>
          </p:nvSpPr>
          <p:spPr>
            <a:xfrm>
              <a:off x="5621866" y="6070083"/>
              <a:ext cx="1261533" cy="4924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err="1">
                  <a:ln>
                    <a:noFill/>
                  </a:ln>
                  <a:solidFill>
                    <a:srgbClr val="FFFFFF"/>
                  </a:solidFill>
                  <a:effectLst/>
                  <a:uLnTx/>
                  <a:uFillTx/>
                  <a:latin typeface="Arial" panose="020B0604020202020204"/>
                  <a:ea typeface="+mn-ea"/>
                  <a:cs typeface="+mn-cs"/>
                </a:rPr>
                <a:t>Atom</a:t>
              </a:r>
              <a:endParaRPr kumimoji="0" lang="fr-FR" sz="1400" b="0" i="0" u="none" strike="noStrike" kern="1200" cap="none" spc="0" normalizeH="0" baseline="0" noProof="0" dirty="0">
                <a:ln>
                  <a:noFill/>
                </a:ln>
                <a:solidFill>
                  <a:srgbClr val="FFFFFF"/>
                </a:solidFill>
                <a:effectLst/>
                <a:uLnTx/>
                <a:uFillTx/>
                <a:latin typeface="Arial" panose="020B060402020202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Arial" panose="020B0604020202020204"/>
                  <a:ea typeface="+mn-ea"/>
                  <a:cs typeface="+mn-cs"/>
                </a:rPr>
                <a:t>~10</a:t>
              </a:r>
              <a:r>
                <a:rPr kumimoji="0" lang="en-US" sz="1200" b="0" i="0" u="none" strike="noStrike" kern="1200" cap="none" spc="0" normalizeH="0" baseline="30000" noProof="0" dirty="0">
                  <a:ln>
                    <a:noFill/>
                  </a:ln>
                  <a:solidFill>
                    <a:srgbClr val="FFFFFF"/>
                  </a:solidFill>
                  <a:effectLst/>
                  <a:uLnTx/>
                  <a:uFillTx/>
                  <a:latin typeface="Arial" panose="020B0604020202020204"/>
                  <a:ea typeface="+mn-ea"/>
                  <a:cs typeface="+mn-cs"/>
                </a:rPr>
                <a:t>-10</a:t>
              </a:r>
              <a:r>
                <a:rPr kumimoji="0" lang="en-US" sz="1200" b="0" i="0" u="none" strike="noStrike" kern="1200" cap="none" spc="0" normalizeH="0" baseline="0" noProof="0" dirty="0">
                  <a:ln>
                    <a:noFill/>
                  </a:ln>
                  <a:solidFill>
                    <a:srgbClr val="FFFFFF"/>
                  </a:solidFill>
                  <a:effectLst/>
                  <a:uLnTx/>
                  <a:uFillTx/>
                  <a:latin typeface="Arial" panose="020B0604020202020204"/>
                  <a:ea typeface="+mn-ea"/>
                  <a:cs typeface="+mn-cs"/>
                </a:rPr>
                <a:t> m</a:t>
              </a:r>
              <a:endParaRPr kumimoji="0" lang="fr-FR" sz="12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5" name="ZoneTexte 14"/>
            <p:cNvSpPr txBox="1"/>
            <p:nvPr/>
          </p:nvSpPr>
          <p:spPr>
            <a:xfrm>
              <a:off x="7332133" y="5443550"/>
              <a:ext cx="1261533" cy="4924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FFFFFF"/>
                  </a:solidFill>
                  <a:effectLst/>
                  <a:uLnTx/>
                  <a:uFillTx/>
                  <a:latin typeface="Arial" panose="020B0604020202020204"/>
                  <a:ea typeface="+mn-ea"/>
                  <a:cs typeface="+mn-cs"/>
                </a:rPr>
                <a:t>Nucleus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s-CZ" sz="1200" b="0" i="0" u="none" strike="noStrike" kern="1200" cap="none" spc="0" normalizeH="0" baseline="0" noProof="0" dirty="0">
                  <a:ln>
                    <a:noFill/>
                  </a:ln>
                  <a:solidFill>
                    <a:srgbClr val="FFFFFF"/>
                  </a:solidFill>
                  <a:effectLst/>
                  <a:uLnTx/>
                  <a:uFillTx/>
                  <a:latin typeface="Arial" panose="020B0604020202020204"/>
                  <a:ea typeface="+mn-ea"/>
                  <a:cs typeface="+mn-cs"/>
                </a:rPr>
                <a:t>~10</a:t>
              </a:r>
              <a:r>
                <a:rPr kumimoji="0" lang="cs-CZ" sz="1200" b="0" i="0" u="none" strike="noStrike" kern="1200" cap="none" spc="0" normalizeH="0" baseline="30000" noProof="0" dirty="0">
                  <a:ln>
                    <a:noFill/>
                  </a:ln>
                  <a:solidFill>
                    <a:srgbClr val="FFFFFF"/>
                  </a:solidFill>
                  <a:effectLst/>
                  <a:uLnTx/>
                  <a:uFillTx/>
                  <a:latin typeface="Arial" panose="020B0604020202020204"/>
                  <a:ea typeface="+mn-ea"/>
                  <a:cs typeface="+mn-cs"/>
                </a:rPr>
                <a:t>-14</a:t>
              </a:r>
              <a:r>
                <a:rPr kumimoji="0" lang="cs-CZ" sz="1200" b="0" i="0" u="none" strike="noStrike" kern="1200" cap="none" spc="0" normalizeH="0" baseline="0" noProof="0" dirty="0">
                  <a:ln>
                    <a:noFill/>
                  </a:ln>
                  <a:solidFill>
                    <a:srgbClr val="FFFFFF"/>
                  </a:solidFill>
                  <a:effectLst/>
                  <a:uLnTx/>
                  <a:uFillTx/>
                  <a:latin typeface="Arial" panose="020B0604020202020204"/>
                  <a:ea typeface="+mn-ea"/>
                  <a:cs typeface="+mn-cs"/>
                </a:rPr>
                <a:t> m</a:t>
              </a:r>
              <a:endParaRPr kumimoji="0" lang="fr-FR" sz="12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6" name="ZoneTexte 15"/>
            <p:cNvSpPr txBox="1"/>
            <p:nvPr/>
          </p:nvSpPr>
          <p:spPr>
            <a:xfrm>
              <a:off x="8678333" y="4461416"/>
              <a:ext cx="1261533" cy="4924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srgbClr val="FFFFFF"/>
                  </a:solidFill>
                  <a:effectLst/>
                  <a:uLnTx/>
                  <a:uFillTx/>
                  <a:latin typeface="Arial" panose="020B0604020202020204"/>
                  <a:ea typeface="+mn-ea"/>
                  <a:cs typeface="+mn-cs"/>
                </a:rPr>
                <a:t>Proton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cs-CZ" sz="1200" b="0" i="0" u="none" strike="noStrike" kern="1200" cap="none" spc="0" normalizeH="0" baseline="0" noProof="0">
                  <a:ln>
                    <a:noFill/>
                  </a:ln>
                  <a:solidFill>
                    <a:srgbClr val="FFFFFF"/>
                  </a:solidFill>
                  <a:effectLst/>
                  <a:uLnTx/>
                  <a:uFillTx/>
                  <a:latin typeface="Arial" panose="020B0604020202020204"/>
                  <a:ea typeface="+mn-ea"/>
                  <a:cs typeface="+mn-cs"/>
                </a:rPr>
                <a:t>~</a:t>
              </a:r>
              <a:r>
                <a:rPr kumimoji="0" lang="mr-IN" sz="1200" b="0" i="0" u="none" strike="noStrike" kern="1200" cap="none" spc="0" normalizeH="0" baseline="0" noProof="0">
                  <a:ln>
                    <a:noFill/>
                  </a:ln>
                  <a:solidFill>
                    <a:srgbClr val="FFFFFF"/>
                  </a:solidFill>
                  <a:effectLst/>
                  <a:uLnTx/>
                  <a:uFillTx/>
                  <a:latin typeface="Arial" panose="020B0604020202020204"/>
                  <a:ea typeface="+mn-ea"/>
                  <a:cs typeface="Mangal" panose="02040503050203030202" pitchFamily="18" charset="0"/>
                </a:rPr>
                <a:t>10</a:t>
              </a:r>
              <a:r>
                <a:rPr kumimoji="0" lang="mr-IN" sz="1200" b="0" i="0" u="none" strike="noStrike" kern="1200" cap="none" spc="0" normalizeH="0" baseline="30000" noProof="0">
                  <a:ln>
                    <a:noFill/>
                  </a:ln>
                  <a:solidFill>
                    <a:srgbClr val="FFFFFF"/>
                  </a:solidFill>
                  <a:effectLst/>
                  <a:uLnTx/>
                  <a:uFillTx/>
                  <a:latin typeface="Arial" panose="020B0604020202020204"/>
                  <a:ea typeface="+mn-ea"/>
                  <a:cs typeface="Mangal" panose="02040503050203030202" pitchFamily="18" charset="0"/>
                </a:rPr>
                <a:t>-15</a:t>
              </a:r>
              <a:r>
                <a:rPr kumimoji="0" lang="fr-CH" sz="1200" b="0" i="0" u="none" strike="noStrike" kern="1200" cap="none" spc="0" normalizeH="0" baseline="0" noProof="0">
                  <a:ln>
                    <a:noFill/>
                  </a:ln>
                  <a:solidFill>
                    <a:srgbClr val="FFFFFF"/>
                  </a:solidFill>
                  <a:effectLst/>
                  <a:uLnTx/>
                  <a:uFillTx/>
                  <a:latin typeface="Arial" panose="020B0604020202020204"/>
                  <a:ea typeface="+mn-ea"/>
                  <a:cs typeface="+mn-cs"/>
                </a:rPr>
                <a:t> </a:t>
              </a:r>
              <a:r>
                <a:rPr kumimoji="0" lang="mr-IN" sz="1200" b="0" i="0" u="none" strike="noStrike" kern="1200" cap="none" spc="0" normalizeH="0" baseline="0" noProof="0" err="1">
                  <a:ln>
                    <a:noFill/>
                  </a:ln>
                  <a:solidFill>
                    <a:srgbClr val="FFFFFF"/>
                  </a:solidFill>
                  <a:effectLst/>
                  <a:uLnTx/>
                  <a:uFillTx/>
                  <a:latin typeface="Arial" panose="020B0604020202020204"/>
                  <a:ea typeface="+mn-ea"/>
                  <a:cs typeface="Mangal" panose="02040503050203030202" pitchFamily="18" charset="0"/>
                </a:rPr>
                <a:t>m</a:t>
              </a:r>
              <a:endParaRPr kumimoji="0" lang="fr-FR"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17" name="ZoneTexte 16"/>
            <p:cNvSpPr txBox="1"/>
            <p:nvPr/>
          </p:nvSpPr>
          <p:spPr>
            <a:xfrm>
              <a:off x="9309099" y="2880031"/>
              <a:ext cx="1261533" cy="4924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FFFFFF"/>
                  </a:solidFill>
                  <a:effectLst/>
                  <a:uLnTx/>
                  <a:uFillTx/>
                  <a:latin typeface="Arial" panose="020B0604020202020204"/>
                  <a:ea typeface="+mn-ea"/>
                  <a:cs typeface="+mn-cs"/>
                </a:rPr>
                <a:t>Quark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FFFF"/>
                  </a:solidFill>
                  <a:effectLst/>
                  <a:uLnTx/>
                  <a:uFillTx/>
                  <a:latin typeface="Arial" panose="020B0604020202020204"/>
                  <a:ea typeface="+mn-ea"/>
                  <a:cs typeface="+mn-cs"/>
                </a:rPr>
                <a:t>&lt;10</a:t>
              </a:r>
              <a:r>
                <a:rPr kumimoji="0" lang="en-US" sz="1200" b="0" i="0" u="none" strike="noStrike" kern="1200" cap="none" spc="0" normalizeH="0" baseline="30000" noProof="0" dirty="0">
                  <a:ln>
                    <a:noFill/>
                  </a:ln>
                  <a:solidFill>
                    <a:srgbClr val="FFFFFF"/>
                  </a:solidFill>
                  <a:effectLst/>
                  <a:uLnTx/>
                  <a:uFillTx/>
                  <a:latin typeface="Arial" panose="020B0604020202020204"/>
                  <a:ea typeface="+mn-ea"/>
                  <a:cs typeface="+mn-cs"/>
                </a:rPr>
                <a:t>-18</a:t>
              </a:r>
              <a:r>
                <a:rPr kumimoji="0" lang="en-US" sz="1200" b="0" i="0" u="none" strike="noStrike" kern="1200" cap="none" spc="0" normalizeH="0" baseline="0" noProof="0" dirty="0">
                  <a:ln>
                    <a:noFill/>
                  </a:ln>
                  <a:solidFill>
                    <a:srgbClr val="FFFFFF"/>
                  </a:solidFill>
                  <a:effectLst/>
                  <a:uLnTx/>
                  <a:uFillTx/>
                  <a:latin typeface="Arial" panose="020B0604020202020204"/>
                  <a:ea typeface="+mn-ea"/>
                  <a:cs typeface="+mn-cs"/>
                </a:rPr>
                <a:t> m</a:t>
              </a:r>
              <a:endParaRPr kumimoji="0" lang="fr-FR" sz="12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9" name="ZoneTexte 12">
              <a:extLst>
                <a:ext uri="{FF2B5EF4-FFF2-40B4-BE49-F238E27FC236}">
                  <a16:creationId xmlns:a16="http://schemas.microsoft.com/office/drawing/2014/main" id="{9C529853-C367-EF48-B19F-C7CEB1875FBB}"/>
                </a:ext>
              </a:extLst>
            </p:cNvPr>
            <p:cNvSpPr txBox="1"/>
            <p:nvPr/>
          </p:nvSpPr>
          <p:spPr>
            <a:xfrm>
              <a:off x="6055159" y="5729295"/>
              <a:ext cx="850273"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srgbClr val="FFFFFF"/>
                  </a:solidFill>
                  <a:effectLst/>
                  <a:uLnTx/>
                  <a:uFillTx/>
                  <a:latin typeface="Arial" panose="020B0604020202020204"/>
                  <a:ea typeface="+mn-ea"/>
                  <a:cs typeface="+mn-cs"/>
                </a:rPr>
                <a:t>Electron</a:t>
              </a:r>
            </a:p>
          </p:txBody>
        </p:sp>
      </p:grpSp>
      <p:cxnSp>
        <p:nvCxnSpPr>
          <p:cNvPr id="9" name="Straight Arrow Connector 8">
            <a:extLst>
              <a:ext uri="{FF2B5EF4-FFF2-40B4-BE49-F238E27FC236}">
                <a16:creationId xmlns:a16="http://schemas.microsoft.com/office/drawing/2014/main" id="{ED58F8AD-06D4-C049-B812-A2A17ED6BE8B}"/>
              </a:ext>
            </a:extLst>
          </p:cNvPr>
          <p:cNvCxnSpPr>
            <a:cxnSpLocks/>
          </p:cNvCxnSpPr>
          <p:nvPr/>
        </p:nvCxnSpPr>
        <p:spPr>
          <a:xfrm flipH="1" flipV="1">
            <a:off x="5720623" y="5406588"/>
            <a:ext cx="386828" cy="48934"/>
          </a:xfrm>
          <a:prstGeom prst="straightConnector1">
            <a:avLst/>
          </a:prstGeom>
          <a:ln w="12700">
            <a:solidFill>
              <a:schemeClr val="bg2"/>
            </a:solidFill>
            <a:miter lim="800000"/>
            <a:headEnd w="med" len="me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02680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2DBC151-883A-DEAC-35FB-6AC5EB999D89}"/>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a:t>
            </a:r>
            <a:r>
              <a:rPr lang="fr-CH" sz="4000" dirty="0">
                <a:latin typeface="+mn-lt"/>
              </a:rPr>
              <a:t>FCC  </a:t>
            </a:r>
            <a:r>
              <a:rPr lang="fr-CH" sz="4000" dirty="0" err="1">
                <a:latin typeface="+mn-lt"/>
              </a:rPr>
              <a:t>Governance</a:t>
            </a:r>
            <a:endParaRPr lang="en-US" sz="4000" dirty="0"/>
          </a:p>
        </p:txBody>
      </p:sp>
      <p:pic>
        <p:nvPicPr>
          <p:cNvPr id="4" name="Picture 3" descr="A picture containing icon&#10;&#10;Description automatically generated">
            <a:extLst>
              <a:ext uri="{FF2B5EF4-FFF2-40B4-BE49-F238E27FC236}">
                <a16:creationId xmlns:a16="http://schemas.microsoft.com/office/drawing/2014/main" id="{6DF17DA7-EC67-2840-B722-2D4BE8296F6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2" name="TextBox 1">
            <a:extLst>
              <a:ext uri="{FF2B5EF4-FFF2-40B4-BE49-F238E27FC236}">
                <a16:creationId xmlns:a16="http://schemas.microsoft.com/office/drawing/2014/main" id="{3646D1AD-AE00-6581-96D7-1A357F4A5F37}"/>
              </a:ext>
            </a:extLst>
          </p:cNvPr>
          <p:cNvSpPr txBox="1"/>
          <p:nvPr/>
        </p:nvSpPr>
        <p:spPr>
          <a:xfrm>
            <a:off x="352751" y="829267"/>
            <a:ext cx="11629797" cy="7448193"/>
          </a:xfrm>
          <a:prstGeom prst="rect">
            <a:avLst/>
          </a:prstGeom>
          <a:noFill/>
        </p:spPr>
        <p:txBody>
          <a:bodyPr wrap="square">
            <a:spAutoFit/>
          </a:bodyPr>
          <a:lstStyle/>
          <a:p>
            <a:pPr marL="457200" indent="-457200" rtl="0">
              <a:spcBef>
                <a:spcPts val="0"/>
              </a:spcBef>
              <a:spcAft>
                <a:spcPts val="1200"/>
              </a:spcAft>
              <a:buFont typeface="Arial" panose="020B0604020202020204" pitchFamily="34" charset="0"/>
              <a:buChar char="•"/>
            </a:pPr>
            <a:r>
              <a:rPr lang="en-GB" sz="2800" i="0" u="none" strike="noStrike" dirty="0">
                <a:solidFill>
                  <a:srgbClr val="000000"/>
                </a:solidFill>
                <a:effectLst/>
              </a:rPr>
              <a:t>The</a:t>
            </a:r>
            <a:r>
              <a:rPr lang="en-GB" sz="2800" dirty="0">
                <a:solidFill>
                  <a:srgbClr val="000000"/>
                </a:solidFill>
              </a:rPr>
              <a:t> </a:t>
            </a:r>
            <a:r>
              <a:rPr lang="en-GB" sz="2800" i="0" u="none" strike="noStrike" dirty="0">
                <a:solidFill>
                  <a:srgbClr val="000000"/>
                </a:solidFill>
                <a:effectLst/>
              </a:rPr>
              <a:t>path to the </a:t>
            </a:r>
            <a:r>
              <a:rPr lang="en-GB" sz="2800" b="1" i="0" u="none" strike="noStrike" dirty="0">
                <a:solidFill>
                  <a:srgbClr val="000000"/>
                </a:solidFill>
                <a:effectLst/>
              </a:rPr>
              <a:t>governance structure </a:t>
            </a:r>
            <a:r>
              <a:rPr lang="en-GB" sz="2800" i="0" u="none" strike="noStrike" dirty="0">
                <a:solidFill>
                  <a:srgbClr val="000000"/>
                </a:solidFill>
                <a:effectLst/>
              </a:rPr>
              <a:t>required for the FCC project and operation phases is both </a:t>
            </a:r>
            <a:r>
              <a:rPr lang="en-GB" sz="2800" b="1" i="0" u="none" strike="noStrike" dirty="0">
                <a:solidFill>
                  <a:srgbClr val="000000"/>
                </a:solidFill>
                <a:effectLst/>
              </a:rPr>
              <a:t>exciting and challenging</a:t>
            </a:r>
            <a:r>
              <a:rPr lang="en-GB" sz="2800" i="0" u="none" strike="noStrike" dirty="0">
                <a:solidFill>
                  <a:srgbClr val="000000"/>
                </a:solidFill>
                <a:effectLst/>
              </a:rPr>
              <a:t>.</a:t>
            </a:r>
          </a:p>
          <a:p>
            <a:pPr marL="457200" indent="-457200" rtl="0">
              <a:spcBef>
                <a:spcPts val="0"/>
              </a:spcBef>
              <a:spcAft>
                <a:spcPts val="1200"/>
              </a:spcAft>
              <a:buFont typeface="Arial" panose="020B0604020202020204" pitchFamily="34" charset="0"/>
              <a:buChar char="•"/>
            </a:pPr>
            <a:r>
              <a:rPr lang="en-GB" sz="2800" dirty="0">
                <a:solidFill>
                  <a:srgbClr val="000000"/>
                </a:solidFill>
              </a:rPr>
              <a:t>R</a:t>
            </a:r>
            <a:r>
              <a:rPr lang="en-GB" sz="2800" i="0" u="none" strike="noStrike" dirty="0">
                <a:solidFill>
                  <a:srgbClr val="000000"/>
                </a:solidFill>
                <a:effectLst/>
              </a:rPr>
              <a:t>equires the </a:t>
            </a:r>
            <a:r>
              <a:rPr lang="en-GB" sz="2800" b="1" i="0" u="none" strike="noStrike" dirty="0">
                <a:solidFill>
                  <a:srgbClr val="000000"/>
                </a:solidFill>
                <a:effectLst/>
              </a:rPr>
              <a:t>long-term engagement and support </a:t>
            </a:r>
            <a:r>
              <a:rPr lang="en-GB" sz="2800" i="0" u="none" strike="noStrike" dirty="0">
                <a:solidFill>
                  <a:srgbClr val="000000"/>
                </a:solidFill>
                <a:effectLst/>
              </a:rPr>
              <a:t>of participants from CERN’s Member, Associate Member &amp; non-Member </a:t>
            </a:r>
            <a:r>
              <a:rPr lang="en-GB" sz="2800" dirty="0">
                <a:solidFill>
                  <a:srgbClr val="000000"/>
                </a:solidFill>
              </a:rPr>
              <a:t>S</a:t>
            </a:r>
            <a:r>
              <a:rPr lang="en-GB" sz="2800" i="0" u="none" strike="noStrike" dirty="0">
                <a:solidFill>
                  <a:srgbClr val="000000"/>
                </a:solidFill>
                <a:effectLst/>
              </a:rPr>
              <a:t>tates. </a:t>
            </a:r>
          </a:p>
          <a:p>
            <a:pPr marL="457200" indent="-457200" rtl="0">
              <a:spcBef>
                <a:spcPts val="0"/>
              </a:spcBef>
              <a:spcAft>
                <a:spcPts val="1200"/>
              </a:spcAft>
              <a:buFont typeface="Arial" panose="020B0604020202020204" pitchFamily="34" charset="0"/>
              <a:buChar char="•"/>
            </a:pPr>
            <a:r>
              <a:rPr lang="en-GB" sz="2800" i="0" u="none" strike="noStrike" dirty="0">
                <a:solidFill>
                  <a:srgbClr val="000000"/>
                </a:solidFill>
                <a:effectLst/>
              </a:rPr>
              <a:t>As the project evolves further, it is crucial to </a:t>
            </a:r>
            <a:r>
              <a:rPr lang="en-GB" sz="2800" b="1" i="0" u="none" strike="noStrike" dirty="0">
                <a:solidFill>
                  <a:srgbClr val="000000"/>
                </a:solidFill>
                <a:effectLst/>
              </a:rPr>
              <a:t>refine and adapt the collaboration model</a:t>
            </a:r>
            <a:r>
              <a:rPr lang="en-GB" sz="2800" i="0" u="none" strike="noStrike" dirty="0">
                <a:solidFill>
                  <a:srgbClr val="000000"/>
                </a:solidFill>
                <a:effectLst/>
              </a:rPr>
              <a:t> to ensure the efficient allocation of resources and sustained momentum.</a:t>
            </a:r>
          </a:p>
          <a:p>
            <a:pPr marL="457200" indent="-457200" rtl="0">
              <a:spcBef>
                <a:spcPts val="0"/>
              </a:spcBef>
              <a:spcAft>
                <a:spcPts val="1200"/>
              </a:spcAft>
              <a:buFont typeface="Arial" panose="020B0604020202020204" pitchFamily="34" charset="0"/>
              <a:buChar char="•"/>
            </a:pPr>
            <a:r>
              <a:rPr lang="en-GB" sz="2800" i="0" u="none" strike="noStrike" dirty="0">
                <a:solidFill>
                  <a:srgbClr val="000000"/>
                </a:solidFill>
                <a:effectLst/>
              </a:rPr>
              <a:t>The </a:t>
            </a:r>
            <a:r>
              <a:rPr lang="en-GB" sz="2800" b="1" i="0" u="none" strike="noStrike" dirty="0">
                <a:solidFill>
                  <a:srgbClr val="000000"/>
                </a:solidFill>
                <a:effectLst/>
              </a:rPr>
              <a:t>collaborative spirit </a:t>
            </a:r>
            <a:r>
              <a:rPr lang="en-GB" sz="2800" i="0" u="none" strike="noStrike" dirty="0">
                <a:solidFill>
                  <a:srgbClr val="000000"/>
                </a:solidFill>
                <a:effectLst/>
              </a:rPr>
              <a:t>that defines </a:t>
            </a:r>
            <a:r>
              <a:rPr lang="en-GB" sz="2800" dirty="0">
                <a:solidFill>
                  <a:srgbClr val="000000"/>
                </a:solidFill>
              </a:rPr>
              <a:t>the FCC </a:t>
            </a:r>
            <a:r>
              <a:rPr lang="en-GB" sz="2800" i="0" u="none" strike="noStrike" dirty="0">
                <a:solidFill>
                  <a:srgbClr val="000000"/>
                </a:solidFill>
                <a:effectLst/>
              </a:rPr>
              <a:t>promises to shape the </a:t>
            </a:r>
            <a:r>
              <a:rPr lang="en-GB" sz="2800" b="1" i="0" u="none" strike="noStrike" dirty="0">
                <a:solidFill>
                  <a:srgbClr val="000000"/>
                </a:solidFill>
                <a:effectLst/>
              </a:rPr>
              <a:t>future of particle physics</a:t>
            </a:r>
            <a:r>
              <a:rPr lang="en-GB" sz="2800" i="0" u="none" strike="noStrike" dirty="0">
                <a:solidFill>
                  <a:srgbClr val="000000"/>
                </a:solidFill>
                <a:effectLst/>
              </a:rPr>
              <a:t>. </a:t>
            </a:r>
          </a:p>
          <a:p>
            <a:pPr marL="457200" indent="-457200" rtl="0">
              <a:spcBef>
                <a:spcPts val="0"/>
              </a:spcBef>
              <a:spcAft>
                <a:spcPts val="1200"/>
              </a:spcAft>
              <a:buFont typeface="Arial" panose="020B0604020202020204" pitchFamily="34" charset="0"/>
              <a:buChar char="•"/>
            </a:pPr>
            <a:r>
              <a:rPr lang="en-GB" sz="2800" b="1" i="0" u="none" strike="noStrike" dirty="0">
                <a:solidFill>
                  <a:srgbClr val="000000"/>
                </a:solidFill>
                <a:effectLst/>
              </a:rPr>
              <a:t>First discussions </a:t>
            </a:r>
            <a:r>
              <a:rPr lang="en-GB" sz="2800" i="0" u="none" strike="noStrike" dirty="0">
                <a:solidFill>
                  <a:srgbClr val="000000"/>
                </a:solidFill>
                <a:effectLst/>
              </a:rPr>
              <a:t>on the governance considerations for the FCC project are taking place in the </a:t>
            </a:r>
            <a:r>
              <a:rPr lang="en-GB" sz="2800" b="1" i="0" u="none" strike="noStrike" dirty="0">
                <a:solidFill>
                  <a:srgbClr val="000000"/>
                </a:solidFill>
                <a:effectLst/>
              </a:rPr>
              <a:t>CERN Council</a:t>
            </a:r>
            <a:r>
              <a:rPr lang="en-GB" sz="2800" i="0" u="none" strike="noStrike" dirty="0">
                <a:solidFill>
                  <a:srgbClr val="000000"/>
                </a:solidFill>
                <a:effectLst/>
              </a:rPr>
              <a:t>.</a:t>
            </a:r>
          </a:p>
          <a:p>
            <a:pPr marL="457200" indent="-457200" rtl="0">
              <a:spcBef>
                <a:spcPts val="0"/>
              </a:spcBef>
              <a:spcAft>
                <a:spcPts val="1200"/>
              </a:spcAft>
              <a:buFont typeface="Arial" panose="020B0604020202020204" pitchFamily="34" charset="0"/>
              <a:buChar char="•"/>
            </a:pPr>
            <a:endParaRPr lang="en-GB" sz="3200" dirty="0">
              <a:effectLst/>
            </a:endParaRPr>
          </a:p>
          <a:p>
            <a:pPr rtl="0">
              <a:spcBef>
                <a:spcPts val="0"/>
              </a:spcBef>
              <a:spcAft>
                <a:spcPts val="1200"/>
              </a:spcAft>
            </a:pPr>
            <a:endParaRPr lang="en-GB" sz="2400" b="0" dirty="0">
              <a:effectLst/>
            </a:endParaRPr>
          </a:p>
          <a:p>
            <a:br>
              <a:rPr lang="en-GB" sz="2400" dirty="0"/>
            </a:br>
            <a:endParaRPr lang="en-US" sz="2000" dirty="0">
              <a:solidFill>
                <a:srgbClr val="0F124A"/>
              </a:solidFill>
              <a:latin typeface="Calibri" panose="020F0502020204030204" pitchFamily="34" charset="0"/>
              <a:ea typeface="MS Mincho" panose="02020609040205080304" pitchFamily="49" charset="-128"/>
              <a:cs typeface="Calibri" panose="020F0502020204030204" pitchFamily="34" charset="0"/>
            </a:endParaRPr>
          </a:p>
        </p:txBody>
      </p:sp>
      <p:sp>
        <p:nvSpPr>
          <p:cNvPr id="5" name="Slide Number Placeholder 4">
            <a:extLst>
              <a:ext uri="{FF2B5EF4-FFF2-40B4-BE49-F238E27FC236}">
                <a16:creationId xmlns:a16="http://schemas.microsoft.com/office/drawing/2014/main" id="{052D3C8D-78DC-CE31-1B0D-9DB619D6DD2B}"/>
              </a:ext>
            </a:extLst>
          </p:cNvPr>
          <p:cNvSpPr>
            <a:spLocks noGrp="1"/>
          </p:cNvSpPr>
          <p:nvPr>
            <p:ph type="sldNum" sz="quarter" idx="12"/>
          </p:nvPr>
        </p:nvSpPr>
        <p:spPr/>
        <p:txBody>
          <a:bodyPr/>
          <a:lstStyle/>
          <a:p>
            <a:fld id="{26EF5360-3BB3-4461-B336-126C1FE3DF5C}" type="slidenum">
              <a:rPr lang="en-GB" smtClean="0"/>
              <a:t>40</a:t>
            </a:fld>
            <a:endParaRPr lang="en-GB"/>
          </a:p>
        </p:txBody>
      </p:sp>
    </p:spTree>
    <p:extLst>
      <p:ext uri="{BB962C8B-B14F-4D97-AF65-F5344CB8AC3E}">
        <p14:creationId xmlns:p14="http://schemas.microsoft.com/office/powerpoint/2010/main" val="205990340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7A966FB8-983F-7643-BB06-7D5527DCD7FF}"/>
              </a:ext>
            </a:extLst>
          </p:cNvPr>
          <p:cNvSpPr txBox="1">
            <a:spLocks/>
          </p:cNvSpPr>
          <p:nvPr/>
        </p:nvSpPr>
        <p:spPr>
          <a:xfrm>
            <a:off x="0" y="42397"/>
            <a:ext cx="12191999"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FCC </a:t>
            </a:r>
            <a:r>
              <a:rPr kumimoji="0" lang="en-US" sz="3600" b="1" i="0" u="none" strike="noStrike" kern="0" cap="none" spc="0" normalizeH="0" baseline="0" noProof="0" dirty="0" err="1">
                <a:ln>
                  <a:noFill/>
                </a:ln>
                <a:solidFill>
                  <a:srgbClr val="FFFF00"/>
                </a:solidFill>
                <a:effectLst/>
                <a:uLnTx/>
                <a:uFillTx/>
                <a:latin typeface="Arial"/>
                <a:ea typeface="+mj-ea"/>
                <a:cs typeface="+mj-cs"/>
              </a:rPr>
              <a:t>Organisational</a:t>
            </a:r>
            <a:r>
              <a:rPr kumimoji="0" lang="en-US" sz="3600" b="1" i="0" u="none" strike="noStrike" kern="0" cap="none" spc="0" normalizeH="0" baseline="0" noProof="0" dirty="0">
                <a:ln>
                  <a:noFill/>
                </a:ln>
                <a:solidFill>
                  <a:srgbClr val="FFFF00"/>
                </a:solidFill>
                <a:effectLst/>
                <a:uLnTx/>
                <a:uFillTx/>
                <a:latin typeface="Arial"/>
                <a:ea typeface="+mj-ea"/>
                <a:cs typeface="+mj-cs"/>
              </a:rPr>
              <a:t> Structure</a:t>
            </a:r>
          </a:p>
        </p:txBody>
      </p:sp>
      <p:sp>
        <p:nvSpPr>
          <p:cNvPr id="6" name="Slide Number Placeholder 5"/>
          <p:cNvSpPr>
            <a:spLocks noGrp="1"/>
          </p:cNvSpPr>
          <p:nvPr>
            <p:ph type="sldNum" sz="quarter" idx="4"/>
          </p:nvPr>
        </p:nvSpPr>
        <p:spPr>
          <a:xfrm>
            <a:off x="11354102" y="6355614"/>
            <a:ext cx="668565" cy="365125"/>
          </a:xfrm>
          <a:prstGeom prst="rect">
            <a:avLst/>
          </a:prstGeom>
        </p:spPr>
        <p:txBody>
          <a:bodyPr vert="horz" lIns="91440" tIns="45720" rIns="91440" bIns="45720" rtlCol="0" anchor="ctr"/>
          <a:lstStyle>
            <a:defPPr>
              <a:defRPr lang="fr-FR"/>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900" b="0"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9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Rectangle 4"/>
          <p:cNvSpPr/>
          <p:nvPr/>
        </p:nvSpPr>
        <p:spPr>
          <a:xfrm>
            <a:off x="-167425" y="1263891"/>
            <a:ext cx="4547899" cy="4401205"/>
          </a:xfrm>
          <a:prstGeom prst="rect">
            <a:avLst/>
          </a:prstGeom>
        </p:spPr>
        <p:txBody>
          <a:bodyPr wrap="square">
            <a:spAutoFit/>
          </a:bodyPr>
          <a:lstStyle/>
          <a:p>
            <a:pPr marL="666750" marR="0" lvl="1"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srgbClr val="FF0000"/>
                </a:solidFill>
                <a:effectLst/>
                <a:uLnTx/>
                <a:uFillTx/>
                <a:latin typeface="Arial"/>
                <a:ea typeface="+mn-ea"/>
                <a:cs typeface="+mn-cs"/>
              </a:rPr>
              <a:t>Ownership</a:t>
            </a:r>
            <a:r>
              <a:rPr kumimoji="0" lang="en-US" sz="2000" b="0" i="0" u="none" strike="noStrike" kern="1200" cap="none" spc="0" normalizeH="0" baseline="0" noProof="0" dirty="0">
                <a:ln>
                  <a:noFill/>
                </a:ln>
                <a:solidFill>
                  <a:srgbClr val="0033A0"/>
                </a:solidFill>
                <a:effectLst/>
                <a:uLnTx/>
                <a:uFillTx/>
                <a:latin typeface="Arial"/>
                <a:ea typeface="+mn-ea"/>
                <a:cs typeface="+mn-cs"/>
              </a:rPr>
              <a:t> of the Feasibility Study by the Council</a:t>
            </a:r>
            <a:r>
              <a:rPr kumimoji="0" lang="en-US" sz="2000" b="1" i="0" u="none" strike="noStrike" kern="1200" cap="none" spc="0" normalizeH="0" baseline="0" noProof="0" dirty="0">
                <a:ln>
                  <a:noFill/>
                </a:ln>
                <a:solidFill>
                  <a:srgbClr val="0033A0"/>
                </a:solidFill>
                <a:effectLst/>
                <a:uLnTx/>
                <a:uFillTx/>
                <a:latin typeface="Arial"/>
                <a:ea typeface="+mn-ea"/>
                <a:cs typeface="+mn-cs"/>
              </a:rPr>
              <a:t>.</a:t>
            </a:r>
            <a:endParaRPr kumimoji="0" lang="en-GB" sz="2000" b="1" i="0" u="none" strike="noStrike" kern="1200" cap="none" spc="0" normalizeH="0" baseline="0" noProof="0" dirty="0">
              <a:ln>
                <a:noFill/>
              </a:ln>
              <a:solidFill>
                <a:srgbClr val="0033A0"/>
              </a:solidFill>
              <a:effectLst/>
              <a:uLnTx/>
              <a:uFillTx/>
              <a:latin typeface="Arial"/>
              <a:ea typeface="+mn-ea"/>
              <a:cs typeface="+mn-cs"/>
            </a:endParaRPr>
          </a:p>
          <a:p>
            <a:pPr marL="666750" marR="0" lvl="1"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033A0"/>
                </a:solidFill>
                <a:effectLst/>
                <a:uLnTx/>
                <a:uFillTx/>
                <a:latin typeface="Arial"/>
                <a:ea typeface="+mn-ea"/>
                <a:cs typeface="+mn-cs"/>
              </a:rPr>
              <a:t>Effective and timely </a:t>
            </a:r>
            <a:r>
              <a:rPr kumimoji="0" lang="en-US" sz="2000" b="1" i="0" u="none" strike="noStrike" kern="1200" cap="none" spc="0" normalizeH="0" baseline="0" noProof="0" dirty="0">
                <a:ln>
                  <a:noFill/>
                </a:ln>
                <a:solidFill>
                  <a:srgbClr val="FF0000"/>
                </a:solidFill>
                <a:effectLst/>
                <a:uLnTx/>
                <a:uFillTx/>
                <a:latin typeface="Arial"/>
                <a:ea typeface="+mn-ea"/>
                <a:cs typeface="+mn-cs"/>
              </a:rPr>
              <a:t>supervision</a:t>
            </a:r>
            <a:r>
              <a:rPr kumimoji="0" lang="en-US" sz="2000" b="0" i="0" u="none" strike="noStrike" kern="1200" cap="none" spc="0" normalizeH="0" baseline="0" noProof="0" dirty="0">
                <a:ln>
                  <a:noFill/>
                </a:ln>
                <a:solidFill>
                  <a:srgbClr val="0033A0"/>
                </a:solidFill>
                <a:effectLst/>
                <a:uLnTx/>
                <a:uFillTx/>
                <a:latin typeface="Arial"/>
                <a:ea typeface="+mn-ea"/>
                <a:cs typeface="+mn-cs"/>
              </a:rPr>
              <a:t>.</a:t>
            </a:r>
          </a:p>
          <a:p>
            <a:pPr marL="666750" marR="0" lvl="1"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srgbClr val="0033A0"/>
                </a:solidFill>
                <a:effectLst/>
                <a:uLnTx/>
                <a:uFillTx/>
                <a:latin typeface="Arial"/>
                <a:ea typeface="+mn-ea"/>
                <a:cs typeface="+mn-cs"/>
              </a:rPr>
              <a:t>Integration of scientific and technical </a:t>
            </a:r>
            <a:r>
              <a:rPr kumimoji="0" lang="en-US" sz="2000" b="1" i="0" u="none" strike="noStrike" kern="1200" cap="none" spc="0" normalizeH="0" baseline="0" noProof="0" dirty="0">
                <a:ln>
                  <a:noFill/>
                </a:ln>
                <a:solidFill>
                  <a:srgbClr val="FF0000"/>
                </a:solidFill>
                <a:effectLst/>
                <a:uLnTx/>
                <a:uFillTx/>
                <a:latin typeface="Arial"/>
                <a:ea typeface="+mn-ea"/>
                <a:cs typeface="+mn-cs"/>
              </a:rPr>
              <a:t>advice</a:t>
            </a:r>
            <a:r>
              <a:rPr kumimoji="0" lang="en-US" sz="2000" b="0" i="0" u="none" strike="noStrike" kern="1200" cap="none" spc="0" normalizeH="0" baseline="0" noProof="0" dirty="0">
                <a:ln>
                  <a:noFill/>
                </a:ln>
                <a:solidFill>
                  <a:srgbClr val="0033A0"/>
                </a:solidFill>
                <a:effectLst/>
                <a:uLnTx/>
                <a:uFillTx/>
                <a:latin typeface="Arial"/>
                <a:ea typeface="+mn-ea"/>
                <a:cs typeface="+mn-cs"/>
              </a:rPr>
              <a:t>. </a:t>
            </a:r>
            <a:endParaRPr kumimoji="0" lang="en-GB" sz="2000" b="0" i="0" u="none" strike="noStrike" kern="1200" cap="none" spc="0" normalizeH="0" baseline="0" noProof="0" dirty="0">
              <a:ln>
                <a:noFill/>
              </a:ln>
              <a:solidFill>
                <a:srgbClr val="0033A0"/>
              </a:solidFill>
              <a:effectLst/>
              <a:uLnTx/>
              <a:uFillTx/>
              <a:latin typeface="Arial"/>
              <a:ea typeface="+mn-ea"/>
              <a:cs typeface="+mn-cs"/>
            </a:endParaRPr>
          </a:p>
          <a:p>
            <a:pPr marL="666750" marR="0" lvl="1"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srgbClr val="FF0000"/>
                </a:solidFill>
                <a:effectLst/>
                <a:uLnTx/>
                <a:uFillTx/>
                <a:latin typeface="Arial"/>
                <a:ea typeface="+mn-ea"/>
                <a:cs typeface="+mn-cs"/>
              </a:rPr>
              <a:t>Participation of stakeholders </a:t>
            </a:r>
            <a:r>
              <a:rPr kumimoji="0" lang="en-US" sz="2000" b="0" i="0" u="none" strike="noStrike" kern="1200" cap="none" spc="0" normalizeH="0" baseline="0" noProof="0" dirty="0">
                <a:ln>
                  <a:noFill/>
                </a:ln>
                <a:solidFill>
                  <a:srgbClr val="0033A0"/>
                </a:solidFill>
                <a:effectLst/>
                <a:uLnTx/>
                <a:uFillTx/>
                <a:latin typeface="Arial"/>
                <a:ea typeface="+mn-ea"/>
                <a:cs typeface="+mn-cs"/>
              </a:rPr>
              <a:t>that can potentially make significant financial and technical contributions to a possible future project.</a:t>
            </a:r>
          </a:p>
          <a:p>
            <a:pPr marL="666750" marR="0" lvl="1" indent="-34290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srgbClr val="FF0000"/>
                </a:solidFill>
                <a:effectLst/>
                <a:uLnTx/>
                <a:uFillTx/>
                <a:latin typeface="Arial"/>
                <a:ea typeface="+mn-ea"/>
                <a:cs typeface="+mn-cs"/>
              </a:rPr>
              <a:t>Execution</a:t>
            </a:r>
            <a:r>
              <a:rPr kumimoji="0" lang="en-US" sz="2000" b="0" i="0" u="none" strike="noStrike" kern="1200" cap="none" spc="0" normalizeH="0" baseline="0" noProof="0" dirty="0">
                <a:ln>
                  <a:noFill/>
                </a:ln>
                <a:solidFill>
                  <a:srgbClr val="0033A0"/>
                </a:solidFill>
                <a:effectLst/>
                <a:uLnTx/>
                <a:uFillTx/>
                <a:latin typeface="Arial"/>
                <a:ea typeface="+mn-ea"/>
                <a:cs typeface="+mn-cs"/>
              </a:rPr>
              <a:t> of Feasibility Study.</a:t>
            </a:r>
            <a:endParaRPr kumimoji="0" lang="en-GB" sz="2000" b="0" i="0" u="none" strike="noStrike" kern="1200" cap="none" spc="0" normalizeH="0" baseline="0" noProof="0" dirty="0">
              <a:ln>
                <a:noFill/>
              </a:ln>
              <a:solidFill>
                <a:srgbClr val="0033A0"/>
              </a:solidFill>
              <a:effectLst/>
              <a:uLnTx/>
              <a:uFillTx/>
              <a:latin typeface="Arial"/>
              <a:ea typeface="+mn-ea"/>
              <a:cs typeface="+mn-cs"/>
            </a:endParaRPr>
          </a:p>
        </p:txBody>
      </p:sp>
      <p:pic>
        <p:nvPicPr>
          <p:cNvPr id="1026" name="Picture 2"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86845" y="1221965"/>
            <a:ext cx="7661230" cy="4527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a:extLst>
              <a:ext uri="{FF2B5EF4-FFF2-40B4-BE49-F238E27FC236}">
                <a16:creationId xmlns:a16="http://schemas.microsoft.com/office/drawing/2014/main" id="{1AE93C08-A2E4-A449-8EB0-61C2C4BF1B97}"/>
              </a:ext>
            </a:extLst>
          </p:cNvPr>
          <p:cNvSpPr txBox="1">
            <a:spLocks/>
          </p:cNvSpPr>
          <p:nvPr/>
        </p:nvSpPr>
        <p:spPr>
          <a:xfrm>
            <a:off x="0" y="0"/>
            <a:ext cx="12191999"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Arial"/>
                <a:ea typeface="+mj-ea"/>
                <a:cs typeface="+mj-cs"/>
              </a:rPr>
              <a:t>     FCC Feasibility Study </a:t>
            </a:r>
            <a:r>
              <a:rPr kumimoji="0" lang="en-US" sz="3600" b="1" i="0" u="none" strike="noStrike" kern="0" cap="none" spc="0" normalizeH="0" baseline="0" noProof="0" dirty="0" err="1">
                <a:ln>
                  <a:noFill/>
                </a:ln>
                <a:solidFill>
                  <a:srgbClr val="FFFF00"/>
                </a:solidFill>
                <a:effectLst/>
                <a:uLnTx/>
                <a:uFillTx/>
                <a:latin typeface="Arial"/>
                <a:ea typeface="+mj-ea"/>
                <a:cs typeface="+mj-cs"/>
              </a:rPr>
              <a:t>Organisational</a:t>
            </a:r>
            <a:r>
              <a:rPr kumimoji="0" lang="en-US" sz="3600" b="1" i="0" u="none" strike="noStrike" kern="0" cap="none" spc="0" normalizeH="0" baseline="0" noProof="0" dirty="0">
                <a:ln>
                  <a:noFill/>
                </a:ln>
                <a:solidFill>
                  <a:srgbClr val="FFFF00"/>
                </a:solidFill>
                <a:effectLst/>
                <a:uLnTx/>
                <a:uFillTx/>
                <a:latin typeface="Arial"/>
                <a:ea typeface="+mj-ea"/>
                <a:cs typeface="+mj-cs"/>
              </a:rPr>
              <a:t> Structure</a:t>
            </a:r>
          </a:p>
        </p:txBody>
      </p:sp>
      <p:pic>
        <p:nvPicPr>
          <p:cNvPr id="10" name="Picture 9">
            <a:extLst>
              <a:ext uri="{FF2B5EF4-FFF2-40B4-BE49-F238E27FC236}">
                <a16:creationId xmlns:a16="http://schemas.microsoft.com/office/drawing/2014/main" id="{95C76E31-FE5C-DA46-A618-2DD9511D11C3}"/>
              </a:ext>
            </a:extLst>
          </p:cNvPr>
          <p:cNvPicPr>
            <a:picLocks noChangeAspect="1"/>
          </p:cNvPicPr>
          <p:nvPr/>
        </p:nvPicPr>
        <p:blipFill>
          <a:blip r:embed="rId3"/>
          <a:stretch>
            <a:fillRect/>
          </a:stretch>
        </p:blipFill>
        <p:spPr>
          <a:xfrm>
            <a:off x="87353" y="63731"/>
            <a:ext cx="1203889" cy="538324"/>
          </a:xfrm>
          <a:prstGeom prst="rect">
            <a:avLst/>
          </a:prstGeom>
        </p:spPr>
      </p:pic>
      <p:pic>
        <p:nvPicPr>
          <p:cNvPr id="12" name="Picture 11">
            <a:extLst>
              <a:ext uri="{FF2B5EF4-FFF2-40B4-BE49-F238E27FC236}">
                <a16:creationId xmlns:a16="http://schemas.microsoft.com/office/drawing/2014/main" id="{7FC63F68-4184-DC47-B9B4-726BAD095C60}"/>
              </a:ext>
            </a:extLst>
          </p:cNvPr>
          <p:cNvPicPr>
            <a:picLocks noChangeAspect="1"/>
          </p:cNvPicPr>
          <p:nvPr/>
        </p:nvPicPr>
        <p:blipFill>
          <a:blip r:embed="rId4"/>
          <a:stretch>
            <a:fillRect/>
          </a:stretch>
        </p:blipFill>
        <p:spPr>
          <a:xfrm>
            <a:off x="11591503" y="63731"/>
            <a:ext cx="513144" cy="631562"/>
          </a:xfrm>
          <a:prstGeom prst="rect">
            <a:avLst/>
          </a:prstGeom>
        </p:spPr>
      </p:pic>
      <p:sp>
        <p:nvSpPr>
          <p:cNvPr id="2" name="TextBox 1">
            <a:extLst>
              <a:ext uri="{FF2B5EF4-FFF2-40B4-BE49-F238E27FC236}">
                <a16:creationId xmlns:a16="http://schemas.microsoft.com/office/drawing/2014/main" id="{9385E814-2CD6-03A8-E7C7-7BDBBAB3FDEF}"/>
              </a:ext>
            </a:extLst>
          </p:cNvPr>
          <p:cNvSpPr txBox="1"/>
          <p:nvPr/>
        </p:nvSpPr>
        <p:spPr>
          <a:xfrm>
            <a:off x="334659" y="5963272"/>
            <a:ext cx="11998976" cy="83099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C377B"/>
                </a:solidFill>
                <a:effectLst/>
                <a:uLnTx/>
                <a:uFillTx/>
                <a:latin typeface="Arial"/>
                <a:ea typeface="+mn-ea"/>
                <a:cs typeface="+mn-cs"/>
              </a:rPr>
              <a:t>FCC Feasibility Study is organised as an </a:t>
            </a:r>
            <a:r>
              <a:rPr kumimoji="0" lang="en-GB" sz="1600" b="1" i="0" u="none" strike="noStrike" kern="1200" cap="none" spc="0" normalizeH="0" baseline="0" noProof="0" dirty="0">
                <a:ln>
                  <a:noFill/>
                </a:ln>
                <a:solidFill>
                  <a:srgbClr val="FF0000"/>
                </a:solidFill>
                <a:effectLst/>
                <a:uLnTx/>
                <a:uFillTx/>
                <a:latin typeface="Arial"/>
                <a:ea typeface="+mn-ea"/>
                <a:cs typeface="+mn-cs"/>
              </a:rPr>
              <a:t>international collaboration</a:t>
            </a:r>
            <a:r>
              <a:rPr kumimoji="0" lang="en-GB" sz="1600" b="1" i="0" u="none" strike="noStrike" kern="1200" cap="none" spc="0" normalizeH="0" baseline="0" noProof="0" dirty="0">
                <a:ln>
                  <a:noFill/>
                </a:ln>
                <a:solidFill>
                  <a:srgbClr val="0C377B"/>
                </a:solidFill>
                <a:effectLst/>
                <a:uLnTx/>
                <a:uFillTx/>
                <a:latin typeface="Arial"/>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C377B"/>
                </a:solidFill>
                <a:effectLst/>
                <a:uLnTx/>
                <a:uFillTx/>
                <a:latin typeface="Arial"/>
                <a:ea typeface="+mn-ea"/>
                <a:cs typeface="+mn-cs"/>
              </a:rPr>
              <a:t>The FCC Feasibility Study and a possible future project will profit from CERN’s decades-long experience with successful large international accelerator projects, e.g., the </a:t>
            </a:r>
            <a:r>
              <a:rPr kumimoji="0" lang="en-GB" sz="1600" b="0" i="0" u="none" strike="noStrike" kern="1200" cap="none" spc="0" normalizeH="0" baseline="0" noProof="0" dirty="0">
                <a:ln>
                  <a:noFill/>
                </a:ln>
                <a:solidFill>
                  <a:srgbClr val="FF0000"/>
                </a:solidFill>
                <a:effectLst/>
                <a:uLnTx/>
                <a:uFillTx/>
                <a:latin typeface="Arial"/>
                <a:ea typeface="+mn-ea"/>
                <a:cs typeface="+mn-cs"/>
              </a:rPr>
              <a:t>LHC</a:t>
            </a:r>
            <a:r>
              <a:rPr kumimoji="0" lang="en-GB" sz="1600" b="0" i="0" u="none" strike="noStrike" kern="1200" cap="none" spc="0" normalizeH="0" baseline="0" noProof="0" dirty="0">
                <a:ln>
                  <a:noFill/>
                </a:ln>
                <a:solidFill>
                  <a:srgbClr val="0C377B"/>
                </a:solidFill>
                <a:effectLst/>
                <a:uLnTx/>
                <a:uFillTx/>
                <a:latin typeface="Arial"/>
                <a:ea typeface="+mn-ea"/>
                <a:cs typeface="+mn-cs"/>
              </a:rPr>
              <a:t> and </a:t>
            </a:r>
            <a:r>
              <a:rPr kumimoji="0" lang="en-GB" sz="1600" b="0" i="0" u="none" strike="noStrike" kern="1200" cap="none" spc="0" normalizeH="0" baseline="0" noProof="0" dirty="0">
                <a:ln>
                  <a:noFill/>
                </a:ln>
                <a:solidFill>
                  <a:srgbClr val="FF0000"/>
                </a:solidFill>
                <a:effectLst/>
                <a:uLnTx/>
                <a:uFillTx/>
                <a:latin typeface="Arial"/>
                <a:ea typeface="+mn-ea"/>
                <a:cs typeface="+mn-cs"/>
              </a:rPr>
              <a:t>HL-LHC</a:t>
            </a:r>
            <a:r>
              <a:rPr kumimoji="0" lang="en-GB" sz="1600" b="0" i="0" u="none" strike="noStrike" kern="1200" cap="none" spc="0" normalizeH="0" baseline="0" noProof="0" dirty="0">
                <a:ln>
                  <a:noFill/>
                </a:ln>
                <a:solidFill>
                  <a:srgbClr val="0C377B"/>
                </a:solidFill>
                <a:effectLst/>
                <a:uLnTx/>
                <a:uFillTx/>
                <a:latin typeface="Arial"/>
                <a:ea typeface="+mn-ea"/>
                <a:cs typeface="+mn-cs"/>
              </a:rPr>
              <a:t>, and the associated global experiments, such as </a:t>
            </a:r>
            <a:r>
              <a:rPr kumimoji="0" lang="en-GB" sz="1600" b="0" i="0" u="none" strike="noStrike" kern="1200" cap="none" spc="0" normalizeH="0" baseline="0" noProof="0" dirty="0">
                <a:ln>
                  <a:noFill/>
                </a:ln>
                <a:solidFill>
                  <a:srgbClr val="FF0000"/>
                </a:solidFill>
                <a:effectLst/>
                <a:uLnTx/>
                <a:uFillTx/>
                <a:latin typeface="Arial"/>
                <a:ea typeface="+mn-ea"/>
                <a:cs typeface="+mn-cs"/>
              </a:rPr>
              <a:t>ATLAS</a:t>
            </a:r>
            <a:r>
              <a:rPr kumimoji="0" lang="en-GB" sz="1600" b="0" i="0" u="none" strike="noStrike" kern="1200" cap="none" spc="0" normalizeH="0" baseline="0" noProof="0" dirty="0">
                <a:ln>
                  <a:noFill/>
                </a:ln>
                <a:solidFill>
                  <a:srgbClr val="0C377B"/>
                </a:solidFill>
                <a:effectLst/>
                <a:uLnTx/>
                <a:uFillTx/>
                <a:latin typeface="Arial"/>
                <a:ea typeface="+mn-ea"/>
                <a:cs typeface="+mn-cs"/>
              </a:rPr>
              <a:t> and </a:t>
            </a:r>
            <a:r>
              <a:rPr kumimoji="0" lang="en-GB" sz="1600" b="0" i="0" u="none" strike="noStrike" kern="1200" cap="none" spc="0" normalizeH="0" baseline="0" noProof="0" dirty="0">
                <a:ln>
                  <a:noFill/>
                </a:ln>
                <a:solidFill>
                  <a:srgbClr val="FF0000"/>
                </a:solidFill>
                <a:effectLst/>
                <a:uLnTx/>
                <a:uFillTx/>
                <a:latin typeface="Arial"/>
                <a:ea typeface="+mn-ea"/>
                <a:cs typeface="+mn-cs"/>
              </a:rPr>
              <a:t>CMS</a:t>
            </a:r>
            <a:r>
              <a:rPr kumimoji="0" lang="en-GB" sz="1600" b="0" i="0" u="none" strike="noStrike" kern="1200" cap="none" spc="0" normalizeH="0" baseline="0" noProof="0" dirty="0">
                <a:ln>
                  <a:noFill/>
                </a:ln>
                <a:solidFill>
                  <a:srgbClr val="0C377B"/>
                </a:solidFill>
                <a:effectLst/>
                <a:uLnTx/>
                <a:uFillTx/>
                <a:latin typeface="Arial"/>
                <a:ea typeface="+mn-ea"/>
                <a:cs typeface="+mn-cs"/>
              </a:rPr>
              <a:t>.</a:t>
            </a:r>
          </a:p>
        </p:txBody>
      </p:sp>
    </p:spTree>
    <p:extLst>
      <p:ext uri="{BB962C8B-B14F-4D97-AF65-F5344CB8AC3E}">
        <p14:creationId xmlns:p14="http://schemas.microsoft.com/office/powerpoint/2010/main" val="57085252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Content Placeholder 6">
            <a:extLst>
              <a:ext uri="{FF2B5EF4-FFF2-40B4-BE49-F238E27FC236}">
                <a16:creationId xmlns:a16="http://schemas.microsoft.com/office/drawing/2014/main" id="{EEE120BE-3B1A-CE8B-5427-7506B2B4213F}"/>
              </a:ext>
            </a:extLst>
          </p:cNvPr>
          <p:cNvPicPr>
            <a:picLocks noChangeAspect="1"/>
          </p:cNvPicPr>
          <p:nvPr/>
        </p:nvPicPr>
        <p:blipFill rotWithShape="1">
          <a:blip r:embed="rId2"/>
          <a:srcRect t="7782" b="26122"/>
          <a:stretch/>
        </p:blipFill>
        <p:spPr>
          <a:xfrm>
            <a:off x="11929" y="537837"/>
            <a:ext cx="12201097" cy="6320163"/>
          </a:xfrm>
          <a:prstGeom prst="rect">
            <a:avLst/>
          </a:prstGeom>
          <a:ln>
            <a:solidFill>
              <a:srgbClr val="FF0000"/>
            </a:solidFill>
          </a:ln>
        </p:spPr>
      </p:pic>
      <p:sp>
        <p:nvSpPr>
          <p:cNvPr id="36" name="Rounded Rectangle 8">
            <a:extLst>
              <a:ext uri="{FF2B5EF4-FFF2-40B4-BE49-F238E27FC236}">
                <a16:creationId xmlns:a16="http://schemas.microsoft.com/office/drawing/2014/main" id="{88A86CD9-9F81-584C-9AFB-9824F18CCAB3}"/>
              </a:ext>
            </a:extLst>
          </p:cNvPr>
          <p:cNvSpPr/>
          <p:nvPr/>
        </p:nvSpPr>
        <p:spPr>
          <a:xfrm>
            <a:off x="1856074" y="4151672"/>
            <a:ext cx="1440000" cy="1440000"/>
          </a:xfrm>
          <a:prstGeom prst="roundRect">
            <a:avLst>
              <a:gd name="adj" fmla="val 4512"/>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32</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Companies</a:t>
            </a:r>
          </a:p>
        </p:txBody>
      </p:sp>
      <p:sp>
        <p:nvSpPr>
          <p:cNvPr id="37" name="Rounded Rectangle 9">
            <a:extLst>
              <a:ext uri="{FF2B5EF4-FFF2-40B4-BE49-F238E27FC236}">
                <a16:creationId xmlns:a16="http://schemas.microsoft.com/office/drawing/2014/main" id="{A17CA0EB-1B64-5273-861F-7DFF2B3D69DC}"/>
              </a:ext>
            </a:extLst>
          </p:cNvPr>
          <p:cNvSpPr/>
          <p:nvPr/>
        </p:nvSpPr>
        <p:spPr>
          <a:xfrm>
            <a:off x="5024347" y="4151672"/>
            <a:ext cx="1440000" cy="1440000"/>
          </a:xfrm>
          <a:prstGeom prst="roundRect">
            <a:avLst>
              <a:gd name="adj" fmla="val 4512"/>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34</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Countries</a:t>
            </a:r>
          </a:p>
        </p:txBody>
      </p:sp>
      <p:sp>
        <p:nvSpPr>
          <p:cNvPr id="38" name="Rounded Rectangle 10">
            <a:extLst>
              <a:ext uri="{FF2B5EF4-FFF2-40B4-BE49-F238E27FC236}">
                <a16:creationId xmlns:a16="http://schemas.microsoft.com/office/drawing/2014/main" id="{04EDC67D-5544-87EE-D830-584D572D109F}"/>
              </a:ext>
            </a:extLst>
          </p:cNvPr>
          <p:cNvSpPr/>
          <p:nvPr/>
        </p:nvSpPr>
        <p:spPr>
          <a:xfrm>
            <a:off x="190247" y="4151672"/>
            <a:ext cx="1495977" cy="1440000"/>
          </a:xfrm>
          <a:prstGeom prst="roundRect">
            <a:avLst>
              <a:gd name="adj" fmla="val 4512"/>
            </a:avLst>
          </a:prstGeom>
          <a:solidFill>
            <a:srgbClr val="FF85FF"/>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6000" b="0" i="0" u="none" strike="noStrike" kern="1200" cap="none" spc="0" normalizeH="0" baseline="0" noProof="0" dirty="0">
                <a:ln>
                  <a:noFill/>
                </a:ln>
                <a:solidFill>
                  <a:prstClr val="white"/>
                </a:solidFill>
                <a:effectLst/>
                <a:uLnTx/>
                <a:uFillTx/>
                <a:latin typeface="Arial"/>
                <a:ea typeface="+mn-ea"/>
                <a:cs typeface="+mn-cs"/>
              </a:rPr>
              <a:t>150</a:t>
            </a: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Arial"/>
                <a:ea typeface="+mn-ea"/>
                <a:cs typeface="+mn-cs"/>
              </a:rPr>
              <a:t>Institutes</a:t>
            </a:r>
          </a:p>
        </p:txBody>
      </p:sp>
      <p:grpSp>
        <p:nvGrpSpPr>
          <p:cNvPr id="39" name="Group 38">
            <a:extLst>
              <a:ext uri="{FF2B5EF4-FFF2-40B4-BE49-F238E27FC236}">
                <a16:creationId xmlns:a16="http://schemas.microsoft.com/office/drawing/2014/main" id="{971185BF-1292-E158-6A00-13E479E847F8}"/>
              </a:ext>
            </a:extLst>
          </p:cNvPr>
          <p:cNvGrpSpPr/>
          <p:nvPr/>
        </p:nvGrpSpPr>
        <p:grpSpPr>
          <a:xfrm>
            <a:off x="7594201" y="4179205"/>
            <a:ext cx="1446586" cy="1441608"/>
            <a:chOff x="5729374" y="5011728"/>
            <a:chExt cx="1446586" cy="1441608"/>
          </a:xfrm>
        </p:grpSpPr>
        <p:pic>
          <p:nvPicPr>
            <p:cNvPr id="40" name="Picture 39">
              <a:extLst>
                <a:ext uri="{FF2B5EF4-FFF2-40B4-BE49-F238E27FC236}">
                  <a16:creationId xmlns:a16="http://schemas.microsoft.com/office/drawing/2014/main" id="{3FC0304F-8746-276C-40AC-55938E40CC3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729374" y="5027801"/>
              <a:ext cx="1440001" cy="1425535"/>
            </a:xfrm>
            <a:prstGeom prst="roundRect">
              <a:avLst>
                <a:gd name="adj" fmla="val 3715"/>
              </a:avLst>
            </a:prstGeom>
          </p:spPr>
        </p:pic>
        <p:sp>
          <p:nvSpPr>
            <p:cNvPr id="41" name="Rounded Rectangle 12">
              <a:extLst>
                <a:ext uri="{FF2B5EF4-FFF2-40B4-BE49-F238E27FC236}">
                  <a16:creationId xmlns:a16="http://schemas.microsoft.com/office/drawing/2014/main" id="{89226594-A513-51BE-31A1-271EC40FE562}"/>
                </a:ext>
              </a:extLst>
            </p:cNvPr>
            <p:cNvSpPr/>
            <p:nvPr/>
          </p:nvSpPr>
          <p:spPr>
            <a:xfrm>
              <a:off x="5735960" y="5011728"/>
              <a:ext cx="1440000" cy="1440000"/>
            </a:xfrm>
            <a:prstGeom prst="roundRect">
              <a:avLst>
                <a:gd name="adj" fmla="val 4512"/>
              </a:avLst>
            </a:prstGeom>
            <a:no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srgbClr val="FFFFFF"/>
                  </a:solidFill>
                  <a:effectLst/>
                  <a:uLnTx/>
                  <a:uFillTx/>
                  <a:latin typeface="Arial"/>
                  <a:ea typeface="+mn-ea"/>
                  <a:cs typeface="+mn-cs"/>
                </a:rPr>
                <a:t>EC</a:t>
              </a:r>
              <a:r>
                <a:rPr kumimoji="0" lang="en-US" sz="6000" b="0" i="0" u="none" strike="noStrike" kern="1200" cap="none" spc="0" normalizeH="0" baseline="0" noProof="0" dirty="0">
                  <a:ln>
                    <a:noFill/>
                  </a:ln>
                  <a:solidFill>
                    <a:srgbClr val="FFFFFF"/>
                  </a:solidFill>
                  <a:effectLst/>
                  <a:uLnTx/>
                  <a:uFillTx/>
                  <a:latin typeface="Arial"/>
                  <a:ea typeface="+mn-ea"/>
                  <a:cs typeface="+mn-cs"/>
                </a:rPr>
                <a:t>  </a:t>
              </a: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ea typeface="+mn-ea"/>
                  <a:cs typeface="+mn-cs"/>
                </a:rPr>
                <a:t>H2020</a:t>
              </a:r>
            </a:p>
          </p:txBody>
        </p:sp>
      </p:grpSp>
      <p:sp>
        <p:nvSpPr>
          <p:cNvPr id="42" name="Oval 41">
            <a:extLst>
              <a:ext uri="{FF2B5EF4-FFF2-40B4-BE49-F238E27FC236}">
                <a16:creationId xmlns:a16="http://schemas.microsoft.com/office/drawing/2014/main" id="{9F0E0788-254F-E96B-49F3-7859FA68AE20}"/>
              </a:ext>
            </a:extLst>
          </p:cNvPr>
          <p:cNvSpPr/>
          <p:nvPr/>
        </p:nvSpPr>
        <p:spPr>
          <a:xfrm>
            <a:off x="10944371" y="5729114"/>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3" name="Oval 42">
            <a:extLst>
              <a:ext uri="{FF2B5EF4-FFF2-40B4-BE49-F238E27FC236}">
                <a16:creationId xmlns:a16="http://schemas.microsoft.com/office/drawing/2014/main" id="{6B7301E6-AB7D-2B0D-A31C-BC412E68D69E}"/>
              </a:ext>
            </a:extLst>
          </p:cNvPr>
          <p:cNvSpPr/>
          <p:nvPr/>
        </p:nvSpPr>
        <p:spPr>
          <a:xfrm>
            <a:off x="2648083" y="2827784"/>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4" name="Oval 43">
            <a:extLst>
              <a:ext uri="{FF2B5EF4-FFF2-40B4-BE49-F238E27FC236}">
                <a16:creationId xmlns:a16="http://schemas.microsoft.com/office/drawing/2014/main" id="{BFC60EEB-104B-BAC7-D86C-50CC410E2CC5}"/>
              </a:ext>
            </a:extLst>
          </p:cNvPr>
          <p:cNvSpPr/>
          <p:nvPr/>
        </p:nvSpPr>
        <p:spPr>
          <a:xfrm>
            <a:off x="3080131" y="3884650"/>
            <a:ext cx="144016" cy="123006"/>
          </a:xfrm>
          <a:prstGeom prst="ellipse">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a:ea typeface="+mn-ea"/>
              <a:cs typeface="+mn-cs"/>
            </a:endParaRPr>
          </a:p>
        </p:txBody>
      </p:sp>
      <p:sp>
        <p:nvSpPr>
          <p:cNvPr id="45" name="Oval 44">
            <a:extLst>
              <a:ext uri="{FF2B5EF4-FFF2-40B4-BE49-F238E27FC236}">
                <a16:creationId xmlns:a16="http://schemas.microsoft.com/office/drawing/2014/main" id="{DD02F381-BB8B-7D2D-3B62-E8D59979A536}"/>
              </a:ext>
            </a:extLst>
          </p:cNvPr>
          <p:cNvSpPr/>
          <p:nvPr/>
        </p:nvSpPr>
        <p:spPr>
          <a:xfrm>
            <a:off x="8500826" y="3389586"/>
            <a:ext cx="105103" cy="105104"/>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46" name="Oval 45">
            <a:extLst>
              <a:ext uri="{FF2B5EF4-FFF2-40B4-BE49-F238E27FC236}">
                <a16:creationId xmlns:a16="http://schemas.microsoft.com/office/drawing/2014/main" id="{4A9AE4D3-BB95-1CAF-8428-DB153C3A48F7}"/>
              </a:ext>
            </a:extLst>
          </p:cNvPr>
          <p:cNvSpPr/>
          <p:nvPr/>
        </p:nvSpPr>
        <p:spPr>
          <a:xfrm rot="4287791">
            <a:off x="9517523" y="4013833"/>
            <a:ext cx="105103" cy="105104"/>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7" name="TextBox 16">
            <a:extLst>
              <a:ext uri="{FF2B5EF4-FFF2-40B4-BE49-F238E27FC236}">
                <a16:creationId xmlns:a16="http://schemas.microsoft.com/office/drawing/2014/main" id="{253599F7-8DF8-E21A-A5C7-55593675A52A}"/>
              </a:ext>
            </a:extLst>
          </p:cNvPr>
          <p:cNvSpPr txBox="1"/>
          <p:nvPr/>
        </p:nvSpPr>
        <p:spPr>
          <a:xfrm>
            <a:off x="1325446" y="5987678"/>
            <a:ext cx="10106076" cy="707886"/>
          </a:xfrm>
          <a:prstGeom prst="rect">
            <a:avLst/>
          </a:prstGeom>
          <a:noFill/>
        </p:spPr>
        <p:txBody>
          <a:bodyPr wrap="square" rtlCol="0">
            <a:spAutoFit/>
          </a:bodyPr>
          <a:lstStyle/>
          <a:p>
            <a:pPr defTabSz="822960">
              <a:defRPr/>
            </a:pPr>
            <a:r>
              <a:rPr lang="en-CH" sz="2000" dirty="0">
                <a:solidFill>
                  <a:prstClr val="white"/>
                </a:solidFill>
                <a:latin typeface="Arial"/>
              </a:rPr>
              <a:t>FCC Feasibility Study: </a:t>
            </a:r>
            <a:r>
              <a:rPr lang="fr-FR" sz="2000" dirty="0">
                <a:solidFill>
                  <a:prstClr val="white"/>
                </a:solidFill>
                <a:latin typeface="Arial"/>
              </a:rPr>
              <a:t>Aim </a:t>
            </a:r>
            <a:r>
              <a:rPr lang="fr-FR" sz="2000" dirty="0" err="1">
                <a:solidFill>
                  <a:prstClr val="white"/>
                </a:solidFill>
                <a:latin typeface="Arial"/>
              </a:rPr>
              <a:t>is</a:t>
            </a:r>
            <a:r>
              <a:rPr lang="fr-FR" sz="2000" dirty="0">
                <a:solidFill>
                  <a:prstClr val="white"/>
                </a:solidFill>
                <a:latin typeface="Arial"/>
              </a:rPr>
              <a:t> to </a:t>
            </a:r>
            <a:r>
              <a:rPr lang="fr-FR" sz="2000" dirty="0" err="1">
                <a:solidFill>
                  <a:prstClr val="white"/>
                </a:solidFill>
                <a:latin typeface="Arial"/>
              </a:rPr>
              <a:t>increase</a:t>
            </a:r>
            <a:r>
              <a:rPr lang="fr-FR" sz="2000" dirty="0">
                <a:solidFill>
                  <a:prstClr val="white"/>
                </a:solidFill>
                <a:latin typeface="Arial"/>
              </a:rPr>
              <a:t> </a:t>
            </a:r>
            <a:r>
              <a:rPr lang="fr-FR" sz="2000" dirty="0" err="1">
                <a:solidFill>
                  <a:prstClr val="white"/>
                </a:solidFill>
                <a:latin typeface="Arial"/>
              </a:rPr>
              <a:t>further</a:t>
            </a:r>
            <a:r>
              <a:rPr lang="fr-FR" sz="2000" dirty="0">
                <a:solidFill>
                  <a:prstClr val="white"/>
                </a:solidFill>
                <a:latin typeface="Arial"/>
              </a:rPr>
              <a:t> the collaboration, on all aspects,</a:t>
            </a:r>
          </a:p>
          <a:p>
            <a:pPr defTabSz="822960">
              <a:defRPr/>
            </a:pPr>
            <a:r>
              <a:rPr lang="fr-FR" sz="2000" dirty="0">
                <a:solidFill>
                  <a:prstClr val="white"/>
                </a:solidFill>
                <a:latin typeface="Arial"/>
              </a:rPr>
              <a:t>       in </a:t>
            </a:r>
            <a:r>
              <a:rPr lang="fr-FR" sz="2000" dirty="0" err="1">
                <a:solidFill>
                  <a:prstClr val="white"/>
                </a:solidFill>
                <a:latin typeface="Arial"/>
              </a:rPr>
              <a:t>particular</a:t>
            </a:r>
            <a:r>
              <a:rPr lang="fr-FR" sz="2000" dirty="0">
                <a:solidFill>
                  <a:prstClr val="white"/>
                </a:solidFill>
                <a:latin typeface="Arial"/>
              </a:rPr>
              <a:t>, on Accelerator and </a:t>
            </a:r>
            <a:r>
              <a:rPr lang="fr-FR" sz="2000" dirty="0" err="1">
                <a:solidFill>
                  <a:prstClr val="white"/>
                </a:solidFill>
                <a:latin typeface="Arial"/>
              </a:rPr>
              <a:t>Particle</a:t>
            </a:r>
            <a:r>
              <a:rPr lang="fr-FR" sz="2000" dirty="0">
                <a:solidFill>
                  <a:prstClr val="white"/>
                </a:solidFill>
                <a:latin typeface="Arial"/>
              </a:rPr>
              <a:t>/</a:t>
            </a:r>
            <a:r>
              <a:rPr lang="fr-FR" sz="2000" dirty="0" err="1">
                <a:solidFill>
                  <a:prstClr val="white"/>
                </a:solidFill>
                <a:latin typeface="Arial"/>
              </a:rPr>
              <a:t>Experiments</a:t>
            </a:r>
            <a:r>
              <a:rPr lang="fr-FR" sz="2000" dirty="0">
                <a:solidFill>
                  <a:prstClr val="white"/>
                </a:solidFill>
                <a:latin typeface="Arial"/>
              </a:rPr>
              <a:t>/Detectors (PED). </a:t>
            </a:r>
            <a:endParaRPr lang="fr-FR" sz="2000" b="1" dirty="0">
              <a:solidFill>
                <a:srgbClr val="FFFF00"/>
              </a:solidFill>
              <a:latin typeface="Arial"/>
            </a:endParaRPr>
          </a:p>
        </p:txBody>
      </p:sp>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a:t>
            </a:r>
            <a:r>
              <a:rPr lang="en-US" dirty="0"/>
              <a:t>Status of FCC Global Collaboration</a:t>
            </a:r>
            <a:endParaRPr lang="en-CH" sz="3200" dirty="0">
              <a:latin typeface="Calibri"/>
            </a:endParaRPr>
          </a:p>
        </p:txBody>
      </p:sp>
      <p:pic>
        <p:nvPicPr>
          <p:cNvPr id="8" name="Picture 7" descr="A picture containing icon&#10;&#10;Description automatically generated">
            <a:extLst>
              <a:ext uri="{FF2B5EF4-FFF2-40B4-BE49-F238E27FC236}">
                <a16:creationId xmlns:a16="http://schemas.microsoft.com/office/drawing/2014/main" id="{4C03B7B9-05B5-F52F-AFB7-92459497889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321" y="58203"/>
            <a:ext cx="1935386" cy="654292"/>
          </a:xfrm>
          <a:prstGeom prst="rect">
            <a:avLst/>
          </a:prstGeom>
        </p:spPr>
      </p:pic>
      <p:sp>
        <p:nvSpPr>
          <p:cNvPr id="3" name="TextBox 2">
            <a:extLst>
              <a:ext uri="{FF2B5EF4-FFF2-40B4-BE49-F238E27FC236}">
                <a16:creationId xmlns:a16="http://schemas.microsoft.com/office/drawing/2014/main" id="{3B6DC577-1015-A622-D855-974D191AFDE8}"/>
              </a:ext>
            </a:extLst>
          </p:cNvPr>
          <p:cNvSpPr txBox="1"/>
          <p:nvPr/>
        </p:nvSpPr>
        <p:spPr>
          <a:xfrm>
            <a:off x="157292" y="812082"/>
            <a:ext cx="12022779" cy="1107996"/>
          </a:xfrm>
          <a:prstGeom prst="rect">
            <a:avLst/>
          </a:prstGeom>
          <a:noFill/>
        </p:spPr>
        <p:txBody>
          <a:bodyPr wrap="square">
            <a:spAutoFit/>
          </a:bodyPr>
          <a:lstStyle/>
          <a:p>
            <a:r>
              <a:rPr lang="en-US" sz="2200" b="1" dirty="0">
                <a:solidFill>
                  <a:schemeClr val="bg1"/>
                </a:solidFill>
              </a:rPr>
              <a:t>The CERN Council reviewed the work undertaken in a fruitful meeting on 2 February 2024. </a:t>
            </a:r>
          </a:p>
          <a:p>
            <a:r>
              <a:rPr lang="en-US" sz="2200" b="1" dirty="0">
                <a:solidFill>
                  <a:schemeClr val="bg1"/>
                </a:solidFill>
              </a:rPr>
              <a:t>It congratulated and thanked all the teams involved in the study for the excellent and significant work done so far and for the impressive progress, and looks forward to receiving the final report in 2025.</a:t>
            </a:r>
            <a:endParaRPr lang="en-CH" sz="2200" b="1" dirty="0">
              <a:solidFill>
                <a:schemeClr val="bg1"/>
              </a:solidFill>
            </a:endParaRPr>
          </a:p>
        </p:txBody>
      </p:sp>
    </p:spTree>
    <p:extLst>
      <p:ext uri="{BB962C8B-B14F-4D97-AF65-F5344CB8AC3E}">
        <p14:creationId xmlns:p14="http://schemas.microsoft.com/office/powerpoint/2010/main" val="87501010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C41EBBBB-F9EC-DD4A-DA90-809B5C8F4847}"/>
              </a:ext>
            </a:extLst>
          </p:cNvPr>
          <p:cNvSpPr txBox="1">
            <a:spLocks/>
          </p:cNvSpPr>
          <p:nvPr/>
        </p:nvSpPr>
        <p:spPr>
          <a:xfrm>
            <a:off x="11519" y="8531"/>
            <a:ext cx="12288687" cy="766621"/>
          </a:xfrm>
          <a:prstGeom prst="rect">
            <a:avLst/>
          </a:prstGeom>
          <a:solidFill>
            <a:schemeClr val="tx1"/>
          </a:solidFill>
        </p:spPr>
        <p:txBody>
          <a:bodyPr tIns="252000" anchor="t" anchorCtr="0">
            <a:noAutofit/>
          </a:bodyPr>
          <a:lstStyle>
            <a:defPPr>
              <a:defRPr lang="en-US"/>
            </a:defPPr>
            <a:lvl1pPr algn="ctr">
              <a:spcBef>
                <a:spcPct val="0"/>
              </a:spcBef>
              <a:buNone/>
              <a:defRPr sz="32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3600" b="1" i="0" u="none" strike="noStrike" kern="1200" cap="none" spc="0" normalizeH="0" baseline="0" noProof="0" dirty="0">
              <a:ln>
                <a:noFill/>
              </a:ln>
              <a:solidFill>
                <a:srgbClr val="FFFF00"/>
              </a:solidFill>
              <a:effectLst/>
              <a:uLnTx/>
              <a:uFillTx/>
              <a:latin typeface="Arial"/>
              <a:ea typeface="+mj-ea"/>
              <a:cs typeface="+mj-cs"/>
            </a:endParaRPr>
          </a:p>
        </p:txBody>
      </p:sp>
      <p:pic>
        <p:nvPicPr>
          <p:cNvPr id="6" name="Picture 5" descr="A picture containing icon&#10;&#10;Description automatically generated">
            <a:extLst>
              <a:ext uri="{FF2B5EF4-FFF2-40B4-BE49-F238E27FC236}">
                <a16:creationId xmlns:a16="http://schemas.microsoft.com/office/drawing/2014/main" id="{B6ECC079-0B08-AD60-BF4C-615ACF78614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69279"/>
            <a:ext cx="1935386" cy="654292"/>
          </a:xfrm>
          <a:prstGeom prst="rect">
            <a:avLst/>
          </a:prstGeom>
        </p:spPr>
      </p:pic>
      <p:sp>
        <p:nvSpPr>
          <p:cNvPr id="10" name="TextBox 9">
            <a:extLst>
              <a:ext uri="{FF2B5EF4-FFF2-40B4-BE49-F238E27FC236}">
                <a16:creationId xmlns:a16="http://schemas.microsoft.com/office/drawing/2014/main" id="{3BC1F2C4-A8C3-1DCD-81C9-CB23B0CB4434}"/>
              </a:ext>
            </a:extLst>
          </p:cNvPr>
          <p:cNvSpPr txBox="1"/>
          <p:nvPr/>
        </p:nvSpPr>
        <p:spPr>
          <a:xfrm>
            <a:off x="518751" y="1913313"/>
            <a:ext cx="2096886" cy="2369880"/>
          </a:xfrm>
          <a:prstGeom prst="rect">
            <a:avLst/>
          </a:prstGeom>
          <a:noFill/>
        </p:spPr>
        <p:txBody>
          <a:bodyPr wrap="square" lIns="0" tIns="0" rIns="0" bIns="0" rtlCol="0">
            <a:spAutoFit/>
          </a:bodyPr>
          <a:lstStyle/>
          <a:p>
            <a:pPr marL="0" marR="0" lvl="0" indent="0" algn="l" defTabSz="914303"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srgbClr val="FFFF00"/>
                </a:solidFill>
                <a:effectLst/>
                <a:uLnTx/>
                <a:uFillTx/>
                <a:latin typeface="Arial"/>
                <a:ea typeface="+mn-ea"/>
                <a:cs typeface="+mn-cs"/>
              </a:rPr>
              <a:t>FCC Week 2023 London, UK</a:t>
            </a:r>
          </a:p>
          <a:p>
            <a:pPr marL="0" marR="0" lvl="0" indent="0" algn="l" defTabSz="914303" rtl="0" eaLnBrk="1" fontAlgn="auto" latinLnBrk="0" hangingPunct="1">
              <a:lnSpc>
                <a:spcPct val="100000"/>
              </a:lnSpc>
              <a:spcBef>
                <a:spcPts val="0"/>
              </a:spcBef>
              <a:spcAft>
                <a:spcPts val="0"/>
              </a:spcAft>
              <a:buClrTx/>
              <a:buSzTx/>
              <a:buFontTx/>
              <a:buNone/>
              <a:tabLst/>
              <a:defRPr/>
            </a:pPr>
            <a:endParaRPr kumimoji="0" lang="en-US" sz="2200" b="0" i="0" u="none" strike="noStrike" kern="1200" cap="none" spc="0" normalizeH="0" baseline="0" noProof="0" dirty="0">
              <a:ln>
                <a:noFill/>
              </a:ln>
              <a:solidFill>
                <a:srgbClr val="FFFF00"/>
              </a:solidFill>
              <a:effectLst/>
              <a:uLnTx/>
              <a:uFillTx/>
              <a:latin typeface="Arial"/>
              <a:ea typeface="+mn-ea"/>
              <a:cs typeface="+mn-cs"/>
            </a:endParaRPr>
          </a:p>
          <a:p>
            <a:pPr marL="0" marR="0" lvl="0" indent="0" algn="l" defTabSz="914303" rtl="0" eaLnBrk="1" fontAlgn="auto" latinLnBrk="0" hangingPunct="1">
              <a:lnSpc>
                <a:spcPct val="100000"/>
              </a:lnSpc>
              <a:spcBef>
                <a:spcPts val="0"/>
              </a:spcBef>
              <a:spcAft>
                <a:spcPts val="0"/>
              </a:spcAft>
              <a:buClrTx/>
              <a:buSzTx/>
              <a:buFontTx/>
              <a:buNone/>
              <a:tabLst/>
              <a:defRPr/>
            </a:pPr>
            <a:r>
              <a:rPr kumimoji="0" lang="en-US" sz="2200" b="0" i="0" u="none" strike="noStrike" kern="1200" cap="none" spc="0" normalizeH="0" baseline="0" noProof="0" dirty="0">
                <a:ln>
                  <a:noFill/>
                </a:ln>
                <a:solidFill>
                  <a:srgbClr val="FFFF00"/>
                </a:solidFill>
                <a:effectLst/>
                <a:uLnTx/>
                <a:uFillTx/>
                <a:latin typeface="Arial"/>
                <a:ea typeface="+mn-ea"/>
                <a:cs typeface="+mn-cs"/>
              </a:rPr>
              <a:t>473 participants</a:t>
            </a:r>
          </a:p>
          <a:p>
            <a:pPr marL="0" marR="0" lvl="0" indent="0" algn="l" defTabSz="914303" rtl="0" eaLnBrk="1" fontAlgn="auto" latinLnBrk="0" hangingPunct="1">
              <a:lnSpc>
                <a:spcPct val="100000"/>
              </a:lnSpc>
              <a:spcBef>
                <a:spcPts val="0"/>
              </a:spcBef>
              <a:spcAft>
                <a:spcPts val="0"/>
              </a:spcAft>
              <a:buClrTx/>
              <a:buSzTx/>
              <a:buFontTx/>
              <a:buNone/>
              <a:tabLst/>
              <a:defRPr/>
            </a:pPr>
            <a:endParaRPr kumimoji="0" lang="en-US" sz="22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l" defTabSz="914303" rtl="0" eaLnBrk="1" fontAlgn="auto" latinLnBrk="0" hangingPunct="1">
              <a:lnSpc>
                <a:spcPct val="100000"/>
              </a:lnSpc>
              <a:spcBef>
                <a:spcPts val="0"/>
              </a:spcBef>
              <a:spcAft>
                <a:spcPts val="0"/>
              </a:spcAft>
              <a:buClrTx/>
              <a:buSzTx/>
              <a:buFontTx/>
              <a:buNone/>
              <a:tabLst/>
              <a:defRPr/>
            </a:pPr>
            <a:r>
              <a:rPr kumimoji="0" lang="en-CH" sz="2200" b="0" i="0" u="none" strike="noStrike" kern="1200" cap="none" spc="0" normalizeH="0" baseline="0" noProof="0" dirty="0">
                <a:ln>
                  <a:noFill/>
                </a:ln>
                <a:solidFill>
                  <a:prstClr val="white"/>
                </a:solidFill>
                <a:effectLst/>
                <a:uLnTx/>
                <a:uFillTx/>
                <a:latin typeface="Calibri" panose="020F0502020204030204"/>
                <a:ea typeface="+mn-ea"/>
                <a:cs typeface="+mn-cs"/>
              </a:rPr>
              <a:t>362 in person and 111 remote</a:t>
            </a:r>
          </a:p>
        </p:txBody>
      </p:sp>
      <p:pic>
        <p:nvPicPr>
          <p:cNvPr id="11" name="Picture 10">
            <a:extLst>
              <a:ext uri="{FF2B5EF4-FFF2-40B4-BE49-F238E27FC236}">
                <a16:creationId xmlns:a16="http://schemas.microsoft.com/office/drawing/2014/main" id="{C0DDD379-431E-DC1E-5462-9B9B965D4213}"/>
              </a:ext>
            </a:extLst>
          </p:cNvPr>
          <p:cNvPicPr>
            <a:picLocks noChangeAspect="1"/>
          </p:cNvPicPr>
          <p:nvPr/>
        </p:nvPicPr>
        <p:blipFill>
          <a:blip r:embed="rId3"/>
          <a:stretch>
            <a:fillRect/>
          </a:stretch>
        </p:blipFill>
        <p:spPr>
          <a:xfrm>
            <a:off x="3143488" y="21231"/>
            <a:ext cx="9156718" cy="6858000"/>
          </a:xfrm>
          <a:prstGeom prst="rect">
            <a:avLst/>
          </a:prstGeom>
        </p:spPr>
      </p:pic>
      <p:sp>
        <p:nvSpPr>
          <p:cNvPr id="12" name="TextBox 11">
            <a:extLst>
              <a:ext uri="{FF2B5EF4-FFF2-40B4-BE49-F238E27FC236}">
                <a16:creationId xmlns:a16="http://schemas.microsoft.com/office/drawing/2014/main" id="{FF4852B8-FB41-98C6-B214-D26825A81DBD}"/>
              </a:ext>
            </a:extLst>
          </p:cNvPr>
          <p:cNvSpPr txBox="1"/>
          <p:nvPr/>
        </p:nvSpPr>
        <p:spPr>
          <a:xfrm flipH="1">
            <a:off x="571500" y="6080698"/>
            <a:ext cx="2177576" cy="338554"/>
          </a:xfrm>
          <a:prstGeom prst="rect">
            <a:avLst/>
          </a:prstGeom>
          <a:noFill/>
        </p:spPr>
        <p:txBody>
          <a:bodyPr wrap="square" rtlCol="0">
            <a:spAutoFit/>
          </a:bodyPr>
          <a:lstStyle/>
          <a:p>
            <a:pPr marL="0" marR="0" lvl="0" indent="0" algn="l" defTabSz="914303"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Courtesy P. Charitos</a:t>
            </a:r>
            <a:endParaRPr kumimoji="0" lang="en-GB"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extBox 1">
            <a:extLst>
              <a:ext uri="{FF2B5EF4-FFF2-40B4-BE49-F238E27FC236}">
                <a16:creationId xmlns:a16="http://schemas.microsoft.com/office/drawing/2014/main" id="{6A5F6CA6-790F-B536-9A7C-A4C8B931CCD5}"/>
              </a:ext>
            </a:extLst>
          </p:cNvPr>
          <p:cNvSpPr txBox="1"/>
          <p:nvPr/>
        </p:nvSpPr>
        <p:spPr>
          <a:xfrm>
            <a:off x="462455" y="4675676"/>
            <a:ext cx="2305439" cy="1200329"/>
          </a:xfrm>
          <a:prstGeom prst="rect">
            <a:avLst/>
          </a:prstGeom>
          <a:noFill/>
        </p:spPr>
        <p:txBody>
          <a:bodyPr wrap="none" rtlCol="0">
            <a:spAutoFit/>
          </a:bodyPr>
          <a:lstStyle/>
          <a:p>
            <a:r>
              <a:rPr lang="en-GB" sz="1800" b="1" dirty="0">
                <a:solidFill>
                  <a:srgbClr val="FFFF00"/>
                </a:solidFill>
                <a:effectLst/>
                <a:latin typeface="Segoe UI" panose="020B0502040204020203" pitchFamily="34" charset="0"/>
              </a:rPr>
              <a:t>FCC</a:t>
            </a:r>
            <a:r>
              <a:rPr lang="en-GB" b="1" dirty="0">
                <a:solidFill>
                  <a:srgbClr val="FFFF00"/>
                </a:solidFill>
                <a:latin typeface="Segoe UI" panose="020B0502040204020203" pitchFamily="34" charset="0"/>
              </a:rPr>
              <a:t> Week 2024</a:t>
            </a:r>
            <a:br>
              <a:rPr lang="en-GB" sz="1800" b="1" dirty="0">
                <a:solidFill>
                  <a:srgbClr val="FFFF00"/>
                </a:solidFill>
                <a:effectLst/>
                <a:latin typeface="Segoe UI" panose="020B0502040204020203" pitchFamily="34" charset="0"/>
              </a:rPr>
            </a:br>
            <a:r>
              <a:rPr lang="en-GB" sz="1800" b="1" dirty="0">
                <a:solidFill>
                  <a:srgbClr val="FFFF00"/>
                </a:solidFill>
                <a:effectLst/>
                <a:latin typeface="Segoe UI" panose="020B0502040204020203" pitchFamily="34" charset="0"/>
              </a:rPr>
              <a:t>San Francisco, USA</a:t>
            </a:r>
          </a:p>
          <a:p>
            <a:r>
              <a:rPr lang="en-GB" sz="1800" b="1" dirty="0">
                <a:solidFill>
                  <a:srgbClr val="FFFF00"/>
                </a:solidFill>
                <a:effectLst/>
                <a:latin typeface="Segoe UI" panose="020B0502040204020203" pitchFamily="34" charset="0"/>
              </a:rPr>
              <a:t>10-14 June 2024</a:t>
            </a:r>
            <a:r>
              <a:rPr lang="en-GB" sz="1800" dirty="0">
                <a:solidFill>
                  <a:srgbClr val="FFFF00"/>
                </a:solidFill>
                <a:effectLst/>
                <a:latin typeface="Segoe UI" panose="020B0502040204020203" pitchFamily="34" charset="0"/>
              </a:rPr>
              <a:t> </a:t>
            </a:r>
            <a:endParaRPr lang="en-GB" dirty="0">
              <a:solidFill>
                <a:srgbClr val="FFFF00"/>
              </a:solidFill>
            </a:endParaRPr>
          </a:p>
          <a:p>
            <a:endParaRPr lang="en-CH" dirty="0"/>
          </a:p>
        </p:txBody>
      </p:sp>
      <p:sp>
        <p:nvSpPr>
          <p:cNvPr id="3" name="Slide Number Placeholder 2">
            <a:extLst>
              <a:ext uri="{FF2B5EF4-FFF2-40B4-BE49-F238E27FC236}">
                <a16:creationId xmlns:a16="http://schemas.microsoft.com/office/drawing/2014/main" id="{098DF875-959E-1872-B72B-E769B1924D1B}"/>
              </a:ext>
            </a:extLst>
          </p:cNvPr>
          <p:cNvSpPr>
            <a:spLocks noGrp="1"/>
          </p:cNvSpPr>
          <p:nvPr>
            <p:ph type="sldNum" sz="quarter" idx="12"/>
          </p:nvPr>
        </p:nvSpPr>
        <p:spPr/>
        <p:txBody>
          <a:bodyPr/>
          <a:lstStyle/>
          <a:p>
            <a:fld id="{8B666338-2F73-4B46-9AE7-5D8ED890EDE0}" type="slidenum">
              <a:rPr lang="en-GB" smtClean="0"/>
              <a:t>43</a:t>
            </a:fld>
            <a:endParaRPr lang="en-GB"/>
          </a:p>
        </p:txBody>
      </p:sp>
    </p:spTree>
    <p:extLst>
      <p:ext uri="{BB962C8B-B14F-4D97-AF65-F5344CB8AC3E}">
        <p14:creationId xmlns:p14="http://schemas.microsoft.com/office/powerpoint/2010/main" val="414408077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F89EAA-4C67-B3DA-A5E3-323725F51D1E}"/>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685800" rtl="0" eaLnBrk="1" fontAlgn="auto" latinLnBrk="0" hangingPunct="1">
              <a:lnSpc>
                <a:spcPct val="100000"/>
              </a:lnSpc>
              <a:spcBef>
                <a:spcPct val="0"/>
              </a:spcBef>
              <a:spcAft>
                <a:spcPts val="0"/>
              </a:spcAft>
              <a:buClrTx/>
              <a:buSzTx/>
              <a:buFontTx/>
              <a:buNone/>
              <a:tabLst/>
              <a:defRPr/>
            </a:pPr>
            <a:r>
              <a:rPr kumimoji="0" lang="en-GB" sz="4000" b="1" i="0" u="none" strike="noStrike" kern="0" cap="none" spc="0" normalizeH="0" baseline="0" noProof="0" dirty="0">
                <a:ln>
                  <a:noFill/>
                </a:ln>
                <a:solidFill>
                  <a:srgbClr val="FFFF00"/>
                </a:solidFill>
                <a:effectLst/>
                <a:uLnTx/>
                <a:uFillTx/>
                <a:latin typeface="Arial"/>
                <a:ea typeface="+mj-ea"/>
                <a:cs typeface="+mj-cs"/>
              </a:rPr>
              <a:t>FCC Summary &amp; Outlook</a:t>
            </a:r>
            <a:endParaRPr kumimoji="0" lang="en-US" sz="3600" b="1" i="0" u="none" strike="noStrike" kern="0" cap="none" spc="0" normalizeH="0" baseline="0" noProof="0" dirty="0">
              <a:ln>
                <a:noFill/>
              </a:ln>
              <a:solidFill>
                <a:srgbClr val="FFFF00"/>
              </a:solidFill>
              <a:effectLst/>
              <a:uLnTx/>
              <a:uFillTx/>
              <a:latin typeface="Arial"/>
              <a:ea typeface="+mj-ea"/>
              <a:cs typeface="Arial" panose="020B0604020202020204" pitchFamily="34" charset="0"/>
            </a:endParaRPr>
          </a:p>
        </p:txBody>
      </p:sp>
      <p:pic>
        <p:nvPicPr>
          <p:cNvPr id="3" name="Picture 2" descr="A picture containing icon&#10;&#10;Description automatically generated">
            <a:extLst>
              <a:ext uri="{FF2B5EF4-FFF2-40B4-BE49-F238E27FC236}">
                <a16:creationId xmlns:a16="http://schemas.microsoft.com/office/drawing/2014/main" id="{21104F4F-ECCF-1932-A2C8-28B9CF43AC7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5" name="TextBox 4">
            <a:extLst>
              <a:ext uri="{FF2B5EF4-FFF2-40B4-BE49-F238E27FC236}">
                <a16:creationId xmlns:a16="http://schemas.microsoft.com/office/drawing/2014/main" id="{023BE9FE-8E40-FC43-B883-0FC85513FA47}"/>
              </a:ext>
            </a:extLst>
          </p:cNvPr>
          <p:cNvSpPr txBox="1"/>
          <p:nvPr/>
        </p:nvSpPr>
        <p:spPr>
          <a:xfrm>
            <a:off x="413743" y="953324"/>
            <a:ext cx="11364513" cy="59093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prstClr val="black"/>
                </a:solidFill>
                <a:effectLst/>
                <a:uLnTx/>
                <a:uFillTx/>
                <a:ea typeface="+mn-ea"/>
                <a:cs typeface="+mn-cs"/>
              </a:rPr>
              <a:t>We now know much about the </a:t>
            </a:r>
            <a:r>
              <a:rPr kumimoji="0" lang="en-GB" sz="2200" b="1" i="0" u="none" strike="noStrike" kern="1200" cap="none" spc="0" normalizeH="0" baseline="0" noProof="0" dirty="0">
                <a:ln>
                  <a:noFill/>
                </a:ln>
                <a:solidFill>
                  <a:prstClr val="black"/>
                </a:solidFill>
                <a:effectLst/>
                <a:uLnTx/>
                <a:uFillTx/>
                <a:ea typeface="+mn-ea"/>
                <a:cs typeface="+mn-cs"/>
              </a:rPr>
              <a:t>Universe</a:t>
            </a:r>
            <a:r>
              <a:rPr kumimoji="0" lang="en-GB" sz="2200" b="0" i="0" u="none" strike="noStrike" kern="1200" cap="none" spc="0" normalizeH="0" baseline="0" noProof="0" dirty="0">
                <a:ln>
                  <a:noFill/>
                </a:ln>
                <a:solidFill>
                  <a:prstClr val="black"/>
                </a:solidFill>
                <a:effectLst/>
                <a:uLnTx/>
                <a:uFillTx/>
                <a:ea typeface="+mn-ea"/>
                <a:cs typeface="+mn-cs"/>
              </a:rPr>
              <a:t>, using increasingly larger and more complex machines. There remain many very </a:t>
            </a:r>
            <a:r>
              <a:rPr kumimoji="0" lang="en-GB" sz="2200" b="1" i="0" u="none" strike="noStrike" kern="1200" cap="none" spc="0" normalizeH="0" baseline="0" noProof="0" dirty="0">
                <a:ln>
                  <a:noFill/>
                </a:ln>
                <a:solidFill>
                  <a:prstClr val="black"/>
                </a:solidFill>
                <a:effectLst/>
                <a:uLnTx/>
                <a:uFillTx/>
                <a:ea typeface="+mn-ea"/>
                <a:cs typeface="+mn-cs"/>
              </a:rPr>
              <a:t>interesting and unanswered questions </a:t>
            </a:r>
            <a:r>
              <a:rPr kumimoji="0" lang="en-GB" sz="2200" b="0" i="0" u="none" strike="noStrike" kern="1200" cap="none" spc="0" normalizeH="0" baseline="0" noProof="0" dirty="0">
                <a:ln>
                  <a:noFill/>
                </a:ln>
                <a:solidFill>
                  <a:prstClr val="black"/>
                </a:solidFill>
                <a:effectLst/>
                <a:uLnTx/>
                <a:uFillTx/>
                <a:ea typeface="+mn-ea"/>
                <a:cs typeface="+mn-cs"/>
              </a:rPr>
              <a:t>in particle physics to be solved.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200" b="0" i="0" u="none" strike="noStrike" kern="1200" cap="none" spc="0" normalizeH="0" baseline="0" noProof="0" dirty="0">
              <a:ln>
                <a:noFill/>
              </a:ln>
              <a:solidFill>
                <a:prstClr val="black"/>
              </a:solidFill>
              <a:effectLst/>
              <a:uLnTx/>
              <a:uFillTx/>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black"/>
                </a:solidFill>
                <a:effectLst/>
                <a:uLnTx/>
                <a:uFillTx/>
                <a:ea typeface="+mn-ea"/>
                <a:cs typeface="+mn-cs"/>
              </a:rPr>
              <a:t>CERN is the right place </a:t>
            </a:r>
            <a:r>
              <a:rPr kumimoji="0" lang="en-GB" sz="2200" b="0" i="0" u="none" strike="noStrike" kern="1200" cap="none" spc="0" normalizeH="0" baseline="0" noProof="0" dirty="0">
                <a:ln>
                  <a:noFill/>
                </a:ln>
                <a:solidFill>
                  <a:prstClr val="black"/>
                </a:solidFill>
                <a:effectLst/>
                <a:uLnTx/>
                <a:uFillTx/>
                <a:ea typeface="+mn-ea"/>
                <a:cs typeface="+mn-cs"/>
              </a:rPr>
              <a:t>for the next large accelerator.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200" b="0" i="0" u="none" strike="noStrike" kern="1200" cap="none" spc="0" normalizeH="0" baseline="0" noProof="0" dirty="0">
              <a:ln>
                <a:noFill/>
              </a:ln>
              <a:solidFill>
                <a:prstClr val="black"/>
              </a:solidFill>
              <a:effectLst/>
              <a:uLnTx/>
              <a:uFillTx/>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prstClr val="black"/>
                </a:solidFill>
                <a:effectLst/>
                <a:uLnTx/>
                <a:uFillTx/>
                <a:ea typeface="+mn-ea"/>
                <a:cs typeface="+mn-cs"/>
              </a:rPr>
              <a:t>The </a:t>
            </a:r>
            <a:r>
              <a:rPr kumimoji="0" lang="en-GB" sz="2200" b="1" i="0" u="none" strike="noStrike" kern="1200" cap="none" spc="0" normalizeH="0" baseline="0" noProof="0" dirty="0">
                <a:ln>
                  <a:noFill/>
                </a:ln>
                <a:solidFill>
                  <a:prstClr val="black"/>
                </a:solidFill>
                <a:effectLst/>
                <a:uLnTx/>
                <a:uFillTx/>
                <a:ea typeface="+mn-ea"/>
                <a:cs typeface="+mn-cs"/>
              </a:rPr>
              <a:t>first stage of FCC could be approved within a few years after the </a:t>
            </a:r>
            <a:r>
              <a:rPr lang="en-GB" sz="2200" b="1" dirty="0">
                <a:solidFill>
                  <a:prstClr val="black"/>
                </a:solidFill>
              </a:rPr>
              <a:t>next</a:t>
            </a:r>
            <a:r>
              <a:rPr kumimoji="0" lang="en-GB" sz="2200" b="1" i="0" u="none" strike="noStrike" kern="1200" cap="none" spc="0" normalizeH="0" baseline="0" noProof="0" dirty="0">
                <a:ln>
                  <a:noFill/>
                </a:ln>
                <a:solidFill>
                  <a:prstClr val="black"/>
                </a:solidFill>
                <a:effectLst/>
                <a:uLnTx/>
                <a:uFillTx/>
                <a:ea typeface="+mn-ea"/>
                <a:cs typeface="+mn-cs"/>
              </a:rPr>
              <a:t> European Strategy Update</a:t>
            </a:r>
            <a:r>
              <a:rPr kumimoji="0" lang="en-GB" sz="2200" b="0" i="0" u="none" strike="noStrike" kern="1200" cap="none" spc="0" normalizeH="0" baseline="0" noProof="0" dirty="0">
                <a:ln>
                  <a:noFill/>
                </a:ln>
                <a:solidFill>
                  <a:prstClr val="black"/>
                </a:solidFill>
                <a:effectLst/>
                <a:uLnTx/>
                <a:uFillTx/>
                <a:ea typeface="+mn-ea"/>
                <a:cs typeface="+mn-cs"/>
              </a:rPr>
              <a:t>, if the latter is supportive. Following </a:t>
            </a:r>
            <a:r>
              <a:rPr kumimoji="0" lang="en-GB" sz="2200" b="1" i="0" u="none" strike="noStrike" kern="1200" cap="none" spc="0" normalizeH="0" baseline="0" noProof="0" dirty="0">
                <a:ln>
                  <a:noFill/>
                </a:ln>
                <a:solidFill>
                  <a:prstClr val="black"/>
                </a:solidFill>
                <a:effectLst/>
                <a:uLnTx/>
                <a:uFillTx/>
                <a:ea typeface="+mn-ea"/>
                <a:cs typeface="+mn-cs"/>
              </a:rPr>
              <a:t>approval by the CERN Council</a:t>
            </a:r>
            <a:r>
              <a:rPr kumimoji="0" lang="en-GB" sz="2200" b="0" i="0" u="none" strike="noStrike" kern="1200" cap="none" spc="0" normalizeH="0" baseline="0" noProof="0" dirty="0">
                <a:ln>
                  <a:noFill/>
                </a:ln>
                <a:solidFill>
                  <a:prstClr val="black"/>
                </a:solidFill>
                <a:effectLst/>
                <a:uLnTx/>
                <a:uFillTx/>
                <a:ea typeface="+mn-ea"/>
                <a:cs typeface="+mn-cs"/>
              </a:rPr>
              <a:t>, </a:t>
            </a:r>
            <a:r>
              <a:rPr lang="en-GB" sz="2200" b="1" dirty="0">
                <a:solidFill>
                  <a:prstClr val="black"/>
                </a:solidFill>
              </a:rPr>
              <a:t>t</a:t>
            </a:r>
            <a:r>
              <a:rPr kumimoji="0" lang="en-GB" sz="2200" b="1" i="0" u="none" strike="noStrike" kern="1200" cap="none" spc="0" normalizeH="0" baseline="0" noProof="0" dirty="0" err="1">
                <a:ln>
                  <a:noFill/>
                </a:ln>
                <a:solidFill>
                  <a:prstClr val="black"/>
                </a:solidFill>
                <a:effectLst/>
                <a:uLnTx/>
                <a:uFillTx/>
                <a:ea typeface="+mn-ea"/>
                <a:cs typeface="+mn-cs"/>
              </a:rPr>
              <a:t>unnel</a:t>
            </a:r>
            <a:r>
              <a:rPr kumimoji="0" lang="en-GB" sz="2200" b="1" i="0" u="none" strike="noStrike" kern="1200" cap="none" spc="0" normalizeH="0" baseline="0" noProof="0" dirty="0">
                <a:ln>
                  <a:noFill/>
                </a:ln>
                <a:solidFill>
                  <a:prstClr val="black"/>
                </a:solidFill>
                <a:effectLst/>
                <a:uLnTx/>
                <a:uFillTx/>
                <a:ea typeface="+mn-ea"/>
                <a:cs typeface="+mn-cs"/>
              </a:rPr>
              <a:t> construction could then start in the early 2030s </a:t>
            </a:r>
            <a:r>
              <a:rPr kumimoji="0" lang="en-GB" sz="2200" b="0" i="0" u="none" strike="noStrike" kern="1200" cap="none" spc="0" normalizeH="0" baseline="0" noProof="0" dirty="0">
                <a:ln>
                  <a:noFill/>
                </a:ln>
                <a:solidFill>
                  <a:prstClr val="black"/>
                </a:solidFill>
                <a:effectLst/>
                <a:uLnTx/>
                <a:uFillTx/>
                <a:ea typeface="+mn-ea"/>
                <a:cs typeface="+mn-cs"/>
              </a:rPr>
              <a:t>and </a:t>
            </a:r>
            <a:r>
              <a:rPr kumimoji="0" lang="en-GB" sz="2200" b="1" i="0" u="none" strike="noStrike" kern="1200" cap="none" spc="0" normalizeH="0" baseline="0" noProof="0" dirty="0">
                <a:ln>
                  <a:noFill/>
                </a:ln>
                <a:solidFill>
                  <a:prstClr val="black"/>
                </a:solidFill>
                <a:effectLst/>
                <a:uLnTx/>
                <a:uFillTx/>
                <a:ea typeface="+mn-ea"/>
                <a:cs typeface="+mn-cs"/>
              </a:rPr>
              <a:t>FCC-</a:t>
            </a:r>
            <a:r>
              <a:rPr kumimoji="0" lang="en-GB" sz="2200" b="1" i="0" u="none" strike="noStrike" kern="1200" cap="none" spc="0" normalizeH="0" baseline="0" noProof="0" dirty="0" err="1">
                <a:ln>
                  <a:noFill/>
                </a:ln>
                <a:solidFill>
                  <a:prstClr val="black"/>
                </a:solidFill>
                <a:effectLst/>
                <a:uLnTx/>
                <a:uFillTx/>
                <a:ea typeface="+mn-ea"/>
                <a:cs typeface="+mn-cs"/>
              </a:rPr>
              <a:t>ee</a:t>
            </a:r>
            <a:r>
              <a:rPr kumimoji="0" lang="en-GB" sz="2200" b="1" i="0" u="none" strike="noStrike" kern="1200" cap="none" spc="0" normalizeH="0" baseline="0" noProof="0" dirty="0">
                <a:ln>
                  <a:noFill/>
                </a:ln>
                <a:solidFill>
                  <a:prstClr val="black"/>
                </a:solidFill>
                <a:effectLst/>
                <a:uLnTx/>
                <a:uFillTx/>
                <a:ea typeface="+mn-ea"/>
                <a:cs typeface="+mn-cs"/>
              </a:rPr>
              <a:t> physics programme could begin in the second half of the 2040s</a:t>
            </a:r>
            <a:r>
              <a:rPr kumimoji="0" lang="en-GB" sz="2200" b="0" i="0" u="none" strike="noStrike" kern="1200" cap="none" spc="0" normalizeH="0" baseline="0" noProof="0" dirty="0">
                <a:ln>
                  <a:noFill/>
                </a:ln>
                <a:solidFill>
                  <a:prstClr val="black"/>
                </a:solidFill>
                <a:effectLst/>
                <a:uLnTx/>
                <a:uFillTx/>
                <a:ea typeface="+mn-ea"/>
                <a:cs typeface="+mn-cs"/>
              </a:rPr>
              <a:t>, a few years after completion of the HL-LHC physics runs, expected by around 2040.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prstClr val="black"/>
                </a:solidFill>
                <a:effectLst/>
                <a:uLnTx/>
                <a:uFillTx/>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200" b="0" i="0" u="none" strike="noStrike" kern="1200" cap="none" spc="0" normalizeH="0" baseline="0" noProof="0" dirty="0">
                <a:ln>
                  <a:noFill/>
                </a:ln>
                <a:solidFill>
                  <a:prstClr val="black"/>
                </a:solidFill>
                <a:effectLst/>
                <a:uLnTx/>
                <a:uFillTx/>
                <a:ea typeface="+mn-ea"/>
                <a:cs typeface="+mn-cs"/>
              </a:rPr>
              <a:t>Long-term goal: </a:t>
            </a:r>
            <a:r>
              <a:rPr kumimoji="0" lang="en-GB" sz="2200" b="1" i="0" u="none" strike="noStrike" kern="1200" cap="none" spc="0" normalizeH="0" baseline="0" noProof="0" dirty="0">
                <a:ln>
                  <a:noFill/>
                </a:ln>
                <a:solidFill>
                  <a:prstClr val="black"/>
                </a:solidFill>
                <a:effectLst/>
                <a:uLnTx/>
                <a:uFillTx/>
                <a:ea typeface="+mn-ea"/>
                <a:cs typeface="+mn-cs"/>
              </a:rPr>
              <a:t>world-leading HEP infrastructure for 21</a:t>
            </a:r>
            <a:r>
              <a:rPr kumimoji="0" lang="en-GB" sz="2200" b="1" i="0" u="none" strike="noStrike" kern="1200" cap="none" spc="0" normalizeH="0" baseline="30000" noProof="0" dirty="0">
                <a:ln>
                  <a:noFill/>
                </a:ln>
                <a:solidFill>
                  <a:prstClr val="black"/>
                </a:solidFill>
                <a:effectLst/>
                <a:uLnTx/>
                <a:uFillTx/>
                <a:ea typeface="+mn-ea"/>
                <a:cs typeface="+mn-cs"/>
              </a:rPr>
              <a:t>st</a:t>
            </a:r>
            <a:r>
              <a:rPr kumimoji="0" lang="en-GB" sz="2200" b="1" i="0" u="none" strike="noStrike" kern="1200" cap="none" spc="0" normalizeH="0" baseline="0" noProof="0" dirty="0">
                <a:ln>
                  <a:noFill/>
                </a:ln>
                <a:solidFill>
                  <a:prstClr val="black"/>
                </a:solidFill>
                <a:effectLst/>
                <a:uLnTx/>
                <a:uFillTx/>
                <a:ea typeface="+mn-ea"/>
                <a:cs typeface="+mn-cs"/>
              </a:rPr>
              <a:t> century </a:t>
            </a:r>
            <a:r>
              <a:rPr kumimoji="0" lang="en-GB" sz="2200" b="0" i="0" u="none" strike="noStrike" kern="1200" cap="none" spc="0" normalizeH="0" baseline="0" noProof="0" dirty="0">
                <a:ln>
                  <a:noFill/>
                </a:ln>
                <a:solidFill>
                  <a:prstClr val="black"/>
                </a:solidFill>
                <a:effectLst/>
                <a:uLnTx/>
                <a:uFillTx/>
                <a:ea typeface="+mn-ea"/>
                <a:cs typeface="+mn-cs"/>
              </a:rPr>
              <a:t>to push particle-physics </a:t>
            </a:r>
            <a:r>
              <a:rPr kumimoji="0" lang="en-GB" sz="2200" b="1" i="0" u="none" strike="noStrike" kern="1200" cap="none" spc="0" normalizeH="0" baseline="0" noProof="0" dirty="0">
                <a:ln>
                  <a:noFill/>
                </a:ln>
                <a:solidFill>
                  <a:prstClr val="black"/>
                </a:solidFill>
                <a:effectLst/>
                <a:uLnTx/>
                <a:uFillTx/>
                <a:ea typeface="+mn-ea"/>
                <a:cs typeface="+mn-cs"/>
              </a:rPr>
              <a:t>precision and energy frontiers </a:t>
            </a:r>
            <a:r>
              <a:rPr kumimoji="0" lang="en-GB" sz="2200" b="0" i="0" u="none" strike="noStrike" kern="1200" cap="none" spc="0" normalizeH="0" baseline="0" noProof="0" dirty="0">
                <a:ln>
                  <a:noFill/>
                </a:ln>
                <a:solidFill>
                  <a:prstClr val="black"/>
                </a:solidFill>
                <a:effectLst/>
                <a:uLnTx/>
                <a:uFillTx/>
                <a:ea typeface="+mn-ea"/>
                <a:cs typeface="+mn-cs"/>
              </a:rPr>
              <a:t>far beyond present limits.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2200" dirty="0">
              <a:solidFill>
                <a:prstClr val="black"/>
              </a:solidFill>
            </a:endParaRPr>
          </a:p>
          <a:p>
            <a:pPr>
              <a:defRPr/>
            </a:pPr>
            <a:r>
              <a:rPr kumimoji="0" lang="en-GB" sz="2200" b="0" i="0" u="none" strike="noStrike" kern="1200" cap="none" spc="0" normalizeH="0" baseline="0" noProof="0" dirty="0">
                <a:ln>
                  <a:noFill/>
                </a:ln>
                <a:solidFill>
                  <a:prstClr val="black"/>
                </a:solidFill>
                <a:effectLst/>
                <a:uLnTx/>
                <a:uFillTx/>
                <a:ea typeface="+mn-ea"/>
                <a:cs typeface="+mn-cs"/>
              </a:rPr>
              <a:t>We are counting on the </a:t>
            </a:r>
            <a:r>
              <a:rPr kumimoji="0" lang="en-GB" sz="2200" b="1" i="0" u="none" strike="noStrike" kern="1200" cap="none" spc="0" normalizeH="0" baseline="0" noProof="0" dirty="0">
                <a:ln>
                  <a:noFill/>
                </a:ln>
                <a:solidFill>
                  <a:prstClr val="black"/>
                </a:solidFill>
                <a:effectLst/>
                <a:uLnTx/>
                <a:uFillTx/>
                <a:ea typeface="+mn-ea"/>
                <a:cs typeface="+mn-cs"/>
              </a:rPr>
              <a:t>scientists and engineers of the future </a:t>
            </a:r>
            <a:r>
              <a:rPr kumimoji="0" lang="en-GB" sz="2200" b="0" i="0" u="none" strike="noStrike" kern="1200" cap="none" spc="0" normalizeH="0" baseline="0" noProof="0" dirty="0">
                <a:ln>
                  <a:noFill/>
                </a:ln>
                <a:solidFill>
                  <a:prstClr val="black"/>
                </a:solidFill>
                <a:effectLst/>
                <a:uLnTx/>
                <a:uFillTx/>
                <a:ea typeface="+mn-ea"/>
                <a:cs typeface="+mn-cs"/>
              </a:rPr>
              <a:t>to make the project a success for the exploration of the </a:t>
            </a:r>
            <a:r>
              <a:rPr kumimoji="0" lang="en-GB" sz="2200" b="1" i="0" u="sng" strike="noStrike" kern="1200" cap="none" spc="0" normalizeH="0" baseline="0" noProof="0" dirty="0">
                <a:ln>
                  <a:noFill/>
                </a:ln>
                <a:solidFill>
                  <a:prstClr val="black"/>
                </a:solidFill>
                <a:effectLst/>
                <a:uLnTx/>
                <a:uFillTx/>
                <a:ea typeface="+mn-ea"/>
                <a:cs typeface="+mn-cs"/>
              </a:rPr>
              <a:t>fundamental laws and building blocks of the Universe</a:t>
            </a:r>
            <a:r>
              <a:rPr kumimoji="0" lang="en-GB" sz="2200" b="0" i="0" u="none" strike="noStrike" kern="1200" cap="none" spc="0" normalizeH="0" baseline="0" noProof="0" dirty="0">
                <a:ln>
                  <a:noFill/>
                </a:ln>
                <a:solidFill>
                  <a:prstClr val="black"/>
                </a:solidFill>
                <a:effectLst/>
                <a:uLnTx/>
                <a:uFillTx/>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0D2DF926-F610-9142-E8C6-14C19BE0ACC5}"/>
              </a:ext>
            </a:extLst>
          </p:cNvPr>
          <p:cNvSpPr>
            <a:spLocks noGrp="1"/>
          </p:cNvSpPr>
          <p:nvPr>
            <p:ph type="sldNum" sz="quarter" idx="12"/>
          </p:nvPr>
        </p:nvSpPr>
        <p:spPr/>
        <p:txBody>
          <a:bodyPr/>
          <a:lstStyle/>
          <a:p>
            <a:fld id="{ECF4100A-E962-4EDC-8177-67B64A99A009}" type="slidenum">
              <a:rPr lang="en-GB" smtClean="0"/>
              <a:t>44</a:t>
            </a:fld>
            <a:endParaRPr lang="en-GB"/>
          </a:p>
        </p:txBody>
      </p:sp>
    </p:spTree>
    <p:extLst>
      <p:ext uri="{BB962C8B-B14F-4D97-AF65-F5344CB8AC3E}">
        <p14:creationId xmlns:p14="http://schemas.microsoft.com/office/powerpoint/2010/main" val="5731067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FCC_anim_logo_powerpoint" descr="A logo with white text&#10;&#10;Description automatically generated">
            <a:hlinkClick r:id="" action="ppaction://media"/>
            <a:extLst>
              <a:ext uri="{FF2B5EF4-FFF2-40B4-BE49-F238E27FC236}">
                <a16:creationId xmlns:a16="http://schemas.microsoft.com/office/drawing/2014/main" id="{F27B576C-AA40-4536-882D-C4EC01A31DB2}"/>
              </a:ext>
            </a:extLst>
          </p:cNvPr>
          <p:cNvPicPr>
            <a:picLocks noGrp="1" noChangeAspect="1"/>
          </p:cNvPicPr>
          <p:nvPr>
            <p:ph sz="half" idx="1"/>
            <a:videoFile r:link="rId2"/>
            <p:extLst>
              <p:ext uri="{DAA4B4D4-6D71-4841-9C94-3DE7FCFB9230}">
                <p14:media xmlns:p14="http://schemas.microsoft.com/office/powerpoint/2010/main" r:embed="rId1"/>
              </p:ext>
            </p:extLst>
          </p:nvPr>
        </p:nvPicPr>
        <p:blipFill>
          <a:blip r:embed="rId4"/>
          <a:stretch>
            <a:fillRect/>
          </a:stretch>
        </p:blipFill>
        <p:spPr>
          <a:xfrm>
            <a:off x="1365813" y="408469"/>
            <a:ext cx="9167148" cy="5157545"/>
          </a:xfrm>
          <a:noFill/>
        </p:spPr>
      </p:pic>
      <p:sp>
        <p:nvSpPr>
          <p:cNvPr id="11" name="Slide Number Placeholder 4">
            <a:extLst>
              <a:ext uri="{FF2B5EF4-FFF2-40B4-BE49-F238E27FC236}">
                <a16:creationId xmlns:a16="http://schemas.microsoft.com/office/drawing/2014/main" id="{4D113546-981E-6026-404D-910E7E4D69E8}"/>
              </a:ext>
            </a:extLst>
          </p:cNvPr>
          <p:cNvSpPr>
            <a:spLocks noGrp="1"/>
          </p:cNvSpPr>
          <p:nvPr>
            <p:ph type="sldNum" sz="quarter" idx="12"/>
          </p:nvPr>
        </p:nvSpPr>
        <p:spPr/>
        <p:txBody>
          <a:bodyPr/>
          <a:lstStyle/>
          <a:p>
            <a:pPr>
              <a:spcAft>
                <a:spcPts val="600"/>
              </a:spcAft>
              <a:defRPr/>
            </a:pPr>
            <a:fld id="{CF21A4C3-DABF-2D40-B34F-10D02BA8765B}" type="slidenum">
              <a:rPr lang="fr-FR"/>
              <a:pPr>
                <a:spcAft>
                  <a:spcPts val="600"/>
                </a:spcAft>
                <a:defRPr/>
              </a:pPr>
              <a:t>45</a:t>
            </a:fld>
            <a:endParaRPr lang="fr-FR"/>
          </a:p>
        </p:txBody>
      </p:sp>
      <p:sp>
        <p:nvSpPr>
          <p:cNvPr id="8" name="TextBox 7">
            <a:extLst>
              <a:ext uri="{FF2B5EF4-FFF2-40B4-BE49-F238E27FC236}">
                <a16:creationId xmlns:a16="http://schemas.microsoft.com/office/drawing/2014/main" id="{91208974-AF1A-0629-0993-041B3419B7F6}"/>
              </a:ext>
            </a:extLst>
          </p:cNvPr>
          <p:cNvSpPr txBox="1"/>
          <p:nvPr/>
        </p:nvSpPr>
        <p:spPr>
          <a:xfrm>
            <a:off x="3338354" y="5984112"/>
            <a:ext cx="5874365" cy="369332"/>
          </a:xfrm>
          <a:prstGeom prst="rect">
            <a:avLst/>
          </a:prstGeom>
          <a:noFill/>
        </p:spPr>
        <p:txBody>
          <a:bodyPr wrap="none" rtlCol="0">
            <a:spAutoFit/>
          </a:bodyPr>
          <a:lstStyle/>
          <a:p>
            <a:r>
              <a:rPr lang="en-CH" b="1" dirty="0">
                <a:solidFill>
                  <a:srgbClr val="C00000"/>
                </a:solidFill>
                <a:hlinkClick r:id="rId5">
                  <a:extLst>
                    <a:ext uri="{A12FA001-AC4F-418D-AE19-62706E023703}">
                      <ahyp:hlinkClr xmlns:ahyp="http://schemas.microsoft.com/office/drawing/2018/hyperlinkcolor" val="tx"/>
                    </a:ext>
                  </a:extLst>
                </a:hlinkClick>
              </a:rPr>
              <a:t>Video - Designing the Future Circular Collider (FCC)</a:t>
            </a:r>
            <a:endParaRPr lang="en-CH" b="1" dirty="0">
              <a:solidFill>
                <a:srgbClr val="C00000"/>
              </a:solidFill>
            </a:endParaRPr>
          </a:p>
        </p:txBody>
      </p:sp>
    </p:spTree>
    <p:extLst>
      <p:ext uri="{BB962C8B-B14F-4D97-AF65-F5344CB8AC3E}">
        <p14:creationId xmlns:p14="http://schemas.microsoft.com/office/powerpoint/2010/main" val="1650799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34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0AA3F6-1618-3548-975A-DD1A2939A246}" type="slidenum">
              <a:rPr kumimoji="0" lang="fr-FR" sz="800" b="0" i="0" u="none" strike="noStrike" kern="1200" cap="none" spc="0" normalizeH="0" baseline="0" noProof="0" smtClean="0">
                <a:ln>
                  <a:noFill/>
                </a:ln>
                <a:solidFill>
                  <a:srgbClr val="0033A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fr-FR" sz="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3" name="Rectangle 2"/>
          <p:cNvSpPr/>
          <p:nvPr/>
        </p:nvSpPr>
        <p:spPr>
          <a:xfrm>
            <a:off x="1" y="222482"/>
            <a:ext cx="12192000" cy="6635518"/>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FFFFFF"/>
              </a:solidFill>
              <a:effectLst/>
              <a:uLnTx/>
              <a:uFillTx/>
              <a:latin typeface="Arial" panose="020B0604020202020204"/>
              <a:ea typeface="+mn-ea"/>
              <a:cs typeface="+mn-cs"/>
            </a:endParaRPr>
          </a:p>
        </p:txBody>
      </p:sp>
      <p:pic>
        <p:nvPicPr>
          <p:cNvPr id="10" name="Image 9"/>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254523" y="1451308"/>
            <a:ext cx="8153401" cy="3963480"/>
          </a:xfrm>
          <a:prstGeom prst="rect">
            <a:avLst/>
          </a:prstGeom>
        </p:spPr>
      </p:pic>
      <p:sp>
        <p:nvSpPr>
          <p:cNvPr id="11" name="Rectangle 4"/>
          <p:cNvSpPr>
            <a:spLocks noChangeArrowheads="1"/>
          </p:cNvSpPr>
          <p:nvPr/>
        </p:nvSpPr>
        <p:spPr bwMode="auto">
          <a:xfrm>
            <a:off x="254523" y="2787933"/>
            <a:ext cx="1417638" cy="457200"/>
          </a:xfrm>
          <a:prstGeom prst="rect">
            <a:avLst/>
          </a:prstGeom>
          <a:noFill/>
          <a:ln w="25400">
            <a:noFill/>
            <a:miter lim="800000"/>
            <a:headEnd/>
            <a:tailEnd/>
          </a:ln>
          <a:effectLst/>
        </p:spPr>
        <p:txBody>
          <a:bodyPr wrap="none" lIns="90000" tIns="46800" rIns="90000" bIns="46800">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itchFamily="-111" charset="0"/>
                <a:ea typeface="ＭＳ Ｐゴシック" pitchFamily="-111" charset="-128"/>
                <a:cs typeface="ＭＳ Ｐゴシック" pitchFamily="-111" charset="-128"/>
              </a:rPr>
              <a:t>Big Bang</a:t>
            </a:r>
            <a:endParaRPr kumimoji="0" lang="de-DE" sz="2000" b="0" i="0" u="none" strike="noStrike" kern="1200" cap="none" spc="0" normalizeH="0" baseline="0" noProof="0">
              <a:ln>
                <a:noFill/>
              </a:ln>
              <a:solidFill>
                <a:srgbClr val="FFFFFF"/>
              </a:solidFill>
              <a:effectLst/>
              <a:uLnTx/>
              <a:uFillTx/>
              <a:latin typeface="Arial" pitchFamily="-111" charset="0"/>
              <a:ea typeface="ＭＳ Ｐゴシック" pitchFamily="-111" charset="-128"/>
              <a:cs typeface="ＭＳ Ｐゴシック" pitchFamily="-111" charset="-128"/>
            </a:endParaRPr>
          </a:p>
        </p:txBody>
      </p:sp>
      <p:grpSp>
        <p:nvGrpSpPr>
          <p:cNvPr id="7" name="Group 6">
            <a:extLst>
              <a:ext uri="{FF2B5EF4-FFF2-40B4-BE49-F238E27FC236}">
                <a16:creationId xmlns:a16="http://schemas.microsoft.com/office/drawing/2014/main" id="{225873F2-C32F-274A-931C-452581DE8117}"/>
              </a:ext>
            </a:extLst>
          </p:cNvPr>
          <p:cNvGrpSpPr/>
          <p:nvPr/>
        </p:nvGrpSpPr>
        <p:grpSpPr>
          <a:xfrm>
            <a:off x="1746117" y="5119422"/>
            <a:ext cx="5893587" cy="946444"/>
            <a:chOff x="1746117" y="5119422"/>
            <a:chExt cx="5893587" cy="946444"/>
          </a:xfrm>
        </p:grpSpPr>
        <p:sp>
          <p:nvSpPr>
            <p:cNvPr id="15" name="Rectangle 8"/>
            <p:cNvSpPr>
              <a:spLocks noChangeArrowheads="1"/>
            </p:cNvSpPr>
            <p:nvPr/>
          </p:nvSpPr>
          <p:spPr bwMode="auto">
            <a:xfrm>
              <a:off x="6611004" y="5357841"/>
              <a:ext cx="1028700" cy="457200"/>
            </a:xfrm>
            <a:prstGeom prst="rect">
              <a:avLst/>
            </a:prstGeom>
            <a:noFill/>
            <a:ln w="25400">
              <a:noFill/>
              <a:miter lim="800000"/>
              <a:headEnd/>
              <a:tailEnd/>
            </a:ln>
            <a:effectLst/>
          </p:spPr>
          <p:txBody>
            <a:bodyPr wrap="none" lIns="90000" tIns="46800" rIns="90000" bIns="46800">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Arial" pitchFamily="-111" charset="0"/>
                  <a:ea typeface="ＭＳ Ｐゴシック" pitchFamily="-111" charset="-128"/>
                  <a:cs typeface="ＭＳ Ｐゴシック" pitchFamily="-111" charset="-128"/>
                </a:rPr>
                <a:t>Today</a:t>
              </a:r>
            </a:p>
          </p:txBody>
        </p:sp>
        <p:sp>
          <p:nvSpPr>
            <p:cNvPr id="16" name="Rectangle 9"/>
            <p:cNvSpPr>
              <a:spLocks noChangeArrowheads="1"/>
            </p:cNvSpPr>
            <p:nvPr/>
          </p:nvSpPr>
          <p:spPr bwMode="auto">
            <a:xfrm>
              <a:off x="2921814" y="5119422"/>
              <a:ext cx="2543175" cy="463550"/>
            </a:xfrm>
            <a:prstGeom prst="rect">
              <a:avLst/>
            </a:prstGeom>
            <a:noFill/>
            <a:ln w="25400">
              <a:noFill/>
              <a:miter lim="800000"/>
              <a:headEnd/>
              <a:tailEnd/>
            </a:ln>
            <a:effectLst/>
          </p:spPr>
          <p:txBody>
            <a:bodyPr wrap="none" lIns="90000" tIns="46800" rIns="90000" bIns="46800">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outerShdw blurRad="38100" dist="38100" dir="2700000" algn="tl">
                      <a:srgbClr val="000000"/>
                    </a:outerShdw>
                  </a:effectLst>
                  <a:uLnTx/>
                  <a:uFillTx/>
                  <a:latin typeface="Arial" pitchFamily="-111" charset="0"/>
                  <a:ea typeface="ＭＳ Ｐゴシック" pitchFamily="-111" charset="-128"/>
                  <a:cs typeface="ＭＳ Ｐゴシック" pitchFamily="-111" charset="-128"/>
                </a:rPr>
                <a:t>13.8 Billion Years</a:t>
              </a:r>
            </a:p>
          </p:txBody>
        </p:sp>
        <p:sp>
          <p:nvSpPr>
            <p:cNvPr id="17" name="Rectangle 10"/>
            <p:cNvSpPr>
              <a:spLocks noChangeArrowheads="1"/>
            </p:cNvSpPr>
            <p:nvPr/>
          </p:nvSpPr>
          <p:spPr bwMode="auto">
            <a:xfrm>
              <a:off x="3577452" y="5608666"/>
              <a:ext cx="1236663" cy="457200"/>
            </a:xfrm>
            <a:prstGeom prst="rect">
              <a:avLst/>
            </a:prstGeom>
            <a:noFill/>
            <a:ln w="25400">
              <a:noFill/>
              <a:miter lim="800000"/>
              <a:headEnd/>
              <a:tailEnd/>
            </a:ln>
            <a:effectLst/>
          </p:spPr>
          <p:txBody>
            <a:bodyPr wrap="none" lIns="90000" tIns="46800" rIns="90000" bIns="46800">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itchFamily="-111" charset="0"/>
                  <a:ea typeface="ＭＳ Ｐゴシック" pitchFamily="-111" charset="-128"/>
                  <a:cs typeface="ＭＳ Ｐゴシック" pitchFamily="-111" charset="-128"/>
                </a:rPr>
                <a:t>10</a:t>
              </a:r>
              <a:r>
                <a:rPr kumimoji="0" lang="de-DE" sz="1800" b="0" i="0" u="none" strike="noStrike" kern="1200" cap="none" spc="0" normalizeH="0" baseline="30000" noProof="0">
                  <a:ln>
                    <a:noFill/>
                  </a:ln>
                  <a:solidFill>
                    <a:srgbClr val="FFFFFF"/>
                  </a:solidFill>
                  <a:effectLst>
                    <a:outerShdw blurRad="38100" dist="38100" dir="2700000" algn="tl">
                      <a:srgbClr val="000000"/>
                    </a:outerShdw>
                  </a:effectLst>
                  <a:uLnTx/>
                  <a:uFillTx/>
                  <a:latin typeface="Arial" pitchFamily="-111" charset="0"/>
                  <a:ea typeface="ＭＳ Ｐゴシック" pitchFamily="-111" charset="-128"/>
                  <a:cs typeface="ＭＳ Ｐゴシック" pitchFamily="-111" charset="-128"/>
                </a:rPr>
                <a:t>28</a:t>
              </a:r>
              <a:r>
                <a:rPr kumimoji="0" lang="de-DE" sz="18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itchFamily="-111" charset="0"/>
                  <a:ea typeface="ＭＳ Ｐゴシック" pitchFamily="-111" charset="-128"/>
                  <a:cs typeface="ＭＳ Ｐゴシック" pitchFamily="-111" charset="-128"/>
                </a:rPr>
                <a:t> cm</a:t>
              </a:r>
              <a:endParaRPr kumimoji="0" lang="en-US" sz="1800" b="0" i="0" u="none" strike="noStrike" kern="1200" cap="none" spc="0" normalizeH="0" baseline="0" noProof="0">
                <a:ln>
                  <a:noFill/>
                </a:ln>
                <a:solidFill>
                  <a:srgbClr val="FFFFFF"/>
                </a:solidFill>
                <a:effectLst>
                  <a:outerShdw blurRad="38100" dist="38100" dir="2700000" algn="tl">
                    <a:srgbClr val="000000"/>
                  </a:outerShdw>
                </a:effectLst>
                <a:uLnTx/>
                <a:uFillTx/>
                <a:latin typeface="Arial" pitchFamily="-111" charset="0"/>
                <a:ea typeface="ＭＳ Ｐゴシック" pitchFamily="-111" charset="-128"/>
                <a:cs typeface="ＭＳ Ｐゴシック" pitchFamily="-111" charset="-128"/>
              </a:endParaRPr>
            </a:p>
          </p:txBody>
        </p:sp>
        <p:grpSp>
          <p:nvGrpSpPr>
            <p:cNvPr id="8" name="Grouper 7"/>
            <p:cNvGrpSpPr/>
            <p:nvPr/>
          </p:nvGrpSpPr>
          <p:grpSpPr>
            <a:xfrm>
              <a:off x="1746117" y="5464407"/>
              <a:ext cx="4965768" cy="164910"/>
              <a:chOff x="1746117" y="5464407"/>
              <a:chExt cx="4965768" cy="164910"/>
            </a:xfrm>
          </p:grpSpPr>
          <p:sp>
            <p:nvSpPr>
              <p:cNvPr id="14" name="Line 7"/>
              <p:cNvSpPr>
                <a:spLocks noChangeShapeType="1"/>
              </p:cNvSpPr>
              <p:nvPr/>
            </p:nvSpPr>
            <p:spPr bwMode="auto">
              <a:xfrm>
                <a:off x="1746117" y="5553367"/>
                <a:ext cx="4965768" cy="8387"/>
              </a:xfrm>
              <a:prstGeom prst="line">
                <a:avLst/>
              </a:prstGeom>
              <a:noFill/>
              <a:ln w="25400">
                <a:solidFill>
                  <a:schemeClr val="bg1"/>
                </a:solidFill>
                <a:round/>
                <a:headEnd/>
                <a:tailEnd type="triangle" w="med" len="med"/>
              </a:ln>
            </p:spPr>
            <p:txBody>
              <a:bodyPr wrap="none" lIns="90000" tIns="46800" rIns="90000" bIns="46800" anchor="ctr">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18" name="Line 11"/>
              <p:cNvSpPr>
                <a:spLocks noChangeShapeType="1"/>
              </p:cNvSpPr>
              <p:nvPr/>
            </p:nvSpPr>
            <p:spPr bwMode="auto">
              <a:xfrm>
                <a:off x="1746117" y="5464407"/>
                <a:ext cx="0" cy="164910"/>
              </a:xfrm>
              <a:prstGeom prst="line">
                <a:avLst/>
              </a:prstGeom>
              <a:noFill/>
              <a:ln w="25400">
                <a:solidFill>
                  <a:schemeClr val="bg1"/>
                </a:solidFill>
                <a:round/>
                <a:headEnd/>
                <a:tailEnd/>
              </a:ln>
            </p:spPr>
            <p:txBody>
              <a:bodyPr wrap="none" anchor="ctr">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33A0"/>
                  </a:solidFill>
                  <a:effectLst/>
                  <a:uLnTx/>
                  <a:uFillTx/>
                  <a:latin typeface="Arial" panose="020B0604020202020204"/>
                  <a:ea typeface="+mn-ea"/>
                  <a:cs typeface="+mn-cs"/>
                </a:endParaRPr>
              </a:p>
            </p:txBody>
          </p:sp>
        </p:grpSp>
      </p:grpSp>
      <p:sp>
        <p:nvSpPr>
          <p:cNvPr id="28" name="Rectangle 27"/>
          <p:cNvSpPr/>
          <p:nvPr/>
        </p:nvSpPr>
        <p:spPr>
          <a:xfrm>
            <a:off x="8227356" y="222971"/>
            <a:ext cx="3960000" cy="6635029"/>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57A6"/>
              </a:solidFill>
              <a:effectLst/>
              <a:uLnTx/>
              <a:uFillTx/>
              <a:latin typeface="Arial" panose="020B0604020202020204"/>
              <a:ea typeface="+mn-ea"/>
              <a:cs typeface="+mn-cs"/>
            </a:endParaRPr>
          </a:p>
        </p:txBody>
      </p:sp>
      <p:sp>
        <p:nvSpPr>
          <p:cNvPr id="26" name="Espace réservé du contenu 2"/>
          <p:cNvSpPr>
            <a:spLocks noGrp="1"/>
          </p:cNvSpPr>
          <p:nvPr>
            <p:ph idx="1"/>
          </p:nvPr>
        </p:nvSpPr>
        <p:spPr>
          <a:xfrm>
            <a:off x="8689228" y="3059084"/>
            <a:ext cx="2990154" cy="3325648"/>
          </a:xfrm>
        </p:spPr>
        <p:txBody>
          <a:bodyPr>
            <a:noAutofit/>
          </a:bodyPr>
          <a:lstStyle/>
          <a:p>
            <a:pPr>
              <a:lnSpc>
                <a:spcPct val="100000"/>
              </a:lnSpc>
            </a:pPr>
            <a:r>
              <a:rPr lang="en-US" sz="2000" dirty="0">
                <a:solidFill>
                  <a:schemeClr val="bg1"/>
                </a:solidFill>
              </a:rPr>
              <a:t>We reproduce the conditions a fraction of </a:t>
            </a:r>
            <a:br>
              <a:rPr lang="en-US" sz="2000" dirty="0">
                <a:solidFill>
                  <a:schemeClr val="bg1"/>
                </a:solidFill>
              </a:rPr>
            </a:br>
            <a:r>
              <a:rPr lang="en-US" sz="2000" dirty="0">
                <a:solidFill>
                  <a:schemeClr val="bg1"/>
                </a:solidFill>
              </a:rPr>
              <a:t>a second after the Big Bang, to gain insight into the structure and evolution </a:t>
            </a:r>
            <a:br>
              <a:rPr lang="en-US" sz="2000" dirty="0">
                <a:solidFill>
                  <a:schemeClr val="bg1"/>
                </a:solidFill>
              </a:rPr>
            </a:br>
            <a:r>
              <a:rPr lang="en-US" sz="2000" dirty="0">
                <a:solidFill>
                  <a:schemeClr val="bg1"/>
                </a:solidFill>
              </a:rPr>
              <a:t>of the universe.</a:t>
            </a:r>
          </a:p>
          <a:p>
            <a:endParaRPr lang="fr-FR" dirty="0"/>
          </a:p>
        </p:txBody>
      </p:sp>
      <p:sp>
        <p:nvSpPr>
          <p:cNvPr id="2" name="Titre 1"/>
          <p:cNvSpPr>
            <a:spLocks noGrp="1"/>
          </p:cNvSpPr>
          <p:nvPr>
            <p:ph type="title"/>
          </p:nvPr>
        </p:nvSpPr>
        <p:spPr>
          <a:xfrm>
            <a:off x="8666204" y="1538931"/>
            <a:ext cx="3308678" cy="1116849"/>
          </a:xfrm>
        </p:spPr>
        <p:txBody>
          <a:bodyPr>
            <a:noAutofit/>
          </a:bodyPr>
          <a:lstStyle/>
          <a:p>
            <a:pPr algn="l"/>
            <a:r>
              <a:rPr lang="fr-FR" sz="3600" dirty="0">
                <a:solidFill>
                  <a:schemeClr val="bg1"/>
                </a:solidFill>
              </a:rPr>
              <a:t>How </a:t>
            </a:r>
            <a:r>
              <a:rPr lang="fr-FR" sz="3600" dirty="0" err="1">
                <a:solidFill>
                  <a:schemeClr val="bg1"/>
                </a:solidFill>
              </a:rPr>
              <a:t>did</a:t>
            </a:r>
            <a:r>
              <a:rPr lang="fr-FR" sz="3600" dirty="0">
                <a:solidFill>
                  <a:schemeClr val="bg1"/>
                </a:solidFill>
              </a:rPr>
              <a:t> the </a:t>
            </a:r>
            <a:r>
              <a:rPr lang="fr-FR" sz="3600" dirty="0" err="1">
                <a:solidFill>
                  <a:schemeClr val="bg1"/>
                </a:solidFill>
              </a:rPr>
              <a:t>universe</a:t>
            </a:r>
            <a:r>
              <a:rPr lang="fr-FR" sz="3600" dirty="0">
                <a:solidFill>
                  <a:schemeClr val="bg1"/>
                </a:solidFill>
              </a:rPr>
              <a:t> </a:t>
            </a:r>
            <a:r>
              <a:rPr lang="fr-FR" sz="3600" dirty="0" err="1">
                <a:solidFill>
                  <a:schemeClr val="bg1"/>
                </a:solidFill>
              </a:rPr>
              <a:t>begin</a:t>
            </a:r>
            <a:r>
              <a:rPr lang="fr-FR" sz="3600" dirty="0">
                <a:solidFill>
                  <a:schemeClr val="bg1"/>
                </a:solidFill>
              </a:rPr>
              <a:t>?</a:t>
            </a:r>
          </a:p>
        </p:txBody>
      </p:sp>
      <p:grpSp>
        <p:nvGrpSpPr>
          <p:cNvPr id="22" name="Group 21">
            <a:extLst>
              <a:ext uri="{FF2B5EF4-FFF2-40B4-BE49-F238E27FC236}">
                <a16:creationId xmlns:a16="http://schemas.microsoft.com/office/drawing/2014/main" id="{258D21DD-3097-D44D-B6F4-7624A352FD7F}"/>
              </a:ext>
            </a:extLst>
          </p:cNvPr>
          <p:cNvGrpSpPr/>
          <p:nvPr/>
        </p:nvGrpSpPr>
        <p:grpSpPr>
          <a:xfrm>
            <a:off x="636227" y="3482552"/>
            <a:ext cx="1177222" cy="1023958"/>
            <a:chOff x="695708" y="4042933"/>
            <a:chExt cx="1177222" cy="1023958"/>
          </a:xfrm>
        </p:grpSpPr>
        <p:pic>
          <p:nvPicPr>
            <p:cNvPr id="9" name="Picture 8">
              <a:extLst>
                <a:ext uri="{FF2B5EF4-FFF2-40B4-BE49-F238E27FC236}">
                  <a16:creationId xmlns:a16="http://schemas.microsoft.com/office/drawing/2014/main" id="{2ED9473C-47BA-3340-9A29-D4AE90FFE454}"/>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979316" y="4042933"/>
              <a:ext cx="609240" cy="808661"/>
            </a:xfrm>
            <a:prstGeom prst="rect">
              <a:avLst/>
            </a:prstGeom>
          </p:spPr>
        </p:pic>
        <p:sp>
          <p:nvSpPr>
            <p:cNvPr id="19" name="Rectangle 4">
              <a:extLst>
                <a:ext uri="{FF2B5EF4-FFF2-40B4-BE49-F238E27FC236}">
                  <a16:creationId xmlns:a16="http://schemas.microsoft.com/office/drawing/2014/main" id="{9F13BFE1-1865-A44D-9050-5434332E3A07}"/>
                </a:ext>
              </a:extLst>
            </p:cNvPr>
            <p:cNvSpPr>
              <a:spLocks noChangeArrowheads="1"/>
            </p:cNvSpPr>
            <p:nvPr/>
          </p:nvSpPr>
          <p:spPr bwMode="auto">
            <a:xfrm>
              <a:off x="695708" y="4756933"/>
              <a:ext cx="1177222" cy="309958"/>
            </a:xfrm>
            <a:prstGeom prst="rect">
              <a:avLst/>
            </a:prstGeom>
            <a:noFill/>
            <a:ln w="25400">
              <a:noFill/>
              <a:miter lim="800000"/>
              <a:headEnd/>
              <a:tailEnd/>
            </a:ln>
            <a:effectLst/>
          </p:spPr>
          <p:txBody>
            <a:bodyPr wrap="none" lIns="90000" tIns="46800" rIns="90000" bIns="46800">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FFFFFF"/>
                  </a:solidFill>
                  <a:effectLst/>
                  <a:uLnTx/>
                  <a:uFillTx/>
                  <a:latin typeface="Arial" pitchFamily="-111" charset="0"/>
                  <a:ea typeface="ＭＳ Ｐゴシック" pitchFamily="-111" charset="-128"/>
                  <a:cs typeface="ＭＳ Ｐゴシック" pitchFamily="-111" charset="-128"/>
                </a:rPr>
                <a:t>Accelerators</a:t>
              </a:r>
              <a:endParaRPr kumimoji="0" lang="de-DE" sz="1400" b="0" i="0" u="none" strike="noStrike" kern="1200" cap="none" spc="0" normalizeH="0" baseline="0" noProof="0">
                <a:ln>
                  <a:noFill/>
                </a:ln>
                <a:solidFill>
                  <a:srgbClr val="FFFFFF"/>
                </a:solidFill>
                <a:effectLst/>
                <a:uLnTx/>
                <a:uFillTx/>
                <a:latin typeface="Arial" pitchFamily="-111" charset="0"/>
                <a:ea typeface="ＭＳ Ｐゴシック" pitchFamily="-111" charset="-128"/>
                <a:cs typeface="ＭＳ Ｐゴシック" pitchFamily="-111" charset="-128"/>
              </a:endParaRPr>
            </a:p>
          </p:txBody>
        </p:sp>
      </p:grpSp>
      <p:sp>
        <p:nvSpPr>
          <p:cNvPr id="20" name="Rectangle 4">
            <a:extLst>
              <a:ext uri="{FF2B5EF4-FFF2-40B4-BE49-F238E27FC236}">
                <a16:creationId xmlns:a16="http://schemas.microsoft.com/office/drawing/2014/main" id="{DC9E1879-44C0-D84A-9803-8C85AE977628}"/>
              </a:ext>
            </a:extLst>
          </p:cNvPr>
          <p:cNvSpPr>
            <a:spLocks noChangeArrowheads="1"/>
          </p:cNvSpPr>
          <p:nvPr/>
        </p:nvSpPr>
        <p:spPr bwMode="auto">
          <a:xfrm>
            <a:off x="1305318" y="4638692"/>
            <a:ext cx="1345539" cy="309958"/>
          </a:xfrm>
          <a:prstGeom prst="rect">
            <a:avLst/>
          </a:prstGeom>
          <a:noFill/>
          <a:ln w="25400">
            <a:noFill/>
            <a:miter lim="800000"/>
            <a:headEnd/>
            <a:tailEnd/>
          </a:ln>
          <a:effectLst/>
        </p:spPr>
        <p:txBody>
          <a:bodyPr wrap="none" lIns="90000" tIns="46800" rIns="90000" bIns="46800">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61C5D3"/>
                </a:solidFill>
                <a:effectLst/>
                <a:uLnTx/>
                <a:uFillTx/>
                <a:latin typeface="Arial" pitchFamily="-111" charset="0"/>
                <a:ea typeface="ＭＳ Ｐゴシック" pitchFamily="-111" charset="-128"/>
                <a:cs typeface="ＭＳ Ｐゴシック" pitchFamily="-111" charset="-128"/>
              </a:rPr>
              <a:t>380 000 years</a:t>
            </a:r>
            <a:endParaRPr kumimoji="0" lang="de-DE" sz="1400" b="1" i="0" u="none" strike="noStrike" kern="1200" cap="none" spc="0" normalizeH="0" baseline="0" noProof="0" dirty="0">
              <a:ln>
                <a:noFill/>
              </a:ln>
              <a:solidFill>
                <a:srgbClr val="61C5D3"/>
              </a:solidFill>
              <a:effectLst/>
              <a:uLnTx/>
              <a:uFillTx/>
              <a:latin typeface="Arial" pitchFamily="-111" charset="0"/>
              <a:ea typeface="ＭＳ Ｐゴシック" pitchFamily="-111" charset="-128"/>
              <a:cs typeface="ＭＳ Ｐゴシック" pitchFamily="-111" charset="-128"/>
            </a:endParaRPr>
          </a:p>
        </p:txBody>
      </p:sp>
      <p:cxnSp>
        <p:nvCxnSpPr>
          <p:cNvPr id="13" name="Straight Arrow Connector 12">
            <a:extLst>
              <a:ext uri="{FF2B5EF4-FFF2-40B4-BE49-F238E27FC236}">
                <a16:creationId xmlns:a16="http://schemas.microsoft.com/office/drawing/2014/main" id="{D7A43579-FDDF-D14A-B168-129A2D0968DC}"/>
              </a:ext>
            </a:extLst>
          </p:cNvPr>
          <p:cNvCxnSpPr>
            <a:cxnSpLocks/>
          </p:cNvCxnSpPr>
          <p:nvPr/>
        </p:nvCxnSpPr>
        <p:spPr>
          <a:xfrm flipV="1">
            <a:off x="1954101" y="4071846"/>
            <a:ext cx="0" cy="561114"/>
          </a:xfrm>
          <a:prstGeom prst="straightConnector1">
            <a:avLst/>
          </a:prstGeom>
          <a:ln w="127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25" name="Rectangle 4">
            <a:extLst>
              <a:ext uri="{FF2B5EF4-FFF2-40B4-BE49-F238E27FC236}">
                <a16:creationId xmlns:a16="http://schemas.microsoft.com/office/drawing/2014/main" id="{BF8E8482-7B7B-9444-B6FA-A071B3F9B968}"/>
              </a:ext>
            </a:extLst>
          </p:cNvPr>
          <p:cNvSpPr>
            <a:spLocks noChangeArrowheads="1"/>
          </p:cNvSpPr>
          <p:nvPr/>
        </p:nvSpPr>
        <p:spPr bwMode="auto">
          <a:xfrm>
            <a:off x="6977384" y="3540241"/>
            <a:ext cx="1141444" cy="309958"/>
          </a:xfrm>
          <a:prstGeom prst="rect">
            <a:avLst/>
          </a:prstGeom>
          <a:noFill/>
          <a:ln w="25400">
            <a:noFill/>
            <a:miter lim="800000"/>
            <a:headEnd/>
            <a:tailEnd/>
          </a:ln>
          <a:effectLst/>
        </p:spPr>
        <p:txBody>
          <a:bodyPr wrap="none" lIns="90000" tIns="46800" rIns="90000" bIns="46800">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E15E32"/>
                </a:solidFill>
                <a:effectLst/>
                <a:uLnTx/>
                <a:uFillTx/>
                <a:latin typeface="Arial" pitchFamily="-111" charset="0"/>
                <a:ea typeface="ＭＳ Ｐゴシック" pitchFamily="-111" charset="-128"/>
                <a:cs typeface="ＭＳ Ｐゴシック" pitchFamily="-111" charset="-128"/>
              </a:rPr>
              <a:t>Telescopes</a:t>
            </a:r>
            <a:endParaRPr kumimoji="0" lang="de-DE" sz="1400" b="1" i="0" u="none" strike="noStrike" kern="1200" cap="none" spc="0" normalizeH="0" baseline="0" noProof="0" dirty="0">
              <a:ln>
                <a:noFill/>
              </a:ln>
              <a:solidFill>
                <a:srgbClr val="E15E32"/>
              </a:solidFill>
              <a:effectLst/>
              <a:uLnTx/>
              <a:uFillTx/>
              <a:latin typeface="Arial" pitchFamily="-111" charset="0"/>
              <a:ea typeface="ＭＳ Ｐゴシック" pitchFamily="-111" charset="-128"/>
              <a:cs typeface="ＭＳ Ｐゴシック" pitchFamily="-111" charset="-128"/>
            </a:endParaRPr>
          </a:p>
        </p:txBody>
      </p:sp>
      <p:sp>
        <p:nvSpPr>
          <p:cNvPr id="23" name="TextBox 22">
            <a:extLst>
              <a:ext uri="{FF2B5EF4-FFF2-40B4-BE49-F238E27FC236}">
                <a16:creationId xmlns:a16="http://schemas.microsoft.com/office/drawing/2014/main" id="{7BC47005-B47E-AD47-490E-015BBAE49404}"/>
              </a:ext>
            </a:extLst>
          </p:cNvPr>
          <p:cNvSpPr txBox="1"/>
          <p:nvPr/>
        </p:nvSpPr>
        <p:spPr>
          <a:xfrm>
            <a:off x="8279520" y="5541122"/>
            <a:ext cx="3809569" cy="646331"/>
          </a:xfrm>
          <a:prstGeom prst="rect">
            <a:avLst/>
          </a:prstGeom>
          <a:noFill/>
        </p:spPr>
        <p:txBody>
          <a:bodyPr wrap="none" rtlCol="0">
            <a:spAutoFit/>
          </a:bodyPr>
          <a:lstStyle/>
          <a:p>
            <a:r>
              <a:rPr lang="fr-CH" dirty="0">
                <a:solidFill>
                  <a:srgbClr val="FFFF00"/>
                </a:solidFill>
              </a:rPr>
              <a:t>Synergies </a:t>
            </a:r>
            <a:r>
              <a:rPr lang="fr-CH" dirty="0" err="1">
                <a:solidFill>
                  <a:srgbClr val="FFFF00"/>
                </a:solidFill>
              </a:rPr>
              <a:t>with</a:t>
            </a:r>
            <a:r>
              <a:rPr lang="fr-CH" dirty="0">
                <a:solidFill>
                  <a:srgbClr val="FFFF00"/>
                </a:solidFill>
              </a:rPr>
              <a:t> </a:t>
            </a:r>
            <a:r>
              <a:rPr lang="fr-CH" dirty="0" err="1">
                <a:solidFill>
                  <a:srgbClr val="FFFF00"/>
                </a:solidFill>
              </a:rPr>
              <a:t>fields</a:t>
            </a:r>
            <a:r>
              <a:rPr lang="fr-CH" dirty="0">
                <a:solidFill>
                  <a:srgbClr val="FFFF00"/>
                </a:solidFill>
              </a:rPr>
              <a:t> of </a:t>
            </a:r>
            <a:r>
              <a:rPr lang="fr-CH" dirty="0" err="1">
                <a:solidFill>
                  <a:srgbClr val="FFFF00"/>
                </a:solidFill>
              </a:rPr>
              <a:t>astronomy</a:t>
            </a:r>
            <a:r>
              <a:rPr lang="fr-CH" dirty="0">
                <a:solidFill>
                  <a:srgbClr val="FFFF00"/>
                </a:solidFill>
              </a:rPr>
              <a:t>,</a:t>
            </a:r>
            <a:br>
              <a:rPr lang="fr-CH" dirty="0">
                <a:solidFill>
                  <a:srgbClr val="FFFF00"/>
                </a:solidFill>
              </a:rPr>
            </a:br>
            <a:r>
              <a:rPr lang="fr-CH" dirty="0" err="1">
                <a:solidFill>
                  <a:srgbClr val="FFFF00"/>
                </a:solidFill>
              </a:rPr>
              <a:t>astrophysics</a:t>
            </a:r>
            <a:r>
              <a:rPr lang="fr-CH" dirty="0">
                <a:solidFill>
                  <a:srgbClr val="FFFF00"/>
                </a:solidFill>
              </a:rPr>
              <a:t> and </a:t>
            </a:r>
            <a:r>
              <a:rPr lang="fr-CH" dirty="0" err="1">
                <a:solidFill>
                  <a:srgbClr val="FFFF00"/>
                </a:solidFill>
              </a:rPr>
              <a:t>cosmology</a:t>
            </a:r>
            <a:endParaRPr lang="en-CH" dirty="0">
              <a:solidFill>
                <a:srgbClr val="FFFF00"/>
              </a:solidFill>
            </a:endParaRPr>
          </a:p>
        </p:txBody>
      </p:sp>
    </p:spTree>
    <p:extLst>
      <p:ext uri="{BB962C8B-B14F-4D97-AF65-F5344CB8AC3E}">
        <p14:creationId xmlns:p14="http://schemas.microsoft.com/office/powerpoint/2010/main" val="39562415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0AA3F6-1618-3548-975A-DD1A2939A246}" type="slidenum">
              <a:rPr kumimoji="0" lang="fr-FR" sz="800" b="0" i="0" u="none" strike="noStrike" kern="1200" cap="none" spc="0" normalizeH="0" baseline="0" noProof="0" smtClean="0">
                <a:ln>
                  <a:noFill/>
                </a:ln>
                <a:solidFill>
                  <a:srgbClr val="0033A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fr-FR" sz="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5" name="Titre 4"/>
          <p:cNvSpPr>
            <a:spLocks noGrp="1"/>
          </p:cNvSpPr>
          <p:nvPr>
            <p:ph type="title"/>
          </p:nvPr>
        </p:nvSpPr>
        <p:spPr>
          <a:xfrm>
            <a:off x="696000" y="471897"/>
            <a:ext cx="10800000" cy="1116849"/>
          </a:xfrm>
        </p:spPr>
        <p:txBody>
          <a:bodyPr>
            <a:normAutofit/>
          </a:bodyPr>
          <a:lstStyle/>
          <a:p>
            <a:r>
              <a:rPr lang="en-US" dirty="0"/>
              <a:t>At CERN we help to answer these questions</a:t>
            </a:r>
            <a:endParaRPr lang="fr-FR" dirty="0"/>
          </a:p>
        </p:txBody>
      </p:sp>
      <p:sp>
        <p:nvSpPr>
          <p:cNvPr id="13" name="ZoneTexte 12"/>
          <p:cNvSpPr txBox="1"/>
          <p:nvPr/>
        </p:nvSpPr>
        <p:spPr>
          <a:xfrm>
            <a:off x="6138480" y="2000144"/>
            <a:ext cx="6053520" cy="1015663"/>
          </a:xfrm>
          <a:prstGeom prst="rect">
            <a:avLst/>
          </a:prstGeom>
          <a:solidFill>
            <a:srgbClr val="1C446B"/>
          </a:solidFill>
          <a:ln>
            <a:noFill/>
          </a:ln>
        </p:spPr>
        <p:txBody>
          <a:bodyPr wrap="square" lIns="216000" rIns="21600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FF"/>
                </a:solidFill>
                <a:effectLst/>
                <a:uLnTx/>
                <a:uFillTx/>
                <a:latin typeface="Arial" charset="0"/>
                <a:ea typeface="Arial" charset="0"/>
                <a:cs typeface="Arial" charset="0"/>
              </a:rPr>
              <a:t>The Higgs boson was discovered in 2012; without it fundamental particles would be massless </a:t>
            </a:r>
            <a:br>
              <a:rPr kumimoji="0" lang="en-US" sz="2000" b="0" i="0" u="none" strike="noStrike" kern="1200" cap="none" spc="0" normalizeH="0" baseline="0" noProof="0" dirty="0">
                <a:ln>
                  <a:noFill/>
                </a:ln>
                <a:solidFill>
                  <a:srgbClr val="FFFFFF"/>
                </a:solidFill>
                <a:effectLst/>
                <a:uLnTx/>
                <a:uFillTx/>
                <a:latin typeface="Arial" charset="0"/>
                <a:ea typeface="Arial" charset="0"/>
                <a:cs typeface="Arial" charset="0"/>
              </a:rPr>
            </a:br>
            <a:r>
              <a:rPr kumimoji="0" lang="en-US" sz="2000" b="0" i="0" u="none" strike="noStrike" kern="1200" cap="none" spc="0" normalizeH="0" baseline="0" noProof="0" dirty="0">
                <a:ln>
                  <a:noFill/>
                </a:ln>
                <a:solidFill>
                  <a:srgbClr val="FFFFFF"/>
                </a:solidFill>
                <a:effectLst/>
                <a:uLnTx/>
                <a:uFillTx/>
                <a:latin typeface="Arial" charset="0"/>
                <a:ea typeface="Arial" charset="0"/>
                <a:cs typeface="Arial" charset="0"/>
              </a:rPr>
              <a:t>and atoms could not form.</a:t>
            </a:r>
            <a:endParaRPr kumimoji="0" lang="fr-FR" sz="20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grpSp>
        <p:nvGrpSpPr>
          <p:cNvPr id="27" name="Group 26">
            <a:extLst>
              <a:ext uri="{FF2B5EF4-FFF2-40B4-BE49-F238E27FC236}">
                <a16:creationId xmlns:a16="http://schemas.microsoft.com/office/drawing/2014/main" id="{7E7686D5-F1B3-5043-B43C-8E92618A0CB4}"/>
              </a:ext>
            </a:extLst>
          </p:cNvPr>
          <p:cNvGrpSpPr/>
          <p:nvPr/>
        </p:nvGrpSpPr>
        <p:grpSpPr>
          <a:xfrm>
            <a:off x="0" y="2001448"/>
            <a:ext cx="6048000" cy="3642769"/>
            <a:chOff x="0" y="1848063"/>
            <a:chExt cx="6048000" cy="3642769"/>
          </a:xfrm>
        </p:grpSpPr>
        <p:sp>
          <p:nvSpPr>
            <p:cNvPr id="14" name="ZoneTexte 13"/>
            <p:cNvSpPr txBox="1"/>
            <p:nvPr/>
          </p:nvSpPr>
          <p:spPr>
            <a:xfrm>
              <a:off x="1619" y="4475169"/>
              <a:ext cx="6046381" cy="1015663"/>
            </a:xfrm>
            <a:prstGeom prst="rect">
              <a:avLst/>
            </a:prstGeom>
            <a:solidFill>
              <a:schemeClr val="accent3"/>
            </a:solidFill>
          </p:spPr>
          <p:txBody>
            <a:bodyPr wrap="square" lIns="216000" rIns="216000"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FFFFFF"/>
                  </a:solidFill>
                  <a:effectLst/>
                  <a:uLnTx/>
                  <a:uFillTx/>
                  <a:latin typeface="Arial" charset="0"/>
                  <a:ea typeface="Arial" charset="0"/>
                  <a:cs typeface="Arial" charset="0"/>
                </a:rPr>
                <a:t>Several CERN scientists have received </a:t>
              </a:r>
              <a:br>
                <a:rPr kumimoji="0" lang="en-US" sz="2000" b="0" i="0" u="none" strike="noStrike" kern="1200" cap="none" spc="0" normalizeH="0" baseline="0" noProof="0" dirty="0">
                  <a:ln>
                    <a:noFill/>
                  </a:ln>
                  <a:solidFill>
                    <a:srgbClr val="FFFFFF"/>
                  </a:solidFill>
                  <a:effectLst/>
                  <a:uLnTx/>
                  <a:uFillTx/>
                  <a:latin typeface="Arial" charset="0"/>
                  <a:ea typeface="Arial" charset="0"/>
                  <a:cs typeface="Arial" charset="0"/>
                </a:rPr>
              </a:br>
              <a:r>
                <a:rPr kumimoji="0" lang="en-US" sz="2000" b="0" i="0" u="none" strike="noStrike" kern="1200" cap="none" spc="0" normalizeH="0" baseline="0" noProof="0" dirty="0">
                  <a:ln>
                    <a:noFill/>
                  </a:ln>
                  <a:solidFill>
                    <a:srgbClr val="FFFFFF"/>
                  </a:solidFill>
                  <a:effectLst/>
                  <a:uLnTx/>
                  <a:uFillTx/>
                  <a:latin typeface="Arial" charset="0"/>
                  <a:ea typeface="Arial" charset="0"/>
                  <a:cs typeface="Arial" charset="0"/>
                </a:rPr>
                <a:t>Nobel Prizes for key discoveries </a:t>
              </a:r>
              <a:br>
                <a:rPr kumimoji="0" lang="en-US" sz="2000" b="0" i="0" u="none" strike="noStrike" kern="1200" cap="none" spc="0" normalizeH="0" baseline="0" noProof="0" dirty="0">
                  <a:ln>
                    <a:noFill/>
                  </a:ln>
                  <a:solidFill>
                    <a:srgbClr val="FFFFFF"/>
                  </a:solidFill>
                  <a:effectLst/>
                  <a:uLnTx/>
                  <a:uFillTx/>
                  <a:latin typeface="Arial" charset="0"/>
                  <a:ea typeface="Arial" charset="0"/>
                  <a:cs typeface="Arial" charset="0"/>
                </a:rPr>
              </a:br>
              <a:r>
                <a:rPr kumimoji="0" lang="en-US" sz="2000" b="0" i="0" u="none" strike="noStrike" kern="1200" cap="none" spc="0" normalizeH="0" baseline="0" noProof="0" dirty="0">
                  <a:ln>
                    <a:noFill/>
                  </a:ln>
                  <a:solidFill>
                    <a:srgbClr val="FFFFFF"/>
                  </a:solidFill>
                  <a:effectLst/>
                  <a:uLnTx/>
                  <a:uFillTx/>
                  <a:latin typeface="Arial" charset="0"/>
                  <a:ea typeface="Arial" charset="0"/>
                  <a:cs typeface="Arial" charset="0"/>
                </a:rPr>
                <a:t>in particle physics.</a:t>
              </a:r>
              <a:endParaRPr kumimoji="0" lang="fr-FR" sz="2000" b="0" i="0" u="none" strike="noStrike" kern="1200" cap="none" spc="0" normalizeH="0" baseline="0" noProof="0" dirty="0">
                <a:ln>
                  <a:noFill/>
                </a:ln>
                <a:solidFill>
                  <a:srgbClr val="FFFFFF"/>
                </a:solidFill>
                <a:effectLst/>
                <a:uLnTx/>
                <a:uFillTx/>
                <a:latin typeface="Arial" charset="0"/>
                <a:ea typeface="Arial" charset="0"/>
                <a:cs typeface="Arial" charset="0"/>
              </a:endParaRPr>
            </a:p>
          </p:txBody>
        </p:sp>
        <p:grpSp>
          <p:nvGrpSpPr>
            <p:cNvPr id="26" name="Group 25">
              <a:extLst>
                <a:ext uri="{FF2B5EF4-FFF2-40B4-BE49-F238E27FC236}">
                  <a16:creationId xmlns:a16="http://schemas.microsoft.com/office/drawing/2014/main" id="{4C890703-5AC1-6040-A09A-7152D1B5CFA5}"/>
                </a:ext>
              </a:extLst>
            </p:cNvPr>
            <p:cNvGrpSpPr/>
            <p:nvPr/>
          </p:nvGrpSpPr>
          <p:grpSpPr>
            <a:xfrm>
              <a:off x="0" y="1848063"/>
              <a:ext cx="6048000" cy="2631992"/>
              <a:chOff x="0" y="1848063"/>
              <a:chExt cx="6048000" cy="2631992"/>
            </a:xfrm>
          </p:grpSpPr>
          <p:pic>
            <p:nvPicPr>
              <p:cNvPr id="25" name="Picture 24">
                <a:extLst>
                  <a:ext uri="{FF2B5EF4-FFF2-40B4-BE49-F238E27FC236}">
                    <a16:creationId xmlns:a16="http://schemas.microsoft.com/office/drawing/2014/main" id="{C48A4CC7-EA23-5D48-B966-414786DAE1A9}"/>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t="-291"/>
              <a:stretch/>
            </p:blipFill>
            <p:spPr>
              <a:xfrm>
                <a:off x="4087019" y="1848063"/>
                <a:ext cx="1960981" cy="2627106"/>
              </a:xfrm>
              <a:prstGeom prst="rect">
                <a:avLst/>
              </a:prstGeom>
            </p:spPr>
          </p:pic>
          <p:pic>
            <p:nvPicPr>
              <p:cNvPr id="7" name="Picture 6">
                <a:extLst>
                  <a:ext uri="{FF2B5EF4-FFF2-40B4-BE49-F238E27FC236}">
                    <a16:creationId xmlns:a16="http://schemas.microsoft.com/office/drawing/2014/main" id="{A2347326-D044-A747-89BF-74E67EFEA39F}"/>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0" y="1852951"/>
                <a:ext cx="1959360" cy="2624238"/>
              </a:xfrm>
              <a:prstGeom prst="rect">
                <a:avLst/>
              </a:prstGeom>
            </p:spPr>
          </p:pic>
          <p:pic>
            <p:nvPicPr>
              <p:cNvPr id="17" name="Picture 16">
                <a:extLst>
                  <a:ext uri="{FF2B5EF4-FFF2-40B4-BE49-F238E27FC236}">
                    <a16:creationId xmlns:a16="http://schemas.microsoft.com/office/drawing/2014/main" id="{2B360A79-9685-2C49-80CF-BD9544AD456B}"/>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2049840" y="1852951"/>
                <a:ext cx="1946701" cy="2624238"/>
              </a:xfrm>
              <a:prstGeom prst="rect">
                <a:avLst/>
              </a:prstGeom>
            </p:spPr>
          </p:pic>
          <p:sp>
            <p:nvSpPr>
              <p:cNvPr id="6" name="TextBox 5">
                <a:extLst>
                  <a:ext uri="{FF2B5EF4-FFF2-40B4-BE49-F238E27FC236}">
                    <a16:creationId xmlns:a16="http://schemas.microsoft.com/office/drawing/2014/main" id="{9078819D-7B9E-D74A-8BD8-E48D348A820C}"/>
                  </a:ext>
                </a:extLst>
              </p:cNvPr>
              <p:cNvSpPr txBox="1"/>
              <p:nvPr/>
            </p:nvSpPr>
            <p:spPr>
              <a:xfrm>
                <a:off x="14351" y="4233834"/>
                <a:ext cx="965329" cy="246221"/>
              </a:xfrm>
              <a:prstGeom prst="rect">
                <a:avLst/>
              </a:prstGeom>
              <a:solidFill>
                <a:srgbClr val="2F2F2F">
                  <a:alpha val="27000"/>
                </a:srgb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Arial" panose="020B0604020202020204"/>
                    <a:ea typeface="+mn-ea"/>
                    <a:cs typeface="+mn-cs"/>
                  </a:rPr>
                  <a:t>Carlo Rubbia </a:t>
                </a:r>
              </a:p>
            </p:txBody>
          </p:sp>
          <p:sp>
            <p:nvSpPr>
              <p:cNvPr id="15" name="TextBox 14">
                <a:extLst>
                  <a:ext uri="{FF2B5EF4-FFF2-40B4-BE49-F238E27FC236}">
                    <a16:creationId xmlns:a16="http://schemas.microsoft.com/office/drawing/2014/main" id="{3E651B09-EB92-474E-ADE4-3956911C4B01}"/>
                  </a:ext>
                </a:extLst>
              </p:cNvPr>
              <p:cNvSpPr txBox="1"/>
              <p:nvPr/>
            </p:nvSpPr>
            <p:spPr>
              <a:xfrm>
                <a:off x="2089294" y="4233834"/>
                <a:ext cx="1354858" cy="246221"/>
              </a:xfrm>
              <a:prstGeom prst="rect">
                <a:avLst/>
              </a:prstGeom>
              <a:solidFill>
                <a:srgbClr val="000000">
                  <a:alpha val="27059"/>
                </a:srgb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Arial" panose="020B0604020202020204"/>
                    <a:ea typeface="+mn-ea"/>
                    <a:cs typeface="+mn-cs"/>
                  </a:rPr>
                  <a:t>Simon Van der Meer</a:t>
                </a:r>
              </a:p>
            </p:txBody>
          </p:sp>
          <p:sp>
            <p:nvSpPr>
              <p:cNvPr id="16" name="TextBox 15">
                <a:extLst>
                  <a:ext uri="{FF2B5EF4-FFF2-40B4-BE49-F238E27FC236}">
                    <a16:creationId xmlns:a16="http://schemas.microsoft.com/office/drawing/2014/main" id="{BB4EFCEE-3BD5-4D4E-B609-41EAF42A32C7}"/>
                  </a:ext>
                </a:extLst>
              </p:cNvPr>
              <p:cNvSpPr txBox="1"/>
              <p:nvPr/>
            </p:nvSpPr>
            <p:spPr>
              <a:xfrm>
                <a:off x="4087019" y="4230967"/>
                <a:ext cx="1191352" cy="246221"/>
              </a:xfrm>
              <a:prstGeom prst="rect">
                <a:avLst/>
              </a:prstGeom>
              <a:solidFill>
                <a:srgbClr val="2F2F2F">
                  <a:alpha val="27000"/>
                </a:srgb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Arial" panose="020B0604020202020204"/>
                    <a:ea typeface="+mn-ea"/>
                    <a:cs typeface="+mn-cs"/>
                  </a:rPr>
                  <a:t>Georges </a:t>
                </a:r>
                <a:r>
                  <a:rPr kumimoji="0" lang="en-US" sz="1000" b="0" i="0" u="none" strike="noStrike" kern="1200" cap="none" spc="0" normalizeH="0" baseline="0" noProof="0" dirty="0" err="1">
                    <a:ln>
                      <a:noFill/>
                    </a:ln>
                    <a:solidFill>
                      <a:srgbClr val="FFFFFF"/>
                    </a:solidFill>
                    <a:effectLst/>
                    <a:uLnTx/>
                    <a:uFillTx/>
                    <a:latin typeface="Arial" panose="020B0604020202020204"/>
                    <a:ea typeface="+mn-ea"/>
                    <a:cs typeface="+mn-cs"/>
                  </a:rPr>
                  <a:t>Charpak</a:t>
                </a:r>
                <a:endParaRPr kumimoji="0" lang="en-US" sz="10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grpSp>
      </p:grpSp>
      <p:pic>
        <p:nvPicPr>
          <p:cNvPr id="18" name="Picture Placeholder 17">
            <a:extLst>
              <a:ext uri="{FF2B5EF4-FFF2-40B4-BE49-F238E27FC236}">
                <a16:creationId xmlns:a16="http://schemas.microsoft.com/office/drawing/2014/main" id="{52B319D2-277D-624E-BD79-F251FAA0487A}"/>
              </a:ext>
            </a:extLst>
          </p:cNvPr>
          <p:cNvPicPr>
            <a:picLocks noGrp="1" noChangeAspect="1"/>
          </p:cNvPicPr>
          <p:nvPr>
            <p:ph type="pic" sz="quarter" idx="14"/>
          </p:nvPr>
        </p:nvPicPr>
        <p:blipFill rotWithShape="1">
          <a:blip r:embed="rId6" cstate="hqprint">
            <a:extLst>
              <a:ext uri="{28A0092B-C50C-407E-A947-70E740481C1C}">
                <a14:useLocalDpi xmlns:a14="http://schemas.microsoft.com/office/drawing/2010/main"/>
              </a:ext>
            </a:extLst>
          </a:blip>
          <a:srcRect/>
          <a:stretch/>
        </p:blipFill>
        <p:spPr>
          <a:xfrm>
            <a:off x="6138478" y="3015806"/>
            <a:ext cx="6053522" cy="2630809"/>
          </a:xfrm>
        </p:spPr>
      </p:pic>
      <p:sp>
        <p:nvSpPr>
          <p:cNvPr id="20" name="TextBox 19">
            <a:extLst>
              <a:ext uri="{FF2B5EF4-FFF2-40B4-BE49-F238E27FC236}">
                <a16:creationId xmlns:a16="http://schemas.microsoft.com/office/drawing/2014/main" id="{C41F66D7-EFD9-D440-997A-B268BF9ACDC7}"/>
              </a:ext>
            </a:extLst>
          </p:cNvPr>
          <p:cNvSpPr txBox="1"/>
          <p:nvPr/>
        </p:nvSpPr>
        <p:spPr>
          <a:xfrm>
            <a:off x="6138476" y="5400394"/>
            <a:ext cx="6053524" cy="246221"/>
          </a:xfrm>
          <a:prstGeom prst="rect">
            <a:avLst/>
          </a:prstGeom>
          <a:solidFill>
            <a:srgbClr val="2F2F2F">
              <a:alpha val="27000"/>
            </a:srgb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FFFF"/>
                </a:solidFill>
                <a:effectLst/>
                <a:uLnTx/>
                <a:uFillTx/>
                <a:latin typeface="Arial" panose="020B0604020202020204"/>
                <a:ea typeface="+mn-ea"/>
                <a:cs typeface="+mn-cs"/>
              </a:rPr>
              <a:t>François Englert and Peter Higgs. With Robert </a:t>
            </a:r>
            <a:r>
              <a:rPr kumimoji="0" lang="en-US" sz="1000" b="0" i="0" u="none" strike="noStrike" kern="1200" cap="none" spc="0" normalizeH="0" baseline="0" noProof="0" dirty="0" err="1">
                <a:ln>
                  <a:noFill/>
                </a:ln>
                <a:solidFill>
                  <a:srgbClr val="FFFFFF"/>
                </a:solidFill>
                <a:effectLst/>
                <a:uLnTx/>
                <a:uFillTx/>
                <a:latin typeface="Arial" panose="020B0604020202020204"/>
                <a:ea typeface="+mn-ea"/>
                <a:cs typeface="+mn-cs"/>
              </a:rPr>
              <a:t>Brout</a:t>
            </a:r>
            <a:r>
              <a:rPr kumimoji="0" lang="en-US" sz="1000" b="0" i="0" u="none" strike="noStrike" kern="1200" cap="none" spc="0" normalizeH="0" baseline="0" noProof="0" dirty="0">
                <a:ln>
                  <a:noFill/>
                </a:ln>
                <a:solidFill>
                  <a:srgbClr val="FFFFFF"/>
                </a:solidFill>
                <a:effectLst/>
                <a:uLnTx/>
                <a:uFillTx/>
                <a:latin typeface="Arial" panose="020B0604020202020204"/>
                <a:ea typeface="+mn-ea"/>
                <a:cs typeface="+mn-cs"/>
              </a:rPr>
              <a:t>, they proposed the mechanism in 1964.</a:t>
            </a:r>
          </a:p>
        </p:txBody>
      </p:sp>
    </p:spTree>
    <p:extLst>
      <p:ext uri="{BB962C8B-B14F-4D97-AF65-F5344CB8AC3E}">
        <p14:creationId xmlns:p14="http://schemas.microsoft.com/office/powerpoint/2010/main" val="15699835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C02235-9628-2D4B-BA5D-5D55319D4534}"/>
              </a:ext>
            </a:extLst>
          </p:cNvPr>
          <p:cNvSpPr>
            <a:spLocks noGrp="1"/>
          </p:cNvSpPr>
          <p:nvPr>
            <p:ph type="title"/>
          </p:nvPr>
        </p:nvSpPr>
        <p:spPr/>
        <p:txBody>
          <a:bodyPr/>
          <a:lstStyle/>
          <a:p>
            <a:pPr>
              <a:defRPr/>
            </a:pPr>
            <a:r>
              <a:rPr lang="en-US" dirty="0">
                <a:latin typeface="+mn-lt"/>
              </a:rPr>
              <a:t>Accelerator Development</a:t>
            </a:r>
          </a:p>
        </p:txBody>
      </p:sp>
      <p:sp>
        <p:nvSpPr>
          <p:cNvPr id="24578" name="Content Placeholder 2">
            <a:extLst>
              <a:ext uri="{FF2B5EF4-FFF2-40B4-BE49-F238E27FC236}">
                <a16:creationId xmlns:a16="http://schemas.microsoft.com/office/drawing/2014/main" id="{50793E73-A7A4-A34D-9B4E-CAD7C5001DF9}"/>
              </a:ext>
            </a:extLst>
          </p:cNvPr>
          <p:cNvSpPr>
            <a:spLocks noGrp="1" noChangeArrowheads="1"/>
          </p:cNvSpPr>
          <p:nvPr>
            <p:ph sz="half" idx="1"/>
          </p:nvPr>
        </p:nvSpPr>
        <p:spPr>
          <a:xfrm>
            <a:off x="321972" y="1302884"/>
            <a:ext cx="5774028" cy="5089525"/>
          </a:xfrm>
        </p:spPr>
        <p:txBody>
          <a:bodyPr>
            <a:normAutofit lnSpcReduction="10000"/>
          </a:bodyPr>
          <a:lstStyle/>
          <a:p>
            <a:r>
              <a:rPr lang="en-US" altLang="en-US" dirty="0" err="1">
                <a:solidFill>
                  <a:srgbClr val="C00000"/>
                </a:solidFill>
                <a:ea typeface="ＭＳ Ｐゴシック" panose="020B0600070205080204" pitchFamily="34" charset="-128"/>
              </a:rPr>
              <a:t>Characterised</a:t>
            </a:r>
            <a:r>
              <a:rPr lang="en-US" altLang="en-US" dirty="0">
                <a:solidFill>
                  <a:srgbClr val="C00000"/>
                </a:solidFill>
                <a:ea typeface="ＭＳ Ｐゴシック" panose="020B0600070205080204" pitchFamily="34" charset="-128"/>
              </a:rPr>
              <a:t> by rapid progress for over a century.</a:t>
            </a:r>
          </a:p>
          <a:p>
            <a:pPr lvl="1"/>
            <a:r>
              <a:rPr lang="en-US" altLang="en-US" sz="2400" dirty="0">
                <a:ea typeface="ＭＳ Ｐゴシック" panose="020B0600070205080204" pitchFamily="34" charset="-128"/>
              </a:rPr>
              <a:t>From cathode-ray tubes to the LHC.</a:t>
            </a:r>
          </a:p>
          <a:p>
            <a:pPr lvl="1"/>
            <a:r>
              <a:rPr lang="en-US" altLang="en-US" sz="2400" dirty="0">
                <a:ea typeface="ＭＳ Ｐゴシック" panose="020B0600070205080204" pitchFamily="34" charset="-128"/>
              </a:rPr>
              <a:t>From the discovery of the electron to the discovery of the Higgs boson.</a:t>
            </a:r>
          </a:p>
          <a:p>
            <a:r>
              <a:rPr lang="en-GB" altLang="en-US" dirty="0">
                <a:solidFill>
                  <a:srgbClr val="C00000"/>
                </a:solidFill>
                <a:ea typeface="ＭＳ Ｐゴシック" panose="020B0600070205080204" pitchFamily="34" charset="-128"/>
                <a:sym typeface="Wingdings" pitchFamily="2" charset="2"/>
              </a:rPr>
              <a:t>Advances in accelerators require corresponding advances in accelerator technologies</a:t>
            </a:r>
          </a:p>
          <a:p>
            <a:pPr lvl="1"/>
            <a:r>
              <a:rPr lang="en-GB" altLang="en-US" sz="2400" dirty="0">
                <a:ea typeface="ＭＳ Ｐゴシック" panose="020B0600070205080204" pitchFamily="34" charset="-128"/>
                <a:sym typeface="Wingdings" pitchFamily="2" charset="2"/>
              </a:rPr>
              <a:t>Magnets, vacuum systems, RF systems, diagnostics,...</a:t>
            </a:r>
            <a:endParaRPr lang="en-US" altLang="en-US" sz="2400" dirty="0">
              <a:ea typeface="ＭＳ Ｐゴシック" panose="020B0600070205080204" pitchFamily="34" charset="-128"/>
            </a:endParaRPr>
          </a:p>
          <a:p>
            <a:r>
              <a:rPr lang="en-US" altLang="en-US" dirty="0">
                <a:solidFill>
                  <a:srgbClr val="C00000"/>
                </a:solidFill>
                <a:ea typeface="ＭＳ Ｐゴシック" panose="020B0600070205080204" pitchFamily="34" charset="-128"/>
              </a:rPr>
              <a:t>Timelines becoming long, requiring:</a:t>
            </a:r>
          </a:p>
          <a:p>
            <a:pPr lvl="1"/>
            <a:r>
              <a:rPr lang="en-US" altLang="en-US" sz="2400" dirty="0">
                <a:ea typeface="ＭＳ Ｐゴシック" panose="020B0600070205080204" pitchFamily="34" charset="-128"/>
              </a:rPr>
              <a:t>Long-term planning.</a:t>
            </a:r>
          </a:p>
          <a:p>
            <a:pPr lvl="1"/>
            <a:r>
              <a:rPr lang="en-US" altLang="en-US" sz="2400" dirty="0">
                <a:ea typeface="ＭＳ Ｐゴシック" panose="020B0600070205080204" pitchFamily="34" charset="-128"/>
              </a:rPr>
              <a:t>Long-term resources.</a:t>
            </a:r>
          </a:p>
          <a:p>
            <a:pPr lvl="1"/>
            <a:r>
              <a:rPr lang="en-US" altLang="en-US" sz="2400" dirty="0">
                <a:ea typeface="ＭＳ Ｐゴシック" panose="020B0600070205080204" pitchFamily="34" charset="-128"/>
              </a:rPr>
              <a:t>Global collaboration.</a:t>
            </a:r>
          </a:p>
          <a:p>
            <a:pPr lvl="1"/>
            <a:endParaRPr lang="en-US" altLang="en-US" dirty="0">
              <a:ea typeface="ＭＳ Ｐゴシック" panose="020B0600070205080204" pitchFamily="34" charset="-128"/>
            </a:endParaRPr>
          </a:p>
          <a:p>
            <a:pPr lvl="1"/>
            <a:endParaRPr lang="en-US" altLang="en-US" dirty="0">
              <a:ea typeface="ＭＳ Ｐゴシック" panose="020B0600070205080204" pitchFamily="34" charset="-128"/>
            </a:endParaRPr>
          </a:p>
        </p:txBody>
      </p:sp>
      <p:pic>
        <p:nvPicPr>
          <p:cNvPr id="24579" name="Content Placeholder 5">
            <a:extLst>
              <a:ext uri="{FF2B5EF4-FFF2-40B4-BE49-F238E27FC236}">
                <a16:creationId xmlns:a16="http://schemas.microsoft.com/office/drawing/2014/main" id="{F5D852D9-8A32-B144-9CFC-D9D79563CD4A}"/>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6516688" y="1302884"/>
            <a:ext cx="3365500" cy="2038350"/>
          </a:xfrm>
        </p:spPr>
      </p:pic>
      <p:sp>
        <p:nvSpPr>
          <p:cNvPr id="24580" name="Slide Number Placeholder 4">
            <a:extLst>
              <a:ext uri="{FF2B5EF4-FFF2-40B4-BE49-F238E27FC236}">
                <a16:creationId xmlns:a16="http://schemas.microsoft.com/office/drawing/2014/main" id="{070AF82B-E42C-0946-A1D0-51355DB4C8C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D219266-7E93-DA46-BBF2-4EDA2FDBEB3C}" type="slidenum">
              <a:rPr lang="en-US" altLang="en-US" smtClean="0">
                <a:latin typeface="Garamond" panose="02020404030301010803" pitchFamily="18" charset="0"/>
              </a:rPr>
              <a:pPr/>
              <a:t>7</a:t>
            </a:fld>
            <a:endParaRPr lang="en-US" altLang="en-US">
              <a:latin typeface="Garamond" panose="02020404030301010803" pitchFamily="18" charset="0"/>
            </a:endParaRPr>
          </a:p>
        </p:txBody>
      </p:sp>
      <p:pic>
        <p:nvPicPr>
          <p:cNvPr id="24581" name="Picture 7" descr="age5image5728">
            <a:extLst>
              <a:ext uri="{FF2B5EF4-FFF2-40B4-BE49-F238E27FC236}">
                <a16:creationId xmlns:a16="http://schemas.microsoft.com/office/drawing/2014/main" id="{6B6AC73A-927E-1C4A-8C8A-E1B202312E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688" y="3706359"/>
            <a:ext cx="3365500" cy="249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0AA3F6-1618-3548-975A-DD1A2939A246}" type="slidenum">
              <a:rPr kumimoji="0" lang="fr-FR" sz="800" b="0" i="0" u="none" strike="noStrike" kern="1200" cap="none" spc="0" normalizeH="0" baseline="0" noProof="0" smtClean="0">
                <a:ln>
                  <a:noFill/>
                </a:ln>
                <a:solidFill>
                  <a:srgbClr val="0033A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fr-FR" sz="800" b="0" i="0" u="none" strike="noStrike" kern="1200" cap="none" spc="0" normalizeH="0" baseline="0" noProof="0">
              <a:ln>
                <a:noFill/>
              </a:ln>
              <a:solidFill>
                <a:srgbClr val="0033A0"/>
              </a:solidFill>
              <a:effectLst/>
              <a:uLnTx/>
              <a:uFillTx/>
              <a:latin typeface="Arial" panose="020B0604020202020204"/>
              <a:ea typeface="+mn-ea"/>
              <a:cs typeface="+mn-cs"/>
            </a:endParaRPr>
          </a:p>
        </p:txBody>
      </p:sp>
      <p:pic>
        <p:nvPicPr>
          <p:cNvPr id="11" name="Espace réservé du contenu 10"/>
          <p:cNvPicPr>
            <a:picLocks noGrp="1" noChangeAspect="1"/>
          </p:cNvPicPr>
          <p:nvPr>
            <p:ph idx="1"/>
          </p:nvPr>
        </p:nvPicPr>
        <p:blipFill rotWithShape="1">
          <a:blip r:embed="rId3" cstate="hqprint">
            <a:extLst>
              <a:ext uri="{28A0092B-C50C-407E-A947-70E740481C1C}">
                <a14:useLocalDpi xmlns:a14="http://schemas.microsoft.com/office/drawing/2010/main"/>
              </a:ext>
            </a:extLst>
          </a:blip>
          <a:srcRect/>
          <a:stretch/>
        </p:blipFill>
        <p:spPr>
          <a:xfrm>
            <a:off x="-1" y="218396"/>
            <a:ext cx="12192001" cy="6703398"/>
          </a:xfrm>
        </p:spPr>
      </p:pic>
      <p:sp>
        <p:nvSpPr>
          <p:cNvPr id="16" name="Rectangle 15"/>
          <p:cNvSpPr/>
          <p:nvPr/>
        </p:nvSpPr>
        <p:spPr>
          <a:xfrm>
            <a:off x="8232000" y="218396"/>
            <a:ext cx="3960000" cy="6703397"/>
          </a:xfrm>
          <a:prstGeom prst="rect">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57A6"/>
              </a:solidFill>
              <a:effectLst/>
              <a:uLnTx/>
              <a:uFillTx/>
              <a:latin typeface="Arial" panose="020B0604020202020204"/>
              <a:ea typeface="+mn-ea"/>
              <a:cs typeface="+mn-cs"/>
            </a:endParaRPr>
          </a:p>
        </p:txBody>
      </p:sp>
      <p:sp>
        <p:nvSpPr>
          <p:cNvPr id="14" name="Titre 4"/>
          <p:cNvSpPr txBox="1">
            <a:spLocks/>
          </p:cNvSpPr>
          <p:nvPr/>
        </p:nvSpPr>
        <p:spPr>
          <a:xfrm>
            <a:off x="8425419" y="465591"/>
            <a:ext cx="3511208" cy="1320043"/>
          </a:xfrm>
          <a:prstGeom prst="rect">
            <a:avLst/>
          </a:prstGeom>
        </p:spPr>
        <p:txBody>
          <a:bodyPr vert="horz" lIns="0" tIns="0" rIns="0" bIns="0" rtlCol="0" anchor="t" anchorCtr="0">
            <a:normAutofit/>
          </a:bodyPr>
          <a:lst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fr-FR" sz="4000" b="0" i="0" u="none" strike="noStrike" kern="1200" cap="none" spc="0" normalizeH="0" baseline="0" noProof="0" dirty="0">
                <a:ln>
                  <a:noFill/>
                </a:ln>
                <a:solidFill>
                  <a:srgbClr val="FFFFFF"/>
                </a:solidFill>
                <a:effectLst/>
                <a:uLnTx/>
                <a:uFillTx/>
                <a:latin typeface="Arial" panose="020B0604020202020204"/>
                <a:ea typeface="+mj-ea"/>
                <a:cs typeface="+mj-cs"/>
              </a:rPr>
              <a:t>Large Hadron </a:t>
            </a:r>
            <a:r>
              <a:rPr kumimoji="0" lang="fr-FR" sz="4000" b="0" i="0" u="none" strike="noStrike" kern="1200" cap="none" spc="0" normalizeH="0" baseline="0" noProof="0" dirty="0" err="1">
                <a:ln>
                  <a:noFill/>
                </a:ln>
                <a:solidFill>
                  <a:srgbClr val="FFFFFF"/>
                </a:solidFill>
                <a:effectLst/>
                <a:uLnTx/>
                <a:uFillTx/>
                <a:latin typeface="Arial" panose="020B0604020202020204"/>
                <a:ea typeface="+mj-ea"/>
                <a:cs typeface="+mj-cs"/>
              </a:rPr>
              <a:t>Collider</a:t>
            </a:r>
            <a:r>
              <a:rPr kumimoji="0" lang="fr-FR" sz="4000" b="0" i="0" u="none" strike="noStrike" kern="1200" cap="none" spc="0" normalizeH="0" baseline="0" noProof="0" dirty="0">
                <a:ln>
                  <a:noFill/>
                </a:ln>
                <a:solidFill>
                  <a:srgbClr val="FFFFFF"/>
                </a:solidFill>
                <a:effectLst/>
                <a:uLnTx/>
                <a:uFillTx/>
                <a:latin typeface="Arial" panose="020B0604020202020204"/>
                <a:ea typeface="+mj-ea"/>
                <a:cs typeface="+mj-cs"/>
              </a:rPr>
              <a:t> (LHC)</a:t>
            </a:r>
          </a:p>
        </p:txBody>
      </p:sp>
      <p:sp>
        <p:nvSpPr>
          <p:cNvPr id="18" name="Espace réservé du contenu 2"/>
          <p:cNvSpPr txBox="1">
            <a:spLocks/>
          </p:cNvSpPr>
          <p:nvPr/>
        </p:nvSpPr>
        <p:spPr>
          <a:xfrm>
            <a:off x="8425419" y="2341157"/>
            <a:ext cx="3511208" cy="3538238"/>
          </a:xfrm>
          <a:prstGeom prst="rect">
            <a:avLst/>
          </a:prstGeom>
        </p:spPr>
        <p:txBody>
          <a:bodyPr vert="horz" wrap="square" lIns="0" tIns="0" rIns="0" bIns="0" rtlCol="0">
            <a:normAutofit/>
          </a:bodyPr>
          <a:lstStyle>
            <a:lvl1pPr marL="0" indent="0" algn="l" defTabSz="914400" rtl="0" eaLnBrk="1" latinLnBrk="0" hangingPunct="1">
              <a:lnSpc>
                <a:spcPct val="90000"/>
              </a:lnSpc>
              <a:spcBef>
                <a:spcPts val="1000"/>
              </a:spcBef>
              <a:buFont typeface="Arial"/>
              <a:buNone/>
              <a:defRPr sz="2800" kern="1200">
                <a:solidFill>
                  <a:schemeClr val="accent6"/>
                </a:solidFill>
                <a:latin typeface="+mn-lt"/>
                <a:ea typeface="+mn-ea"/>
                <a:cs typeface="+mn-cs"/>
              </a:defRPr>
            </a:lvl1pPr>
            <a:lvl2pPr marL="800100" indent="-342900" algn="l" defTabSz="914400" rtl="0" eaLnBrk="1" latinLnBrk="0" hangingPunct="1">
              <a:lnSpc>
                <a:spcPct val="90000"/>
              </a:lnSpc>
              <a:spcBef>
                <a:spcPts val="500"/>
              </a:spcBef>
              <a:buFont typeface="Arial" charset="0"/>
              <a:buChar char="•"/>
              <a:defRPr sz="2400" kern="1200">
                <a:solidFill>
                  <a:schemeClr val="accent6"/>
                </a:solidFill>
                <a:latin typeface="+mn-lt"/>
                <a:ea typeface="+mn-ea"/>
                <a:cs typeface="+mn-cs"/>
              </a:defRPr>
            </a:lvl2pPr>
            <a:lvl3pPr marL="1257300" indent="-342900" algn="l" defTabSz="914400" rtl="0" eaLnBrk="1" latinLnBrk="0" hangingPunct="1">
              <a:lnSpc>
                <a:spcPct val="90000"/>
              </a:lnSpc>
              <a:spcBef>
                <a:spcPts val="500"/>
              </a:spcBef>
              <a:buFont typeface="Arial" charset="0"/>
              <a:buChar char="•"/>
              <a:defRPr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ts val="1000"/>
              </a:spcBef>
              <a:spcAft>
                <a:spcPts val="0"/>
              </a:spcAft>
              <a:buClrTx/>
              <a:buSzTx/>
              <a:buFont typeface="Arial" charset="0"/>
              <a:buChar char="•"/>
              <a:tabLst/>
              <a:defRPr/>
            </a:pPr>
            <a:r>
              <a:rPr kumimoji="0" lang="fr-FR" sz="2000" b="0" i="0" u="none" strike="noStrike" kern="1200" cap="none" spc="0" normalizeH="0" baseline="0" noProof="0" dirty="0">
                <a:ln>
                  <a:noFill/>
                </a:ln>
                <a:solidFill>
                  <a:srgbClr val="FFFFFF"/>
                </a:solidFill>
                <a:effectLst/>
                <a:uLnTx/>
                <a:uFillTx/>
                <a:latin typeface="Arial" charset="0"/>
                <a:ea typeface="Arial" charset="0"/>
                <a:cs typeface="Arial" charset="0"/>
              </a:rPr>
              <a:t>27 km in </a:t>
            </a:r>
            <a:r>
              <a:rPr kumimoji="0" lang="fr-FR" sz="2000" b="0" i="0" u="none" strike="noStrike" kern="1200" cap="none" spc="0" normalizeH="0" baseline="0" noProof="0" dirty="0" err="1">
                <a:ln>
                  <a:noFill/>
                </a:ln>
                <a:solidFill>
                  <a:srgbClr val="FFFFFF"/>
                </a:solidFill>
                <a:effectLst/>
                <a:uLnTx/>
                <a:uFillTx/>
                <a:latin typeface="Arial" charset="0"/>
                <a:ea typeface="Arial" charset="0"/>
                <a:cs typeface="Arial" charset="0"/>
              </a:rPr>
              <a:t>circumference</a:t>
            </a:r>
            <a:endParaRPr kumimoji="0" lang="fr-FR" sz="2000" b="0" i="0" u="none" strike="noStrike" kern="1200" cap="none" spc="0" normalizeH="0" baseline="0" noProof="0" dirty="0">
              <a:ln>
                <a:noFill/>
              </a:ln>
              <a:solidFill>
                <a:srgbClr val="FFFFFF"/>
              </a:solidFill>
              <a:effectLst/>
              <a:uLnTx/>
              <a:uFillTx/>
              <a:latin typeface="Arial" charset="0"/>
              <a:ea typeface="Arial" charset="0"/>
              <a:cs typeface="Arial" charset="0"/>
            </a:endParaRPr>
          </a:p>
          <a:p>
            <a:pPr marL="342900" marR="0" lvl="0" indent="-342900" algn="l" defTabSz="914400" rtl="0" eaLnBrk="1" fontAlgn="auto" latinLnBrk="0" hangingPunct="1">
              <a:lnSpc>
                <a:spcPct val="100000"/>
              </a:lnSpc>
              <a:spcBef>
                <a:spcPts val="1000"/>
              </a:spcBef>
              <a:spcAft>
                <a:spcPts val="0"/>
              </a:spcAft>
              <a:buClrTx/>
              <a:buSzTx/>
              <a:buFont typeface="Arial" charset="0"/>
              <a:buChar char="•"/>
              <a:tabLst/>
              <a:defRPr/>
            </a:pPr>
            <a:r>
              <a:rPr kumimoji="0" lang="fr-FR" sz="2000" b="0" i="0" u="none" strike="noStrike" kern="1200" cap="none" spc="0" normalizeH="0" baseline="0" noProof="0" dirty="0">
                <a:ln>
                  <a:noFill/>
                </a:ln>
                <a:solidFill>
                  <a:srgbClr val="FFFFFF"/>
                </a:solidFill>
                <a:effectLst/>
                <a:uLnTx/>
                <a:uFillTx/>
                <a:latin typeface="Arial" charset="0"/>
                <a:ea typeface="Arial" charset="0"/>
                <a:cs typeface="Arial" charset="0"/>
              </a:rPr>
              <a:t>About 100 m underground</a:t>
            </a:r>
          </a:p>
          <a:p>
            <a:pPr marL="342900" marR="0" lvl="0" indent="-342900" algn="l" defTabSz="914400" rtl="0" eaLnBrk="1" fontAlgn="auto" latinLnBrk="0" hangingPunct="1">
              <a:lnSpc>
                <a:spcPct val="100000"/>
              </a:lnSpc>
              <a:spcBef>
                <a:spcPts val="1000"/>
              </a:spcBef>
              <a:spcAft>
                <a:spcPts val="0"/>
              </a:spcAft>
              <a:buClrTx/>
              <a:buSzTx/>
              <a:buFont typeface="Arial" charset="0"/>
              <a:buChar char="•"/>
              <a:tabLst/>
              <a:defRPr/>
            </a:pPr>
            <a:r>
              <a:rPr kumimoji="0" lang="fr-CH" sz="2000" b="0" i="0" u="none" strike="noStrike" kern="1200" cap="none" spc="0" normalizeH="0" baseline="0" noProof="0" dirty="0" err="1">
                <a:ln>
                  <a:noFill/>
                </a:ln>
                <a:solidFill>
                  <a:srgbClr val="FFFFFF"/>
                </a:solidFill>
                <a:effectLst/>
                <a:uLnTx/>
                <a:uFillTx/>
                <a:latin typeface="Arial" charset="0"/>
                <a:ea typeface="Arial" charset="0"/>
                <a:cs typeface="Arial" charset="0"/>
              </a:rPr>
              <a:t>Superconductivity</a:t>
            </a:r>
            <a:r>
              <a:rPr kumimoji="0" lang="fr-CH" sz="2000" b="0" i="0" u="none" strike="noStrike" kern="1200" cap="none" spc="0" normalizeH="0" baseline="0" noProof="0" dirty="0">
                <a:ln>
                  <a:noFill/>
                </a:ln>
                <a:solidFill>
                  <a:srgbClr val="FFFFFF"/>
                </a:solidFill>
                <a:effectLst/>
                <a:uLnTx/>
                <a:uFillTx/>
                <a:latin typeface="Arial" charset="0"/>
                <a:ea typeface="Arial" charset="0"/>
                <a:cs typeface="Arial" charset="0"/>
              </a:rPr>
              <a:t> </a:t>
            </a:r>
            <a:r>
              <a:rPr kumimoji="0" lang="fr-CH" sz="2000" b="0" i="0" u="none" strike="noStrike" kern="1200" cap="none" spc="0" normalizeH="0" baseline="0" noProof="0" dirty="0" err="1">
                <a:ln>
                  <a:noFill/>
                </a:ln>
                <a:solidFill>
                  <a:srgbClr val="FFFFFF"/>
                </a:solidFill>
                <a:effectLst/>
                <a:uLnTx/>
                <a:uFillTx/>
                <a:latin typeface="Arial" charset="0"/>
                <a:ea typeface="Arial" charset="0"/>
                <a:cs typeface="Arial" charset="0"/>
              </a:rPr>
              <a:t>is</a:t>
            </a:r>
            <a:r>
              <a:rPr kumimoji="0" lang="fr-CH" sz="2000" b="0" i="0" u="none" strike="noStrike" kern="1200" cap="none" spc="0" normalizeH="0" baseline="0" noProof="0" dirty="0">
                <a:ln>
                  <a:noFill/>
                </a:ln>
                <a:solidFill>
                  <a:srgbClr val="FFFFFF"/>
                </a:solidFill>
                <a:effectLst/>
                <a:uLnTx/>
                <a:uFillTx/>
                <a:latin typeface="Arial" charset="0"/>
                <a:ea typeface="Arial" charset="0"/>
                <a:cs typeface="Arial" charset="0"/>
              </a:rPr>
              <a:t> the </a:t>
            </a:r>
            <a:r>
              <a:rPr kumimoji="0" lang="fr-CH" sz="2000" b="0" i="0" u="none" strike="noStrike" kern="1200" cap="none" spc="0" normalizeH="0" baseline="0" noProof="0" dirty="0" err="1">
                <a:ln>
                  <a:noFill/>
                </a:ln>
                <a:solidFill>
                  <a:srgbClr val="FFFFFF"/>
                </a:solidFill>
                <a:effectLst/>
                <a:uLnTx/>
                <a:uFillTx/>
                <a:latin typeface="Arial" charset="0"/>
                <a:ea typeface="Arial" charset="0"/>
                <a:cs typeface="Arial" charset="0"/>
              </a:rPr>
              <a:t>enabling</a:t>
            </a:r>
            <a:r>
              <a:rPr kumimoji="0" lang="fr-CH" sz="2000" b="0" i="0" u="none" strike="noStrike" kern="1200" cap="none" spc="0" normalizeH="0" baseline="0" noProof="0" dirty="0">
                <a:ln>
                  <a:noFill/>
                </a:ln>
                <a:solidFill>
                  <a:srgbClr val="FFFFFF"/>
                </a:solidFill>
                <a:effectLst/>
                <a:uLnTx/>
                <a:uFillTx/>
                <a:latin typeface="Arial" charset="0"/>
                <a:ea typeface="Arial" charset="0"/>
                <a:cs typeface="Arial" charset="0"/>
              </a:rPr>
              <a:t> </a:t>
            </a:r>
            <a:r>
              <a:rPr kumimoji="0" lang="fr-CH" sz="2000" b="0" i="0" u="none" strike="noStrike" kern="1200" cap="none" spc="0" normalizeH="0" baseline="0" noProof="0" dirty="0" err="1">
                <a:ln>
                  <a:noFill/>
                </a:ln>
                <a:solidFill>
                  <a:srgbClr val="FFFFFF"/>
                </a:solidFill>
                <a:effectLst/>
                <a:uLnTx/>
                <a:uFillTx/>
                <a:latin typeface="Arial" charset="0"/>
                <a:ea typeface="Arial" charset="0"/>
                <a:cs typeface="Arial" charset="0"/>
              </a:rPr>
              <a:t>technology</a:t>
            </a:r>
            <a:r>
              <a:rPr kumimoji="0" lang="fr-CH" sz="2000" b="0" i="0" u="none" strike="noStrike" kern="1200" cap="none" spc="0" normalizeH="0" baseline="0" noProof="0" dirty="0">
                <a:ln>
                  <a:noFill/>
                </a:ln>
                <a:solidFill>
                  <a:srgbClr val="FFFFFF"/>
                </a:solidFill>
                <a:effectLst/>
                <a:uLnTx/>
                <a:uFillTx/>
                <a:latin typeface="Arial" charset="0"/>
                <a:ea typeface="Arial" charset="0"/>
                <a:cs typeface="Arial" charset="0"/>
              </a:rPr>
              <a:t> for magnets and RF </a:t>
            </a:r>
            <a:r>
              <a:rPr kumimoji="0" lang="fr-CH" sz="2000" b="0" i="0" u="none" strike="noStrike" kern="1200" cap="none" spc="0" normalizeH="0" baseline="0" noProof="0" dirty="0" err="1">
                <a:ln>
                  <a:noFill/>
                </a:ln>
                <a:solidFill>
                  <a:srgbClr val="FFFFFF"/>
                </a:solidFill>
                <a:effectLst/>
                <a:uLnTx/>
                <a:uFillTx/>
                <a:latin typeface="Arial" charset="0"/>
                <a:ea typeface="Arial" charset="0"/>
                <a:cs typeface="Arial" charset="0"/>
              </a:rPr>
              <a:t>cavities</a:t>
            </a:r>
            <a:r>
              <a:rPr lang="fr-CH" sz="2000" dirty="0">
                <a:solidFill>
                  <a:srgbClr val="FFFFFF"/>
                </a:solidFill>
                <a:latin typeface="Arial" charset="0"/>
                <a:ea typeface="Arial" charset="0"/>
                <a:cs typeface="Arial" charset="0"/>
              </a:rPr>
              <a:t>.</a:t>
            </a:r>
            <a:endParaRPr kumimoji="0" lang="fr-FR" sz="2000" b="0" i="0" u="none" strike="noStrike" kern="1200" cap="none" spc="0" normalizeH="0" baseline="0" noProof="0" dirty="0">
              <a:ln>
                <a:noFill/>
              </a:ln>
              <a:solidFill>
                <a:srgbClr val="FFFFFF"/>
              </a:solidFill>
              <a:effectLst/>
              <a:uLnTx/>
              <a:uFillTx/>
              <a:latin typeface="Arial" charset="0"/>
              <a:ea typeface="Arial" charset="0"/>
              <a:cs typeface="Arial" charset="0"/>
            </a:endParaRPr>
          </a:p>
        </p:txBody>
      </p:sp>
    </p:spTree>
    <p:extLst>
      <p:ext uri="{BB962C8B-B14F-4D97-AF65-F5344CB8AC3E}">
        <p14:creationId xmlns:p14="http://schemas.microsoft.com/office/powerpoint/2010/main" val="23845123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25F432D1-FAD5-6241-BE3E-4456F0FCF678}"/>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0" y="228600"/>
            <a:ext cx="12192000" cy="6629400"/>
          </a:xfrm>
          <a:prstGeom prst="rect">
            <a:avLst/>
          </a:prstGeom>
        </p:spPr>
      </p:pic>
      <p:sp>
        <p:nvSpPr>
          <p:cNvPr id="7" name="Rectangle 6"/>
          <p:cNvSpPr/>
          <p:nvPr/>
        </p:nvSpPr>
        <p:spPr>
          <a:xfrm>
            <a:off x="8232000" y="218397"/>
            <a:ext cx="3960000" cy="6639604"/>
          </a:xfrm>
          <a:prstGeom prst="rect">
            <a:avLst/>
          </a:prstGeom>
          <a:solidFill>
            <a:schemeClr val="accent3">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57A6"/>
              </a:solidFill>
              <a:effectLst/>
              <a:uLnTx/>
              <a:uFillTx/>
              <a:latin typeface="Arial" panose="020B0604020202020204"/>
              <a:ea typeface="+mn-ea"/>
              <a:cs typeface="+mn-cs"/>
            </a:endParaRPr>
          </a:p>
        </p:txBody>
      </p:sp>
      <p:sp>
        <p:nvSpPr>
          <p:cNvPr id="2" name="Titre 1"/>
          <p:cNvSpPr>
            <a:spLocks noGrp="1"/>
          </p:cNvSpPr>
          <p:nvPr>
            <p:ph type="title"/>
          </p:nvPr>
        </p:nvSpPr>
        <p:spPr>
          <a:xfrm>
            <a:off x="8359509" y="476250"/>
            <a:ext cx="3687518" cy="1715407"/>
          </a:xfrm>
        </p:spPr>
        <p:txBody>
          <a:bodyPr>
            <a:noAutofit/>
          </a:bodyPr>
          <a:lstStyle/>
          <a:p>
            <a:pPr algn="l"/>
            <a:r>
              <a:rPr lang="en-US" sz="3600" dirty="0">
                <a:solidFill>
                  <a:schemeClr val="bg1"/>
                </a:solidFill>
              </a:rPr>
              <a:t>Upgrade to the </a:t>
            </a:r>
            <a:br>
              <a:rPr lang="en-US" sz="3600" dirty="0">
                <a:solidFill>
                  <a:schemeClr val="bg1"/>
                </a:solidFill>
              </a:rPr>
            </a:br>
            <a:r>
              <a:rPr lang="en-US" sz="3600" dirty="0">
                <a:solidFill>
                  <a:schemeClr val="bg1"/>
                </a:solidFill>
              </a:rPr>
              <a:t>High-Luminosity LHC is under way</a:t>
            </a:r>
            <a:endParaRPr lang="fr-FR" sz="3600" dirty="0">
              <a:solidFill>
                <a:schemeClr val="bg1"/>
              </a:solidFill>
            </a:endParaRPr>
          </a:p>
        </p:txBody>
      </p:sp>
      <p:sp>
        <p:nvSpPr>
          <p:cNvPr id="3" name="ZoneTexte 2"/>
          <p:cNvSpPr txBox="1"/>
          <p:nvPr/>
        </p:nvSpPr>
        <p:spPr>
          <a:xfrm>
            <a:off x="8232000" y="2003956"/>
            <a:ext cx="3698930" cy="3493264"/>
          </a:xfrm>
          <a:prstGeom prst="rect">
            <a:avLst/>
          </a:prstGeom>
          <a:noFill/>
        </p:spPr>
        <p:txBody>
          <a:bodyPr wrap="square" rtlCol="0">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The HL-LHC will use new technologies to provide </a:t>
            </a:r>
            <a:b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b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10 times more collisions </a:t>
            </a:r>
            <a:b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b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than the LHC.</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It will give access to rare phenomena, </a:t>
            </a:r>
            <a:r>
              <a:rPr lang="en-US" dirty="0">
                <a:solidFill>
                  <a:srgbClr val="FFFFFF"/>
                </a:solidFill>
                <a:latin typeface="Arial" panose="020B0604020202020204"/>
              </a:rPr>
              <a:t>improved </a:t>
            </a:r>
            <a:r>
              <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rPr>
              <a:t>precision and discovery potential.</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FFFFFF"/>
              </a:solidFill>
              <a:effectLst/>
              <a:uLnTx/>
              <a:uFillTx/>
              <a:latin typeface="Arial" charset="0"/>
              <a:ea typeface="Arial" charset="0"/>
              <a:cs typeface="Arial" charset="0"/>
            </a:endParaRPr>
          </a:p>
          <a:p>
            <a:pPr marL="342900" marR="0" lvl="0" indent="-342900" algn="l" defTabSz="914400" rtl="0" eaLnBrk="1" fontAlgn="auto" latinLnBrk="0" hangingPunct="1">
              <a:lnSpc>
                <a:spcPct val="100000"/>
              </a:lnSpc>
              <a:spcBef>
                <a:spcPts val="600"/>
              </a:spcBef>
              <a:spcAft>
                <a:spcPts val="0"/>
              </a:spcAft>
              <a:buClrTx/>
              <a:buSzPct val="100000"/>
              <a:buFont typeface="Arial" charset="0"/>
              <a:buChar char="•"/>
              <a:tabLst/>
              <a:defRPr/>
            </a:pPr>
            <a:r>
              <a:rPr kumimoji="0" lang="en-US" sz="1800" b="0" i="0" u="none" strike="noStrike" kern="1200" cap="none" spc="0" normalizeH="0" baseline="0" noProof="0" dirty="0">
                <a:ln>
                  <a:noFill/>
                </a:ln>
                <a:solidFill>
                  <a:srgbClr val="FFFFFF"/>
                </a:solidFill>
                <a:effectLst/>
                <a:uLnTx/>
                <a:uFillTx/>
                <a:latin typeface="Arial" charset="0"/>
                <a:ea typeface="Arial" charset="0"/>
                <a:cs typeface="Arial" charset="0"/>
              </a:rPr>
              <a:t>It will start operating in 2029 and run until 2040.</a:t>
            </a:r>
            <a:endParaRPr kumimoji="0" lang="fr-FR" sz="1800" b="0" i="0" u="none" strike="noStrike" kern="1200" cap="none" spc="0" normalizeH="0" baseline="0" noProof="0" dirty="0">
              <a:ln>
                <a:noFill/>
              </a:ln>
              <a:solidFill>
                <a:srgbClr val="FFFFFF"/>
              </a:solidFill>
              <a:effectLst/>
              <a:uLnTx/>
              <a:uFillTx/>
              <a:latin typeface="Arial" charset="0"/>
              <a:ea typeface="Arial" charset="0"/>
              <a:cs typeface="Arial" charset="0"/>
            </a:endParaRPr>
          </a:p>
        </p:txBody>
      </p:sp>
      <p:sp>
        <p:nvSpPr>
          <p:cNvPr id="8" name="Slide Number Placeholder 7">
            <a:extLst>
              <a:ext uri="{FF2B5EF4-FFF2-40B4-BE49-F238E27FC236}">
                <a16:creationId xmlns:a16="http://schemas.microsoft.com/office/drawing/2014/main" id="{6C0DB177-AF9D-12FA-0F71-28A504B9B3D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90AA3F6-1618-3548-975A-DD1A2939A246}" type="slidenum">
              <a:rPr kumimoji="0" lang="fr-FR" sz="800" b="0" i="0" u="none" strike="noStrike" kern="1200" cap="none" spc="0" normalizeH="0" baseline="0" noProof="0" smtClean="0">
                <a:ln>
                  <a:noFill/>
                </a:ln>
                <a:solidFill>
                  <a:srgbClr val="0033A0"/>
                </a:solidFill>
                <a:effectLst/>
                <a:uLnTx/>
                <a:uFillTx/>
                <a:latin typeface="Arial" panose="020B06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fr-FR" sz="800" b="0" i="0" u="none" strike="noStrike" kern="1200" cap="none" spc="0" normalizeH="0" baseline="0" noProof="0">
              <a:ln>
                <a:noFill/>
              </a:ln>
              <a:solidFill>
                <a:srgbClr val="0033A0"/>
              </a:solidFill>
              <a:effectLst/>
              <a:uLnTx/>
              <a:uFillTx/>
              <a:latin typeface="Arial" panose="020B0604020202020204"/>
              <a:ea typeface="+mn-ea"/>
              <a:cs typeface="+mn-cs"/>
            </a:endParaRPr>
          </a:p>
        </p:txBody>
      </p:sp>
      <p:sp>
        <p:nvSpPr>
          <p:cNvPr id="6" name="TextBox 5">
            <a:extLst>
              <a:ext uri="{FF2B5EF4-FFF2-40B4-BE49-F238E27FC236}">
                <a16:creationId xmlns:a16="http://schemas.microsoft.com/office/drawing/2014/main" id="{54661F68-C7DF-1C92-3073-BC63331E063A}"/>
              </a:ext>
            </a:extLst>
          </p:cNvPr>
          <p:cNvSpPr txBox="1"/>
          <p:nvPr/>
        </p:nvSpPr>
        <p:spPr>
          <a:xfrm>
            <a:off x="8501520" y="5614023"/>
            <a:ext cx="3403496" cy="1200329"/>
          </a:xfrm>
          <a:prstGeom prst="rect">
            <a:avLst/>
          </a:prstGeom>
          <a:noFill/>
        </p:spPr>
        <p:txBody>
          <a:bodyPr wrap="none" rtlCol="0">
            <a:spAutoFit/>
          </a:bodyPr>
          <a:lstStyle/>
          <a:p>
            <a:r>
              <a:rPr lang="en-CH" b="1" dirty="0">
                <a:solidFill>
                  <a:srgbClr val="FFFF00"/>
                </a:solidFill>
              </a:rPr>
              <a:t>The LHC / HL-LHC will make</a:t>
            </a:r>
            <a:br>
              <a:rPr lang="en-CH" b="1" dirty="0">
                <a:solidFill>
                  <a:srgbClr val="FFFF00"/>
                </a:solidFill>
              </a:rPr>
            </a:br>
            <a:r>
              <a:rPr lang="en-CH" b="1" dirty="0">
                <a:solidFill>
                  <a:srgbClr val="FFFF00"/>
                </a:solidFill>
              </a:rPr>
              <a:t>significant </a:t>
            </a:r>
            <a:r>
              <a:rPr lang="en-GB" b="1" dirty="0">
                <a:solidFill>
                  <a:srgbClr val="FFFF00"/>
                </a:solidFill>
              </a:rPr>
              <a:t>p</a:t>
            </a:r>
            <a:r>
              <a:rPr lang="en-CH" b="1" dirty="0">
                <a:solidFill>
                  <a:srgbClr val="FFFF00"/>
                </a:solidFill>
              </a:rPr>
              <a:t>rogress but new</a:t>
            </a:r>
            <a:br>
              <a:rPr lang="en-CH" b="1" dirty="0">
                <a:solidFill>
                  <a:srgbClr val="FFFF00"/>
                </a:solidFill>
              </a:rPr>
            </a:br>
            <a:r>
              <a:rPr lang="en-CH" b="1" dirty="0">
                <a:solidFill>
                  <a:srgbClr val="FFFF00"/>
                </a:solidFill>
              </a:rPr>
              <a:t>collider needed to advance</a:t>
            </a:r>
            <a:br>
              <a:rPr lang="en-CH" b="1" dirty="0">
                <a:solidFill>
                  <a:srgbClr val="FFFF00"/>
                </a:solidFill>
              </a:rPr>
            </a:br>
            <a:r>
              <a:rPr lang="en-CH" b="1" dirty="0">
                <a:solidFill>
                  <a:srgbClr val="FFFF00"/>
                </a:solidFill>
              </a:rPr>
              <a:t>research in totally </a:t>
            </a:r>
            <a:r>
              <a:rPr lang="en-GB" b="1" dirty="0">
                <a:solidFill>
                  <a:srgbClr val="FFFF00"/>
                </a:solidFill>
              </a:rPr>
              <a:t>n</a:t>
            </a:r>
            <a:r>
              <a:rPr lang="en-CH" b="1" dirty="0">
                <a:solidFill>
                  <a:srgbClr val="FFFF00"/>
                </a:solidFill>
              </a:rPr>
              <a:t>ew areas.</a:t>
            </a:r>
          </a:p>
        </p:txBody>
      </p:sp>
    </p:spTree>
    <p:extLst>
      <p:ext uri="{BB962C8B-B14F-4D97-AF65-F5344CB8AC3E}">
        <p14:creationId xmlns:p14="http://schemas.microsoft.com/office/powerpoint/2010/main" val="4198517265"/>
      </p:ext>
    </p:extLst>
  </p:cSld>
  <p:clrMapOvr>
    <a:masterClrMapping/>
  </p:clrMapOvr>
</p:sld>
</file>

<file path=ppt/theme/theme1.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6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9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6.xml><?xml version="1.0" encoding="utf-8"?>
<a:theme xmlns:a="http://schemas.openxmlformats.org/drawingml/2006/main" name="Country">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17.xml><?xml version="1.0" encoding="utf-8"?>
<a:theme xmlns:a="http://schemas.openxmlformats.org/drawingml/2006/main" name="CERN_Corporate">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E0AEF679-98C1-AB42-B5BE-2ED16A1D638D}"/>
    </a:ext>
  </a:extLst>
</a:theme>
</file>

<file path=ppt/theme/theme18.xml><?xml version="1.0" encoding="utf-8"?>
<a:theme xmlns:a="http://schemas.openxmlformats.org/drawingml/2006/main" name="2_Research">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ppt/theme/theme19.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20.xml><?xml version="1.0" encoding="utf-8"?>
<a:theme xmlns:a="http://schemas.openxmlformats.org/drawingml/2006/main" name="1_CERN_Corporate">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E0AEF679-98C1-AB42-B5BE-2ED16A1D638D}"/>
    </a:ext>
  </a:extLst>
</a:theme>
</file>

<file path=ppt/theme/theme2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6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28575">
          <a:solidFill>
            <a:schemeClr val="accent5">
              <a:lumMod val="75000"/>
            </a:schemeClr>
          </a:solidFill>
          <a:prstDash val="solid"/>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flat" cmpd="sng" algn="ctr">
          <a:solidFill>
            <a:schemeClr val="dk1"/>
          </a:solidFill>
          <a:prstDash val="dash"/>
          <a:round/>
          <a:headEnd type="none" w="med" len="med"/>
          <a:tailEnd type="none" w="med" len="med"/>
        </a:ln>
      </a:spPr>
      <a:bodyPr/>
      <a:lstStyle/>
      <a:style>
        <a:lnRef idx="0">
          <a:scrgbClr r="0" g="0" b="0"/>
        </a:lnRef>
        <a:fillRef idx="0">
          <a:scrgbClr r="0" g="0" b="0"/>
        </a:fillRef>
        <a:effectRef idx="0">
          <a:scrgbClr r="0" g="0" b="0"/>
        </a:effectRef>
        <a:fontRef idx="minor">
          <a:schemeClr val="tx1"/>
        </a:fontRef>
      </a:style>
    </a:lnDef>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6.xml><?xml version="1.0" encoding="utf-8"?>
<a:theme xmlns:a="http://schemas.openxmlformats.org/drawingml/2006/main" name="3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7.xml><?xml version="1.0" encoding="utf-8"?>
<a:theme xmlns:a="http://schemas.openxmlformats.org/drawingml/2006/main" name="4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1_Research">
  <a:themeElements>
    <a:clrScheme name="CERN 2">
      <a:dk1>
        <a:srgbClr val="0033A0"/>
      </a:dk1>
      <a:lt1>
        <a:srgbClr val="FFFFFF"/>
      </a:lt1>
      <a:dk2>
        <a:srgbClr val="2F2F2F"/>
      </a:dk2>
      <a:lt2>
        <a:srgbClr val="FFFFFF"/>
      </a:lt2>
      <a:accent1>
        <a:srgbClr val="6E2466"/>
      </a:accent1>
      <a:accent2>
        <a:srgbClr val="E15E32"/>
      </a:accent2>
      <a:accent3>
        <a:srgbClr val="1C446B"/>
      </a:accent3>
      <a:accent4>
        <a:srgbClr val="61C5D3"/>
      </a:accent4>
      <a:accent5>
        <a:srgbClr val="BFBFCB"/>
      </a:accent5>
      <a:accent6>
        <a:srgbClr val="0033A0"/>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mtClean="0"/>
        </a:defPPr>
      </a:lstStyle>
    </a:txDef>
  </a:objectDefaults>
  <a:extraClrSchemeLst/>
  <a:extLst>
    <a:ext uri="{05A4C25C-085E-4340-85A3-A5531E510DB2}">
      <thm15:themeFamily xmlns:thm15="http://schemas.microsoft.com/office/thememl/2012/main" name="CERN_New_Corporate_proposition" id="{F1C3E971-1B97-8840-A76A-3950E72D87FC}" vid="{4904FA80-2E56-9C4B-87CA-1D42BF3744A9}"/>
    </a:ext>
  </a:extLst>
</a:theme>
</file>

<file path=docProps/app.xml><?xml version="1.0" encoding="utf-8"?>
<Properties xmlns="http://schemas.openxmlformats.org/officeDocument/2006/extended-properties" xmlns:vt="http://schemas.openxmlformats.org/officeDocument/2006/docPropsVTypes">
  <TotalTime>49953</TotalTime>
  <Words>4327</Words>
  <Application>Microsoft Macintosh PowerPoint</Application>
  <PresentationFormat>Widescreen</PresentationFormat>
  <Paragraphs>666</Paragraphs>
  <Slides>45</Slides>
  <Notes>17</Notes>
  <HiddenSlides>0</HiddenSlides>
  <MMClips>1</MMClips>
  <ScaleCrop>false</ScaleCrop>
  <HeadingPairs>
    <vt:vector size="6" baseType="variant">
      <vt:variant>
        <vt:lpstr>Fonts Used</vt:lpstr>
      </vt:variant>
      <vt:variant>
        <vt:i4>17</vt:i4>
      </vt:variant>
      <vt:variant>
        <vt:lpstr>Theme</vt:lpstr>
      </vt:variant>
      <vt:variant>
        <vt:i4>20</vt:i4>
      </vt:variant>
      <vt:variant>
        <vt:lpstr>Slide Titles</vt:lpstr>
      </vt:variant>
      <vt:variant>
        <vt:i4>45</vt:i4>
      </vt:variant>
    </vt:vector>
  </HeadingPairs>
  <TitlesOfParts>
    <vt:vector size="82" baseType="lpstr">
      <vt:lpstr>MS Mincho</vt:lpstr>
      <vt:lpstr>ＭＳ Ｐゴシック</vt:lpstr>
      <vt:lpstr>American Typewriter</vt:lpstr>
      <vt:lpstr>Arial</vt:lpstr>
      <vt:lpstr>Calibri</vt:lpstr>
      <vt:lpstr>Calibri Light</vt:lpstr>
      <vt:lpstr>Cambria Math</vt:lpstr>
      <vt:lpstr>Corbel</vt:lpstr>
      <vt:lpstr>Courier New</vt:lpstr>
      <vt:lpstr>Garamond</vt:lpstr>
      <vt:lpstr>Gill Sans</vt:lpstr>
      <vt:lpstr>OpenSymbol</vt:lpstr>
      <vt:lpstr>Segoe UI</vt:lpstr>
      <vt:lpstr>Symbol</vt:lpstr>
      <vt:lpstr>Tahoma</vt:lpstr>
      <vt:lpstr>Wingdings</vt:lpstr>
      <vt:lpstr>Zapf Dingbats</vt:lpstr>
      <vt:lpstr>3_Office Theme</vt:lpstr>
      <vt:lpstr>Content Slides - Deep Blue</vt:lpstr>
      <vt:lpstr>6_FC5643-CERN3027 - Scale of contributions</vt:lpstr>
      <vt:lpstr>Custom Design</vt:lpstr>
      <vt:lpstr>2_Content Slides - Deep Blue</vt:lpstr>
      <vt:lpstr>3_Content Slides - Deep Blue</vt:lpstr>
      <vt:lpstr>4_Content Slides - Deep Blue</vt:lpstr>
      <vt:lpstr>Office Theme</vt:lpstr>
      <vt:lpstr>1_Research</vt:lpstr>
      <vt:lpstr>1_Office Theme</vt:lpstr>
      <vt:lpstr>5_Office Theme</vt:lpstr>
      <vt:lpstr>4_Office Theme</vt:lpstr>
      <vt:lpstr>2_Office Theme</vt:lpstr>
      <vt:lpstr>6_Office Theme</vt:lpstr>
      <vt:lpstr>9_FC5643-CERN3027 - Scale of contributions</vt:lpstr>
      <vt:lpstr>Country</vt:lpstr>
      <vt:lpstr>CERN_Corporate</vt:lpstr>
      <vt:lpstr>2_Research</vt:lpstr>
      <vt:lpstr>Default Design</vt:lpstr>
      <vt:lpstr>1_CERN_Corporate</vt:lpstr>
      <vt:lpstr>PowerPoint Presentation</vt:lpstr>
      <vt:lpstr>PowerPoint Presentation</vt:lpstr>
      <vt:lpstr>Four pillars underpin CERN’s mission</vt:lpstr>
      <vt:lpstr>What is the universe made of?</vt:lpstr>
      <vt:lpstr>How did the universe begin?</vt:lpstr>
      <vt:lpstr>At CERN we help to answer these questions</vt:lpstr>
      <vt:lpstr>Accelerator Development</vt:lpstr>
      <vt:lpstr>PowerPoint Presentation</vt:lpstr>
      <vt:lpstr>Upgrade to the  High-Luminosity LHC is under way</vt:lpstr>
      <vt:lpstr>There are many unanswered questions  in fundamental physics </vt:lpstr>
      <vt:lpstr>Preparing CERN’s Future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An innovative local approach for excavated materials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Zimmermann</dc:creator>
  <cp:lastModifiedBy>Emmanuel Tsesmelis</cp:lastModifiedBy>
  <cp:revision>329</cp:revision>
  <cp:lastPrinted>2024-02-13T10:11:46Z</cp:lastPrinted>
  <dcterms:created xsi:type="dcterms:W3CDTF">2022-11-04T23:51:03Z</dcterms:created>
  <dcterms:modified xsi:type="dcterms:W3CDTF">2024-03-11T17:26:42Z</dcterms:modified>
</cp:coreProperties>
</file>