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:in und Datum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Autor:in und Datum</a:t>
            </a:r>
          </a:p>
        </p:txBody>
      </p:sp>
      <p:sp>
        <p:nvSpPr>
          <p:cNvPr id="12" name="Titel der Präsentation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Titel der Präsentation</a:t>
            </a:r>
          </a:p>
        </p:txBody>
      </p:sp>
      <p:sp>
        <p:nvSpPr>
          <p:cNvPr id="13" name="Textebene 1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Präsentationsuntertitel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olientitel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100" name="Folien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10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-Titel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Agenda-Titel</a:t>
            </a:r>
          </a:p>
        </p:txBody>
      </p:sp>
      <p:sp>
        <p:nvSpPr>
          <p:cNvPr id="109" name="Agenda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Agenda-Untertitel</a:t>
            </a:r>
          </a:p>
        </p:txBody>
      </p:sp>
      <p:sp>
        <p:nvSpPr>
          <p:cNvPr id="110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Agendathemen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ebene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Aufstellung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ebene 1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kte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Fakten</a:t>
            </a:r>
          </a:p>
        </p:txBody>
      </p:sp>
      <p:sp>
        <p:nvSpPr>
          <p:cNvPr id="12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Quellenangabe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Quellenangabe</a:t>
            </a:r>
          </a:p>
        </p:txBody>
      </p:sp>
      <p:sp>
        <p:nvSpPr>
          <p:cNvPr id="136" name="Textebene 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„Bemerkenswert“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alatschüssel mit gebratenem Reis, gekochten Eiern und Stäbchen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Schüssel mit Lachsfrikadellen, Salat u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Schüssel mit Pappardelle, Petersilienbutter, gerösteten Haselnüssen und geriebenem Parmesan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alatschüssel mit gebratenem Reis, gekochten Eiern und Stäbchen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und Limonen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itel der Prä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Titel der Präsentation</a:t>
            </a:r>
          </a:p>
        </p:txBody>
      </p:sp>
      <p:sp>
        <p:nvSpPr>
          <p:cNvPr id="23" name="Autor:in und Datum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Autor:in und Datum</a:t>
            </a:r>
          </a:p>
        </p:txBody>
      </p:sp>
      <p:sp>
        <p:nvSpPr>
          <p:cNvPr id="24" name="Textebene 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Präsentationsuntertitel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chüssel mit Lachsfrikadellen, Salat u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Folientitel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Folientitel</a:t>
            </a:r>
          </a:p>
        </p:txBody>
      </p:sp>
      <p:sp>
        <p:nvSpPr>
          <p:cNvPr id="34" name="Textebene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Folien-Untertitel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Foliennumm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lientitel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43" name="Folien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44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61" name="Textebene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Schüssel mit Pappardelle, Petersilienbutter, gerösteten Haselnüssen und geriebenem Parmesan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Folientitel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6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Livevideo –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olien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72" name="Textebene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Folientitel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Livevideo –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lien-Untertitel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82" name="Textebene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Folientitel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8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el des Abschnitts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Titel des Abschnitts</a:t>
            </a:r>
          </a:p>
        </p:txBody>
      </p:sp>
      <p:sp>
        <p:nvSpPr>
          <p:cNvPr id="92" name="Foliennumm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Folientitel</a:t>
            </a:r>
          </a:p>
        </p:txBody>
      </p:sp>
      <p:sp>
        <p:nvSpPr>
          <p:cNvPr id="3" name="Textebene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4.tif"/><Relationship Id="rId4" Type="http://schemas.openxmlformats.org/officeDocument/2006/relationships/image" Target="../media/image5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Adrian Düsselberg 08.04.2024, SFT Meeting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Adrian Düsselberg 08.04.2024, SFT Meeting</a:t>
            </a:r>
          </a:p>
        </p:txBody>
      </p:sp>
      <p:sp>
        <p:nvSpPr>
          <p:cNvPr id="172" name="Beginning of internship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Beginning of internship</a:t>
            </a:r>
          </a:p>
        </p:txBody>
      </p:sp>
      <p:sp>
        <p:nvSpPr>
          <p:cNvPr id="173" name="Introductio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pic>
        <p:nvPicPr>
          <p:cNvPr id="174" name="Bild" descr="Bild"/>
          <p:cNvPicPr>
            <a:picLocks noChangeAspect="1"/>
          </p:cNvPicPr>
          <p:nvPr/>
        </p:nvPicPr>
        <p:blipFill>
          <a:blip r:embed="rId2">
            <a:alphaModFix amt="18587"/>
            <a:extLst/>
          </a:blip>
          <a:stretch>
            <a:fillRect/>
          </a:stretch>
        </p:blipFill>
        <p:spPr>
          <a:xfrm>
            <a:off x="11131711" y="-1090866"/>
            <a:ext cx="16203190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Who am I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Who am I?</a:t>
            </a:r>
          </a:p>
        </p:txBody>
      </p:sp>
      <p:sp>
        <p:nvSpPr>
          <p:cNvPr id="177" name="From Freiburg, Germany…"/>
          <p:cNvSpPr txBox="1"/>
          <p:nvPr>
            <p:ph type="body" sz="half" idx="1"/>
          </p:nvPr>
        </p:nvSpPr>
        <p:spPr>
          <a:xfrm>
            <a:off x="945835" y="4272200"/>
            <a:ext cx="13292698" cy="8208619"/>
          </a:xfrm>
          <a:prstGeom prst="rect">
            <a:avLst/>
          </a:prstGeom>
        </p:spPr>
        <p:txBody>
          <a:bodyPr/>
          <a:lstStyle/>
          <a:p>
            <a:pPr marL="609600" indent="-609600">
              <a:defRPr sz="5500"/>
            </a:pPr>
            <a:r>
              <a:t>From Freiburg, Germany</a:t>
            </a:r>
          </a:p>
          <a:p>
            <a:pPr marL="609600" indent="-609600">
              <a:defRPr sz="5500"/>
            </a:pPr>
            <a:r>
              <a:t>Bachelor at Technical University of Munich in Engineering Science</a:t>
            </a:r>
          </a:p>
          <a:p>
            <a:pPr marL="609600" indent="-609600">
              <a:defRPr sz="5500"/>
            </a:pPr>
            <a:r>
              <a:t>Tennis, football, piano</a:t>
            </a:r>
          </a:p>
        </p:txBody>
      </p:sp>
      <p:pic>
        <p:nvPicPr>
          <p:cNvPr id="178" name="Bild" descr="Bild"/>
          <p:cNvPicPr>
            <a:picLocks noChangeAspect="1"/>
          </p:cNvPicPr>
          <p:nvPr/>
        </p:nvPicPr>
        <p:blipFill>
          <a:blip r:embed="rId2">
            <a:alphaModFix amt="18587"/>
            <a:extLst/>
          </a:blip>
          <a:stretch>
            <a:fillRect/>
          </a:stretch>
        </p:blipFill>
        <p:spPr>
          <a:xfrm>
            <a:off x="11131711" y="-1090866"/>
            <a:ext cx="16203190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0119" y="10463528"/>
            <a:ext cx="4405326" cy="22907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71199" y="9761725"/>
            <a:ext cx="3694377" cy="36943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What did I do befor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did I do before?</a:t>
            </a:r>
          </a:p>
        </p:txBody>
      </p:sp>
      <p:sp>
        <p:nvSpPr>
          <p:cNvPr id="183" name="Semester abroad at Ecole Polytechnique…"/>
          <p:cNvSpPr txBox="1"/>
          <p:nvPr>
            <p:ph type="body" sz="half" idx="1"/>
          </p:nvPr>
        </p:nvSpPr>
        <p:spPr>
          <a:xfrm>
            <a:off x="1206500" y="3568794"/>
            <a:ext cx="12396478" cy="8935722"/>
          </a:xfrm>
          <a:prstGeom prst="rect">
            <a:avLst/>
          </a:prstGeom>
        </p:spPr>
        <p:txBody>
          <a:bodyPr/>
          <a:lstStyle/>
          <a:p>
            <a:pPr marL="609600" indent="-609600">
              <a:defRPr sz="5500"/>
            </a:pPr>
            <a:r>
              <a:t>Semester abroad at Ecole Polytechnique</a:t>
            </a:r>
          </a:p>
          <a:p>
            <a:pPr lvl="1">
              <a:defRPr sz="5500"/>
            </a:pPr>
            <a:r>
              <a:t>C++ project about carcinogenic genes (transcriptomics)</a:t>
            </a:r>
          </a:p>
          <a:p>
            <a:pPr marL="609600" indent="-609600">
              <a:defRPr sz="5500"/>
            </a:pPr>
            <a:r>
              <a:t>Tennis coach, tutor in a few university courses</a:t>
            </a:r>
          </a:p>
        </p:txBody>
      </p:sp>
      <p:pic>
        <p:nvPicPr>
          <p:cNvPr id="184" name="Bild" descr="Bild"/>
          <p:cNvPicPr>
            <a:picLocks noChangeAspect="1"/>
          </p:cNvPicPr>
          <p:nvPr/>
        </p:nvPicPr>
        <p:blipFill>
          <a:blip r:embed="rId2">
            <a:alphaModFix amt="18587"/>
            <a:extLst/>
          </a:blip>
          <a:stretch>
            <a:fillRect/>
          </a:stretch>
        </p:blipFill>
        <p:spPr>
          <a:xfrm>
            <a:off x="11131711" y="-1090866"/>
            <a:ext cx="16203190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73517" y="8147001"/>
            <a:ext cx="4187201" cy="5924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2002" y="9740306"/>
            <a:ext cx="3262235" cy="32622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What I will be working on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I will be working on?</a:t>
            </a:r>
          </a:p>
        </p:txBody>
      </p:sp>
      <p:sp>
        <p:nvSpPr>
          <p:cNvPr id="189" name="Short term internship (5-6 months)…"/>
          <p:cNvSpPr txBox="1"/>
          <p:nvPr>
            <p:ph type="body" sz="half" idx="1"/>
          </p:nvPr>
        </p:nvSpPr>
        <p:spPr>
          <a:xfrm>
            <a:off x="1253893" y="4090680"/>
            <a:ext cx="11068070" cy="9811947"/>
          </a:xfrm>
          <a:prstGeom prst="rect">
            <a:avLst/>
          </a:prstGeom>
        </p:spPr>
        <p:txBody>
          <a:bodyPr/>
          <a:lstStyle/>
          <a:p>
            <a:pPr marL="609600" indent="-609600">
              <a:defRPr sz="5500"/>
            </a:pPr>
            <a:r>
              <a:t>Short term internship (5-6 months)</a:t>
            </a:r>
          </a:p>
          <a:p>
            <a:pPr lvl="1">
              <a:defRPr sz="5500"/>
            </a:pPr>
            <a:r>
              <a:t>Github CI for JSROOT, Graphics</a:t>
            </a:r>
          </a:p>
          <a:p>
            <a:pPr lvl="1">
              <a:defRPr sz="5500"/>
            </a:pPr>
            <a:r>
              <a:t>Saving up some money for my Masters</a:t>
            </a:r>
          </a:p>
          <a:p>
            <a:pPr lvl="1">
              <a:defRPr sz="5500"/>
            </a:pPr>
            <a:r>
              <a:t>Learn a lot</a:t>
            </a:r>
          </a:p>
        </p:txBody>
      </p:sp>
      <p:pic>
        <p:nvPicPr>
          <p:cNvPr id="190" name="Bild" descr="Bild"/>
          <p:cNvPicPr>
            <a:picLocks noChangeAspect="1"/>
          </p:cNvPicPr>
          <p:nvPr/>
        </p:nvPicPr>
        <p:blipFill>
          <a:blip r:embed="rId2">
            <a:alphaModFix amt="18587"/>
            <a:extLst/>
          </a:blip>
          <a:stretch>
            <a:fillRect/>
          </a:stretch>
        </p:blipFill>
        <p:spPr>
          <a:xfrm>
            <a:off x="11131711" y="-1090866"/>
            <a:ext cx="16203190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