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96" r:id="rId2"/>
    <p:sldId id="300" r:id="rId3"/>
    <p:sldId id="301" r:id="rId4"/>
    <p:sldId id="303" r:id="rId5"/>
    <p:sldId id="28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86"/>
  </p:normalViewPr>
  <p:slideViewPr>
    <p:cSldViewPr snapToGrid="0" snapToObjects="1">
      <p:cViewPr varScale="1">
        <p:scale>
          <a:sx n="82" d="100"/>
          <a:sy n="82" d="100"/>
        </p:scale>
        <p:origin x="720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7 April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7 April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7 April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7 April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7 April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7 April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7 April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7 April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7 April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7 April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7 April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7 April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7 April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7 April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7 April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7 April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7 April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7 April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7 April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Beginning of appointment - Intro</a:t>
            </a:r>
            <a:br>
              <a:rPr lang="en-US" dirty="0"/>
            </a:b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Jacopo Fanini</a:t>
            </a:r>
          </a:p>
          <a:p>
            <a:r>
              <a:rPr lang="en-GB" b="0" dirty="0"/>
              <a:t>08.04.2024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8545CCD9-283B-B5E6-216C-EF9DDCB390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592263"/>
            <a:ext cx="11376024" cy="4608512"/>
          </a:xfrm>
        </p:spPr>
        <p:txBody>
          <a:bodyPr/>
          <a:lstStyle/>
          <a:p>
            <a:r>
              <a:rPr lang="it-IT" dirty="0"/>
              <a:t> </a:t>
            </a:r>
            <a:r>
              <a:rPr lang="it-IT" b="0" dirty="0"/>
              <a:t>Born and </a:t>
            </a:r>
            <a:r>
              <a:rPr lang="it-IT" b="0" dirty="0" err="1"/>
              <a:t>raised</a:t>
            </a:r>
            <a:r>
              <a:rPr lang="it-IT" b="0" dirty="0"/>
              <a:t> in a small </a:t>
            </a:r>
            <a:r>
              <a:rPr lang="it-IT" b="0" dirty="0" err="1"/>
              <a:t>village</a:t>
            </a:r>
            <a:r>
              <a:rPr lang="it-IT" b="0" dirty="0"/>
              <a:t> in </a:t>
            </a:r>
            <a:r>
              <a:rPr lang="it-IT" b="0" dirty="0" err="1"/>
              <a:t>Italy</a:t>
            </a:r>
            <a:r>
              <a:rPr lang="it-IT" b="0" dirty="0"/>
              <a:t>, </a:t>
            </a:r>
            <a:r>
              <a:rPr lang="it-IT" b="0" dirty="0" err="1"/>
              <a:t>near</a:t>
            </a:r>
            <a:r>
              <a:rPr lang="it-IT" b="0" dirty="0"/>
              <a:t> Verona</a:t>
            </a:r>
          </a:p>
          <a:p>
            <a:r>
              <a:rPr lang="it-IT" b="0" dirty="0"/>
              <a:t>	</a:t>
            </a:r>
            <a:r>
              <a:rPr lang="it-IT" b="0" dirty="0" err="1"/>
              <a:t>Curious</a:t>
            </a:r>
            <a:r>
              <a:rPr lang="it-IT" b="0" dirty="0"/>
              <a:t>, </a:t>
            </a:r>
            <a:r>
              <a:rPr lang="it-IT" b="0" dirty="0" err="1"/>
              <a:t>purposeful</a:t>
            </a:r>
            <a:r>
              <a:rPr lang="it-IT" b="0" dirty="0"/>
              <a:t>, </a:t>
            </a:r>
            <a:r>
              <a:rPr lang="it-IT" b="0" dirty="0" err="1"/>
              <a:t>overly</a:t>
            </a:r>
            <a:r>
              <a:rPr lang="it-IT" b="0" dirty="0"/>
              <a:t> </a:t>
            </a:r>
            <a:r>
              <a:rPr lang="it-IT" b="0" dirty="0" err="1"/>
              <a:t>perfectionist</a:t>
            </a:r>
            <a:endParaRPr lang="it-IT" dirty="0"/>
          </a:p>
          <a:p>
            <a:endParaRPr lang="it-IT" b="0" dirty="0"/>
          </a:p>
          <a:p>
            <a:r>
              <a:rPr lang="it-IT" b="0" dirty="0"/>
              <a:t>2019-2022: </a:t>
            </a:r>
            <a:r>
              <a:rPr lang="it-IT" dirty="0" err="1"/>
              <a:t>Bachelor’s</a:t>
            </a:r>
            <a:r>
              <a:rPr lang="it-IT" dirty="0"/>
              <a:t> degree in </a:t>
            </a:r>
            <a:r>
              <a:rPr lang="it-IT" dirty="0" err="1"/>
              <a:t>Physics</a:t>
            </a:r>
            <a:r>
              <a:rPr lang="it-IT" dirty="0"/>
              <a:t> @ </a:t>
            </a:r>
            <a:r>
              <a:rPr lang="it-IT" dirty="0" err="1"/>
              <a:t>UniPd</a:t>
            </a:r>
            <a:endParaRPr lang="it-IT" dirty="0"/>
          </a:p>
          <a:p>
            <a:r>
              <a:rPr lang="it-IT" b="0" dirty="0"/>
              <a:t>	Thesis @ AGATA Collaboration, INFN-LNL</a:t>
            </a:r>
          </a:p>
          <a:p>
            <a:r>
              <a:rPr lang="it-IT" b="0" dirty="0"/>
              <a:t>	Science Communicator @ Sperimentando</a:t>
            </a:r>
          </a:p>
          <a:p>
            <a:endParaRPr lang="it-IT" b="0" dirty="0"/>
          </a:p>
          <a:p>
            <a:r>
              <a:rPr lang="it-IT" b="0" dirty="0"/>
              <a:t>2022-202?: </a:t>
            </a:r>
            <a:r>
              <a:rPr lang="it-IT" dirty="0" err="1"/>
              <a:t>Master’s</a:t>
            </a:r>
            <a:r>
              <a:rPr lang="it-IT" dirty="0"/>
              <a:t> degree in </a:t>
            </a:r>
            <a:r>
              <a:rPr lang="it-IT" dirty="0" err="1"/>
              <a:t>Nuclear</a:t>
            </a:r>
            <a:r>
              <a:rPr lang="it-IT" dirty="0"/>
              <a:t> Engineering @ </a:t>
            </a:r>
            <a:r>
              <a:rPr lang="it-IT" dirty="0" err="1"/>
              <a:t>PoliMi</a:t>
            </a:r>
            <a:endParaRPr lang="it-IT" dirty="0"/>
          </a:p>
          <a:p>
            <a:endParaRPr lang="it-IT" dirty="0"/>
          </a:p>
          <a:p>
            <a:r>
              <a:rPr lang="en-US" b="0" dirty="0"/>
              <a:t>Spare time: running, hiking, reading, </a:t>
            </a:r>
            <a:r>
              <a:rPr lang="en-US" b="0" dirty="0" err="1"/>
              <a:t>socialising</a:t>
            </a:r>
            <a:r>
              <a:rPr lang="en-US" b="0" dirty="0"/>
              <a:t>, ...</a:t>
            </a:r>
            <a:endParaRPr lang="it-IT" b="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078C7BA-9BAE-FBA5-9122-2FAF8B2EE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8 April 2024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978B0A3-CAC6-6D55-A837-E53F73F5E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Jacopo Fanini | Beginning of Appointment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AD69C7C-F8F2-2F84-342C-EC07603E9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C139F9FB-2B2B-ED96-0EA4-CBAA7DCF11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3459" y="2856100"/>
            <a:ext cx="2272379" cy="1027064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DA9A83B-6158-F71D-B051-9D0DDDCF89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7097" y="4238673"/>
            <a:ext cx="1397481" cy="1027064"/>
          </a:xfrm>
          <a:prstGeom prst="rect">
            <a:avLst/>
          </a:prstGeom>
        </p:spPr>
      </p:pic>
      <p:sp>
        <p:nvSpPr>
          <p:cNvPr id="9" name="Titolo 8">
            <a:extLst>
              <a:ext uri="{FF2B5EF4-FFF2-40B4-BE49-F238E27FC236}">
                <a16:creationId xmlns:a16="http://schemas.microsoft.com/office/drawing/2014/main" id="{4C59DF4A-866F-7C17-C6B3-0EE95D989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Who </a:t>
            </a:r>
            <a:r>
              <a:rPr lang="it-IT" dirty="0" err="1"/>
              <a:t>am</a:t>
            </a:r>
            <a:r>
              <a:rPr lang="it-IT" dirty="0"/>
              <a:t> I?</a:t>
            </a:r>
          </a:p>
        </p:txBody>
      </p:sp>
      <p:pic>
        <p:nvPicPr>
          <p:cNvPr id="11" name="Immagine 10" descr="Immagine che contiene modello, punto&#10;&#10;Descrizione generata automaticamente">
            <a:extLst>
              <a:ext uri="{FF2B5EF4-FFF2-40B4-BE49-F238E27FC236}">
                <a16:creationId xmlns:a16="http://schemas.microsoft.com/office/drawing/2014/main" id="{CF31C340-8B2D-6E69-778A-FB1DA4CEE1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1728" y="320"/>
            <a:ext cx="2500272" cy="2500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969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A15DB718-01AE-EA68-5CA8-FF52A63A60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Thesis @ AGATA Collaboration, INFN-LNL</a:t>
            </a:r>
          </a:p>
          <a:p>
            <a:r>
              <a:rPr lang="it-IT" b="0" dirty="0"/>
              <a:t>	</a:t>
            </a:r>
            <a:r>
              <a:rPr lang="it-IT" b="0" dirty="0" err="1"/>
              <a:t>Characterization</a:t>
            </a:r>
            <a:r>
              <a:rPr lang="it-IT" b="0" dirty="0"/>
              <a:t> of a new </a:t>
            </a:r>
            <a:r>
              <a:rPr lang="it-IT" b="0" dirty="0" err="1"/>
              <a:t>digital</a:t>
            </a:r>
            <a:r>
              <a:rPr lang="it-IT" b="0" dirty="0"/>
              <a:t> </a:t>
            </a:r>
            <a:r>
              <a:rPr lang="it-IT" b="0" dirty="0" err="1"/>
              <a:t>acquisition</a:t>
            </a:r>
            <a:r>
              <a:rPr lang="it-IT" b="0" dirty="0"/>
              <a:t> chain for </a:t>
            </a:r>
            <a:r>
              <a:rPr lang="it-IT" b="0" dirty="0" err="1"/>
              <a:t>ancillary</a:t>
            </a:r>
            <a:r>
              <a:rPr lang="it-IT" b="0" dirty="0"/>
              <a:t> detectors</a:t>
            </a:r>
          </a:p>
          <a:p>
            <a:r>
              <a:rPr lang="it-IT" b="0" dirty="0"/>
              <a:t>	</a:t>
            </a:r>
            <a:r>
              <a:rPr lang="it-IT" b="0" dirty="0" err="1"/>
              <a:t>Spectroscopy</a:t>
            </a:r>
            <a:r>
              <a:rPr lang="it-IT" b="0" dirty="0"/>
              <a:t> </a:t>
            </a:r>
            <a:r>
              <a:rPr lang="it-IT" b="0" dirty="0" err="1"/>
              <a:t>analysis</a:t>
            </a:r>
            <a:r>
              <a:rPr lang="it-IT" b="0" dirty="0"/>
              <a:t> for detector </a:t>
            </a:r>
            <a:r>
              <a:rPr lang="it-IT" b="0" dirty="0" err="1"/>
              <a:t>commissioning</a:t>
            </a:r>
            <a:endParaRPr lang="it-IT" b="0" dirty="0"/>
          </a:p>
          <a:p>
            <a:endParaRPr lang="it-IT" b="0" dirty="0"/>
          </a:p>
          <a:p>
            <a:r>
              <a:rPr lang="it-IT" dirty="0"/>
              <a:t>Science Communicator @ Sperimentando</a:t>
            </a:r>
          </a:p>
          <a:p>
            <a:r>
              <a:rPr lang="it-IT" dirty="0"/>
              <a:t>	</a:t>
            </a:r>
            <a:r>
              <a:rPr lang="en-US" b="0" dirty="0"/>
              <a:t>Explained physics and science to laymen and children</a:t>
            </a:r>
          </a:p>
          <a:p>
            <a:r>
              <a:rPr lang="it-IT" b="0" dirty="0"/>
              <a:t>	</a:t>
            </a:r>
            <a:r>
              <a:rPr lang="it-IT" b="0" dirty="0" err="1"/>
              <a:t>Designed</a:t>
            </a:r>
            <a:r>
              <a:rPr lang="it-IT" b="0" dirty="0"/>
              <a:t> </a:t>
            </a:r>
            <a:r>
              <a:rPr lang="it-IT" b="0" dirty="0" err="1"/>
              <a:t>experiments</a:t>
            </a:r>
            <a:r>
              <a:rPr lang="it-IT" b="0" dirty="0"/>
              <a:t> and posters</a:t>
            </a:r>
          </a:p>
          <a:p>
            <a:r>
              <a:rPr lang="it-IT" dirty="0"/>
              <a:t>	</a:t>
            </a:r>
          </a:p>
          <a:p>
            <a:r>
              <a:rPr lang="it-IT" dirty="0"/>
              <a:t>	</a:t>
            </a:r>
          </a:p>
          <a:p>
            <a:endParaRPr lang="it-IT" dirty="0"/>
          </a:p>
          <a:p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82AF67DF-815E-4FAA-6DCB-8DEFE350D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did</a:t>
            </a:r>
            <a:r>
              <a:rPr lang="it-IT" dirty="0"/>
              <a:t> I do?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6A8229C-A7CA-5633-6355-852DB9F38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8 April 2024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1064E8F-80F5-DE17-C144-CD76570BE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Jacopo Fanini | Beginning of Appointment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7AD03D-BCA0-416B-D0AD-472CD8AAA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87D4DA4A-FC4F-3737-75A6-77230570F6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0393" y="598593"/>
            <a:ext cx="2010408" cy="2718298"/>
          </a:xfrm>
          <a:prstGeom prst="rect">
            <a:avLst/>
          </a:prstGeom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4D3F1E1B-845E-7046-4DE1-7C98D21870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9" y="4240763"/>
            <a:ext cx="1706406" cy="1783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94F0E75E-B046-E028-DE5C-C5B07535B1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3460" y="3316891"/>
            <a:ext cx="3530551" cy="2647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797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0837CF3B-D254-0E26-34D1-25812537B0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Technical </a:t>
            </a:r>
            <a:r>
              <a:rPr lang="it-IT" dirty="0" err="1"/>
              <a:t>student</a:t>
            </a:r>
            <a:r>
              <a:rPr lang="it-IT" dirty="0"/>
              <a:t> (12 </a:t>
            </a:r>
            <a:r>
              <a:rPr lang="it-IT" dirty="0" err="1"/>
              <a:t>months</a:t>
            </a:r>
            <a:r>
              <a:rPr lang="it-IT" dirty="0"/>
              <a:t>) </a:t>
            </a:r>
            <a:r>
              <a:rPr lang="it-IT" dirty="0" err="1"/>
              <a:t>supervised</a:t>
            </a:r>
            <a:r>
              <a:rPr lang="it-IT" dirty="0"/>
              <a:t> by Gerardo </a:t>
            </a:r>
          </a:p>
          <a:p>
            <a:r>
              <a:rPr lang="it-IT" b="0" dirty="0"/>
              <a:t>	</a:t>
            </a:r>
            <a:r>
              <a:rPr lang="it-IT" b="0" dirty="0" err="1"/>
              <a:t>Learn</a:t>
            </a:r>
            <a:r>
              <a:rPr lang="it-IT" b="0" dirty="0"/>
              <a:t> </a:t>
            </a:r>
            <a:r>
              <a:rPr lang="it-IT" b="0" dirty="0" err="1"/>
              <a:t>many</a:t>
            </a:r>
            <a:r>
              <a:rPr lang="it-IT" b="0" dirty="0"/>
              <a:t> new </a:t>
            </a:r>
            <a:r>
              <a:rPr lang="it-IT" b="0" dirty="0" err="1"/>
              <a:t>things</a:t>
            </a:r>
            <a:endParaRPr lang="it-IT" b="0" dirty="0"/>
          </a:p>
          <a:p>
            <a:r>
              <a:rPr lang="it-IT" b="0" dirty="0"/>
              <a:t>	Import ALEPH data </a:t>
            </a:r>
            <a:r>
              <a:rPr lang="it-IT" b="0" dirty="0" err="1"/>
              <a:t>at</a:t>
            </a:r>
            <a:r>
              <a:rPr lang="it-IT" b="0" dirty="0"/>
              <a:t> LEP in Key4Hep under FCC</a:t>
            </a:r>
          </a:p>
          <a:p>
            <a:r>
              <a:rPr lang="it-IT" b="0" dirty="0"/>
              <a:t>	ALEPH data re-</a:t>
            </a:r>
            <a:r>
              <a:rPr lang="it-IT" b="0" dirty="0" err="1"/>
              <a:t>analysis</a:t>
            </a:r>
            <a:r>
              <a:rPr lang="it-IT" b="0" dirty="0"/>
              <a:t> </a:t>
            </a:r>
          </a:p>
          <a:p>
            <a:r>
              <a:rPr lang="it-IT" b="0" dirty="0"/>
              <a:t>	</a:t>
            </a:r>
            <a:r>
              <a:rPr lang="it-IT" b="0" dirty="0" err="1"/>
              <a:t>Master’s</a:t>
            </a:r>
            <a:r>
              <a:rPr lang="it-IT" b="0" dirty="0"/>
              <a:t> </a:t>
            </a:r>
            <a:r>
              <a:rPr lang="it-IT" b="0" dirty="0" err="1"/>
              <a:t>thesis</a:t>
            </a:r>
            <a:endParaRPr lang="it-IT" b="0" dirty="0"/>
          </a:p>
          <a:p>
            <a:r>
              <a:rPr lang="it-IT" b="0" dirty="0"/>
              <a:t>	…</a:t>
            </a:r>
          </a:p>
          <a:p>
            <a:endParaRPr lang="it-IT" b="0" dirty="0"/>
          </a:p>
          <a:p>
            <a:r>
              <a:rPr lang="it-IT" b="0" dirty="0"/>
              <a:t>	</a:t>
            </a:r>
          </a:p>
          <a:p>
            <a:r>
              <a:rPr lang="it-IT" dirty="0"/>
              <a:t>	</a:t>
            </a:r>
          </a:p>
          <a:p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68DFAA93-C4AE-5897-01E1-AFD744260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am</a:t>
            </a:r>
            <a:r>
              <a:rPr lang="it-IT" dirty="0"/>
              <a:t> I </a:t>
            </a:r>
            <a:r>
              <a:rPr lang="it-IT" dirty="0" err="1"/>
              <a:t>going</a:t>
            </a:r>
            <a:r>
              <a:rPr lang="it-IT" dirty="0"/>
              <a:t> to do?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3B07B19-1DDC-6011-01C2-F15935EA1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8 April 2024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EABE39C-210B-5430-E838-E988B13BF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Jacopo Fanini | Beginning of Appointment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6C76E6E-DD13-858C-80CE-34F66C251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050" name="Picture 2" descr="LogoDesign &lt; FCC &lt; TWiki">
            <a:extLst>
              <a:ext uri="{FF2B5EF4-FFF2-40B4-BE49-F238E27FC236}">
                <a16:creationId xmlns:a16="http://schemas.microsoft.com/office/drawing/2014/main" id="{2F89C653-0180-06DE-A7E5-2E6E44B515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0630" y="887815"/>
            <a:ext cx="1496492" cy="2413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lef (אָֽלֶף), la prima lettera dell'alfabeto ebraico - Simone Venturini">
            <a:extLst>
              <a:ext uri="{FF2B5EF4-FFF2-40B4-BE49-F238E27FC236}">
                <a16:creationId xmlns:a16="http://schemas.microsoft.com/office/drawing/2014/main" id="{AE0B2D03-277A-1DBB-4993-9085C11E93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27" t="20599" r="27781" b="25434"/>
          <a:stretch/>
        </p:blipFill>
        <p:spPr bwMode="auto">
          <a:xfrm>
            <a:off x="10144708" y="1305362"/>
            <a:ext cx="1419226" cy="1578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246C9A45-51BE-D33A-B069-DAA566E737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260" y="4210130"/>
            <a:ext cx="999847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7B1B6DDA-6002-5C6A-D05D-AFA7303867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5810" y="4210130"/>
            <a:ext cx="1194198" cy="11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cmake&quot; Icon - Download for free – Iconduck">
            <a:extLst>
              <a:ext uri="{FF2B5EF4-FFF2-40B4-BE49-F238E27FC236}">
                <a16:creationId xmlns:a16="http://schemas.microsoft.com/office/drawing/2014/main" id="{CA343C8D-240B-1AED-4318-A7872DEC2B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826" y="4210130"/>
            <a:ext cx="1123950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EB92A658-17F0-BCB1-9005-64BB74C159D6}"/>
              </a:ext>
            </a:extLst>
          </p:cNvPr>
          <p:cNvSpPr/>
          <p:nvPr/>
        </p:nvSpPr>
        <p:spPr>
          <a:xfrm>
            <a:off x="10297901" y="4210130"/>
            <a:ext cx="1112840" cy="1123951"/>
          </a:xfrm>
          <a:prstGeom prst="rect">
            <a:avLst/>
          </a:prstGeom>
          <a:solidFill>
            <a:schemeClr val="bg1"/>
          </a:solidFill>
          <a:ln w="28575">
            <a:solidFill>
              <a:srgbClr val="30303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8F6BC5BE-0F99-AE39-E2B2-491742AB306B}"/>
              </a:ext>
            </a:extLst>
          </p:cNvPr>
          <p:cNvSpPr txBox="1"/>
          <p:nvPr/>
        </p:nvSpPr>
        <p:spPr>
          <a:xfrm>
            <a:off x="10603340" y="4192357"/>
            <a:ext cx="77407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it-IT" sz="72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15892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5305DD02-6F77-3223-2012-E6A838BC8AC8}"/>
              </a:ext>
            </a:extLst>
          </p:cNvPr>
          <p:cNvSpPr txBox="1">
            <a:spLocks/>
          </p:cNvSpPr>
          <p:nvPr/>
        </p:nvSpPr>
        <p:spPr>
          <a:xfrm>
            <a:off x="407988" y="354564"/>
            <a:ext cx="11376024" cy="526771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4800" dirty="0"/>
              <a:t>Thank </a:t>
            </a:r>
            <a:r>
              <a:rPr lang="it-IT" sz="4800" dirty="0" err="1"/>
              <a:t>you</a:t>
            </a:r>
            <a:r>
              <a:rPr lang="it-IT" sz="4800" dirty="0"/>
              <a:t>!</a:t>
            </a:r>
          </a:p>
          <a:p>
            <a:pPr algn="ctr"/>
            <a:endParaRPr lang="it-IT" sz="1600" dirty="0"/>
          </a:p>
          <a:p>
            <a:pPr algn="ctr"/>
            <a:r>
              <a:rPr lang="it-IT" b="0" dirty="0"/>
              <a:t>See </a:t>
            </a:r>
            <a:r>
              <a:rPr lang="it-IT" b="0" dirty="0" err="1"/>
              <a:t>you</a:t>
            </a:r>
            <a:r>
              <a:rPr lang="it-IT" b="0" dirty="0"/>
              <a:t> @ office</a:t>
            </a:r>
          </a:p>
          <a:p>
            <a:pPr algn="ctr"/>
            <a:r>
              <a:rPr lang="it-IT" b="0" dirty="0"/>
              <a:t>                      </a:t>
            </a:r>
            <a:r>
              <a:rPr lang="it-IT" b="0" dirty="0" err="1"/>
              <a:t>corridor</a:t>
            </a:r>
            <a:endParaRPr lang="it-IT" b="0" dirty="0"/>
          </a:p>
          <a:p>
            <a:pPr algn="ctr"/>
            <a:r>
              <a:rPr lang="it-IT" b="0" dirty="0"/>
              <a:t>                    Zoom</a:t>
            </a:r>
          </a:p>
          <a:p>
            <a:pPr algn="ctr"/>
            <a:r>
              <a:rPr lang="it-IT" b="0" dirty="0"/>
              <a:t>                            </a:t>
            </a:r>
            <a:r>
              <a:rPr lang="it-IT" b="0" dirty="0" err="1"/>
              <a:t>Mattermost</a:t>
            </a:r>
            <a:endParaRPr lang="it-IT" b="0" dirty="0"/>
          </a:p>
          <a:p>
            <a:pPr algn="ctr"/>
            <a:r>
              <a:rPr lang="it-IT" b="0" dirty="0"/>
              <a:t>                     R1-R2</a:t>
            </a:r>
          </a:p>
          <a:p>
            <a:pPr algn="ctr"/>
            <a:r>
              <a:rPr lang="it-IT" b="0" dirty="0"/>
              <a:t>                       Geneva</a:t>
            </a:r>
          </a:p>
          <a:p>
            <a:pPr algn="ctr"/>
            <a:r>
              <a:rPr lang="it-IT" b="0" dirty="0"/>
              <a:t>                             conference </a:t>
            </a:r>
          </a:p>
          <a:p>
            <a:pPr algn="ctr"/>
            <a:r>
              <a:rPr lang="it-IT" b="0" dirty="0"/>
              <a:t>                   …</a:t>
            </a:r>
            <a:r>
              <a:rPr lang="it-IT" dirty="0"/>
              <a:t>	</a:t>
            </a:r>
          </a:p>
          <a:p>
            <a:r>
              <a:rPr lang="it-IT" dirty="0"/>
              <a:t>	</a:t>
            </a:r>
          </a:p>
          <a:p>
            <a:endParaRPr lang="it-IT" dirty="0"/>
          </a:p>
          <a:p>
            <a:endParaRPr lang="it-IT" dirty="0"/>
          </a:p>
        </p:txBody>
      </p:sp>
      <p:sp>
        <p:nvSpPr>
          <p:cNvPr id="3" name="Segnaposto contenuto 1">
            <a:extLst>
              <a:ext uri="{FF2B5EF4-FFF2-40B4-BE49-F238E27FC236}">
                <a16:creationId xmlns:a16="http://schemas.microsoft.com/office/drawing/2014/main" id="{5305DD02-6F77-3223-2012-E6A838BC8AC8}"/>
              </a:ext>
            </a:extLst>
          </p:cNvPr>
          <p:cNvSpPr txBox="1">
            <a:spLocks/>
          </p:cNvSpPr>
          <p:nvPr/>
        </p:nvSpPr>
        <p:spPr>
          <a:xfrm>
            <a:off x="299130" y="5622278"/>
            <a:ext cx="3479767" cy="72875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Jacopo Fanini </a:t>
            </a:r>
            <a:r>
              <a:rPr lang="it-IT" sz="2000" dirty="0"/>
              <a:t>(2 R-020)</a:t>
            </a:r>
            <a:endParaRPr lang="en-GB" sz="2000" dirty="0"/>
          </a:p>
          <a:p>
            <a:r>
              <a:rPr lang="en-GB" sz="2000" b="0" dirty="0"/>
              <a:t>jacopo.fanini@cern.ch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162</TotalTime>
  <Words>231</Words>
  <Application>Microsoft Office PowerPoint</Application>
  <PresentationFormat>Widescreen</PresentationFormat>
  <Paragraphs>57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8" baseType="lpstr">
      <vt:lpstr>Arial</vt:lpstr>
      <vt:lpstr>Calibri</vt:lpstr>
      <vt:lpstr>Tema di Office</vt:lpstr>
      <vt:lpstr>Beginning of appointment - Intro </vt:lpstr>
      <vt:lpstr>Who am I?</vt:lpstr>
      <vt:lpstr>What did I do?</vt:lpstr>
      <vt:lpstr>What am I going to do?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Beginning of appointment - Intro </dc:title>
  <dc:creator>Jacopo Fanini</dc:creator>
  <cp:lastModifiedBy>Jacopo Fanini</cp:lastModifiedBy>
  <cp:revision>7</cp:revision>
  <dcterms:created xsi:type="dcterms:W3CDTF">2024-04-02T07:33:51Z</dcterms:created>
  <dcterms:modified xsi:type="dcterms:W3CDTF">2024-04-07T18:37:30Z</dcterms:modified>
</cp:coreProperties>
</file>