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94660"/>
  </p:normalViewPr>
  <p:slideViewPr>
    <p:cSldViewPr snapToGrid="0">
      <p:cViewPr varScale="1">
        <p:scale>
          <a:sx n="87" d="100"/>
          <a:sy n="87" d="100"/>
        </p:scale>
        <p:origin x="118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3B72D-FD2D-341F-60E0-7C169470907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6A98EAE-F91D-C5D3-BCBC-42326FECC6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4F9C81A-7135-0396-BE59-7BFD28384C62}"/>
              </a:ext>
            </a:extLst>
          </p:cNvPr>
          <p:cNvSpPr>
            <a:spLocks noGrp="1"/>
          </p:cNvSpPr>
          <p:nvPr>
            <p:ph type="dt" sz="half" idx="10"/>
          </p:nvPr>
        </p:nvSpPr>
        <p:spPr/>
        <p:txBody>
          <a:bodyPr/>
          <a:lstStyle/>
          <a:p>
            <a:fld id="{B1FE70A0-FFD0-42FB-8D43-97D5A13A3509}" type="datetimeFigureOut">
              <a:rPr lang="en-GB" smtClean="0"/>
              <a:t>18/09/2024</a:t>
            </a:fld>
            <a:endParaRPr lang="en-GB"/>
          </a:p>
        </p:txBody>
      </p:sp>
      <p:sp>
        <p:nvSpPr>
          <p:cNvPr id="5" name="Footer Placeholder 4">
            <a:extLst>
              <a:ext uri="{FF2B5EF4-FFF2-40B4-BE49-F238E27FC236}">
                <a16:creationId xmlns:a16="http://schemas.microsoft.com/office/drawing/2014/main" id="{F8C8DCEF-E983-90BC-53D9-25E5FB1C7E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9410400-5B52-9690-5478-B30542CBCCB9}"/>
              </a:ext>
            </a:extLst>
          </p:cNvPr>
          <p:cNvSpPr>
            <a:spLocks noGrp="1"/>
          </p:cNvSpPr>
          <p:nvPr>
            <p:ph type="sldNum" sz="quarter" idx="12"/>
          </p:nvPr>
        </p:nvSpPr>
        <p:spPr/>
        <p:txBody>
          <a:bodyPr/>
          <a:lstStyle/>
          <a:p>
            <a:fld id="{857871E9-F2AA-4339-88C1-598347C77461}" type="slidenum">
              <a:rPr lang="en-GB" smtClean="0"/>
              <a:t>‹#›</a:t>
            </a:fld>
            <a:endParaRPr lang="en-GB"/>
          </a:p>
        </p:txBody>
      </p:sp>
    </p:spTree>
    <p:extLst>
      <p:ext uri="{BB962C8B-B14F-4D97-AF65-F5344CB8AC3E}">
        <p14:creationId xmlns:p14="http://schemas.microsoft.com/office/powerpoint/2010/main" val="74137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C11F8-1EAE-59A6-4661-3D717D928BC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237A1CD-8610-82CE-92DE-8E7188B0877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2D72A10-F6E8-E181-2F7C-5547B533B689}"/>
              </a:ext>
            </a:extLst>
          </p:cNvPr>
          <p:cNvSpPr>
            <a:spLocks noGrp="1"/>
          </p:cNvSpPr>
          <p:nvPr>
            <p:ph type="dt" sz="half" idx="10"/>
          </p:nvPr>
        </p:nvSpPr>
        <p:spPr/>
        <p:txBody>
          <a:bodyPr/>
          <a:lstStyle/>
          <a:p>
            <a:fld id="{B1FE70A0-FFD0-42FB-8D43-97D5A13A3509}" type="datetimeFigureOut">
              <a:rPr lang="en-GB" smtClean="0"/>
              <a:t>18/09/2024</a:t>
            </a:fld>
            <a:endParaRPr lang="en-GB"/>
          </a:p>
        </p:txBody>
      </p:sp>
      <p:sp>
        <p:nvSpPr>
          <p:cNvPr id="5" name="Footer Placeholder 4">
            <a:extLst>
              <a:ext uri="{FF2B5EF4-FFF2-40B4-BE49-F238E27FC236}">
                <a16:creationId xmlns:a16="http://schemas.microsoft.com/office/drawing/2014/main" id="{EB89D01E-257F-8A1C-D0DE-8EE4818F026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30C95B-9365-E05C-EC60-43E8709DF698}"/>
              </a:ext>
            </a:extLst>
          </p:cNvPr>
          <p:cNvSpPr>
            <a:spLocks noGrp="1"/>
          </p:cNvSpPr>
          <p:nvPr>
            <p:ph type="sldNum" sz="quarter" idx="12"/>
          </p:nvPr>
        </p:nvSpPr>
        <p:spPr/>
        <p:txBody>
          <a:bodyPr/>
          <a:lstStyle/>
          <a:p>
            <a:fld id="{857871E9-F2AA-4339-88C1-598347C77461}" type="slidenum">
              <a:rPr lang="en-GB" smtClean="0"/>
              <a:t>‹#›</a:t>
            </a:fld>
            <a:endParaRPr lang="en-GB"/>
          </a:p>
        </p:txBody>
      </p:sp>
    </p:spTree>
    <p:extLst>
      <p:ext uri="{BB962C8B-B14F-4D97-AF65-F5344CB8AC3E}">
        <p14:creationId xmlns:p14="http://schemas.microsoft.com/office/powerpoint/2010/main" val="1509870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D4FA82C-249A-81B9-78DD-B4B24B46D70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7A26EB2-23D4-8756-0ED0-D2DDD4701E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974484C-74C4-B00B-A34F-87D6BD1ECEFC}"/>
              </a:ext>
            </a:extLst>
          </p:cNvPr>
          <p:cNvSpPr>
            <a:spLocks noGrp="1"/>
          </p:cNvSpPr>
          <p:nvPr>
            <p:ph type="dt" sz="half" idx="10"/>
          </p:nvPr>
        </p:nvSpPr>
        <p:spPr/>
        <p:txBody>
          <a:bodyPr/>
          <a:lstStyle/>
          <a:p>
            <a:fld id="{B1FE70A0-FFD0-42FB-8D43-97D5A13A3509}" type="datetimeFigureOut">
              <a:rPr lang="en-GB" smtClean="0"/>
              <a:t>18/09/2024</a:t>
            </a:fld>
            <a:endParaRPr lang="en-GB"/>
          </a:p>
        </p:txBody>
      </p:sp>
      <p:sp>
        <p:nvSpPr>
          <p:cNvPr id="5" name="Footer Placeholder 4">
            <a:extLst>
              <a:ext uri="{FF2B5EF4-FFF2-40B4-BE49-F238E27FC236}">
                <a16:creationId xmlns:a16="http://schemas.microsoft.com/office/drawing/2014/main" id="{C5B111A8-9AD7-4579-F602-7AEAAFB17A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001ADF-D6B0-8E50-7B66-379E6E64D417}"/>
              </a:ext>
            </a:extLst>
          </p:cNvPr>
          <p:cNvSpPr>
            <a:spLocks noGrp="1"/>
          </p:cNvSpPr>
          <p:nvPr>
            <p:ph type="sldNum" sz="quarter" idx="12"/>
          </p:nvPr>
        </p:nvSpPr>
        <p:spPr/>
        <p:txBody>
          <a:bodyPr/>
          <a:lstStyle/>
          <a:p>
            <a:fld id="{857871E9-F2AA-4339-88C1-598347C77461}" type="slidenum">
              <a:rPr lang="en-GB" smtClean="0"/>
              <a:t>‹#›</a:t>
            </a:fld>
            <a:endParaRPr lang="en-GB"/>
          </a:p>
        </p:txBody>
      </p:sp>
    </p:spTree>
    <p:extLst>
      <p:ext uri="{BB962C8B-B14F-4D97-AF65-F5344CB8AC3E}">
        <p14:creationId xmlns:p14="http://schemas.microsoft.com/office/powerpoint/2010/main" val="113701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CE59E-258E-C709-0AB5-D5879468CAB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5A96E27-1A82-4590-7EDD-2AF694AA8D0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06C5E60-6BA7-35D5-59D4-6BBBEC600BD5}"/>
              </a:ext>
            </a:extLst>
          </p:cNvPr>
          <p:cNvSpPr>
            <a:spLocks noGrp="1"/>
          </p:cNvSpPr>
          <p:nvPr>
            <p:ph type="dt" sz="half" idx="10"/>
          </p:nvPr>
        </p:nvSpPr>
        <p:spPr/>
        <p:txBody>
          <a:bodyPr/>
          <a:lstStyle/>
          <a:p>
            <a:fld id="{B1FE70A0-FFD0-42FB-8D43-97D5A13A3509}" type="datetimeFigureOut">
              <a:rPr lang="en-GB" smtClean="0"/>
              <a:t>18/09/2024</a:t>
            </a:fld>
            <a:endParaRPr lang="en-GB"/>
          </a:p>
        </p:txBody>
      </p:sp>
      <p:sp>
        <p:nvSpPr>
          <p:cNvPr id="5" name="Footer Placeholder 4">
            <a:extLst>
              <a:ext uri="{FF2B5EF4-FFF2-40B4-BE49-F238E27FC236}">
                <a16:creationId xmlns:a16="http://schemas.microsoft.com/office/drawing/2014/main" id="{BE2A4A37-36D5-4382-E92D-830FEA9F30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7F16AC-5ECA-C426-DA8E-9927589C218C}"/>
              </a:ext>
            </a:extLst>
          </p:cNvPr>
          <p:cNvSpPr>
            <a:spLocks noGrp="1"/>
          </p:cNvSpPr>
          <p:nvPr>
            <p:ph type="sldNum" sz="quarter" idx="12"/>
          </p:nvPr>
        </p:nvSpPr>
        <p:spPr/>
        <p:txBody>
          <a:bodyPr/>
          <a:lstStyle/>
          <a:p>
            <a:fld id="{857871E9-F2AA-4339-88C1-598347C77461}" type="slidenum">
              <a:rPr lang="en-GB" smtClean="0"/>
              <a:t>‹#›</a:t>
            </a:fld>
            <a:endParaRPr lang="en-GB"/>
          </a:p>
        </p:txBody>
      </p:sp>
    </p:spTree>
    <p:extLst>
      <p:ext uri="{BB962C8B-B14F-4D97-AF65-F5344CB8AC3E}">
        <p14:creationId xmlns:p14="http://schemas.microsoft.com/office/powerpoint/2010/main" val="1687909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45E1C-C3AD-6916-EFCD-D534E513077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703A17E-E629-F10F-33B4-06B45352180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3AF4B96-5E1C-2058-89D6-C4E55CC45ACB}"/>
              </a:ext>
            </a:extLst>
          </p:cNvPr>
          <p:cNvSpPr>
            <a:spLocks noGrp="1"/>
          </p:cNvSpPr>
          <p:nvPr>
            <p:ph type="dt" sz="half" idx="10"/>
          </p:nvPr>
        </p:nvSpPr>
        <p:spPr/>
        <p:txBody>
          <a:bodyPr/>
          <a:lstStyle/>
          <a:p>
            <a:fld id="{B1FE70A0-FFD0-42FB-8D43-97D5A13A3509}" type="datetimeFigureOut">
              <a:rPr lang="en-GB" smtClean="0"/>
              <a:t>18/09/2024</a:t>
            </a:fld>
            <a:endParaRPr lang="en-GB"/>
          </a:p>
        </p:txBody>
      </p:sp>
      <p:sp>
        <p:nvSpPr>
          <p:cNvPr id="5" name="Footer Placeholder 4">
            <a:extLst>
              <a:ext uri="{FF2B5EF4-FFF2-40B4-BE49-F238E27FC236}">
                <a16:creationId xmlns:a16="http://schemas.microsoft.com/office/drawing/2014/main" id="{E63CF37D-8B3A-B34C-E30A-223CFE619A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865F2D-E7C5-AA35-C704-4DD7CF494394}"/>
              </a:ext>
            </a:extLst>
          </p:cNvPr>
          <p:cNvSpPr>
            <a:spLocks noGrp="1"/>
          </p:cNvSpPr>
          <p:nvPr>
            <p:ph type="sldNum" sz="quarter" idx="12"/>
          </p:nvPr>
        </p:nvSpPr>
        <p:spPr/>
        <p:txBody>
          <a:bodyPr/>
          <a:lstStyle/>
          <a:p>
            <a:fld id="{857871E9-F2AA-4339-88C1-598347C77461}" type="slidenum">
              <a:rPr lang="en-GB" smtClean="0"/>
              <a:t>‹#›</a:t>
            </a:fld>
            <a:endParaRPr lang="en-GB"/>
          </a:p>
        </p:txBody>
      </p:sp>
    </p:spTree>
    <p:extLst>
      <p:ext uri="{BB962C8B-B14F-4D97-AF65-F5344CB8AC3E}">
        <p14:creationId xmlns:p14="http://schemas.microsoft.com/office/powerpoint/2010/main" val="1269026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41B55-926A-FFE3-EB2C-4928D7F927C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15D4941-ADC8-59BA-AEB9-C0028DB3D8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7A02F4B-E70B-4DA4-BEC7-C1C26B19827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AA41541-495A-FBDF-28A6-67B745FFCD78}"/>
              </a:ext>
            </a:extLst>
          </p:cNvPr>
          <p:cNvSpPr>
            <a:spLocks noGrp="1"/>
          </p:cNvSpPr>
          <p:nvPr>
            <p:ph type="dt" sz="half" idx="10"/>
          </p:nvPr>
        </p:nvSpPr>
        <p:spPr/>
        <p:txBody>
          <a:bodyPr/>
          <a:lstStyle/>
          <a:p>
            <a:fld id="{B1FE70A0-FFD0-42FB-8D43-97D5A13A3509}" type="datetimeFigureOut">
              <a:rPr lang="en-GB" smtClean="0"/>
              <a:t>18/09/2024</a:t>
            </a:fld>
            <a:endParaRPr lang="en-GB"/>
          </a:p>
        </p:txBody>
      </p:sp>
      <p:sp>
        <p:nvSpPr>
          <p:cNvPr id="6" name="Footer Placeholder 5">
            <a:extLst>
              <a:ext uri="{FF2B5EF4-FFF2-40B4-BE49-F238E27FC236}">
                <a16:creationId xmlns:a16="http://schemas.microsoft.com/office/drawing/2014/main" id="{2EF1888C-E5B2-49AF-4646-58D84973DE8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3F68B0-D2A6-8574-1929-92DEEB3A7A35}"/>
              </a:ext>
            </a:extLst>
          </p:cNvPr>
          <p:cNvSpPr>
            <a:spLocks noGrp="1"/>
          </p:cNvSpPr>
          <p:nvPr>
            <p:ph type="sldNum" sz="quarter" idx="12"/>
          </p:nvPr>
        </p:nvSpPr>
        <p:spPr/>
        <p:txBody>
          <a:bodyPr/>
          <a:lstStyle/>
          <a:p>
            <a:fld id="{857871E9-F2AA-4339-88C1-598347C77461}" type="slidenum">
              <a:rPr lang="en-GB" smtClean="0"/>
              <a:t>‹#›</a:t>
            </a:fld>
            <a:endParaRPr lang="en-GB"/>
          </a:p>
        </p:txBody>
      </p:sp>
    </p:spTree>
    <p:extLst>
      <p:ext uri="{BB962C8B-B14F-4D97-AF65-F5344CB8AC3E}">
        <p14:creationId xmlns:p14="http://schemas.microsoft.com/office/powerpoint/2010/main" val="40906097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B1C55-9450-B6E5-C96E-925260F6672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ECB77E-BE87-7FA1-0D5E-827EF919F1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2FB2100-C094-4433-F465-2949D94357D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EE5E881-1A51-5304-D1C2-65472467DB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B38B116-F9FE-ACF6-FEEC-853F16911C4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BFFEADB-01CF-A848-7ED8-4DDB7B9C8E59}"/>
              </a:ext>
            </a:extLst>
          </p:cNvPr>
          <p:cNvSpPr>
            <a:spLocks noGrp="1"/>
          </p:cNvSpPr>
          <p:nvPr>
            <p:ph type="dt" sz="half" idx="10"/>
          </p:nvPr>
        </p:nvSpPr>
        <p:spPr/>
        <p:txBody>
          <a:bodyPr/>
          <a:lstStyle/>
          <a:p>
            <a:fld id="{B1FE70A0-FFD0-42FB-8D43-97D5A13A3509}" type="datetimeFigureOut">
              <a:rPr lang="en-GB" smtClean="0"/>
              <a:t>18/09/2024</a:t>
            </a:fld>
            <a:endParaRPr lang="en-GB"/>
          </a:p>
        </p:txBody>
      </p:sp>
      <p:sp>
        <p:nvSpPr>
          <p:cNvPr id="8" name="Footer Placeholder 7">
            <a:extLst>
              <a:ext uri="{FF2B5EF4-FFF2-40B4-BE49-F238E27FC236}">
                <a16:creationId xmlns:a16="http://schemas.microsoft.com/office/drawing/2014/main" id="{21B26E98-DE2E-805B-98B6-95BE0E3B8DE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B313998-325A-7C73-6823-BE2850959A74}"/>
              </a:ext>
            </a:extLst>
          </p:cNvPr>
          <p:cNvSpPr>
            <a:spLocks noGrp="1"/>
          </p:cNvSpPr>
          <p:nvPr>
            <p:ph type="sldNum" sz="quarter" idx="12"/>
          </p:nvPr>
        </p:nvSpPr>
        <p:spPr/>
        <p:txBody>
          <a:bodyPr/>
          <a:lstStyle/>
          <a:p>
            <a:fld id="{857871E9-F2AA-4339-88C1-598347C77461}" type="slidenum">
              <a:rPr lang="en-GB" smtClean="0"/>
              <a:t>‹#›</a:t>
            </a:fld>
            <a:endParaRPr lang="en-GB"/>
          </a:p>
        </p:txBody>
      </p:sp>
    </p:spTree>
    <p:extLst>
      <p:ext uri="{BB962C8B-B14F-4D97-AF65-F5344CB8AC3E}">
        <p14:creationId xmlns:p14="http://schemas.microsoft.com/office/powerpoint/2010/main" val="3489685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6B6BC-5F18-7EC5-DD08-88DC91D85C3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9CF6977-71AD-5489-B38D-41C3ADD50F2D}"/>
              </a:ext>
            </a:extLst>
          </p:cNvPr>
          <p:cNvSpPr>
            <a:spLocks noGrp="1"/>
          </p:cNvSpPr>
          <p:nvPr>
            <p:ph type="dt" sz="half" idx="10"/>
          </p:nvPr>
        </p:nvSpPr>
        <p:spPr/>
        <p:txBody>
          <a:bodyPr/>
          <a:lstStyle/>
          <a:p>
            <a:fld id="{B1FE70A0-FFD0-42FB-8D43-97D5A13A3509}" type="datetimeFigureOut">
              <a:rPr lang="en-GB" smtClean="0"/>
              <a:t>18/09/2024</a:t>
            </a:fld>
            <a:endParaRPr lang="en-GB"/>
          </a:p>
        </p:txBody>
      </p:sp>
      <p:sp>
        <p:nvSpPr>
          <p:cNvPr id="4" name="Footer Placeholder 3">
            <a:extLst>
              <a:ext uri="{FF2B5EF4-FFF2-40B4-BE49-F238E27FC236}">
                <a16:creationId xmlns:a16="http://schemas.microsoft.com/office/drawing/2014/main" id="{5F79092B-167E-58F6-3D0A-41B2036AF4F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2DCB283-A0CF-ED3F-6D08-0DE9E33CF30D}"/>
              </a:ext>
            </a:extLst>
          </p:cNvPr>
          <p:cNvSpPr>
            <a:spLocks noGrp="1"/>
          </p:cNvSpPr>
          <p:nvPr>
            <p:ph type="sldNum" sz="quarter" idx="12"/>
          </p:nvPr>
        </p:nvSpPr>
        <p:spPr/>
        <p:txBody>
          <a:bodyPr/>
          <a:lstStyle/>
          <a:p>
            <a:fld id="{857871E9-F2AA-4339-88C1-598347C77461}" type="slidenum">
              <a:rPr lang="en-GB" smtClean="0"/>
              <a:t>‹#›</a:t>
            </a:fld>
            <a:endParaRPr lang="en-GB"/>
          </a:p>
        </p:txBody>
      </p:sp>
    </p:spTree>
    <p:extLst>
      <p:ext uri="{BB962C8B-B14F-4D97-AF65-F5344CB8AC3E}">
        <p14:creationId xmlns:p14="http://schemas.microsoft.com/office/powerpoint/2010/main" val="2096401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DE0BFE-BB74-CE4C-FF42-70B1D88EC93D}"/>
              </a:ext>
            </a:extLst>
          </p:cNvPr>
          <p:cNvSpPr>
            <a:spLocks noGrp="1"/>
          </p:cNvSpPr>
          <p:nvPr>
            <p:ph type="dt" sz="half" idx="10"/>
          </p:nvPr>
        </p:nvSpPr>
        <p:spPr/>
        <p:txBody>
          <a:bodyPr/>
          <a:lstStyle/>
          <a:p>
            <a:fld id="{B1FE70A0-FFD0-42FB-8D43-97D5A13A3509}" type="datetimeFigureOut">
              <a:rPr lang="en-GB" smtClean="0"/>
              <a:t>18/09/2024</a:t>
            </a:fld>
            <a:endParaRPr lang="en-GB"/>
          </a:p>
        </p:txBody>
      </p:sp>
      <p:sp>
        <p:nvSpPr>
          <p:cNvPr id="3" name="Footer Placeholder 2">
            <a:extLst>
              <a:ext uri="{FF2B5EF4-FFF2-40B4-BE49-F238E27FC236}">
                <a16:creationId xmlns:a16="http://schemas.microsoft.com/office/drawing/2014/main" id="{5AFDE96A-2408-6C6B-D1D4-2592AFBBD6D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F037D54-8DB3-4B6D-2578-0A054D2F7792}"/>
              </a:ext>
            </a:extLst>
          </p:cNvPr>
          <p:cNvSpPr>
            <a:spLocks noGrp="1"/>
          </p:cNvSpPr>
          <p:nvPr>
            <p:ph type="sldNum" sz="quarter" idx="12"/>
          </p:nvPr>
        </p:nvSpPr>
        <p:spPr/>
        <p:txBody>
          <a:bodyPr/>
          <a:lstStyle/>
          <a:p>
            <a:fld id="{857871E9-F2AA-4339-88C1-598347C77461}" type="slidenum">
              <a:rPr lang="en-GB" smtClean="0"/>
              <a:t>‹#›</a:t>
            </a:fld>
            <a:endParaRPr lang="en-GB"/>
          </a:p>
        </p:txBody>
      </p:sp>
    </p:spTree>
    <p:extLst>
      <p:ext uri="{BB962C8B-B14F-4D97-AF65-F5344CB8AC3E}">
        <p14:creationId xmlns:p14="http://schemas.microsoft.com/office/powerpoint/2010/main" val="811661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F7E22-339C-E835-2D2C-B9B100A35F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5D0CC51-4659-239C-DB3C-F3DA048645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BB1C8B8-65A7-26F5-26D0-2EF38B279E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4B0E32D-0C77-FD31-5C57-1C675932580E}"/>
              </a:ext>
            </a:extLst>
          </p:cNvPr>
          <p:cNvSpPr>
            <a:spLocks noGrp="1"/>
          </p:cNvSpPr>
          <p:nvPr>
            <p:ph type="dt" sz="half" idx="10"/>
          </p:nvPr>
        </p:nvSpPr>
        <p:spPr/>
        <p:txBody>
          <a:bodyPr/>
          <a:lstStyle/>
          <a:p>
            <a:fld id="{B1FE70A0-FFD0-42FB-8D43-97D5A13A3509}" type="datetimeFigureOut">
              <a:rPr lang="en-GB" smtClean="0"/>
              <a:t>18/09/2024</a:t>
            </a:fld>
            <a:endParaRPr lang="en-GB"/>
          </a:p>
        </p:txBody>
      </p:sp>
      <p:sp>
        <p:nvSpPr>
          <p:cNvPr id="6" name="Footer Placeholder 5">
            <a:extLst>
              <a:ext uri="{FF2B5EF4-FFF2-40B4-BE49-F238E27FC236}">
                <a16:creationId xmlns:a16="http://schemas.microsoft.com/office/drawing/2014/main" id="{2DBFE75D-D26F-7C7A-E925-62599997D74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CA7719B-D460-4755-1FE7-CC3136AEF2BC}"/>
              </a:ext>
            </a:extLst>
          </p:cNvPr>
          <p:cNvSpPr>
            <a:spLocks noGrp="1"/>
          </p:cNvSpPr>
          <p:nvPr>
            <p:ph type="sldNum" sz="quarter" idx="12"/>
          </p:nvPr>
        </p:nvSpPr>
        <p:spPr/>
        <p:txBody>
          <a:bodyPr/>
          <a:lstStyle/>
          <a:p>
            <a:fld id="{857871E9-F2AA-4339-88C1-598347C77461}" type="slidenum">
              <a:rPr lang="en-GB" smtClean="0"/>
              <a:t>‹#›</a:t>
            </a:fld>
            <a:endParaRPr lang="en-GB"/>
          </a:p>
        </p:txBody>
      </p:sp>
    </p:spTree>
    <p:extLst>
      <p:ext uri="{BB962C8B-B14F-4D97-AF65-F5344CB8AC3E}">
        <p14:creationId xmlns:p14="http://schemas.microsoft.com/office/powerpoint/2010/main" val="60505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AB470-B59D-E777-A9DE-BEA3EB897A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3AFEA55-D8B3-8A80-E962-7EE25752CE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0382317-D989-C517-EFE2-15AB72C36F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58ECD7-C133-D425-AB7B-DE55B7D10551}"/>
              </a:ext>
            </a:extLst>
          </p:cNvPr>
          <p:cNvSpPr>
            <a:spLocks noGrp="1"/>
          </p:cNvSpPr>
          <p:nvPr>
            <p:ph type="dt" sz="half" idx="10"/>
          </p:nvPr>
        </p:nvSpPr>
        <p:spPr/>
        <p:txBody>
          <a:bodyPr/>
          <a:lstStyle/>
          <a:p>
            <a:fld id="{B1FE70A0-FFD0-42FB-8D43-97D5A13A3509}" type="datetimeFigureOut">
              <a:rPr lang="en-GB" smtClean="0"/>
              <a:t>18/09/2024</a:t>
            </a:fld>
            <a:endParaRPr lang="en-GB"/>
          </a:p>
        </p:txBody>
      </p:sp>
      <p:sp>
        <p:nvSpPr>
          <p:cNvPr id="6" name="Footer Placeholder 5">
            <a:extLst>
              <a:ext uri="{FF2B5EF4-FFF2-40B4-BE49-F238E27FC236}">
                <a16:creationId xmlns:a16="http://schemas.microsoft.com/office/drawing/2014/main" id="{A089BF6E-3854-343F-98D3-F6E3F4BBE2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5A3A89E-9693-1462-BB73-426D01E119E1}"/>
              </a:ext>
            </a:extLst>
          </p:cNvPr>
          <p:cNvSpPr>
            <a:spLocks noGrp="1"/>
          </p:cNvSpPr>
          <p:nvPr>
            <p:ph type="sldNum" sz="quarter" idx="12"/>
          </p:nvPr>
        </p:nvSpPr>
        <p:spPr/>
        <p:txBody>
          <a:bodyPr/>
          <a:lstStyle/>
          <a:p>
            <a:fld id="{857871E9-F2AA-4339-88C1-598347C77461}" type="slidenum">
              <a:rPr lang="en-GB" smtClean="0"/>
              <a:t>‹#›</a:t>
            </a:fld>
            <a:endParaRPr lang="en-GB"/>
          </a:p>
        </p:txBody>
      </p:sp>
    </p:spTree>
    <p:extLst>
      <p:ext uri="{BB962C8B-B14F-4D97-AF65-F5344CB8AC3E}">
        <p14:creationId xmlns:p14="http://schemas.microsoft.com/office/powerpoint/2010/main" val="137261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DB1EEE9-4724-76E6-61B8-E6AF764AFE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1471586-E18C-BFC9-F0CC-4DE828A74D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A69A33-CD9E-67CF-3F69-13BF27D781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1FE70A0-FFD0-42FB-8D43-97D5A13A3509}" type="datetimeFigureOut">
              <a:rPr lang="en-GB" smtClean="0"/>
              <a:t>18/09/2024</a:t>
            </a:fld>
            <a:endParaRPr lang="en-GB"/>
          </a:p>
        </p:txBody>
      </p:sp>
      <p:sp>
        <p:nvSpPr>
          <p:cNvPr id="5" name="Footer Placeholder 4">
            <a:extLst>
              <a:ext uri="{FF2B5EF4-FFF2-40B4-BE49-F238E27FC236}">
                <a16:creationId xmlns:a16="http://schemas.microsoft.com/office/drawing/2014/main" id="{6A087C94-D3F6-B545-33C7-6CF15EBA4E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1EF47026-0686-E11C-5AAD-85F5EFE4C8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57871E9-F2AA-4339-88C1-598347C77461}" type="slidenum">
              <a:rPr lang="en-GB" smtClean="0"/>
              <a:t>‹#›</a:t>
            </a:fld>
            <a:endParaRPr lang="en-GB"/>
          </a:p>
        </p:txBody>
      </p:sp>
    </p:spTree>
    <p:extLst>
      <p:ext uri="{BB962C8B-B14F-4D97-AF65-F5344CB8AC3E}">
        <p14:creationId xmlns:p14="http://schemas.microsoft.com/office/powerpoint/2010/main" val="2231368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edms.cern.ch/document/2361339/1.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3A127-0162-97BB-1CD7-E132C120A906}"/>
              </a:ext>
            </a:extLst>
          </p:cNvPr>
          <p:cNvSpPr>
            <a:spLocks noGrp="1"/>
          </p:cNvSpPr>
          <p:nvPr>
            <p:ph type="title"/>
          </p:nvPr>
        </p:nvSpPr>
        <p:spPr/>
        <p:txBody>
          <a:bodyPr/>
          <a:lstStyle/>
          <a:p>
            <a:r>
              <a:rPr lang="en-US" dirty="0"/>
              <a:t>Alignment TAXS-   [BE/GM]</a:t>
            </a:r>
            <a:endParaRPr lang="en-GB" dirty="0"/>
          </a:p>
        </p:txBody>
      </p:sp>
      <p:sp>
        <p:nvSpPr>
          <p:cNvPr id="5" name="TextBox 4">
            <a:extLst>
              <a:ext uri="{FF2B5EF4-FFF2-40B4-BE49-F238E27FC236}">
                <a16:creationId xmlns:a16="http://schemas.microsoft.com/office/drawing/2014/main" id="{6587C658-F654-CCFF-6658-4C56D041352C}"/>
              </a:ext>
            </a:extLst>
          </p:cNvPr>
          <p:cNvSpPr txBox="1"/>
          <p:nvPr/>
        </p:nvSpPr>
        <p:spPr>
          <a:xfrm>
            <a:off x="1209101" y="1690688"/>
            <a:ext cx="9796750" cy="4693593"/>
          </a:xfrm>
          <a:prstGeom prst="rect">
            <a:avLst/>
          </a:prstGeom>
          <a:noFill/>
        </p:spPr>
        <p:txBody>
          <a:bodyPr wrap="square">
            <a:spAutoFit/>
          </a:bodyPr>
          <a:lstStyle/>
          <a:p>
            <a:r>
              <a:rPr lang="en-US" sz="1400" b="1" dirty="0">
                <a:effectLst/>
                <a:latin typeface="Aptos" panose="020B0004020202020204" pitchFamily="34" charset="0"/>
                <a:ea typeface="Aptos" panose="020B0004020202020204" pitchFamily="34" charset="0"/>
                <a:cs typeface="Aptos" panose="020B0004020202020204" pitchFamily="34" charset="0"/>
              </a:rPr>
              <a:t>The same alignment strategy than for TAS is proposed for TAXS</a:t>
            </a:r>
            <a:r>
              <a:rPr lang="en-US" sz="1400" dirty="0">
                <a:effectLst/>
                <a:latin typeface="Aptos" panose="020B0004020202020204" pitchFamily="34" charset="0"/>
                <a:ea typeface="Aptos" panose="020B0004020202020204" pitchFamily="34" charset="0"/>
                <a:cs typeface="Aptos" panose="020B0004020202020204" pitchFamily="34" charset="0"/>
              </a:rPr>
              <a:t>, e.g.:</a:t>
            </a:r>
          </a:p>
          <a:p>
            <a:endParaRPr lang="en-GB" sz="1400" dirty="0">
              <a:effectLst/>
              <a:latin typeface="Aptos" panose="020B0004020202020204" pitchFamily="34" charset="0"/>
              <a:ea typeface="Aptos" panose="020B0004020202020204" pitchFamily="34" charset="0"/>
              <a:cs typeface="Aptos" panose="020B0004020202020204" pitchFamily="34" charset="0"/>
            </a:endParaRPr>
          </a:p>
          <a:p>
            <a:pPr marL="342900" lvl="0" indent="-342900" algn="just">
              <a:spcBef>
                <a:spcPts val="200"/>
              </a:spcBef>
              <a:buFont typeface="Calibri" panose="020F0502020204030204" pitchFamily="34" charset="0"/>
              <a:buChar char="-"/>
            </a:pPr>
            <a:r>
              <a:rPr lang="en-GB" sz="1400" dirty="0">
                <a:effectLst/>
                <a:latin typeface="Calibri" panose="020F0502020204030204" pitchFamily="34" charset="0"/>
                <a:ea typeface="Times New Roman" panose="02020603050405020304" pitchFamily="18" charset="0"/>
              </a:rPr>
              <a:t>A determination of the position of the TAXS through the surrounding shielding using metallic rods: 2 radial and 2 vertical rods, equipped at their extremity with a corner cube reflector. In CMS, these rods will not have to be dismounted, providing a 3D position determination of the TAXS. In ATLAS, the last part of the rods will be dismounted after each measurement session, preventing such a 3D position determination.</a:t>
            </a:r>
          </a:p>
          <a:p>
            <a:pPr marL="342900" lvl="0" indent="-342900" algn="just">
              <a:spcAft>
                <a:spcPts val="200"/>
              </a:spcAft>
              <a:buFont typeface="Calibri" panose="020F0502020204030204" pitchFamily="34" charset="0"/>
              <a:buChar char="-"/>
            </a:pPr>
            <a:r>
              <a:rPr lang="en-GB" sz="1400" dirty="0">
                <a:effectLst/>
                <a:latin typeface="Calibri" panose="020F0502020204030204" pitchFamily="34" charset="0"/>
                <a:ea typeface="Times New Roman" panose="02020603050405020304" pitchFamily="18" charset="0"/>
              </a:rPr>
              <a:t>Once each TAXS is at its initial position, no adjustment capabilities are foreseen to correct its longitudinal position and roll angle.</a:t>
            </a:r>
          </a:p>
          <a:p>
            <a:pPr marL="342900" lvl="0" indent="-342900" algn="just">
              <a:spcAft>
                <a:spcPts val="200"/>
              </a:spcAft>
              <a:buFont typeface="Calibri" panose="020F0502020204030204" pitchFamily="34" charset="0"/>
              <a:buChar char="-"/>
            </a:pPr>
            <a:endParaRPr lang="en-GB" sz="1400" dirty="0">
              <a:effectLst/>
              <a:latin typeface="Calibri" panose="020F0502020204030204" pitchFamily="34" charset="0"/>
              <a:ea typeface="Times New Roman" panose="02020603050405020304" pitchFamily="18" charset="0"/>
            </a:endParaRPr>
          </a:p>
          <a:p>
            <a:r>
              <a:rPr lang="en-US" sz="1400" dirty="0">
                <a:effectLst/>
                <a:latin typeface="Aptos" panose="020B0004020202020204" pitchFamily="34" charset="0"/>
                <a:ea typeface="Aptos" panose="020B0004020202020204" pitchFamily="34" charset="0"/>
                <a:cs typeface="Aptos" panose="020B0004020202020204" pitchFamily="34" charset="0"/>
              </a:rPr>
              <a:t>The initial alignment of the TAXS will be performed with respect to the cavern geodetic network, redetermined at the same time than the Run3 machine components, before their removal. </a:t>
            </a:r>
          </a:p>
          <a:p>
            <a:endParaRPr lang="en-US" sz="1400" dirty="0">
              <a:latin typeface="Aptos" panose="020B0004020202020204" pitchFamily="34" charset="0"/>
              <a:ea typeface="Aptos" panose="020B0004020202020204" pitchFamily="34" charset="0"/>
              <a:cs typeface="Aptos" panose="020B0004020202020204" pitchFamily="34" charset="0"/>
            </a:endParaRPr>
          </a:p>
          <a:p>
            <a:r>
              <a:rPr lang="en-US" sz="1400" dirty="0">
                <a:effectLst/>
                <a:latin typeface="Aptos" panose="020B0004020202020204" pitchFamily="34" charset="0"/>
                <a:ea typeface="Aptos" panose="020B0004020202020204" pitchFamily="34" charset="0"/>
                <a:cs typeface="Aptos" panose="020B0004020202020204" pitchFamily="34" charset="0"/>
              </a:rPr>
              <a:t>The installation of the TAXS in ATLAS is scheduled mid 2026 in ATLAS, mid 2028 in CMS. The TAXS will be installed at their nominal position; they will be connected to Q1 at the end of LS3, anticipating the impact of shielding on their alignment and the cold/warm transition at the level of Q1. During the connection between TAXS and Q1, it will be very important that FRAS is already functional to start monitoring and recording the relative displacements at the level of the TAXS/Q1 bellow. To compute this bellow position, the initial position of TAXS will be stored in the Survey database and the TAXS will be considered static until a new determination (according to 4 degrees of freedom) of its position</a:t>
            </a:r>
            <a:r>
              <a:rPr lang="en-US" sz="1400" dirty="0">
                <a:effectLst/>
                <a:highlight>
                  <a:srgbClr val="FFFF00"/>
                </a:highlight>
                <a:latin typeface="Aptos" panose="020B0004020202020204" pitchFamily="34" charset="0"/>
                <a:ea typeface="Aptos" panose="020B0004020202020204" pitchFamily="34" charset="0"/>
                <a:cs typeface="Aptos" panose="020B0004020202020204" pitchFamily="34" charset="0"/>
              </a:rPr>
              <a:t>. The position of each TAXS with respect to the machine components will be determined within an uncertainty of ± 2 mm.</a:t>
            </a:r>
            <a:endParaRPr lang="en-GB" sz="1400" dirty="0">
              <a:effectLst/>
              <a:highlight>
                <a:srgbClr val="FFFF00"/>
              </a:highlight>
              <a:latin typeface="Aptos" panose="020B0004020202020204" pitchFamily="34" charset="0"/>
              <a:ea typeface="Aptos" panose="020B0004020202020204" pitchFamily="34" charset="0"/>
              <a:cs typeface="Aptos" panose="020B0004020202020204" pitchFamily="34" charset="0"/>
            </a:endParaRPr>
          </a:p>
          <a:p>
            <a:r>
              <a:rPr lang="en-US" sz="1400" dirty="0">
                <a:effectLst/>
                <a:latin typeface="Aptos" panose="020B0004020202020204" pitchFamily="34" charset="0"/>
                <a:ea typeface="Aptos" panose="020B0004020202020204" pitchFamily="34" charset="0"/>
                <a:cs typeface="Aptos" panose="020B0004020202020204" pitchFamily="34" charset="0"/>
              </a:rPr>
              <a:t>During Run 4 and above, the position of each TAXS will be measured at the beginning and at the end of YETS and LS, with a possibility of intermediate measurement during a LS for CMS (as there is no modification of the alignment rods when the Endcap is in an open position).</a:t>
            </a:r>
            <a:endParaRPr lang="en-GB" sz="1400" dirty="0">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1211126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3A127-0162-97BB-1CD7-E132C120A906}"/>
              </a:ext>
            </a:extLst>
          </p:cNvPr>
          <p:cNvSpPr>
            <a:spLocks noGrp="1"/>
          </p:cNvSpPr>
          <p:nvPr>
            <p:ph type="title"/>
          </p:nvPr>
        </p:nvSpPr>
        <p:spPr/>
        <p:txBody>
          <a:bodyPr/>
          <a:lstStyle/>
          <a:p>
            <a:r>
              <a:rPr lang="en-US" dirty="0"/>
              <a:t>Alignment TAXN</a:t>
            </a:r>
            <a:endParaRPr lang="en-GB" dirty="0"/>
          </a:p>
        </p:txBody>
      </p:sp>
      <p:sp>
        <p:nvSpPr>
          <p:cNvPr id="4" name="TextBox 3">
            <a:extLst>
              <a:ext uri="{FF2B5EF4-FFF2-40B4-BE49-F238E27FC236}">
                <a16:creationId xmlns:a16="http://schemas.microsoft.com/office/drawing/2014/main" id="{2FFE2C8F-C13F-5EEE-73C6-504B61A41AF6}"/>
              </a:ext>
            </a:extLst>
          </p:cNvPr>
          <p:cNvSpPr txBox="1"/>
          <p:nvPr/>
        </p:nvSpPr>
        <p:spPr>
          <a:xfrm>
            <a:off x="1244907" y="2336415"/>
            <a:ext cx="9033830" cy="830997"/>
          </a:xfrm>
          <a:prstGeom prst="rect">
            <a:avLst/>
          </a:prstGeom>
          <a:noFill/>
        </p:spPr>
        <p:txBody>
          <a:bodyPr wrap="square">
            <a:spAutoFit/>
          </a:bodyPr>
          <a:lstStyle/>
          <a:p>
            <a:r>
              <a:rPr lang="en-US" sz="1600" dirty="0">
                <a:effectLst/>
                <a:latin typeface="Aptos" panose="020B0004020202020204" pitchFamily="34" charset="0"/>
                <a:ea typeface="Aptos" panose="020B0004020202020204" pitchFamily="34" charset="0"/>
                <a:cs typeface="Aptos" panose="020B0004020202020204" pitchFamily="34" charset="0"/>
              </a:rPr>
              <a:t>The TAXN </a:t>
            </a:r>
            <a:r>
              <a:rPr lang="en-US" sz="16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2"/>
              </a:rPr>
              <a:t>EDMS 2361339</a:t>
            </a:r>
            <a:r>
              <a:rPr lang="en-US" sz="1600" dirty="0">
                <a:effectLst/>
                <a:latin typeface="Aptos" panose="020B0004020202020204" pitchFamily="34" charset="0"/>
                <a:ea typeface="Aptos" panose="020B0004020202020204" pitchFamily="34" charset="0"/>
                <a:cs typeface="Aptos" panose="020B0004020202020204" pitchFamily="34" charset="0"/>
              </a:rPr>
              <a:t>  will be FRAS equipped with alignment sensors: </a:t>
            </a:r>
          </a:p>
          <a:p>
            <a:r>
              <a:rPr lang="en-US" sz="1600" dirty="0">
                <a:effectLst/>
                <a:latin typeface="Aptos" panose="020B0004020202020204" pitchFamily="34" charset="0"/>
                <a:ea typeface="Aptos" panose="020B0004020202020204" pitchFamily="34" charset="0"/>
                <a:cs typeface="Aptos" panose="020B0004020202020204" pitchFamily="34" charset="0"/>
              </a:rPr>
              <a:t>3 WPS sensors and 2 inclinometers to determine remotely their position,  and supported by motorized jacks to perform their remote adjustment.</a:t>
            </a:r>
            <a:endParaRPr lang="en-GB" sz="1600" dirty="0">
              <a:effectLst/>
              <a:latin typeface="Aptos" panose="020B0004020202020204" pitchFamily="34" charset="0"/>
              <a:ea typeface="Aptos" panose="020B0004020202020204" pitchFamily="34" charset="0"/>
              <a:cs typeface="Aptos" panose="020B0004020202020204" pitchFamily="34" charset="0"/>
            </a:endParaRPr>
          </a:p>
        </p:txBody>
      </p:sp>
    </p:spTree>
    <p:extLst>
      <p:ext uri="{BB962C8B-B14F-4D97-AF65-F5344CB8AC3E}">
        <p14:creationId xmlns:p14="http://schemas.microsoft.com/office/powerpoint/2010/main" val="35023580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44</TotalTime>
  <Words>409</Words>
  <Application>Microsoft Office PowerPoint</Application>
  <PresentationFormat>Widescreen</PresentationFormat>
  <Paragraphs>13</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Aptos</vt:lpstr>
      <vt:lpstr>Aptos Display</vt:lpstr>
      <vt:lpstr>Arial</vt:lpstr>
      <vt:lpstr>Calibri</vt:lpstr>
      <vt:lpstr>Office Theme</vt:lpstr>
      <vt:lpstr>Alignment TAXS-   [BE/GM]</vt:lpstr>
      <vt:lpstr>Alignment TAXN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Francisco Sanchez Galan</dc:creator>
  <cp:lastModifiedBy>Francisco Sanchez Galan</cp:lastModifiedBy>
  <cp:revision>1</cp:revision>
  <dcterms:created xsi:type="dcterms:W3CDTF">2024-09-18T06:13:13Z</dcterms:created>
  <dcterms:modified xsi:type="dcterms:W3CDTF">2024-09-18T06:58:00Z</dcterms:modified>
</cp:coreProperties>
</file>