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7"/>
  </p:notesMasterIdLst>
  <p:handoutMasterIdLst>
    <p:handoutMasterId r:id="rId18"/>
  </p:handoutMasterIdLst>
  <p:sldIdLst>
    <p:sldId id="276" r:id="rId4"/>
    <p:sldId id="291" r:id="rId5"/>
    <p:sldId id="292" r:id="rId6"/>
    <p:sldId id="293" r:id="rId7"/>
    <p:sldId id="294" r:id="rId8"/>
    <p:sldId id="295" r:id="rId9"/>
    <p:sldId id="284" r:id="rId10"/>
    <p:sldId id="285" r:id="rId11"/>
    <p:sldId id="286" r:id="rId12"/>
    <p:sldId id="289" r:id="rId13"/>
    <p:sldId id="290" r:id="rId14"/>
    <p:sldId id="288" r:id="rId15"/>
    <p:sldId id="274" r:id="rId16"/>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291"/>
            <p14:sldId id="292"/>
            <p14:sldId id="293"/>
            <p14:sldId id="294"/>
            <p14:sldId id="295"/>
            <p14:sldId id="284"/>
            <p14:sldId id="285"/>
            <p14:sldId id="286"/>
            <p14:sldId id="289"/>
            <p14:sldId id="290"/>
            <p14:sldId id="288"/>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A3"/>
    <a:srgbClr val="40C245"/>
    <a:srgbClr val="FFCCFF"/>
    <a:srgbClr val="DBDBE4"/>
    <a:srgbClr val="DFDFDF"/>
    <a:srgbClr val="5B9BD5"/>
    <a:srgbClr val="0000FF"/>
    <a:srgbClr val="E8FF2E"/>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12" autoAdjust="0"/>
  </p:normalViewPr>
  <p:slideViewPr>
    <p:cSldViewPr>
      <p:cViewPr varScale="1">
        <p:scale>
          <a:sx n="23" d="100"/>
          <a:sy n="23" d="100"/>
        </p:scale>
        <p:origin x="64" y="384"/>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21/04/2024</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21.04.2024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20.png"/><Relationship Id="rId7" Type="http://schemas.openxmlformats.org/officeDocument/2006/relationships/hyperlink" Target="https://www.youtube.com/watch?v=vnfY4vlb4VA&amp;t=29s" TargetMode="External"/><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image" Target="../media/image21.png"/><Relationship Id="rId4" Type="http://schemas.openxmlformats.org/officeDocument/2006/relationships/hyperlink" Target="https://www.youtube.com/watch?v=ug4CajKnGKA&amp;t=31s"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cern70.cern/" TargetMode="External"/><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1.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mailto:fcc.secretariat@cern.ch" TargetMode="External"/><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EDA87B9-F36E-4ADD-A06A-2EB5602F082D}"/>
              </a:ext>
            </a:extLst>
          </p:cNvPr>
          <p:cNvSpPr txBox="1"/>
          <p:nvPr/>
        </p:nvSpPr>
        <p:spPr>
          <a:xfrm>
            <a:off x="4724400" y="8799242"/>
            <a:ext cx="15663862" cy="605871"/>
          </a:xfrm>
          <a:prstGeom prst="rect">
            <a:avLst/>
          </a:prstGeom>
          <a:noFill/>
        </p:spPr>
        <p:txBody>
          <a:bodyPr wrap="square" rtlCol="0">
            <a:spAutoFit/>
          </a:bodyPr>
          <a:lstStyle/>
          <a:p>
            <a:pPr algn="ctr">
              <a:lnSpc>
                <a:spcPts val="3700"/>
              </a:lnSpc>
            </a:pPr>
            <a:r>
              <a:rPr lang="fr-CH" sz="5400" dirty="0">
                <a:solidFill>
                  <a:schemeClr val="bg1"/>
                </a:solidFill>
              </a:rPr>
              <a:t>Foire internationale Haute-Savoie / Mont-Blanc</a:t>
            </a:r>
            <a:endParaRPr lang="en-GB" sz="5400" dirty="0">
              <a:solidFill>
                <a:schemeClr val="bg1"/>
              </a:solidFill>
            </a:endParaRPr>
          </a:p>
        </p:txBody>
      </p:sp>
      <p:sp>
        <p:nvSpPr>
          <p:cNvPr id="9" name="TextBox 8">
            <a:extLst>
              <a:ext uri="{FF2B5EF4-FFF2-40B4-BE49-F238E27FC236}">
                <a16:creationId xmlns:a16="http://schemas.microsoft.com/office/drawing/2014/main" id="{99ECDFEC-1722-48A6-8FD0-C4CFEDA84EAB}"/>
              </a:ext>
            </a:extLst>
          </p:cNvPr>
          <p:cNvSpPr txBox="1"/>
          <p:nvPr/>
        </p:nvSpPr>
        <p:spPr>
          <a:xfrm>
            <a:off x="5062538" y="10439400"/>
            <a:ext cx="14258925" cy="566822"/>
          </a:xfrm>
          <a:prstGeom prst="rect">
            <a:avLst/>
          </a:prstGeom>
          <a:noFill/>
        </p:spPr>
        <p:txBody>
          <a:bodyPr wrap="square" rtlCol="0">
            <a:spAutoFit/>
          </a:bodyPr>
          <a:lstStyle/>
          <a:p>
            <a:pPr algn="ctr">
              <a:lnSpc>
                <a:spcPts val="3700"/>
              </a:lnSpc>
            </a:pPr>
            <a:r>
              <a:rPr lang="fr-CH" sz="4000" dirty="0">
                <a:solidFill>
                  <a:schemeClr val="bg1"/>
                </a:solidFill>
              </a:rPr>
              <a:t>P. Charitos, D. Goldsworthy, J. Hadre, J. Kotzian</a:t>
            </a:r>
            <a:endParaRPr lang="en-GB" sz="4000" dirty="0">
              <a:solidFill>
                <a:schemeClr val="bg1"/>
              </a:solidFill>
            </a:endParaRPr>
          </a:p>
        </p:txBody>
      </p:sp>
      <p:sp>
        <p:nvSpPr>
          <p:cNvPr id="11" name="TextBox 10">
            <a:extLst>
              <a:ext uri="{FF2B5EF4-FFF2-40B4-BE49-F238E27FC236}">
                <a16:creationId xmlns:a16="http://schemas.microsoft.com/office/drawing/2014/main" id="{B86DB807-C598-4928-9785-27CEDEA4C106}"/>
              </a:ext>
            </a:extLst>
          </p:cNvPr>
          <p:cNvSpPr txBox="1"/>
          <p:nvPr/>
        </p:nvSpPr>
        <p:spPr>
          <a:xfrm>
            <a:off x="5062537" y="11472778"/>
            <a:ext cx="14258925" cy="566822"/>
          </a:xfrm>
          <a:prstGeom prst="rect">
            <a:avLst/>
          </a:prstGeom>
          <a:noFill/>
        </p:spPr>
        <p:txBody>
          <a:bodyPr wrap="square" rtlCol="0">
            <a:spAutoFit/>
          </a:bodyPr>
          <a:lstStyle/>
          <a:p>
            <a:pPr algn="ctr">
              <a:lnSpc>
                <a:spcPts val="3700"/>
              </a:lnSpc>
            </a:pPr>
            <a:r>
              <a:rPr lang="fr-CH" sz="4000" dirty="0">
                <a:solidFill>
                  <a:schemeClr val="bg1"/>
                </a:solidFill>
              </a:rPr>
              <a:t>Lundi 22 avril 2024</a:t>
            </a:r>
            <a:endParaRPr lang="en-GB" sz="4000" dirty="0">
              <a:solidFill>
                <a:schemeClr val="bg1"/>
              </a:solidFill>
            </a:endParaRPr>
          </a:p>
        </p:txBody>
      </p:sp>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52809" y="1871578"/>
            <a:ext cx="14375801" cy="486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09E238-0246-3467-6057-161EDFD30E3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26A1C48-C826-264D-B774-7AA599209AC9}"/>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10</a:t>
            </a:fld>
            <a:endParaRPr lang="en-US" noProof="0"/>
          </a:p>
        </p:txBody>
      </p:sp>
      <p:sp>
        <p:nvSpPr>
          <p:cNvPr id="5" name="Title 4">
            <a:extLst>
              <a:ext uri="{FF2B5EF4-FFF2-40B4-BE49-F238E27FC236}">
                <a16:creationId xmlns:a16="http://schemas.microsoft.com/office/drawing/2014/main" id="{00885EB1-97C3-208D-0C62-70063B9DD019}"/>
              </a:ext>
            </a:extLst>
          </p:cNvPr>
          <p:cNvSpPr>
            <a:spLocks noGrp="1"/>
          </p:cNvSpPr>
          <p:nvPr>
            <p:ph type="title"/>
          </p:nvPr>
        </p:nvSpPr>
        <p:spPr>
          <a:xfrm>
            <a:off x="1180800" y="1540800"/>
            <a:ext cx="22035600" cy="2144177"/>
          </a:xfrm>
        </p:spPr>
        <p:txBody>
          <a:bodyPr anchor="t">
            <a:normAutofit/>
          </a:bodyPr>
          <a:lstStyle/>
          <a:p>
            <a:r>
              <a:rPr lang="fr-CH" dirty="0"/>
              <a:t>Ecran TV</a:t>
            </a:r>
            <a:endParaRPr lang="en-GB" dirty="0"/>
          </a:p>
        </p:txBody>
      </p:sp>
      <p:pic>
        <p:nvPicPr>
          <p:cNvPr id="13" name="Picture 12">
            <a:extLst>
              <a:ext uri="{FF2B5EF4-FFF2-40B4-BE49-F238E27FC236}">
                <a16:creationId xmlns:a16="http://schemas.microsoft.com/office/drawing/2014/main" id="{B68CD880-91C5-CDAC-569C-F773FE320032}"/>
              </a:ext>
            </a:extLst>
          </p:cNvPr>
          <p:cNvPicPr>
            <a:picLocks noChangeAspect="1"/>
          </p:cNvPicPr>
          <p:nvPr/>
        </p:nvPicPr>
        <p:blipFill>
          <a:blip r:embed="rId2"/>
          <a:stretch>
            <a:fillRect/>
          </a:stretch>
        </p:blipFill>
        <p:spPr>
          <a:xfrm>
            <a:off x="1188055" y="3714794"/>
            <a:ext cx="48972" cy="108000"/>
          </a:xfrm>
          <a:prstGeom prst="rect">
            <a:avLst/>
          </a:prstGeom>
        </p:spPr>
      </p:pic>
      <p:pic>
        <p:nvPicPr>
          <p:cNvPr id="14" name="Picture 13">
            <a:extLst>
              <a:ext uri="{FF2B5EF4-FFF2-40B4-BE49-F238E27FC236}">
                <a16:creationId xmlns:a16="http://schemas.microsoft.com/office/drawing/2014/main" id="{F8C83532-7E2C-118F-6249-A2CECF96418E}"/>
              </a:ext>
            </a:extLst>
          </p:cNvPr>
          <p:cNvPicPr>
            <a:picLocks noChangeAspect="1"/>
          </p:cNvPicPr>
          <p:nvPr/>
        </p:nvPicPr>
        <p:blipFill>
          <a:blip r:embed="rId3"/>
          <a:stretch>
            <a:fillRect/>
          </a:stretch>
        </p:blipFill>
        <p:spPr>
          <a:xfrm>
            <a:off x="4894832" y="3714794"/>
            <a:ext cx="99792" cy="108000"/>
          </a:xfrm>
          <a:prstGeom prst="rect">
            <a:avLst/>
          </a:prstGeom>
        </p:spPr>
      </p:pic>
      <p:pic>
        <p:nvPicPr>
          <p:cNvPr id="4" name="Picture 3">
            <a:hlinkClick r:id="rId4"/>
            <a:extLst>
              <a:ext uri="{FF2B5EF4-FFF2-40B4-BE49-F238E27FC236}">
                <a16:creationId xmlns:a16="http://schemas.microsoft.com/office/drawing/2014/main" id="{CD02B7F6-F859-C566-363A-DD1BA857F255}"/>
              </a:ext>
            </a:extLst>
          </p:cNvPr>
          <p:cNvPicPr>
            <a:picLocks noChangeAspect="1"/>
          </p:cNvPicPr>
          <p:nvPr/>
        </p:nvPicPr>
        <p:blipFill>
          <a:blip r:embed="rId5"/>
          <a:stretch>
            <a:fillRect/>
          </a:stretch>
        </p:blipFill>
        <p:spPr>
          <a:xfrm>
            <a:off x="1031349" y="3658473"/>
            <a:ext cx="10116962" cy="7087589"/>
          </a:xfrm>
          <a:prstGeom prst="rect">
            <a:avLst/>
          </a:prstGeom>
        </p:spPr>
      </p:pic>
      <p:sp>
        <p:nvSpPr>
          <p:cNvPr id="8" name="Text Placeholder 12">
            <a:extLst>
              <a:ext uri="{FF2B5EF4-FFF2-40B4-BE49-F238E27FC236}">
                <a16:creationId xmlns:a16="http://schemas.microsoft.com/office/drawing/2014/main" id="{9B41AE87-27A4-9FDA-BFA4-E2DC9B1ED682}"/>
              </a:ext>
            </a:extLst>
          </p:cNvPr>
          <p:cNvSpPr txBox="1">
            <a:spLocks/>
          </p:cNvSpPr>
          <p:nvPr/>
        </p:nvSpPr>
        <p:spPr>
          <a:xfrm>
            <a:off x="1209228" y="11506200"/>
            <a:ext cx="9761205" cy="495735"/>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fr-FR" sz="2000" dirty="0"/>
              <a:t>Une vidéo, produite en 2018, expliquant la portée principale du FCC </a:t>
            </a:r>
          </a:p>
          <a:p>
            <a:pPr algn="ctr"/>
            <a:r>
              <a:rPr lang="en-GB" sz="2000" u="sng" dirty="0">
                <a:solidFill>
                  <a:srgbClr val="000000"/>
                </a:solidFill>
                <a:effectLst/>
                <a:ea typeface="Times New Roman" panose="02020603050405020304" pitchFamily="18" charset="0"/>
                <a:cs typeface="Calibri" panose="020F0502020204030204" pitchFamily="34" charset="0"/>
                <a:hlinkClick r:id="rId4"/>
              </a:rPr>
              <a:t>https://www.youtube.com/watch?v=ug4CajKnGKA&amp;t=31s</a:t>
            </a:r>
            <a:endParaRPr lang="en-GB" sz="2000" dirty="0"/>
          </a:p>
        </p:txBody>
      </p:sp>
      <p:sp>
        <p:nvSpPr>
          <p:cNvPr id="10" name="Text Placeholder 12">
            <a:extLst>
              <a:ext uri="{FF2B5EF4-FFF2-40B4-BE49-F238E27FC236}">
                <a16:creationId xmlns:a16="http://schemas.microsoft.com/office/drawing/2014/main" id="{F6146635-69C7-43FB-57D7-016A31529E20}"/>
              </a:ext>
            </a:extLst>
          </p:cNvPr>
          <p:cNvSpPr txBox="1">
            <a:spLocks/>
          </p:cNvSpPr>
          <p:nvPr/>
        </p:nvSpPr>
        <p:spPr>
          <a:xfrm>
            <a:off x="12774694" y="11679465"/>
            <a:ext cx="9761205" cy="495735"/>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fr-FR" sz="2000" dirty="0"/>
              <a:t>Une vidéo, produite en 2022, expliquant la campagne de mesures</a:t>
            </a:r>
          </a:p>
          <a:p>
            <a:pPr algn="ctr"/>
            <a:r>
              <a:rPr lang="fr-FR" sz="2000" dirty="0">
                <a:hlinkClick r:id="rId7"/>
              </a:rPr>
              <a:t>Campagne de mesures (youtube.com)</a:t>
            </a:r>
            <a:endParaRPr lang="en-GB" sz="2000" dirty="0"/>
          </a:p>
        </p:txBody>
      </p:sp>
      <p:sp>
        <p:nvSpPr>
          <p:cNvPr id="12" name="Text Placeholder 15">
            <a:extLst>
              <a:ext uri="{FF2B5EF4-FFF2-40B4-BE49-F238E27FC236}">
                <a16:creationId xmlns:a16="http://schemas.microsoft.com/office/drawing/2014/main" id="{DC92D195-CF91-3063-48FF-10978A0B254D}"/>
              </a:ext>
            </a:extLst>
          </p:cNvPr>
          <p:cNvSpPr txBox="1">
            <a:spLocks/>
          </p:cNvSpPr>
          <p:nvPr/>
        </p:nvSpPr>
        <p:spPr>
          <a:xfrm>
            <a:off x="1263531" y="2846193"/>
            <a:ext cx="10728325" cy="910800"/>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fr-CH" sz="3600" b="1" dirty="0"/>
              <a:t>Vidéos</a:t>
            </a:r>
            <a:endParaRPr lang="en-GB" sz="3600" b="1" dirty="0"/>
          </a:p>
        </p:txBody>
      </p:sp>
      <p:pic>
        <p:nvPicPr>
          <p:cNvPr id="6" name="Picture 5">
            <a:hlinkClick r:id="rId7"/>
            <a:extLst>
              <a:ext uri="{FF2B5EF4-FFF2-40B4-BE49-F238E27FC236}">
                <a16:creationId xmlns:a16="http://schemas.microsoft.com/office/drawing/2014/main" id="{FC2533D2-AB30-A6DA-8921-4EC4645522C5}"/>
              </a:ext>
            </a:extLst>
          </p:cNvPr>
          <p:cNvPicPr>
            <a:picLocks noChangeAspect="1"/>
          </p:cNvPicPr>
          <p:nvPr/>
        </p:nvPicPr>
        <p:blipFill>
          <a:blip r:embed="rId8"/>
          <a:stretch>
            <a:fillRect/>
          </a:stretch>
        </p:blipFill>
        <p:spPr>
          <a:xfrm>
            <a:off x="13155928" y="3668412"/>
            <a:ext cx="9964541" cy="6944694"/>
          </a:xfrm>
          <a:prstGeom prst="rect">
            <a:avLst/>
          </a:prstGeom>
        </p:spPr>
      </p:pic>
    </p:spTree>
    <p:extLst>
      <p:ext uri="{BB962C8B-B14F-4D97-AF65-F5344CB8AC3E}">
        <p14:creationId xmlns:p14="http://schemas.microsoft.com/office/powerpoint/2010/main" val="7622250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0571AE-2407-B546-CB93-9DF9E12EB634}"/>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77D21B8-3E63-237A-68F0-AA8AC9A67C61}"/>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11</a:t>
            </a:fld>
            <a:endParaRPr lang="en-US" noProof="0"/>
          </a:p>
        </p:txBody>
      </p:sp>
      <p:sp>
        <p:nvSpPr>
          <p:cNvPr id="5" name="Title 4">
            <a:extLst>
              <a:ext uri="{FF2B5EF4-FFF2-40B4-BE49-F238E27FC236}">
                <a16:creationId xmlns:a16="http://schemas.microsoft.com/office/drawing/2014/main" id="{D403B745-E7CD-D89C-B161-632FC74A6616}"/>
              </a:ext>
            </a:extLst>
          </p:cNvPr>
          <p:cNvSpPr>
            <a:spLocks noGrp="1"/>
          </p:cNvSpPr>
          <p:nvPr>
            <p:ph type="title"/>
          </p:nvPr>
        </p:nvSpPr>
        <p:spPr>
          <a:xfrm>
            <a:off x="1180800" y="1540800"/>
            <a:ext cx="22035600" cy="2144177"/>
          </a:xfrm>
        </p:spPr>
        <p:txBody>
          <a:bodyPr anchor="t">
            <a:normAutofit/>
          </a:bodyPr>
          <a:lstStyle/>
          <a:p>
            <a:r>
              <a:rPr lang="fr-CH" dirty="0"/>
              <a:t>Ecran TV</a:t>
            </a:r>
            <a:endParaRPr lang="en-GB" dirty="0"/>
          </a:p>
        </p:txBody>
      </p:sp>
      <p:pic>
        <p:nvPicPr>
          <p:cNvPr id="13" name="Picture 12">
            <a:extLst>
              <a:ext uri="{FF2B5EF4-FFF2-40B4-BE49-F238E27FC236}">
                <a16:creationId xmlns:a16="http://schemas.microsoft.com/office/drawing/2014/main" id="{B837DC8A-522E-E93A-E192-8A216B4EDB59}"/>
              </a:ext>
            </a:extLst>
          </p:cNvPr>
          <p:cNvPicPr>
            <a:picLocks noChangeAspect="1"/>
          </p:cNvPicPr>
          <p:nvPr/>
        </p:nvPicPr>
        <p:blipFill>
          <a:blip r:embed="rId2"/>
          <a:stretch>
            <a:fillRect/>
          </a:stretch>
        </p:blipFill>
        <p:spPr>
          <a:xfrm>
            <a:off x="1188055" y="3714794"/>
            <a:ext cx="48972" cy="108000"/>
          </a:xfrm>
          <a:prstGeom prst="rect">
            <a:avLst/>
          </a:prstGeom>
        </p:spPr>
      </p:pic>
      <p:pic>
        <p:nvPicPr>
          <p:cNvPr id="14" name="Picture 13">
            <a:extLst>
              <a:ext uri="{FF2B5EF4-FFF2-40B4-BE49-F238E27FC236}">
                <a16:creationId xmlns:a16="http://schemas.microsoft.com/office/drawing/2014/main" id="{58479C59-B793-9B0C-ED07-283504E08497}"/>
              </a:ext>
            </a:extLst>
          </p:cNvPr>
          <p:cNvPicPr>
            <a:picLocks noChangeAspect="1"/>
          </p:cNvPicPr>
          <p:nvPr/>
        </p:nvPicPr>
        <p:blipFill>
          <a:blip r:embed="rId3"/>
          <a:stretch>
            <a:fillRect/>
          </a:stretch>
        </p:blipFill>
        <p:spPr>
          <a:xfrm>
            <a:off x="4894832" y="3714794"/>
            <a:ext cx="99792" cy="108000"/>
          </a:xfrm>
          <a:prstGeom prst="rect">
            <a:avLst/>
          </a:prstGeom>
        </p:spPr>
      </p:pic>
      <p:pic>
        <p:nvPicPr>
          <p:cNvPr id="6" name="Picture 5">
            <a:extLst>
              <a:ext uri="{FF2B5EF4-FFF2-40B4-BE49-F238E27FC236}">
                <a16:creationId xmlns:a16="http://schemas.microsoft.com/office/drawing/2014/main" id="{6D911D60-A965-50E7-AC6D-E7006F882F24}"/>
              </a:ext>
            </a:extLst>
          </p:cNvPr>
          <p:cNvPicPr>
            <a:picLocks noChangeAspect="1"/>
          </p:cNvPicPr>
          <p:nvPr/>
        </p:nvPicPr>
        <p:blipFill>
          <a:blip r:embed="rId4"/>
          <a:stretch>
            <a:fillRect/>
          </a:stretch>
        </p:blipFill>
        <p:spPr>
          <a:xfrm>
            <a:off x="7169025" y="1540800"/>
            <a:ext cx="15903393" cy="5400000"/>
          </a:xfrm>
          <a:prstGeom prst="rect">
            <a:avLst/>
          </a:prstGeom>
        </p:spPr>
      </p:pic>
      <p:pic>
        <p:nvPicPr>
          <p:cNvPr id="9" name="Picture 8">
            <a:extLst>
              <a:ext uri="{FF2B5EF4-FFF2-40B4-BE49-F238E27FC236}">
                <a16:creationId xmlns:a16="http://schemas.microsoft.com/office/drawing/2014/main" id="{2BB3D165-0721-736E-DB0B-F8CB65F4FC30}"/>
              </a:ext>
            </a:extLst>
          </p:cNvPr>
          <p:cNvPicPr>
            <a:picLocks noChangeAspect="1"/>
          </p:cNvPicPr>
          <p:nvPr/>
        </p:nvPicPr>
        <p:blipFill>
          <a:blip r:embed="rId5"/>
          <a:stretch>
            <a:fillRect/>
          </a:stretch>
        </p:blipFill>
        <p:spPr>
          <a:xfrm>
            <a:off x="6957085" y="7210782"/>
            <a:ext cx="16327272" cy="5400000"/>
          </a:xfrm>
          <a:prstGeom prst="rect">
            <a:avLst/>
          </a:prstGeom>
        </p:spPr>
      </p:pic>
      <p:sp>
        <p:nvSpPr>
          <p:cNvPr id="10" name="Text Placeholder 15">
            <a:extLst>
              <a:ext uri="{FF2B5EF4-FFF2-40B4-BE49-F238E27FC236}">
                <a16:creationId xmlns:a16="http://schemas.microsoft.com/office/drawing/2014/main" id="{30562F65-1435-E394-CC69-D7F75A112B99}"/>
              </a:ext>
            </a:extLst>
          </p:cNvPr>
          <p:cNvSpPr txBox="1">
            <a:spLocks/>
          </p:cNvSpPr>
          <p:nvPr/>
        </p:nvSpPr>
        <p:spPr>
          <a:xfrm>
            <a:off x="1311582" y="4135830"/>
            <a:ext cx="5214501" cy="910800"/>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fr-CH" sz="3200" b="1" dirty="0"/>
              <a:t>Exemples de posters: matériel préparé pour les 70 ans du CERN</a:t>
            </a:r>
          </a:p>
          <a:p>
            <a:endParaRPr lang="fr-CH" sz="3200" b="1" dirty="0"/>
          </a:p>
          <a:p>
            <a:r>
              <a:rPr lang="en-GB" sz="3200" dirty="0">
                <a:hlinkClick r:id="rId7"/>
              </a:rPr>
              <a:t>CERN70 – Inspiring the Future</a:t>
            </a:r>
            <a:endParaRPr lang="en-GB" sz="3200" b="1" dirty="0"/>
          </a:p>
        </p:txBody>
      </p:sp>
    </p:spTree>
    <p:extLst>
      <p:ext uri="{BB962C8B-B14F-4D97-AF65-F5344CB8AC3E}">
        <p14:creationId xmlns:p14="http://schemas.microsoft.com/office/powerpoint/2010/main" val="822824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06842-9A8B-3933-EA1F-428F7E9271A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30F379-DBCC-50ED-F369-66D0222DABCB}"/>
              </a:ext>
            </a:extLst>
          </p:cNvPr>
          <p:cNvSpPr>
            <a:spLocks noGrp="1"/>
          </p:cNvSpPr>
          <p:nvPr>
            <p:ph type="sldNum" sz="quarter" idx="10"/>
          </p:nvPr>
        </p:nvSpPr>
        <p:spPr/>
        <p:txBody>
          <a:bodyPr wrap="none" anchor="ctr">
            <a:normAutofit/>
          </a:bodyPr>
          <a:lstStyle/>
          <a:p>
            <a:pPr>
              <a:spcAft>
                <a:spcPts val="600"/>
              </a:spcAft>
            </a:pPr>
            <a:fld id="{88A1DFE4-5FC5-43BD-BB7E-75EAD82B965F}" type="slidenum">
              <a:rPr lang="en-US" noProof="0" smtClean="0"/>
              <a:pPr>
                <a:spcAft>
                  <a:spcPts val="600"/>
                </a:spcAft>
              </a:pPr>
              <a:t>12</a:t>
            </a:fld>
            <a:endParaRPr lang="en-US" noProof="0"/>
          </a:p>
        </p:txBody>
      </p:sp>
      <p:pic>
        <p:nvPicPr>
          <p:cNvPr id="19" name="Picture Placeholder 18">
            <a:extLst>
              <a:ext uri="{FF2B5EF4-FFF2-40B4-BE49-F238E27FC236}">
                <a16:creationId xmlns:a16="http://schemas.microsoft.com/office/drawing/2014/main" id="{C63F16FF-5BAE-17A2-57A7-517C273CE5D8}"/>
              </a:ext>
            </a:extLst>
          </p:cNvPr>
          <p:cNvPicPr>
            <a:picLocks noGrp="1" noChangeAspect="1"/>
          </p:cNvPicPr>
          <p:nvPr>
            <p:ph type="pic" sz="quarter" idx="12"/>
          </p:nvPr>
        </p:nvPicPr>
        <p:blipFill>
          <a:blip r:embed="rId2"/>
          <a:srcRect t="267" b="267"/>
          <a:stretch/>
        </p:blipFill>
        <p:spPr>
          <a:xfrm>
            <a:off x="1246187" y="2721912"/>
            <a:ext cx="6769100" cy="4626000"/>
          </a:xfrm>
        </p:spPr>
      </p:pic>
      <p:sp>
        <p:nvSpPr>
          <p:cNvPr id="13" name="Text Placeholder 12">
            <a:extLst>
              <a:ext uri="{FF2B5EF4-FFF2-40B4-BE49-F238E27FC236}">
                <a16:creationId xmlns:a16="http://schemas.microsoft.com/office/drawing/2014/main" id="{84FA0950-CEF1-3DF0-1DB0-1FA43771E685}"/>
              </a:ext>
            </a:extLst>
          </p:cNvPr>
          <p:cNvSpPr>
            <a:spLocks noGrp="1"/>
          </p:cNvSpPr>
          <p:nvPr>
            <p:ph type="body" sz="quarter" idx="18"/>
          </p:nvPr>
        </p:nvSpPr>
        <p:spPr>
          <a:xfrm>
            <a:off x="1067287" y="7630748"/>
            <a:ext cx="6948000" cy="556124"/>
          </a:xfrm>
        </p:spPr>
        <p:txBody>
          <a:bodyPr/>
          <a:lstStyle/>
          <a:p>
            <a:pPr algn="ctr"/>
            <a:r>
              <a:rPr lang="fr-CH" dirty="0"/>
              <a:t>Recette du gâteau au chocolat de l’Univers</a:t>
            </a:r>
            <a:endParaRPr lang="en-GB" dirty="0"/>
          </a:p>
        </p:txBody>
      </p:sp>
      <p:sp>
        <p:nvSpPr>
          <p:cNvPr id="14" name="Text Placeholder 13">
            <a:extLst>
              <a:ext uri="{FF2B5EF4-FFF2-40B4-BE49-F238E27FC236}">
                <a16:creationId xmlns:a16="http://schemas.microsoft.com/office/drawing/2014/main" id="{58952C4F-C9E9-FB14-6A9A-9D2CF77FA9B9}"/>
              </a:ext>
            </a:extLst>
          </p:cNvPr>
          <p:cNvSpPr>
            <a:spLocks noGrp="1"/>
          </p:cNvSpPr>
          <p:nvPr>
            <p:ph type="body" sz="quarter" idx="19"/>
          </p:nvPr>
        </p:nvSpPr>
        <p:spPr>
          <a:xfrm>
            <a:off x="10374646" y="7630747"/>
            <a:ext cx="12409154" cy="609169"/>
          </a:xfrm>
        </p:spPr>
        <p:txBody>
          <a:bodyPr/>
          <a:lstStyle/>
          <a:p>
            <a:pPr algn="ctr"/>
            <a:r>
              <a:rPr lang="fr-CH" dirty="0"/>
              <a:t>Brochures / dépliants</a:t>
            </a:r>
            <a:endParaRPr lang="en-GB" dirty="0"/>
          </a:p>
        </p:txBody>
      </p:sp>
      <p:sp>
        <p:nvSpPr>
          <p:cNvPr id="5" name="Title 4">
            <a:extLst>
              <a:ext uri="{FF2B5EF4-FFF2-40B4-BE49-F238E27FC236}">
                <a16:creationId xmlns:a16="http://schemas.microsoft.com/office/drawing/2014/main" id="{D611DFBC-4D09-7BA2-1C5F-0CAE3B126869}"/>
              </a:ext>
            </a:extLst>
          </p:cNvPr>
          <p:cNvSpPr>
            <a:spLocks noGrp="1"/>
          </p:cNvSpPr>
          <p:nvPr>
            <p:ph type="title" idx="4294967295"/>
          </p:nvPr>
        </p:nvSpPr>
        <p:spPr>
          <a:xfrm>
            <a:off x="1246187" y="1095663"/>
            <a:ext cx="22036087" cy="1125537"/>
          </a:xfrm>
        </p:spPr>
        <p:txBody>
          <a:bodyPr anchor="t">
            <a:normAutofit/>
          </a:bodyPr>
          <a:lstStyle/>
          <a:p>
            <a:r>
              <a:rPr lang="fr-CH" sz="7200" dirty="0"/>
              <a:t>Autres supports</a:t>
            </a:r>
            <a:endParaRPr lang="en-GB" sz="7200" dirty="0"/>
          </a:p>
        </p:txBody>
      </p:sp>
      <p:pic>
        <p:nvPicPr>
          <p:cNvPr id="29" name="Picture 28">
            <a:extLst>
              <a:ext uri="{FF2B5EF4-FFF2-40B4-BE49-F238E27FC236}">
                <a16:creationId xmlns:a16="http://schemas.microsoft.com/office/drawing/2014/main" id="{92F14649-7A4C-8F08-11EE-37ACD4074473}"/>
              </a:ext>
            </a:extLst>
          </p:cNvPr>
          <p:cNvPicPr>
            <a:picLocks noChangeAspect="1"/>
          </p:cNvPicPr>
          <p:nvPr/>
        </p:nvPicPr>
        <p:blipFill>
          <a:blip r:embed="rId3"/>
          <a:stretch>
            <a:fillRect/>
          </a:stretch>
        </p:blipFill>
        <p:spPr>
          <a:xfrm>
            <a:off x="14797537" y="2122952"/>
            <a:ext cx="3563372" cy="5400000"/>
          </a:xfrm>
          <a:prstGeom prst="rect">
            <a:avLst/>
          </a:prstGeom>
        </p:spPr>
      </p:pic>
      <p:pic>
        <p:nvPicPr>
          <p:cNvPr id="33" name="Picture 32">
            <a:extLst>
              <a:ext uri="{FF2B5EF4-FFF2-40B4-BE49-F238E27FC236}">
                <a16:creationId xmlns:a16="http://schemas.microsoft.com/office/drawing/2014/main" id="{757B1596-1896-F9E0-367C-75B715C6FD16}"/>
              </a:ext>
            </a:extLst>
          </p:cNvPr>
          <p:cNvPicPr>
            <a:picLocks noChangeAspect="1"/>
          </p:cNvPicPr>
          <p:nvPr/>
        </p:nvPicPr>
        <p:blipFill rotWithShape="1">
          <a:blip r:embed="rId4"/>
          <a:srcRect l="50614" r="1601"/>
          <a:stretch/>
        </p:blipFill>
        <p:spPr>
          <a:xfrm>
            <a:off x="17297399" y="9977199"/>
            <a:ext cx="2790495" cy="3067478"/>
          </a:xfrm>
          <a:prstGeom prst="rect">
            <a:avLst/>
          </a:prstGeom>
        </p:spPr>
      </p:pic>
      <p:pic>
        <p:nvPicPr>
          <p:cNvPr id="35" name="Picture 34">
            <a:extLst>
              <a:ext uri="{FF2B5EF4-FFF2-40B4-BE49-F238E27FC236}">
                <a16:creationId xmlns:a16="http://schemas.microsoft.com/office/drawing/2014/main" id="{2FA6C3EB-59FB-5EFA-A6FD-C25092BEA3B0}"/>
              </a:ext>
            </a:extLst>
          </p:cNvPr>
          <p:cNvPicPr>
            <a:picLocks noChangeAspect="1"/>
          </p:cNvPicPr>
          <p:nvPr/>
        </p:nvPicPr>
        <p:blipFill>
          <a:blip r:embed="rId5"/>
          <a:stretch>
            <a:fillRect/>
          </a:stretch>
        </p:blipFill>
        <p:spPr>
          <a:xfrm>
            <a:off x="20087895" y="7630747"/>
            <a:ext cx="2078956" cy="5400000"/>
          </a:xfrm>
          <a:prstGeom prst="rect">
            <a:avLst/>
          </a:prstGeom>
        </p:spPr>
      </p:pic>
      <p:pic>
        <p:nvPicPr>
          <p:cNvPr id="37" name="Picture 36">
            <a:extLst>
              <a:ext uri="{FF2B5EF4-FFF2-40B4-BE49-F238E27FC236}">
                <a16:creationId xmlns:a16="http://schemas.microsoft.com/office/drawing/2014/main" id="{2525C4E3-7B91-C60E-C7CF-B850098589A3}"/>
              </a:ext>
            </a:extLst>
          </p:cNvPr>
          <p:cNvPicPr>
            <a:picLocks noChangeAspect="1"/>
          </p:cNvPicPr>
          <p:nvPr/>
        </p:nvPicPr>
        <p:blipFill>
          <a:blip r:embed="rId6"/>
          <a:stretch>
            <a:fillRect/>
          </a:stretch>
        </p:blipFill>
        <p:spPr>
          <a:xfrm>
            <a:off x="15686336" y="8658016"/>
            <a:ext cx="2221396" cy="1800000"/>
          </a:xfrm>
          <a:prstGeom prst="rect">
            <a:avLst/>
          </a:prstGeom>
        </p:spPr>
      </p:pic>
      <p:sp>
        <p:nvSpPr>
          <p:cNvPr id="42" name="Text Placeholder 13">
            <a:extLst>
              <a:ext uri="{FF2B5EF4-FFF2-40B4-BE49-F238E27FC236}">
                <a16:creationId xmlns:a16="http://schemas.microsoft.com/office/drawing/2014/main" id="{891B2349-92C7-0E64-EA97-3ED3C2B28507}"/>
              </a:ext>
            </a:extLst>
          </p:cNvPr>
          <p:cNvSpPr txBox="1">
            <a:spLocks/>
          </p:cNvSpPr>
          <p:nvPr/>
        </p:nvSpPr>
        <p:spPr>
          <a:xfrm>
            <a:off x="5589846" y="13008997"/>
            <a:ext cx="12409154" cy="609169"/>
          </a:xfrm>
          <a:prstGeom prst="rect">
            <a:avLst/>
          </a:prstGeom>
        </p:spPr>
        <p:txBody>
          <a:bodyPr vert="horz" wrap="none" lIns="91440" tIns="45720" rIns="91440" bIns="45720" rtlCol="0">
            <a:noAutofit/>
          </a:bodyPr>
          <a:lstStyle>
            <a:lvl1pPr marL="0" indent="0" algn="l" defTabSz="1828800" rtl="0" eaLnBrk="1" latinLnBrk="0" hangingPunct="1">
              <a:lnSpc>
                <a:spcPts val="2700"/>
              </a:lnSpc>
              <a:spcBef>
                <a:spcPts val="0"/>
              </a:spcBef>
              <a:buFont typeface="Arial" panose="020B0604020202020204" pitchFamily="34" charset="0"/>
              <a:buNone/>
              <a:defRPr sz="2000" b="0" kern="1200">
                <a:solidFill>
                  <a:schemeClr val="tx1"/>
                </a:solidFill>
                <a:latin typeface="+mn-lt"/>
                <a:ea typeface="+mn-ea"/>
                <a:cs typeface="+mn-cs"/>
              </a:defRPr>
            </a:lvl1pPr>
            <a:lvl2pPr marL="0" indent="0" algn="l" defTabSz="1828800" rtl="0" eaLnBrk="1" latinLnBrk="0" hangingPunct="1">
              <a:lnSpc>
                <a:spcPts val="2700"/>
              </a:lnSpc>
              <a:spcBef>
                <a:spcPts val="0"/>
              </a:spcBef>
              <a:buFontTx/>
              <a:buNone/>
              <a:defRPr sz="2000" b="0" kern="1200">
                <a:solidFill>
                  <a:schemeClr val="tx1"/>
                </a:solidFill>
                <a:latin typeface="+mn-lt"/>
                <a:ea typeface="+mn-ea"/>
                <a:cs typeface="+mn-cs"/>
              </a:defRPr>
            </a:lvl2pPr>
            <a:lvl3pPr marL="0" indent="0" algn="l" defTabSz="1828800" rtl="0" eaLnBrk="1" latinLnBrk="0" hangingPunct="1">
              <a:lnSpc>
                <a:spcPts val="2700"/>
              </a:lnSpc>
              <a:spcBef>
                <a:spcPts val="0"/>
              </a:spcBef>
              <a:buSzPct val="120000"/>
              <a:buFontTx/>
              <a:buNone/>
              <a:defRPr sz="2000" b="0" kern="1200">
                <a:solidFill>
                  <a:schemeClr val="tx1"/>
                </a:solidFill>
                <a:latin typeface="+mn-lt"/>
                <a:ea typeface="+mn-ea"/>
                <a:cs typeface="+mn-cs"/>
              </a:defRPr>
            </a:lvl3pPr>
            <a:lvl4pPr marL="0" indent="0" algn="l" defTabSz="1828800" rtl="0" eaLnBrk="1" latinLnBrk="0" hangingPunct="1">
              <a:lnSpc>
                <a:spcPts val="2700"/>
              </a:lnSpc>
              <a:spcBef>
                <a:spcPts val="0"/>
              </a:spcBef>
              <a:buSzPct val="120000"/>
              <a:buFontTx/>
              <a:buNone/>
              <a:defRPr sz="2000" b="0" kern="1200">
                <a:solidFill>
                  <a:schemeClr val="tx1"/>
                </a:solidFill>
                <a:latin typeface="+mn-lt"/>
                <a:ea typeface="+mn-ea"/>
                <a:cs typeface="+mn-cs"/>
              </a:defRPr>
            </a:lvl4pPr>
            <a:lvl5pPr marL="0" indent="0" algn="l" defTabSz="1828800" rtl="0" eaLnBrk="1" latinLnBrk="0" hangingPunct="1">
              <a:lnSpc>
                <a:spcPts val="2700"/>
              </a:lnSpc>
              <a:spcBef>
                <a:spcPts val="0"/>
              </a:spcBef>
              <a:buSzPct val="120000"/>
              <a:buFontTx/>
              <a:buNone/>
              <a:defRPr sz="2000" b="0" kern="1200">
                <a:solidFill>
                  <a:schemeClr val="tx1"/>
                </a:solidFill>
                <a:latin typeface="+mn-lt"/>
                <a:ea typeface="+mn-ea"/>
                <a:cs typeface="+mn-cs"/>
              </a:defRPr>
            </a:lvl5pPr>
            <a:lvl6pPr marL="4572000" indent="0" algn="l" defTabSz="1828800" rtl="0" eaLnBrk="1" latinLnBrk="0" hangingPunct="1">
              <a:lnSpc>
                <a:spcPct val="90000"/>
              </a:lnSpc>
              <a:spcBef>
                <a:spcPts val="1000"/>
              </a:spcBef>
              <a:buFont typeface="Arial" panose="020B0604020202020204" pitchFamily="34" charset="0"/>
              <a:buNone/>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fr-CH" dirty="0"/>
              <a:t>Articles publicitaires</a:t>
            </a:r>
            <a:endParaRPr lang="en-GB" dirty="0"/>
          </a:p>
        </p:txBody>
      </p:sp>
      <p:pic>
        <p:nvPicPr>
          <p:cNvPr id="4" name="Picture 3">
            <a:extLst>
              <a:ext uri="{FF2B5EF4-FFF2-40B4-BE49-F238E27FC236}">
                <a16:creationId xmlns:a16="http://schemas.microsoft.com/office/drawing/2014/main" id="{577A725B-D64B-EE01-D7B8-C193749A8DC3}"/>
              </a:ext>
            </a:extLst>
          </p:cNvPr>
          <p:cNvPicPr>
            <a:picLocks noChangeAspect="1"/>
          </p:cNvPicPr>
          <p:nvPr/>
        </p:nvPicPr>
        <p:blipFill>
          <a:blip r:embed="rId7"/>
          <a:stretch>
            <a:fillRect/>
          </a:stretch>
        </p:blipFill>
        <p:spPr>
          <a:xfrm>
            <a:off x="1264516" y="8705672"/>
            <a:ext cx="1905266" cy="1905266"/>
          </a:xfrm>
          <a:prstGeom prst="rect">
            <a:avLst/>
          </a:prstGeom>
        </p:spPr>
      </p:pic>
      <p:pic>
        <p:nvPicPr>
          <p:cNvPr id="7" name="Picture 6">
            <a:extLst>
              <a:ext uri="{FF2B5EF4-FFF2-40B4-BE49-F238E27FC236}">
                <a16:creationId xmlns:a16="http://schemas.microsoft.com/office/drawing/2014/main" id="{3D489BB6-F737-AC4D-B720-A262AED7138B}"/>
              </a:ext>
            </a:extLst>
          </p:cNvPr>
          <p:cNvPicPr>
            <a:picLocks noChangeAspect="1"/>
          </p:cNvPicPr>
          <p:nvPr/>
        </p:nvPicPr>
        <p:blipFill>
          <a:blip r:embed="rId8"/>
          <a:stretch>
            <a:fillRect/>
          </a:stretch>
        </p:blipFill>
        <p:spPr>
          <a:xfrm>
            <a:off x="3397209" y="8635506"/>
            <a:ext cx="8402223" cy="4163006"/>
          </a:xfrm>
          <a:prstGeom prst="rect">
            <a:avLst/>
          </a:prstGeom>
        </p:spPr>
      </p:pic>
      <p:pic>
        <p:nvPicPr>
          <p:cNvPr id="9" name="Picture 8">
            <a:extLst>
              <a:ext uri="{FF2B5EF4-FFF2-40B4-BE49-F238E27FC236}">
                <a16:creationId xmlns:a16="http://schemas.microsoft.com/office/drawing/2014/main" id="{E2EB6915-AD11-4DFD-D0B6-45E2196DB9A9}"/>
              </a:ext>
            </a:extLst>
          </p:cNvPr>
          <p:cNvPicPr>
            <a:picLocks noChangeAspect="1"/>
          </p:cNvPicPr>
          <p:nvPr/>
        </p:nvPicPr>
        <p:blipFill>
          <a:blip r:embed="rId9"/>
          <a:stretch>
            <a:fillRect/>
          </a:stretch>
        </p:blipFill>
        <p:spPr>
          <a:xfrm>
            <a:off x="12330529" y="8705672"/>
            <a:ext cx="2900742" cy="2033196"/>
          </a:xfrm>
          <a:prstGeom prst="rect">
            <a:avLst/>
          </a:prstGeom>
        </p:spPr>
      </p:pic>
      <p:pic>
        <p:nvPicPr>
          <p:cNvPr id="11" name="Picture 10">
            <a:extLst>
              <a:ext uri="{FF2B5EF4-FFF2-40B4-BE49-F238E27FC236}">
                <a16:creationId xmlns:a16="http://schemas.microsoft.com/office/drawing/2014/main" id="{AC6BBA49-B349-BC33-04F1-4A53D8545E27}"/>
              </a:ext>
            </a:extLst>
          </p:cNvPr>
          <p:cNvPicPr>
            <a:picLocks noChangeAspect="1"/>
          </p:cNvPicPr>
          <p:nvPr/>
        </p:nvPicPr>
        <p:blipFill>
          <a:blip r:embed="rId10"/>
          <a:stretch>
            <a:fillRect/>
          </a:stretch>
        </p:blipFill>
        <p:spPr>
          <a:xfrm>
            <a:off x="13120734" y="10428662"/>
            <a:ext cx="2855363" cy="2016000"/>
          </a:xfrm>
          <a:prstGeom prst="rect">
            <a:avLst/>
          </a:prstGeom>
        </p:spPr>
      </p:pic>
    </p:spTree>
    <p:extLst>
      <p:ext uri="{BB962C8B-B14F-4D97-AF65-F5344CB8AC3E}">
        <p14:creationId xmlns:p14="http://schemas.microsoft.com/office/powerpoint/2010/main" val="23656843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en-US" dirty="0"/>
              <a:t>Thank you </a:t>
            </a:r>
            <a:br>
              <a:rPr lang="en-US" dirty="0"/>
            </a:br>
            <a:r>
              <a:rPr lang="en-US" dirty="0"/>
              <a:t>for your attention.</a:t>
            </a:r>
            <a:endParaRPr lang="de-AT" dirty="0"/>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13</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9BEABD7-71C1-A433-980E-BD2C588CA063}"/>
              </a:ext>
            </a:extLst>
          </p:cNvPr>
          <p:cNvSpPr>
            <a:spLocks noGrp="1"/>
          </p:cNvSpPr>
          <p:nvPr>
            <p:ph type="sldNum" sz="quarter" idx="10"/>
          </p:nvPr>
        </p:nvSpPr>
        <p:spPr/>
        <p:txBody>
          <a:bodyPr/>
          <a:lstStyle/>
          <a:p>
            <a:fld id="{88A1DFE4-5FC5-43BD-BB7E-75EAD82B965F}" type="slidenum">
              <a:rPr lang="en-US" noProof="0" smtClean="0"/>
              <a:pPr/>
              <a:t>2</a:t>
            </a:fld>
            <a:endParaRPr lang="en-US" noProof="0" dirty="0"/>
          </a:p>
        </p:txBody>
      </p:sp>
      <p:sp>
        <p:nvSpPr>
          <p:cNvPr id="6" name="Title 5">
            <a:extLst>
              <a:ext uri="{FF2B5EF4-FFF2-40B4-BE49-F238E27FC236}">
                <a16:creationId xmlns:a16="http://schemas.microsoft.com/office/drawing/2014/main" id="{28AA0E3F-37D0-A002-A400-C39187DE5FCE}"/>
              </a:ext>
            </a:extLst>
          </p:cNvPr>
          <p:cNvSpPr>
            <a:spLocks noGrp="1"/>
          </p:cNvSpPr>
          <p:nvPr>
            <p:ph type="title"/>
          </p:nvPr>
        </p:nvSpPr>
        <p:spPr/>
        <p:txBody>
          <a:bodyPr/>
          <a:lstStyle/>
          <a:p>
            <a:r>
              <a:rPr lang="fr-CH" dirty="0"/>
              <a:t>Volontaires</a:t>
            </a:r>
            <a:endParaRPr lang="en-GB" dirty="0"/>
          </a:p>
        </p:txBody>
      </p:sp>
      <p:sp>
        <p:nvSpPr>
          <p:cNvPr id="7" name="Text Placeholder 6">
            <a:extLst>
              <a:ext uri="{FF2B5EF4-FFF2-40B4-BE49-F238E27FC236}">
                <a16:creationId xmlns:a16="http://schemas.microsoft.com/office/drawing/2014/main" id="{E0AD3A0B-AF17-D868-876C-61A5AB1F6B68}"/>
              </a:ext>
            </a:extLst>
          </p:cNvPr>
          <p:cNvSpPr>
            <a:spLocks noGrp="1"/>
          </p:cNvSpPr>
          <p:nvPr>
            <p:ph type="body" sz="quarter" idx="14"/>
          </p:nvPr>
        </p:nvSpPr>
        <p:spPr>
          <a:xfrm>
            <a:off x="1447800" y="6707401"/>
            <a:ext cx="22035594" cy="910800"/>
          </a:xfrm>
        </p:spPr>
        <p:txBody>
          <a:bodyPr/>
          <a:lstStyle/>
          <a:p>
            <a:pPr algn="ctr"/>
            <a:r>
              <a:rPr lang="fr-CH" dirty="0"/>
              <a:t>Présence de volontaires sur le stand : calendrier</a:t>
            </a:r>
            <a:endParaRPr lang="en-GB" dirty="0"/>
          </a:p>
        </p:txBody>
      </p:sp>
      <p:graphicFrame>
        <p:nvGraphicFramePr>
          <p:cNvPr id="9" name="Table 8">
            <a:extLst>
              <a:ext uri="{FF2B5EF4-FFF2-40B4-BE49-F238E27FC236}">
                <a16:creationId xmlns:a16="http://schemas.microsoft.com/office/drawing/2014/main" id="{B51482C0-DA7B-04F8-B356-53DD3084187A}"/>
              </a:ext>
            </a:extLst>
          </p:cNvPr>
          <p:cNvGraphicFramePr>
            <a:graphicFrameLocks noGrp="1"/>
          </p:cNvGraphicFramePr>
          <p:nvPr>
            <p:extLst>
              <p:ext uri="{D42A27DB-BD31-4B8C-83A1-F6EECF244321}">
                <p14:modId xmlns:p14="http://schemas.microsoft.com/office/powerpoint/2010/main" val="2520561655"/>
              </p:ext>
            </p:extLst>
          </p:nvPr>
        </p:nvGraphicFramePr>
        <p:xfrm>
          <a:off x="1447800" y="3267737"/>
          <a:ext cx="22035594" cy="3285463"/>
        </p:xfrm>
        <a:graphic>
          <a:graphicData uri="http://schemas.openxmlformats.org/drawingml/2006/table">
            <a:tbl>
              <a:tblPr>
                <a:tableStyleId>{AF606853-7671-496A-8E4F-DF71F8EC918B}</a:tableStyleId>
              </a:tblPr>
              <a:tblGrid>
                <a:gridCol w="1049314">
                  <a:extLst>
                    <a:ext uri="{9D8B030D-6E8A-4147-A177-3AD203B41FA5}">
                      <a16:colId xmlns:a16="http://schemas.microsoft.com/office/drawing/2014/main" val="3618197599"/>
                    </a:ext>
                  </a:extLst>
                </a:gridCol>
                <a:gridCol w="1049314">
                  <a:extLst>
                    <a:ext uri="{9D8B030D-6E8A-4147-A177-3AD203B41FA5}">
                      <a16:colId xmlns:a16="http://schemas.microsoft.com/office/drawing/2014/main" val="663295131"/>
                    </a:ext>
                  </a:extLst>
                </a:gridCol>
                <a:gridCol w="1049314">
                  <a:extLst>
                    <a:ext uri="{9D8B030D-6E8A-4147-A177-3AD203B41FA5}">
                      <a16:colId xmlns:a16="http://schemas.microsoft.com/office/drawing/2014/main" val="3072560760"/>
                    </a:ext>
                  </a:extLst>
                </a:gridCol>
                <a:gridCol w="1049314">
                  <a:extLst>
                    <a:ext uri="{9D8B030D-6E8A-4147-A177-3AD203B41FA5}">
                      <a16:colId xmlns:a16="http://schemas.microsoft.com/office/drawing/2014/main" val="155899863"/>
                    </a:ext>
                  </a:extLst>
                </a:gridCol>
                <a:gridCol w="1049314">
                  <a:extLst>
                    <a:ext uri="{9D8B030D-6E8A-4147-A177-3AD203B41FA5}">
                      <a16:colId xmlns:a16="http://schemas.microsoft.com/office/drawing/2014/main" val="3346853542"/>
                    </a:ext>
                  </a:extLst>
                </a:gridCol>
                <a:gridCol w="1049314">
                  <a:extLst>
                    <a:ext uri="{9D8B030D-6E8A-4147-A177-3AD203B41FA5}">
                      <a16:colId xmlns:a16="http://schemas.microsoft.com/office/drawing/2014/main" val="4116986230"/>
                    </a:ext>
                  </a:extLst>
                </a:gridCol>
                <a:gridCol w="1049314">
                  <a:extLst>
                    <a:ext uri="{9D8B030D-6E8A-4147-A177-3AD203B41FA5}">
                      <a16:colId xmlns:a16="http://schemas.microsoft.com/office/drawing/2014/main" val="2640639811"/>
                    </a:ext>
                  </a:extLst>
                </a:gridCol>
                <a:gridCol w="1049314">
                  <a:extLst>
                    <a:ext uri="{9D8B030D-6E8A-4147-A177-3AD203B41FA5}">
                      <a16:colId xmlns:a16="http://schemas.microsoft.com/office/drawing/2014/main" val="561947598"/>
                    </a:ext>
                  </a:extLst>
                </a:gridCol>
                <a:gridCol w="1049314">
                  <a:extLst>
                    <a:ext uri="{9D8B030D-6E8A-4147-A177-3AD203B41FA5}">
                      <a16:colId xmlns:a16="http://schemas.microsoft.com/office/drawing/2014/main" val="3301741672"/>
                    </a:ext>
                  </a:extLst>
                </a:gridCol>
                <a:gridCol w="1049314">
                  <a:extLst>
                    <a:ext uri="{9D8B030D-6E8A-4147-A177-3AD203B41FA5}">
                      <a16:colId xmlns:a16="http://schemas.microsoft.com/office/drawing/2014/main" val="1436497847"/>
                    </a:ext>
                  </a:extLst>
                </a:gridCol>
                <a:gridCol w="1049314">
                  <a:extLst>
                    <a:ext uri="{9D8B030D-6E8A-4147-A177-3AD203B41FA5}">
                      <a16:colId xmlns:a16="http://schemas.microsoft.com/office/drawing/2014/main" val="1127476017"/>
                    </a:ext>
                  </a:extLst>
                </a:gridCol>
                <a:gridCol w="1049314">
                  <a:extLst>
                    <a:ext uri="{9D8B030D-6E8A-4147-A177-3AD203B41FA5}">
                      <a16:colId xmlns:a16="http://schemas.microsoft.com/office/drawing/2014/main" val="2855348970"/>
                    </a:ext>
                  </a:extLst>
                </a:gridCol>
                <a:gridCol w="1049314">
                  <a:extLst>
                    <a:ext uri="{9D8B030D-6E8A-4147-A177-3AD203B41FA5}">
                      <a16:colId xmlns:a16="http://schemas.microsoft.com/office/drawing/2014/main" val="1071116369"/>
                    </a:ext>
                  </a:extLst>
                </a:gridCol>
                <a:gridCol w="1049314">
                  <a:extLst>
                    <a:ext uri="{9D8B030D-6E8A-4147-A177-3AD203B41FA5}">
                      <a16:colId xmlns:a16="http://schemas.microsoft.com/office/drawing/2014/main" val="2728837175"/>
                    </a:ext>
                  </a:extLst>
                </a:gridCol>
                <a:gridCol w="1049314">
                  <a:extLst>
                    <a:ext uri="{9D8B030D-6E8A-4147-A177-3AD203B41FA5}">
                      <a16:colId xmlns:a16="http://schemas.microsoft.com/office/drawing/2014/main" val="1673371233"/>
                    </a:ext>
                  </a:extLst>
                </a:gridCol>
                <a:gridCol w="1049314">
                  <a:extLst>
                    <a:ext uri="{9D8B030D-6E8A-4147-A177-3AD203B41FA5}">
                      <a16:colId xmlns:a16="http://schemas.microsoft.com/office/drawing/2014/main" val="4043040522"/>
                    </a:ext>
                  </a:extLst>
                </a:gridCol>
                <a:gridCol w="1049314">
                  <a:extLst>
                    <a:ext uri="{9D8B030D-6E8A-4147-A177-3AD203B41FA5}">
                      <a16:colId xmlns:a16="http://schemas.microsoft.com/office/drawing/2014/main" val="2956441933"/>
                    </a:ext>
                  </a:extLst>
                </a:gridCol>
                <a:gridCol w="1049314">
                  <a:extLst>
                    <a:ext uri="{9D8B030D-6E8A-4147-A177-3AD203B41FA5}">
                      <a16:colId xmlns:a16="http://schemas.microsoft.com/office/drawing/2014/main" val="3303410980"/>
                    </a:ext>
                  </a:extLst>
                </a:gridCol>
                <a:gridCol w="1049314">
                  <a:extLst>
                    <a:ext uri="{9D8B030D-6E8A-4147-A177-3AD203B41FA5}">
                      <a16:colId xmlns:a16="http://schemas.microsoft.com/office/drawing/2014/main" val="3015317611"/>
                    </a:ext>
                  </a:extLst>
                </a:gridCol>
                <a:gridCol w="1049314">
                  <a:extLst>
                    <a:ext uri="{9D8B030D-6E8A-4147-A177-3AD203B41FA5}">
                      <a16:colId xmlns:a16="http://schemas.microsoft.com/office/drawing/2014/main" val="3297753891"/>
                    </a:ext>
                  </a:extLst>
                </a:gridCol>
                <a:gridCol w="1049314">
                  <a:extLst>
                    <a:ext uri="{9D8B030D-6E8A-4147-A177-3AD203B41FA5}">
                      <a16:colId xmlns:a16="http://schemas.microsoft.com/office/drawing/2014/main" val="1708805310"/>
                    </a:ext>
                  </a:extLst>
                </a:gridCol>
              </a:tblGrid>
              <a:tr h="731363">
                <a:tc>
                  <a:txBody>
                    <a:bodyPr/>
                    <a:lstStyle/>
                    <a:p>
                      <a:pPr algn="ctr" fontAlgn="b"/>
                      <a:r>
                        <a:rPr lang="en-GB" sz="1600" u="none" strike="noStrike" dirty="0">
                          <a:effectLst/>
                        </a:rPr>
                        <a:t>27/04</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27/04</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28/04</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28/04</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29/04</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29/04</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30/04</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30/04</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01/05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01/05</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02/05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02/05</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03/05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03/05</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03/05</a:t>
                      </a:r>
                    </a:p>
                    <a:p>
                      <a:pPr algn="ctr" fontAlgn="b"/>
                      <a:r>
                        <a:rPr lang="en-GB" sz="1600" u="none" strike="noStrike" dirty="0">
                          <a:effectLst/>
                        </a:rPr>
                        <a:t>18:30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04/05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04/05</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05/05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05/05</a:t>
                      </a:r>
                    </a:p>
                    <a:p>
                      <a:pPr algn="ctr" fontAlgn="b"/>
                      <a:r>
                        <a:rPr lang="en-GB" sz="1600" u="none" strike="noStrike" dirty="0">
                          <a:effectLst/>
                        </a:rPr>
                        <a:t>14:30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06/05</a:t>
                      </a:r>
                    </a:p>
                    <a:p>
                      <a:pPr algn="ctr" fontAlgn="b"/>
                      <a:r>
                        <a:rPr lang="en-GB" sz="1600" u="none" strike="noStrike" dirty="0">
                          <a:effectLst/>
                        </a:rPr>
                        <a:t>10:00</a:t>
                      </a:r>
                      <a:endParaRPr lang="en-GB" sz="1600" b="1"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06/05</a:t>
                      </a:r>
                    </a:p>
                    <a:p>
                      <a:pPr algn="ctr" fontAlgn="b"/>
                      <a:r>
                        <a:rPr lang="en-GB" sz="1600" u="none" strike="noStrike" dirty="0">
                          <a:effectLst/>
                        </a:rPr>
                        <a:t>13:30</a:t>
                      </a:r>
                      <a:endParaRPr lang="en-GB" sz="1600" b="1" i="0" u="none" strike="noStrike" dirty="0">
                        <a:solidFill>
                          <a:srgbClr val="000000"/>
                        </a:solidFill>
                        <a:effectLst/>
                        <a:latin typeface="+mn-lt"/>
                      </a:endParaRPr>
                    </a:p>
                  </a:txBody>
                  <a:tcPr marL="2880" marR="2880" marT="2880" marB="0" anchor="ctr"/>
                </a:tc>
                <a:extLst>
                  <a:ext uri="{0D108BD9-81ED-4DB2-BD59-A6C34878D82A}">
                    <a16:rowId xmlns:a16="http://schemas.microsoft.com/office/drawing/2014/main" val="614784987"/>
                  </a:ext>
                </a:extLst>
              </a:tr>
              <a:tr h="1091375">
                <a:tc>
                  <a:txBody>
                    <a:bodyPr/>
                    <a:lstStyle/>
                    <a:p>
                      <a:pPr algn="ctr" fontAlgn="b"/>
                      <a:r>
                        <a:rPr lang="en-GB" sz="1600" u="none" strike="noStrike" dirty="0">
                          <a:effectLst/>
                        </a:rPr>
                        <a:t>Inigo Martin Melero</a:t>
                      </a:r>
                      <a:endParaRPr lang="en-GB" sz="1600" b="0"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dirty="0">
                          <a:effectLst/>
                        </a:rPr>
                        <a:t>F. Eder</a:t>
                      </a:r>
                      <a:endParaRPr lang="en-GB" sz="1600" b="0" i="0" u="none" strike="noStrike" dirty="0">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a:effectLst/>
                        </a:rPr>
                        <a:t>Christophe Grojean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Amedeo Habsburg</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Amedeo Habsburg</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Yann Léchevin</a:t>
                      </a:r>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Jérôme Pierlot</a:t>
                      </a:r>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Jérôme Pierlot</a:t>
                      </a:r>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Stefano Mazzoni</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Stefano Mazzoni</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Stefano Mazzoni</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Stefano Mazzoni</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Anders Unnervik</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dirty="0">
                          <a:effectLst/>
                        </a:rPr>
                        <a:t>Anders Unnervik</a:t>
                      </a:r>
                      <a:endParaRPr lang="en-GB" sz="1600" b="0" i="0" u="none" strike="noStrike" dirty="0">
                        <a:solidFill>
                          <a:srgbClr val="000000"/>
                        </a:solidFill>
                        <a:effectLst/>
                        <a:latin typeface="+mn-lt"/>
                      </a:endParaRPr>
                    </a:p>
                  </a:txBody>
                  <a:tcPr marL="2880" marR="2880" marT="2880" marB="0" anchor="ctr"/>
                </a:tc>
                <a:extLst>
                  <a:ext uri="{0D108BD9-81ED-4DB2-BD59-A6C34878D82A}">
                    <a16:rowId xmlns:a16="http://schemas.microsoft.com/office/drawing/2014/main" val="2702740006"/>
                  </a:ext>
                </a:extLst>
              </a:tr>
              <a:tr h="1091375">
                <a:tc>
                  <a:txBody>
                    <a:bodyPr/>
                    <a:lstStyle/>
                    <a:p>
                      <a:pPr algn="ctr" fontAlgn="b"/>
                      <a:endParaRPr lang="en-GB" sz="1600" b="0"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a:effectLst/>
                        </a:rPr>
                        <a:t>Inigo Martin Melero</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Inigo Martin Melero</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Inigo Martin Melero</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Antoine Mayoux</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Antoine Mayoux</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F. Eder</a:t>
                      </a:r>
                      <a:endParaRPr lang="en-GB" sz="1600" b="0" i="0" u="none" strike="noStrike" dirty="0">
                        <a:solidFill>
                          <a:srgbClr val="000000"/>
                        </a:solidFill>
                        <a:effectLst/>
                        <a:latin typeface="+mn-lt"/>
                      </a:endParaRPr>
                    </a:p>
                  </a:txBody>
                  <a:tcPr marL="2880" marR="2880" marT="2880" marB="0" anchor="ctr"/>
                </a:tc>
                <a:tc gridSpan="2">
                  <a:txBody>
                    <a:bodyPr/>
                    <a:lstStyle/>
                    <a:p>
                      <a:pPr algn="ctr" fontAlgn="b"/>
                      <a:r>
                        <a:rPr lang="en-GB" sz="1600" u="none" strike="noStrike">
                          <a:effectLst/>
                        </a:rPr>
                        <a:t>Christophe Grojean</a:t>
                      </a:r>
                      <a:endParaRPr lang="en-GB" sz="1600" b="0" i="0" u="none" strike="noStrike">
                        <a:solidFill>
                          <a:srgbClr val="000000"/>
                        </a:solidFill>
                        <a:effectLst/>
                        <a:latin typeface="+mn-lt"/>
                      </a:endParaRPr>
                    </a:p>
                  </a:txBody>
                  <a:tcPr marL="2880" marR="2880" marT="2880" marB="0" anchor="ctr"/>
                </a:tc>
                <a:tc hMerge="1">
                  <a:txBody>
                    <a:bodyPr/>
                    <a:lstStyle/>
                    <a:p>
                      <a:endParaRPr lang="en-GB"/>
                    </a:p>
                  </a:txBody>
                  <a:tcP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Jean-Paul Burnet</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Yann Léchevin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Leslie Alix</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Leslie Alix</a:t>
                      </a:r>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tc>
                  <a:txBody>
                    <a:bodyPr/>
                    <a:lstStyle/>
                    <a:p>
                      <a:pPr algn="ctr" fontAlgn="b"/>
                      <a:endParaRPr lang="en-GB" sz="1600" b="0" i="0" u="none" strike="noStrike">
                        <a:solidFill>
                          <a:srgbClr val="000000"/>
                        </a:solidFill>
                        <a:effectLst/>
                        <a:latin typeface="+mn-lt"/>
                      </a:endParaRPr>
                    </a:p>
                  </a:txBody>
                  <a:tcPr marL="2880" marR="2880" marT="2880" marB="0" anchor="ctr"/>
                </a:tc>
                <a:extLst>
                  <a:ext uri="{0D108BD9-81ED-4DB2-BD59-A6C34878D82A}">
                    <a16:rowId xmlns:a16="http://schemas.microsoft.com/office/drawing/2014/main" val="1171909013"/>
                  </a:ext>
                </a:extLst>
              </a:tr>
              <a:tr h="371350">
                <a:tc>
                  <a:txBody>
                    <a:bodyPr/>
                    <a:lstStyle/>
                    <a:p>
                      <a:pPr algn="ctr" fontAlgn="b"/>
                      <a:r>
                        <a:rPr lang="en-GB" sz="1600" u="none" strike="noStrike" dirty="0">
                          <a:effectLst/>
                        </a:rPr>
                        <a:t>Admin</a:t>
                      </a:r>
                      <a:endParaRPr lang="en-GB" sz="1600" b="0" i="0" u="none" strike="noStrike" dirty="0">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a:effectLst/>
                        </a:rPr>
                        <a:t>Admin</a:t>
                      </a:r>
                      <a:endParaRPr lang="en-GB" sz="1600" b="0" i="0" u="none" strike="noStrike">
                        <a:solidFill>
                          <a:srgbClr val="000000"/>
                        </a:solidFill>
                        <a:effectLst/>
                        <a:latin typeface="+mn-lt"/>
                      </a:endParaRPr>
                    </a:p>
                  </a:txBody>
                  <a:tcPr marL="2880" marR="2880" marT="2880" marB="0" anchor="ctr"/>
                </a:tc>
                <a:tc>
                  <a:txBody>
                    <a:bodyPr/>
                    <a:lstStyle/>
                    <a:p>
                      <a:pPr algn="ctr" fontAlgn="b"/>
                      <a:r>
                        <a:rPr lang="en-GB" sz="1600" u="none" strike="noStrike" dirty="0">
                          <a:effectLst/>
                        </a:rPr>
                        <a:t>Admin</a:t>
                      </a:r>
                      <a:endParaRPr lang="en-GB" sz="1600" b="0" i="0" u="none" strike="noStrike" dirty="0">
                        <a:solidFill>
                          <a:srgbClr val="000000"/>
                        </a:solidFill>
                        <a:effectLst/>
                        <a:latin typeface="+mn-lt"/>
                      </a:endParaRPr>
                    </a:p>
                  </a:txBody>
                  <a:tcPr marL="2880" marR="2880" marT="2880" marB="0" anchor="ctr"/>
                </a:tc>
                <a:extLst>
                  <a:ext uri="{0D108BD9-81ED-4DB2-BD59-A6C34878D82A}">
                    <a16:rowId xmlns:a16="http://schemas.microsoft.com/office/drawing/2014/main" val="1959134761"/>
                  </a:ext>
                </a:extLst>
              </a:tr>
            </a:tbl>
          </a:graphicData>
        </a:graphic>
      </p:graphicFrame>
    </p:spTree>
    <p:extLst>
      <p:ext uri="{BB962C8B-B14F-4D97-AF65-F5344CB8AC3E}">
        <p14:creationId xmlns:p14="http://schemas.microsoft.com/office/powerpoint/2010/main" val="11299355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9BEABD7-71C1-A433-980E-BD2C588CA063}"/>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3</a:t>
            </a:fld>
            <a:endParaRPr lang="en-US" noProof="0"/>
          </a:p>
        </p:txBody>
      </p:sp>
      <p:pic>
        <p:nvPicPr>
          <p:cNvPr id="8" name="Picture 7">
            <a:extLst>
              <a:ext uri="{FF2B5EF4-FFF2-40B4-BE49-F238E27FC236}">
                <a16:creationId xmlns:a16="http://schemas.microsoft.com/office/drawing/2014/main" id="{67F98505-0326-0C8A-DED4-8F399054384E}"/>
              </a:ext>
            </a:extLst>
          </p:cNvPr>
          <p:cNvPicPr>
            <a:picLocks noChangeAspect="1"/>
          </p:cNvPicPr>
          <p:nvPr/>
        </p:nvPicPr>
        <p:blipFill rotWithShape="1">
          <a:blip r:embed="rId2"/>
          <a:srcRect l="15999" r="16025" b="-1"/>
          <a:stretch/>
        </p:blipFill>
        <p:spPr>
          <a:xfrm>
            <a:off x="12574800" y="4667221"/>
            <a:ext cx="10544400" cy="5904864"/>
          </a:xfrm>
          <a:prstGeom prst="rect">
            <a:avLst/>
          </a:prstGeom>
          <a:noFill/>
        </p:spPr>
      </p:pic>
      <p:sp>
        <p:nvSpPr>
          <p:cNvPr id="15" name="Text Placeholder 4">
            <a:extLst>
              <a:ext uri="{FF2B5EF4-FFF2-40B4-BE49-F238E27FC236}">
                <a16:creationId xmlns:a16="http://schemas.microsoft.com/office/drawing/2014/main" id="{866838EA-4A04-C983-9323-66AAC2194865}"/>
              </a:ext>
            </a:extLst>
          </p:cNvPr>
          <p:cNvSpPr>
            <a:spLocks noGrp="1"/>
          </p:cNvSpPr>
          <p:nvPr>
            <p:ph type="body" sz="quarter" idx="12"/>
          </p:nvPr>
        </p:nvSpPr>
        <p:spPr>
          <a:xfrm>
            <a:off x="1180799" y="3684976"/>
            <a:ext cx="10728000" cy="9116623"/>
          </a:xfrm>
        </p:spPr>
        <p:txBody>
          <a:bodyPr/>
          <a:lstStyle/>
          <a:p>
            <a:pPr marL="457200" indent="-457200">
              <a:lnSpc>
                <a:spcPct val="100000"/>
              </a:lnSpc>
              <a:buFont typeface="Wingdings" panose="05000000000000000000" pitchFamily="2" charset="2"/>
              <a:buChar char="ü"/>
            </a:pPr>
            <a:r>
              <a:rPr lang="en-US" sz="3200" dirty="0" err="1"/>
              <a:t>Créez</a:t>
            </a:r>
            <a:r>
              <a:rPr lang="en-US" sz="3200" dirty="0"/>
              <a:t> </a:t>
            </a:r>
            <a:r>
              <a:rPr lang="en-US" sz="3200" dirty="0" err="1"/>
              <a:t>une</a:t>
            </a:r>
            <a:r>
              <a:rPr lang="en-US" sz="3200" dirty="0"/>
              <a:t> </a:t>
            </a:r>
            <a:r>
              <a:rPr lang="en-US" sz="3200" dirty="0" err="1"/>
              <a:t>seule</a:t>
            </a:r>
            <a:r>
              <a:rPr lang="en-US" sz="3200" dirty="0"/>
              <a:t> </a:t>
            </a:r>
            <a:r>
              <a:rPr lang="en-US" sz="3200" dirty="0" err="1"/>
              <a:t>demande</a:t>
            </a:r>
            <a:r>
              <a:rPr lang="en-US" sz="3200" dirty="0"/>
              <a:t> de voyage avec </a:t>
            </a:r>
            <a:r>
              <a:rPr lang="en-US" sz="3200" dirty="0" err="1"/>
              <a:t>plusieurs</a:t>
            </a:r>
            <a:r>
              <a:rPr lang="en-US" sz="3200" dirty="0"/>
              <a:t> positions pour le transport</a:t>
            </a:r>
          </a:p>
          <a:p>
            <a:pPr>
              <a:lnSpc>
                <a:spcPct val="100000"/>
              </a:lnSpc>
            </a:pPr>
            <a:endParaRPr lang="en-US" sz="3200" dirty="0"/>
          </a:p>
          <a:p>
            <a:pPr marL="457200" indent="-457200">
              <a:lnSpc>
                <a:spcPct val="100000"/>
              </a:lnSpc>
              <a:buFont typeface="Wingdings" panose="05000000000000000000" pitchFamily="2" charset="2"/>
              <a:buChar char="ü"/>
            </a:pPr>
            <a:r>
              <a:rPr lang="en-US" sz="3200" dirty="0"/>
              <a:t>La Roche sur </a:t>
            </a:r>
            <a:r>
              <a:rPr lang="en-US" sz="3200" dirty="0" err="1"/>
              <a:t>Foron</a:t>
            </a:r>
            <a:r>
              <a:rPr lang="en-US" sz="3200" dirty="0"/>
              <a:t> </a:t>
            </a:r>
            <a:r>
              <a:rPr lang="en-US" sz="3200" dirty="0" err="1"/>
              <a:t>est</a:t>
            </a:r>
            <a:r>
              <a:rPr lang="en-US" sz="3200" dirty="0"/>
              <a:t> u</a:t>
            </a:r>
            <a:r>
              <a:rPr lang="fr-FR" sz="3200" dirty="0"/>
              <a:t>ne mission locale (déplacement dans un rayon de 50 km autour du CERN) : il n’y a pas de DTA</a:t>
            </a:r>
          </a:p>
          <a:p>
            <a:pPr>
              <a:lnSpc>
                <a:spcPct val="100000"/>
              </a:lnSpc>
            </a:pPr>
            <a:endParaRPr lang="fr-FR" sz="3200" dirty="0"/>
          </a:p>
          <a:p>
            <a:pPr marL="457200" indent="-457200">
              <a:lnSpc>
                <a:spcPct val="100000"/>
              </a:lnSpc>
              <a:buFont typeface="Wingdings" panose="05000000000000000000" pitchFamily="2" charset="2"/>
              <a:buChar char="ü"/>
            </a:pPr>
            <a:r>
              <a:rPr lang="en-US" sz="3200" dirty="0" err="1"/>
              <a:t>Conservez</a:t>
            </a:r>
            <a:r>
              <a:rPr lang="en-US" sz="3200" dirty="0"/>
              <a:t> </a:t>
            </a:r>
            <a:r>
              <a:rPr lang="en-US" sz="3200" dirty="0" err="1"/>
              <a:t>vos</a:t>
            </a:r>
            <a:r>
              <a:rPr lang="en-US" sz="3200" dirty="0"/>
              <a:t> tickets pour la </a:t>
            </a:r>
            <a:r>
              <a:rPr lang="en-US" sz="3200" dirty="0" err="1"/>
              <a:t>demande</a:t>
            </a:r>
            <a:r>
              <a:rPr lang="en-US" sz="3200" dirty="0"/>
              <a:t> de </a:t>
            </a:r>
            <a:r>
              <a:rPr lang="en-US" sz="3200" dirty="0" err="1"/>
              <a:t>remboursement</a:t>
            </a:r>
            <a:r>
              <a:rPr lang="en-US" sz="3200" dirty="0"/>
              <a:t> (à </a:t>
            </a:r>
            <a:r>
              <a:rPr lang="en-US" sz="3200" dirty="0" err="1"/>
              <a:t>partir</a:t>
            </a:r>
            <a:r>
              <a:rPr lang="en-US" sz="3200" dirty="0"/>
              <a:t> de 10 CHF par position/type de </a:t>
            </a:r>
            <a:r>
              <a:rPr lang="en-US" sz="3200" dirty="0" err="1"/>
              <a:t>dépense</a:t>
            </a:r>
            <a:r>
              <a:rPr lang="en-US" sz="3200" dirty="0"/>
              <a:t>):</a:t>
            </a:r>
          </a:p>
          <a:p>
            <a:pPr marL="1105200" lvl="1" indent="-457200">
              <a:lnSpc>
                <a:spcPct val="100000"/>
              </a:lnSpc>
              <a:buFont typeface="Courier New" panose="02070309020205020404" pitchFamily="49" charset="0"/>
              <a:buChar char="o"/>
            </a:pPr>
            <a:r>
              <a:rPr lang="en-US" sz="3200" dirty="0"/>
              <a:t>Transport,</a:t>
            </a:r>
          </a:p>
          <a:p>
            <a:pPr marL="1105200" lvl="1" indent="-457200">
              <a:lnSpc>
                <a:spcPct val="100000"/>
              </a:lnSpc>
              <a:buFont typeface="Courier New" panose="02070309020205020404" pitchFamily="49" charset="0"/>
              <a:buChar char="o"/>
            </a:pPr>
            <a:r>
              <a:rPr lang="en-US" sz="3200" dirty="0"/>
              <a:t>Parking,</a:t>
            </a:r>
          </a:p>
          <a:p>
            <a:pPr marL="1105200" lvl="1" indent="-457200">
              <a:lnSpc>
                <a:spcPct val="100000"/>
              </a:lnSpc>
              <a:buFont typeface="Courier New" panose="02070309020205020404" pitchFamily="49" charset="0"/>
              <a:buChar char="o"/>
            </a:pPr>
            <a:r>
              <a:rPr lang="en-US" sz="3200" dirty="0" err="1"/>
              <a:t>Repas</a:t>
            </a:r>
            <a:r>
              <a:rPr lang="en-US" sz="3200" dirty="0"/>
              <a:t>, </a:t>
            </a:r>
            <a:r>
              <a:rPr lang="en-US" sz="3200" dirty="0" err="1"/>
              <a:t>boissons</a:t>
            </a:r>
            <a:r>
              <a:rPr lang="en-US" sz="3200" dirty="0"/>
              <a:t> et collations </a:t>
            </a:r>
            <a:r>
              <a:rPr lang="en-US" sz="3200" dirty="0" err="1"/>
              <a:t>occasionnelles</a:t>
            </a:r>
            <a:endParaRPr lang="en-US" sz="3200" dirty="0"/>
          </a:p>
          <a:p>
            <a:pPr marL="1105200" lvl="1" indent="-457200">
              <a:lnSpc>
                <a:spcPct val="100000"/>
              </a:lnSpc>
              <a:buFont typeface="Courier New" panose="02070309020205020404" pitchFamily="49" charset="0"/>
              <a:buChar char="o"/>
            </a:pPr>
            <a:r>
              <a:rPr lang="fr-FR" sz="3200" dirty="0"/>
              <a:t>Carburant du véhicule de location</a:t>
            </a:r>
          </a:p>
          <a:p>
            <a:pPr marL="1105200" lvl="1" indent="-457200">
              <a:lnSpc>
                <a:spcPct val="100000"/>
              </a:lnSpc>
              <a:buFont typeface="Courier New" panose="02070309020205020404" pitchFamily="49" charset="0"/>
              <a:buChar char="o"/>
            </a:pPr>
            <a:r>
              <a:rPr lang="fr-FR" sz="3200" dirty="0"/>
              <a:t>Péages d'autoroute</a:t>
            </a:r>
          </a:p>
          <a:p>
            <a:pPr lvl="1" indent="0">
              <a:lnSpc>
                <a:spcPct val="100000"/>
              </a:lnSpc>
              <a:buNone/>
            </a:pPr>
            <a:endParaRPr lang="en-US" sz="3200" dirty="0"/>
          </a:p>
          <a:p>
            <a:pPr>
              <a:lnSpc>
                <a:spcPct val="100000"/>
              </a:lnSpc>
            </a:pPr>
            <a:r>
              <a:rPr lang="en-US" sz="3200" dirty="0"/>
              <a:t>Pour </a:t>
            </a:r>
            <a:r>
              <a:rPr lang="en-US" sz="3200" dirty="0" err="1"/>
              <a:t>toute</a:t>
            </a:r>
            <a:r>
              <a:rPr lang="en-US" sz="3200" dirty="0"/>
              <a:t> question </a:t>
            </a:r>
            <a:r>
              <a:rPr lang="en-US" sz="3200" dirty="0" err="1"/>
              <a:t>vous</a:t>
            </a:r>
            <a:r>
              <a:rPr lang="en-US" sz="3200" dirty="0"/>
              <a:t> </a:t>
            </a:r>
            <a:r>
              <a:rPr lang="en-US" sz="3200" dirty="0" err="1"/>
              <a:t>pouvez</a:t>
            </a:r>
            <a:r>
              <a:rPr lang="en-US" sz="3200" dirty="0"/>
              <a:t> </a:t>
            </a:r>
            <a:r>
              <a:rPr lang="en-US" sz="3200" dirty="0" err="1"/>
              <a:t>contacter</a:t>
            </a:r>
            <a:r>
              <a:rPr lang="en-US" sz="3200" dirty="0"/>
              <a:t> </a:t>
            </a:r>
            <a:r>
              <a:rPr lang="en-US" sz="3200" dirty="0" err="1"/>
              <a:t>votre</a:t>
            </a:r>
            <a:r>
              <a:rPr lang="en-US" sz="3200" dirty="0"/>
              <a:t> GAO </a:t>
            </a:r>
            <a:r>
              <a:rPr lang="en-US" sz="3200" dirty="0" err="1"/>
              <a:t>ou</a:t>
            </a:r>
            <a:r>
              <a:rPr lang="en-US" sz="3200" dirty="0"/>
              <a:t> </a:t>
            </a:r>
            <a:r>
              <a:rPr lang="en-US" sz="3200" dirty="0">
                <a:hlinkClick r:id="rId3"/>
              </a:rPr>
              <a:t>fcc.secretariat@cern.ch</a:t>
            </a:r>
            <a:r>
              <a:rPr lang="en-US" sz="3200" dirty="0"/>
              <a:t> </a:t>
            </a:r>
            <a:endParaRPr lang="fr-FR" sz="3200" dirty="0"/>
          </a:p>
        </p:txBody>
      </p:sp>
      <p:sp>
        <p:nvSpPr>
          <p:cNvPr id="6" name="Title 5">
            <a:extLst>
              <a:ext uri="{FF2B5EF4-FFF2-40B4-BE49-F238E27FC236}">
                <a16:creationId xmlns:a16="http://schemas.microsoft.com/office/drawing/2014/main" id="{28AA0E3F-37D0-A002-A400-C39187DE5FCE}"/>
              </a:ext>
            </a:extLst>
          </p:cNvPr>
          <p:cNvSpPr>
            <a:spLocks noGrp="1"/>
          </p:cNvSpPr>
          <p:nvPr>
            <p:ph type="title"/>
          </p:nvPr>
        </p:nvSpPr>
        <p:spPr>
          <a:xfrm>
            <a:off x="1180800" y="1540800"/>
            <a:ext cx="22035600" cy="2144177"/>
          </a:xfrm>
        </p:spPr>
        <p:txBody>
          <a:bodyPr anchor="t">
            <a:normAutofit/>
          </a:bodyPr>
          <a:lstStyle/>
          <a:p>
            <a:r>
              <a:rPr lang="fr-CH" dirty="0"/>
              <a:t>Demande de voyage: recommandations</a:t>
            </a:r>
            <a:endParaRPr lang="en-GB" dirty="0"/>
          </a:p>
        </p:txBody>
      </p:sp>
      <p:sp>
        <p:nvSpPr>
          <p:cNvPr id="10" name="Arrow: Right 9">
            <a:extLst>
              <a:ext uri="{FF2B5EF4-FFF2-40B4-BE49-F238E27FC236}">
                <a16:creationId xmlns:a16="http://schemas.microsoft.com/office/drawing/2014/main" id="{002BA27E-B223-29FF-1265-D2FB3A00DF8C}"/>
              </a:ext>
            </a:extLst>
          </p:cNvPr>
          <p:cNvSpPr/>
          <p:nvPr/>
        </p:nvSpPr>
        <p:spPr>
          <a:xfrm>
            <a:off x="14859000" y="9829800"/>
            <a:ext cx="1371600" cy="982244"/>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9166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9BEABD7-71C1-A433-980E-BD2C588CA063}"/>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4</a:t>
            </a:fld>
            <a:endParaRPr lang="en-US" noProof="0"/>
          </a:p>
        </p:txBody>
      </p:sp>
      <p:pic>
        <p:nvPicPr>
          <p:cNvPr id="7" name="Picture 6" descr="A screenshot of a computer&#10;&#10;Description automatically generated">
            <a:extLst>
              <a:ext uri="{FF2B5EF4-FFF2-40B4-BE49-F238E27FC236}">
                <a16:creationId xmlns:a16="http://schemas.microsoft.com/office/drawing/2014/main" id="{559B4652-AC0D-EEE6-40F1-A8138059F666}"/>
              </a:ext>
            </a:extLst>
          </p:cNvPr>
          <p:cNvPicPr>
            <a:picLocks noChangeAspect="1"/>
          </p:cNvPicPr>
          <p:nvPr/>
        </p:nvPicPr>
        <p:blipFill rotWithShape="1">
          <a:blip r:embed="rId2"/>
          <a:srcRect r="18672" b="-1"/>
          <a:stretch/>
        </p:blipFill>
        <p:spPr>
          <a:xfrm>
            <a:off x="1246187" y="3808798"/>
            <a:ext cx="10544400" cy="8686800"/>
          </a:xfrm>
          <a:prstGeom prst="rect">
            <a:avLst/>
          </a:prstGeom>
          <a:noFill/>
        </p:spPr>
      </p:pic>
      <p:sp>
        <p:nvSpPr>
          <p:cNvPr id="6" name="Title 5">
            <a:extLst>
              <a:ext uri="{FF2B5EF4-FFF2-40B4-BE49-F238E27FC236}">
                <a16:creationId xmlns:a16="http://schemas.microsoft.com/office/drawing/2014/main" id="{28AA0E3F-37D0-A002-A400-C39187DE5FCE}"/>
              </a:ext>
            </a:extLst>
          </p:cNvPr>
          <p:cNvSpPr>
            <a:spLocks noGrp="1"/>
          </p:cNvSpPr>
          <p:nvPr>
            <p:ph type="title"/>
          </p:nvPr>
        </p:nvSpPr>
        <p:spPr>
          <a:xfrm>
            <a:off x="1180800" y="1540800"/>
            <a:ext cx="22035600" cy="2144177"/>
          </a:xfrm>
        </p:spPr>
        <p:txBody>
          <a:bodyPr anchor="t">
            <a:normAutofit/>
          </a:bodyPr>
          <a:lstStyle/>
          <a:p>
            <a:r>
              <a:rPr lang="fr-CH" dirty="0"/>
              <a:t>Planning de la foire</a:t>
            </a:r>
            <a:endParaRPr lang="en-GB" dirty="0"/>
          </a:p>
        </p:txBody>
      </p:sp>
    </p:spTree>
    <p:extLst>
      <p:ext uri="{BB962C8B-B14F-4D97-AF65-F5344CB8AC3E}">
        <p14:creationId xmlns:p14="http://schemas.microsoft.com/office/powerpoint/2010/main" val="30253416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0709492-2192-273A-EFAD-273BFF27E69F}"/>
              </a:ext>
            </a:extLst>
          </p:cNvPr>
          <p:cNvPicPr>
            <a:picLocks noChangeAspect="1"/>
          </p:cNvPicPr>
          <p:nvPr/>
        </p:nvPicPr>
        <p:blipFill>
          <a:blip r:embed="rId2"/>
          <a:stretch>
            <a:fillRect/>
          </a:stretch>
        </p:blipFill>
        <p:spPr>
          <a:xfrm>
            <a:off x="3870122" y="1000125"/>
            <a:ext cx="18431282" cy="12579350"/>
          </a:xfrm>
          <a:prstGeom prst="rect">
            <a:avLst/>
          </a:prstGeom>
          <a:noFill/>
        </p:spPr>
      </p:pic>
      <p:sp>
        <p:nvSpPr>
          <p:cNvPr id="2" name="Slide Number Placeholder 1" hidden="1">
            <a:extLst>
              <a:ext uri="{FF2B5EF4-FFF2-40B4-BE49-F238E27FC236}">
                <a16:creationId xmlns:a16="http://schemas.microsoft.com/office/drawing/2014/main" id="{5D089F9B-9F14-E640-07F8-CD2F5D71B36C}"/>
              </a:ext>
            </a:extLst>
          </p:cNvPr>
          <p:cNvSpPr>
            <a:spLocks noGrp="1"/>
          </p:cNvSpPr>
          <p:nvPr>
            <p:ph type="sldNum" sz="quarter" idx="10"/>
          </p:nvPr>
        </p:nvSpPr>
        <p:spPr/>
        <p:txBody>
          <a:bodyPr/>
          <a:lstStyle/>
          <a:p>
            <a:pPr>
              <a:spcAft>
                <a:spcPts val="600"/>
              </a:spcAft>
            </a:pPr>
            <a:fld id="{88A1DFE4-5FC5-43BD-BB7E-75EAD82B965F}" type="slidenum">
              <a:rPr lang="en-US" noProof="0" smtClean="0"/>
              <a:pPr>
                <a:spcAft>
                  <a:spcPts val="600"/>
                </a:spcAft>
              </a:pPr>
              <a:t>5</a:t>
            </a:fld>
            <a:endParaRPr lang="en-US" noProof="0"/>
          </a:p>
        </p:txBody>
      </p:sp>
      <p:sp>
        <p:nvSpPr>
          <p:cNvPr id="9" name="Text Placeholder 8">
            <a:extLst>
              <a:ext uri="{FF2B5EF4-FFF2-40B4-BE49-F238E27FC236}">
                <a16:creationId xmlns:a16="http://schemas.microsoft.com/office/drawing/2014/main" id="{5D9AE582-E361-51DD-24F2-33676D8CC158}"/>
              </a:ext>
            </a:extLst>
          </p:cNvPr>
          <p:cNvSpPr>
            <a:spLocks noGrp="1"/>
          </p:cNvSpPr>
          <p:nvPr>
            <p:ph type="body" sz="quarter" idx="14"/>
          </p:nvPr>
        </p:nvSpPr>
        <p:spPr/>
        <p:txBody>
          <a:bodyPr/>
          <a:lstStyle/>
          <a:p>
            <a:r>
              <a:rPr lang="fr-CH" sz="4000" b="1" dirty="0"/>
              <a:t>STAND FCC: HALL B1, STAND Q32</a:t>
            </a:r>
            <a:endParaRPr lang="en-GB" sz="4000" b="1" dirty="0"/>
          </a:p>
        </p:txBody>
      </p:sp>
    </p:spTree>
    <p:extLst>
      <p:ext uri="{BB962C8B-B14F-4D97-AF65-F5344CB8AC3E}">
        <p14:creationId xmlns:p14="http://schemas.microsoft.com/office/powerpoint/2010/main" val="12615909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5D089F9B-9F14-E640-07F8-CD2F5D71B36C}"/>
              </a:ext>
            </a:extLst>
          </p:cNvPr>
          <p:cNvSpPr>
            <a:spLocks noGrp="1"/>
          </p:cNvSpPr>
          <p:nvPr>
            <p:ph type="sldNum" sz="quarter" idx="10"/>
          </p:nvPr>
        </p:nvSpPr>
        <p:spPr/>
        <p:txBody>
          <a:bodyPr/>
          <a:lstStyle/>
          <a:p>
            <a:pPr>
              <a:spcAft>
                <a:spcPts val="600"/>
              </a:spcAft>
            </a:pPr>
            <a:fld id="{88A1DFE4-5FC5-43BD-BB7E-75EAD82B965F}" type="slidenum">
              <a:rPr lang="en-US" noProof="0" smtClean="0"/>
              <a:pPr>
                <a:spcAft>
                  <a:spcPts val="600"/>
                </a:spcAft>
              </a:pPr>
              <a:t>6</a:t>
            </a:fld>
            <a:endParaRPr lang="en-US" noProof="0"/>
          </a:p>
        </p:txBody>
      </p:sp>
      <p:sp>
        <p:nvSpPr>
          <p:cNvPr id="9" name="Text Placeholder 8">
            <a:extLst>
              <a:ext uri="{FF2B5EF4-FFF2-40B4-BE49-F238E27FC236}">
                <a16:creationId xmlns:a16="http://schemas.microsoft.com/office/drawing/2014/main" id="{5D9AE582-E361-51DD-24F2-33676D8CC158}"/>
              </a:ext>
            </a:extLst>
          </p:cNvPr>
          <p:cNvSpPr>
            <a:spLocks noGrp="1"/>
          </p:cNvSpPr>
          <p:nvPr>
            <p:ph type="body" sz="quarter" idx="14"/>
          </p:nvPr>
        </p:nvSpPr>
        <p:spPr/>
        <p:txBody>
          <a:bodyPr/>
          <a:lstStyle/>
          <a:p>
            <a:r>
              <a:rPr lang="fr-CH" sz="4000" b="1" dirty="0"/>
              <a:t>2 places de parking avec le stand</a:t>
            </a:r>
            <a:endParaRPr lang="en-GB" sz="4000" b="1" dirty="0"/>
          </a:p>
        </p:txBody>
      </p:sp>
      <p:pic>
        <p:nvPicPr>
          <p:cNvPr id="5" name="Picture 4">
            <a:extLst>
              <a:ext uri="{FF2B5EF4-FFF2-40B4-BE49-F238E27FC236}">
                <a16:creationId xmlns:a16="http://schemas.microsoft.com/office/drawing/2014/main" id="{30E7A883-5687-5EE4-05BC-D269862EEE6E}"/>
              </a:ext>
            </a:extLst>
          </p:cNvPr>
          <p:cNvPicPr>
            <a:picLocks noChangeAspect="1"/>
          </p:cNvPicPr>
          <p:nvPr/>
        </p:nvPicPr>
        <p:blipFill>
          <a:blip r:embed="rId2"/>
          <a:stretch>
            <a:fillRect/>
          </a:stretch>
        </p:blipFill>
        <p:spPr>
          <a:xfrm>
            <a:off x="6172200" y="1186083"/>
            <a:ext cx="14249400" cy="11056257"/>
          </a:xfrm>
          <a:prstGeom prst="rect">
            <a:avLst/>
          </a:prstGeom>
        </p:spPr>
      </p:pic>
    </p:spTree>
    <p:extLst>
      <p:ext uri="{BB962C8B-B14F-4D97-AF65-F5344CB8AC3E}">
        <p14:creationId xmlns:p14="http://schemas.microsoft.com/office/powerpoint/2010/main" val="701009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2AF4D98-A92C-E86C-76B3-0366CAF17717}"/>
              </a:ext>
            </a:extLst>
          </p:cNvPr>
          <p:cNvSpPr>
            <a:spLocks noGrp="1"/>
          </p:cNvSpPr>
          <p:nvPr>
            <p:ph type="sldNum" sz="quarter" idx="10"/>
          </p:nvPr>
        </p:nvSpPr>
        <p:spPr>
          <a:xfrm>
            <a:off x="23320800" y="139782"/>
            <a:ext cx="771943" cy="453522"/>
          </a:xfrm>
        </p:spPr>
        <p:txBody>
          <a:bodyPr wrap="none" anchor="ctr">
            <a:normAutofit/>
          </a:bodyPr>
          <a:lstStyle/>
          <a:p>
            <a:pPr>
              <a:spcAft>
                <a:spcPts val="600"/>
              </a:spcAft>
            </a:pPr>
            <a:fld id="{88A1DFE4-5FC5-43BD-BB7E-75EAD82B965F}" type="slidenum">
              <a:rPr lang="en-US" noProof="0" smtClean="0"/>
              <a:pPr>
                <a:spcAft>
                  <a:spcPts val="600"/>
                </a:spcAft>
              </a:pPr>
              <a:t>7</a:t>
            </a:fld>
            <a:endParaRPr lang="en-US" noProof="0"/>
          </a:p>
        </p:txBody>
      </p:sp>
      <p:sp>
        <p:nvSpPr>
          <p:cNvPr id="18" name="Text Placeholder 3">
            <a:extLst>
              <a:ext uri="{FF2B5EF4-FFF2-40B4-BE49-F238E27FC236}">
                <a16:creationId xmlns:a16="http://schemas.microsoft.com/office/drawing/2014/main" id="{AB840AE5-A246-EA4E-B446-E0A56697AC70}"/>
              </a:ext>
            </a:extLst>
          </p:cNvPr>
          <p:cNvSpPr>
            <a:spLocks noGrp="1"/>
          </p:cNvSpPr>
          <p:nvPr>
            <p:ph type="body" sz="quarter" idx="11"/>
          </p:nvPr>
        </p:nvSpPr>
        <p:spPr>
          <a:xfrm>
            <a:off x="1181424" y="1431911"/>
            <a:ext cx="22288175" cy="715633"/>
          </a:xfrm>
        </p:spPr>
        <p:txBody>
          <a:bodyPr vert="horz" lIns="91440" tIns="45720" rIns="91440" bIns="45720" rtlCol="0" anchor="t" anchorCtr="0">
            <a:noAutofit/>
          </a:bodyPr>
          <a:lstStyle/>
          <a:p>
            <a:pPr>
              <a:lnSpc>
                <a:spcPts val="8000"/>
              </a:lnSpc>
              <a:spcBef>
                <a:spcPct val="0"/>
              </a:spcBef>
            </a:pPr>
            <a:r>
              <a:rPr lang="en-US" sz="8000" b="0" dirty="0">
                <a:latin typeface="+mj-lt"/>
                <a:ea typeface="+mj-ea"/>
                <a:cs typeface="+mj-cs"/>
              </a:rPr>
              <a:t>FCC : </a:t>
            </a:r>
            <a:r>
              <a:rPr lang="en-US" sz="8000" b="0" dirty="0" err="1">
                <a:latin typeface="+mj-lt"/>
                <a:ea typeface="+mj-ea"/>
                <a:cs typeface="+mj-cs"/>
              </a:rPr>
              <a:t>l’avenir</a:t>
            </a:r>
            <a:r>
              <a:rPr lang="en-US" sz="8000" b="0" dirty="0">
                <a:latin typeface="+mj-lt"/>
                <a:ea typeface="+mj-ea"/>
                <a:cs typeface="+mj-cs"/>
              </a:rPr>
              <a:t> commence </a:t>
            </a:r>
            <a:r>
              <a:rPr lang="en-US" sz="8000" b="0" dirty="0" err="1">
                <a:latin typeface="+mj-lt"/>
                <a:ea typeface="+mj-ea"/>
                <a:cs typeface="+mj-cs"/>
              </a:rPr>
              <a:t>ici</a:t>
            </a:r>
            <a:r>
              <a:rPr lang="en-US" sz="8000" b="0" dirty="0">
                <a:latin typeface="+mj-lt"/>
                <a:ea typeface="+mj-ea"/>
                <a:cs typeface="+mj-cs"/>
              </a:rPr>
              <a:t> !</a:t>
            </a:r>
          </a:p>
        </p:txBody>
      </p:sp>
      <p:sp>
        <p:nvSpPr>
          <p:cNvPr id="24" name="Text Placeholder 6">
            <a:extLst>
              <a:ext uri="{FF2B5EF4-FFF2-40B4-BE49-F238E27FC236}">
                <a16:creationId xmlns:a16="http://schemas.microsoft.com/office/drawing/2014/main" id="{C928E10C-8F36-CB62-3B86-FF9A23875269}"/>
              </a:ext>
            </a:extLst>
          </p:cNvPr>
          <p:cNvSpPr>
            <a:spLocks noGrp="1"/>
          </p:cNvSpPr>
          <p:nvPr>
            <p:ph type="body" sz="quarter" idx="14"/>
          </p:nvPr>
        </p:nvSpPr>
        <p:spPr>
          <a:xfrm>
            <a:off x="12116991" y="12580282"/>
            <a:ext cx="9523809" cy="910800"/>
          </a:xfrm>
        </p:spPr>
        <p:txBody>
          <a:bodyPr/>
          <a:lstStyle/>
          <a:p>
            <a:pPr algn="ctr"/>
            <a:r>
              <a:rPr lang="en-US" dirty="0"/>
              <a:t>https://www.foire-internationale74.com/</a:t>
            </a:r>
          </a:p>
        </p:txBody>
      </p:sp>
      <p:pic>
        <p:nvPicPr>
          <p:cNvPr id="10" name="Picture 9" descr="A cartoon animal playing music in a field&#10;&#10;Description automatically generated with medium confidence">
            <a:extLst>
              <a:ext uri="{FF2B5EF4-FFF2-40B4-BE49-F238E27FC236}">
                <a16:creationId xmlns:a16="http://schemas.microsoft.com/office/drawing/2014/main" id="{DD675C17-50CF-7578-4ECA-5547B762C7B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16991" y="2727150"/>
            <a:ext cx="9523809" cy="9523809"/>
          </a:xfrm>
          <a:prstGeom prst="rect">
            <a:avLst/>
          </a:prstGeom>
        </p:spPr>
      </p:pic>
      <p:pic>
        <p:nvPicPr>
          <p:cNvPr id="14" name="Picture 13">
            <a:extLst>
              <a:ext uri="{FF2B5EF4-FFF2-40B4-BE49-F238E27FC236}">
                <a16:creationId xmlns:a16="http://schemas.microsoft.com/office/drawing/2014/main" id="{C2949C2F-38A8-8867-4106-82E7E577B9D3}"/>
              </a:ext>
            </a:extLst>
          </p:cNvPr>
          <p:cNvPicPr>
            <a:picLocks noChangeAspect="1"/>
          </p:cNvPicPr>
          <p:nvPr/>
        </p:nvPicPr>
        <p:blipFill>
          <a:blip r:embed="rId3"/>
          <a:stretch>
            <a:fillRect/>
          </a:stretch>
        </p:blipFill>
        <p:spPr>
          <a:xfrm>
            <a:off x="2743200" y="2727150"/>
            <a:ext cx="7920000" cy="10366623"/>
          </a:xfrm>
          <a:prstGeom prst="rect">
            <a:avLst/>
          </a:prstGeom>
        </p:spPr>
      </p:pic>
      <p:sp>
        <p:nvSpPr>
          <p:cNvPr id="16" name="Arrow: Right 15">
            <a:extLst>
              <a:ext uri="{FF2B5EF4-FFF2-40B4-BE49-F238E27FC236}">
                <a16:creationId xmlns:a16="http://schemas.microsoft.com/office/drawing/2014/main" id="{3F53CFEC-DCB5-88B2-4139-ABE85D17FF62}"/>
              </a:ext>
            </a:extLst>
          </p:cNvPr>
          <p:cNvSpPr/>
          <p:nvPr/>
        </p:nvSpPr>
        <p:spPr>
          <a:xfrm>
            <a:off x="5334000" y="5562600"/>
            <a:ext cx="1526995" cy="1447800"/>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3995800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hidden="1">
            <a:extLst>
              <a:ext uri="{FF2B5EF4-FFF2-40B4-BE49-F238E27FC236}">
                <a16:creationId xmlns:a16="http://schemas.microsoft.com/office/drawing/2014/main" id="{4718BC5A-605A-E3D4-E796-B04450F417A2}"/>
              </a:ext>
            </a:extLst>
          </p:cNvPr>
          <p:cNvSpPr>
            <a:spLocks noGrp="1"/>
          </p:cNvSpPr>
          <p:nvPr>
            <p:ph type="sldNum" sz="quarter" idx="10"/>
          </p:nvPr>
        </p:nvSpPr>
        <p:spPr/>
        <p:txBody>
          <a:bodyPr/>
          <a:lstStyle/>
          <a:p>
            <a:pPr>
              <a:spcAft>
                <a:spcPts val="600"/>
              </a:spcAft>
            </a:pPr>
            <a:fld id="{88A1DFE4-5FC5-43BD-BB7E-75EAD82B965F}" type="slidenum">
              <a:rPr lang="en-US" noProof="0" smtClean="0"/>
              <a:pPr>
                <a:spcAft>
                  <a:spcPts val="600"/>
                </a:spcAft>
              </a:pPr>
              <a:t>8</a:t>
            </a:fld>
            <a:endParaRPr lang="en-US" noProof="0"/>
          </a:p>
        </p:txBody>
      </p:sp>
      <p:sp>
        <p:nvSpPr>
          <p:cNvPr id="5" name="Title 4">
            <a:extLst>
              <a:ext uri="{FF2B5EF4-FFF2-40B4-BE49-F238E27FC236}">
                <a16:creationId xmlns:a16="http://schemas.microsoft.com/office/drawing/2014/main" id="{DC8DF50F-AA16-6CB2-513A-AD1634CC9FD9}"/>
              </a:ext>
            </a:extLst>
          </p:cNvPr>
          <p:cNvSpPr>
            <a:spLocks noGrp="1"/>
          </p:cNvSpPr>
          <p:nvPr>
            <p:ph type="title"/>
          </p:nvPr>
        </p:nvSpPr>
        <p:spPr>
          <a:xfrm rot="16200000">
            <a:off x="-8893179" y="933547"/>
            <a:ext cx="22035600" cy="2144177"/>
          </a:xfrm>
        </p:spPr>
        <p:txBody>
          <a:bodyPr/>
          <a:lstStyle/>
          <a:p>
            <a:r>
              <a:rPr lang="fr-CH" dirty="0"/>
              <a:t>Plan technique  du stand</a:t>
            </a:r>
            <a:endParaRPr lang="en-GB" dirty="0"/>
          </a:p>
        </p:txBody>
      </p:sp>
      <p:pic>
        <p:nvPicPr>
          <p:cNvPr id="3" name="Picture 2">
            <a:extLst>
              <a:ext uri="{FF2B5EF4-FFF2-40B4-BE49-F238E27FC236}">
                <a16:creationId xmlns:a16="http://schemas.microsoft.com/office/drawing/2014/main" id="{A272BD48-0606-E052-7288-DF4B9CF3F4EA}"/>
              </a:ext>
            </a:extLst>
          </p:cNvPr>
          <p:cNvPicPr>
            <a:picLocks noChangeAspect="1"/>
          </p:cNvPicPr>
          <p:nvPr/>
        </p:nvPicPr>
        <p:blipFill>
          <a:blip r:embed="rId2"/>
          <a:stretch>
            <a:fillRect/>
          </a:stretch>
        </p:blipFill>
        <p:spPr>
          <a:xfrm>
            <a:off x="7820406" y="3260659"/>
            <a:ext cx="3030098" cy="10800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
        <p:nvSpPr>
          <p:cNvPr id="4" name="Rectangle 3">
            <a:extLst>
              <a:ext uri="{FF2B5EF4-FFF2-40B4-BE49-F238E27FC236}">
                <a16:creationId xmlns:a16="http://schemas.microsoft.com/office/drawing/2014/main" id="{6BDBFEF0-B539-9E9B-7F60-84463919DD98}"/>
              </a:ext>
            </a:extLst>
          </p:cNvPr>
          <p:cNvSpPr/>
          <p:nvPr/>
        </p:nvSpPr>
        <p:spPr>
          <a:xfrm>
            <a:off x="6326511" y="2743200"/>
            <a:ext cx="6017889" cy="2272299"/>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 name="Picture 17">
            <a:extLst>
              <a:ext uri="{FF2B5EF4-FFF2-40B4-BE49-F238E27FC236}">
                <a16:creationId xmlns:a16="http://schemas.microsoft.com/office/drawing/2014/main" id="{926DFB57-B228-2297-85AA-6ADA5BDAD1AA}"/>
              </a:ext>
            </a:extLst>
          </p:cNvPr>
          <p:cNvPicPr>
            <a:picLocks noChangeAspect="1"/>
          </p:cNvPicPr>
          <p:nvPr/>
        </p:nvPicPr>
        <p:blipFill>
          <a:blip r:embed="rId3"/>
          <a:stretch>
            <a:fillRect/>
          </a:stretch>
        </p:blipFill>
        <p:spPr>
          <a:xfrm>
            <a:off x="3886200" y="1371600"/>
            <a:ext cx="17560988" cy="11880000"/>
          </a:xfrm>
          <a:prstGeom prst="rect">
            <a:avLst/>
          </a:prstGeom>
        </p:spPr>
      </p:pic>
    </p:spTree>
    <p:extLst>
      <p:ext uri="{BB962C8B-B14F-4D97-AF65-F5344CB8AC3E}">
        <p14:creationId xmlns:p14="http://schemas.microsoft.com/office/powerpoint/2010/main" val="20202275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up of a poster&#10;&#10;Description automatically generated">
            <a:extLst>
              <a:ext uri="{FF2B5EF4-FFF2-40B4-BE49-F238E27FC236}">
                <a16:creationId xmlns:a16="http://schemas.microsoft.com/office/drawing/2014/main" id="{FD785E41-0966-817E-B9E0-39B2F33E7B85}"/>
              </a:ext>
            </a:extLst>
          </p:cNvPr>
          <p:cNvPicPr>
            <a:picLocks noChangeAspect="1"/>
          </p:cNvPicPr>
          <p:nvPr/>
        </p:nvPicPr>
        <p:blipFill rotWithShape="1">
          <a:blip r:embed="rId2"/>
          <a:srcRect l="2178" r="2812"/>
          <a:stretch/>
        </p:blipFill>
        <p:spPr>
          <a:xfrm>
            <a:off x="285749" y="2362200"/>
            <a:ext cx="23812502" cy="9900000"/>
          </a:xfrm>
          <a:prstGeom prst="rect">
            <a:avLst/>
          </a:prstGeom>
          <a:noFill/>
        </p:spPr>
      </p:pic>
      <p:sp>
        <p:nvSpPr>
          <p:cNvPr id="2" name="Slide Number Placeholder 1" hidden="1">
            <a:extLst>
              <a:ext uri="{FF2B5EF4-FFF2-40B4-BE49-F238E27FC236}">
                <a16:creationId xmlns:a16="http://schemas.microsoft.com/office/drawing/2014/main" id="{3D8E6FC6-86A2-85ED-6C4D-C489D0104833}"/>
              </a:ext>
            </a:extLst>
          </p:cNvPr>
          <p:cNvSpPr>
            <a:spLocks noGrp="1"/>
          </p:cNvSpPr>
          <p:nvPr>
            <p:ph type="sldNum" sz="quarter" idx="10"/>
          </p:nvPr>
        </p:nvSpPr>
        <p:spPr/>
        <p:txBody>
          <a:bodyPr/>
          <a:lstStyle/>
          <a:p>
            <a:pPr>
              <a:spcAft>
                <a:spcPts val="600"/>
              </a:spcAft>
            </a:pPr>
            <a:fld id="{88A1DFE4-5FC5-43BD-BB7E-75EAD82B965F}" type="slidenum">
              <a:rPr lang="en-US" noProof="0" smtClean="0"/>
              <a:pPr>
                <a:spcAft>
                  <a:spcPts val="600"/>
                </a:spcAft>
              </a:pPr>
              <a:t>9</a:t>
            </a:fld>
            <a:endParaRPr lang="en-US" noProof="0"/>
          </a:p>
        </p:txBody>
      </p:sp>
      <p:sp>
        <p:nvSpPr>
          <p:cNvPr id="9" name="Title 8">
            <a:extLst>
              <a:ext uri="{FF2B5EF4-FFF2-40B4-BE49-F238E27FC236}">
                <a16:creationId xmlns:a16="http://schemas.microsoft.com/office/drawing/2014/main" id="{A8100909-53B6-4327-2A17-4417D3044EBD}"/>
              </a:ext>
            </a:extLst>
          </p:cNvPr>
          <p:cNvSpPr>
            <a:spLocks noGrp="1"/>
          </p:cNvSpPr>
          <p:nvPr>
            <p:ph type="title"/>
          </p:nvPr>
        </p:nvSpPr>
        <p:spPr/>
        <p:txBody>
          <a:bodyPr/>
          <a:lstStyle/>
          <a:p>
            <a:r>
              <a:rPr lang="fr-CH" dirty="0"/>
              <a:t>Bâche et comptoirs</a:t>
            </a:r>
            <a:endParaRPr lang="en-GB" dirty="0"/>
          </a:p>
        </p:txBody>
      </p:sp>
      <p:sp>
        <p:nvSpPr>
          <p:cNvPr id="16" name="Text Placeholder 15">
            <a:extLst>
              <a:ext uri="{FF2B5EF4-FFF2-40B4-BE49-F238E27FC236}">
                <a16:creationId xmlns:a16="http://schemas.microsoft.com/office/drawing/2014/main" id="{A4B76180-E126-34AF-FCFF-23B39396158E}"/>
              </a:ext>
            </a:extLst>
          </p:cNvPr>
          <p:cNvSpPr>
            <a:spLocks noGrp="1"/>
          </p:cNvSpPr>
          <p:nvPr>
            <p:ph type="body" sz="quarter" idx="14"/>
          </p:nvPr>
        </p:nvSpPr>
        <p:spPr/>
        <p:txBody>
          <a:bodyPr/>
          <a:lstStyle/>
          <a:p>
            <a:r>
              <a:rPr lang="fr-CH" dirty="0"/>
              <a:t>NB ceci n’est pas la version finale du visuel</a:t>
            </a:r>
            <a:endParaRPr lang="en-GB" dirty="0"/>
          </a:p>
        </p:txBody>
      </p:sp>
    </p:spTree>
    <p:extLst>
      <p:ext uri="{BB962C8B-B14F-4D97-AF65-F5344CB8AC3E}">
        <p14:creationId xmlns:p14="http://schemas.microsoft.com/office/powerpoint/2010/main" val="3881850762"/>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2647</TotalTime>
  <Words>406</Words>
  <Application>Microsoft Office PowerPoint</Application>
  <PresentationFormat>Custom</PresentationFormat>
  <Paragraphs>142</Paragraphs>
  <Slides>13</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13</vt:i4>
      </vt:variant>
    </vt:vector>
  </HeadingPairs>
  <TitlesOfParts>
    <vt:vector size="21" baseType="lpstr">
      <vt:lpstr>Arial</vt:lpstr>
      <vt:lpstr>Calibri</vt:lpstr>
      <vt:lpstr>Courier New</vt:lpstr>
      <vt:lpstr>Times New Roman</vt:lpstr>
      <vt:lpstr>Wingdings</vt:lpstr>
      <vt:lpstr>Introslides</vt:lpstr>
      <vt:lpstr>Titleslides, Conclusion</vt:lpstr>
      <vt:lpstr>Content Slides - Deep Blue</vt:lpstr>
      <vt:lpstr>PowerPoint Presentation</vt:lpstr>
      <vt:lpstr>Volontaires</vt:lpstr>
      <vt:lpstr>Demande de voyage: recommandations</vt:lpstr>
      <vt:lpstr>Planning de la foire</vt:lpstr>
      <vt:lpstr>PowerPoint Presentation</vt:lpstr>
      <vt:lpstr>PowerPoint Presentation</vt:lpstr>
      <vt:lpstr>PowerPoint Presentation</vt:lpstr>
      <vt:lpstr>Plan technique  du stand</vt:lpstr>
      <vt:lpstr>Bâche et comptoirs</vt:lpstr>
      <vt:lpstr>Ecran TV</vt:lpstr>
      <vt:lpstr>Ecran TV</vt:lpstr>
      <vt:lpstr>Autres supports</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Julie Hadre</cp:lastModifiedBy>
  <cp:revision>584</cp:revision>
  <dcterms:created xsi:type="dcterms:W3CDTF">2020-10-29T13:06:43Z</dcterms:created>
  <dcterms:modified xsi:type="dcterms:W3CDTF">2024-04-21T21:46:42Z</dcterms:modified>
</cp:coreProperties>
</file>