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9" r:id="rId2"/>
    <p:sldId id="308" r:id="rId3"/>
    <p:sldId id="307" r:id="rId4"/>
    <p:sldId id="310" r:id="rId5"/>
    <p:sldId id="309" r:id="rId6"/>
    <p:sldId id="288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  <p:cmAuthor id="2" name="Michael Lazzaroni" initials="ML" lastIdx="1" clrIdx="1">
    <p:extLst>
      <p:ext uri="{19B8F6BF-5375-455C-9EA6-DF929625EA0E}">
        <p15:presenceInfo xmlns:p15="http://schemas.microsoft.com/office/powerpoint/2012/main" userId="S::michael.lazzaroni@cern.ch::85cedbb0-5489-4b8a-af8a-14cfef61dbfc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030"/>
    <a:srgbClr val="6FCAD9"/>
    <a:srgbClr val="003399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138" autoAdjust="0"/>
    <p:restoredTop sz="94686"/>
  </p:normalViewPr>
  <p:slideViewPr>
    <p:cSldViewPr snapToGrid="0" snapToObjects="1">
      <p:cViewPr varScale="1">
        <p:scale>
          <a:sx n="131" d="100"/>
          <a:sy n="131" d="100"/>
        </p:scale>
        <p:origin x="156" y="76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hyperlink" Target="mailto:Bruno.Ilmari.Virtanen@cern.ch" TargetMode="External"/><Relationship Id="rId2" Type="http://schemas.openxmlformats.org/officeDocument/2006/relationships/hyperlink" Target="mailto:celim.benmehdi@cern.ch" TargetMode="External"/><Relationship Id="rId1" Type="http://schemas.openxmlformats.org/officeDocument/2006/relationships/hyperlink" Target="mailto:be-dep-ea-as-cabling@cern.ch" TargetMode="External"/><Relationship Id="rId4" Type="http://schemas.openxmlformats.org/officeDocument/2006/relationships/hyperlink" Target="mailto:be-dep-ea-gas@cern.ch" TargetMode="External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hyperlink" Target="mailto:be-dep-ea-gas@cern.ch" TargetMode="External"/><Relationship Id="rId2" Type="http://schemas.openxmlformats.org/officeDocument/2006/relationships/hyperlink" Target="mailto:celim.benmehdi@cern.ch" TargetMode="External"/><Relationship Id="rId1" Type="http://schemas.openxmlformats.org/officeDocument/2006/relationships/hyperlink" Target="mailto:be-dep-ea-as-cabling@cern.ch" TargetMode="External"/><Relationship Id="rId4" Type="http://schemas.openxmlformats.org/officeDocument/2006/relationships/hyperlink" Target="mailto:Bruno.Ilmari.Virtanen@cern.ch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C5DEC97-F8E5-4F57-84EF-6BB5B229D6F3}" type="doc">
      <dgm:prSet loTypeId="urn:microsoft.com/office/officeart/2008/layout/NameandTitleOrganizationalChart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FDC789B7-C964-408F-9437-13AD61A40A0F}">
      <dgm:prSet phldrT="[Text]" custT="1"/>
      <dgm:spPr/>
      <dgm:t>
        <a:bodyPr/>
        <a:lstStyle/>
        <a:p>
          <a:r>
            <a:rPr lang="en-US" sz="2400" dirty="0"/>
            <a:t>Users Installation Coordinator</a:t>
          </a:r>
          <a:endParaRPr lang="en-GB" sz="2400" dirty="0"/>
        </a:p>
      </dgm:t>
    </dgm:pt>
    <dgm:pt modelId="{DFB30259-3967-4C7B-9545-535686242673}" type="parTrans" cxnId="{AB6816EE-FD1B-4042-8852-4781902B9E6C}">
      <dgm:prSet/>
      <dgm:spPr/>
      <dgm:t>
        <a:bodyPr/>
        <a:lstStyle/>
        <a:p>
          <a:endParaRPr lang="en-GB"/>
        </a:p>
      </dgm:t>
    </dgm:pt>
    <dgm:pt modelId="{2575165F-4164-478D-9A1D-645AD4FE11AC}" type="sibTrans" cxnId="{AB6816EE-FD1B-4042-8852-4781902B9E6C}">
      <dgm:prSet/>
      <dgm:spPr/>
      <dgm:t>
        <a:bodyPr/>
        <a:lstStyle/>
        <a:p>
          <a:pPr algn="ctr"/>
          <a:r>
            <a:rPr lang="en-US" dirty="0"/>
            <a:t>Michael Lazzaroni</a:t>
          </a:r>
          <a:endParaRPr lang="en-GB" dirty="0"/>
        </a:p>
      </dgm:t>
    </dgm:pt>
    <dgm:pt modelId="{748BD283-FF97-47B5-B894-46BFF870761F}">
      <dgm:prSet phldrT="[Text]" custT="1"/>
      <dgm:spPr/>
      <dgm:t>
        <a:bodyPr/>
        <a:lstStyle/>
        <a:p>
          <a:r>
            <a:rPr lang="en-US" sz="2400" dirty="0"/>
            <a:t>Installation of users in exp. areas</a:t>
          </a:r>
          <a:endParaRPr lang="en-GB" sz="2400" dirty="0"/>
        </a:p>
      </dgm:t>
    </dgm:pt>
    <dgm:pt modelId="{A186AAB6-6438-4FCC-AF2C-F71E0BEC5699}" type="parTrans" cxnId="{30CE7EA4-D218-467F-8C9C-540E19FF19EB}">
      <dgm:prSet/>
      <dgm:spPr/>
      <dgm:t>
        <a:bodyPr/>
        <a:lstStyle/>
        <a:p>
          <a:endParaRPr lang="en-GB"/>
        </a:p>
      </dgm:t>
    </dgm:pt>
    <dgm:pt modelId="{073A882D-4636-456E-B873-00ACEF67C22B}" type="sibTrans" cxnId="{30CE7EA4-D218-467F-8C9C-540E19FF19EB}">
      <dgm:prSet custT="1"/>
      <dgm:spPr/>
      <dgm:t>
        <a:bodyPr/>
        <a:lstStyle/>
        <a:p>
          <a:pPr algn="ctr"/>
          <a:r>
            <a:rPr lang="en-US" sz="2400" dirty="0"/>
            <a:t>Sylvain Girod &amp; Michael Lazzaroni</a:t>
          </a:r>
          <a:endParaRPr lang="en-GB" sz="2400" dirty="0"/>
        </a:p>
      </dgm:t>
    </dgm:pt>
    <dgm:pt modelId="{6C79BA25-58B3-49E9-BD37-79361E798C1F}">
      <dgm:prSet phldrT="[Text]" custT="1"/>
      <dgm:spPr/>
      <dgm:t>
        <a:bodyPr/>
        <a:lstStyle/>
        <a:p>
          <a:r>
            <a:rPr lang="en-US" sz="2400" dirty="0"/>
            <a:t>Moveable tables (</a:t>
          </a:r>
          <a:r>
            <a:rPr lang="en-US" sz="2400" dirty="0" err="1"/>
            <a:t>i.e</a:t>
          </a:r>
          <a:r>
            <a:rPr lang="en-US" sz="2400" dirty="0"/>
            <a:t> DESY)</a:t>
          </a:r>
          <a:endParaRPr lang="en-GB" sz="2400" dirty="0"/>
        </a:p>
      </dgm:t>
    </dgm:pt>
    <dgm:pt modelId="{33505311-6BCF-4E7F-B815-398F99D5794F}" type="parTrans" cxnId="{E69C9656-5A26-43AA-8852-3F1B4A6BD2CB}">
      <dgm:prSet/>
      <dgm:spPr/>
      <dgm:t>
        <a:bodyPr/>
        <a:lstStyle/>
        <a:p>
          <a:endParaRPr lang="en-GB"/>
        </a:p>
      </dgm:t>
    </dgm:pt>
    <dgm:pt modelId="{A2A1770C-0946-48F4-B29C-6A570127B591}" type="sibTrans" cxnId="{E69C9656-5A26-43AA-8852-3F1B4A6BD2CB}">
      <dgm:prSet custT="1"/>
      <dgm:spPr/>
      <dgm:t>
        <a:bodyPr/>
        <a:lstStyle/>
        <a:p>
          <a:pPr algn="ctr"/>
          <a:r>
            <a:rPr lang="en-US" sz="2400" dirty="0"/>
            <a:t>Michael Lazzaroni : Booking</a:t>
          </a:r>
        </a:p>
        <a:p>
          <a:pPr algn="ctr"/>
          <a:r>
            <a:rPr lang="en-US" sz="2400" dirty="0"/>
            <a:t>Vincent Marchand: Maintenance</a:t>
          </a:r>
          <a:endParaRPr lang="en-GB" sz="2400" dirty="0"/>
        </a:p>
      </dgm:t>
    </dgm:pt>
    <dgm:pt modelId="{C4779DAD-7DD6-4B0A-9032-B0D913823449}">
      <dgm:prSet custT="1"/>
      <dgm:spPr/>
      <dgm:t>
        <a:bodyPr/>
        <a:lstStyle/>
        <a:p>
          <a:r>
            <a:rPr lang="en-US" sz="2800" dirty="0"/>
            <a:t>Control Rooms</a:t>
          </a:r>
          <a:endParaRPr lang="en-GB" sz="2800" dirty="0"/>
        </a:p>
      </dgm:t>
    </dgm:pt>
    <dgm:pt modelId="{511C1DE4-3FC0-4E16-8553-1FCA17211BA8}" type="parTrans" cxnId="{5D616509-6A68-43E9-9A97-E6DAD4C56906}">
      <dgm:prSet/>
      <dgm:spPr/>
      <dgm:t>
        <a:bodyPr/>
        <a:lstStyle/>
        <a:p>
          <a:endParaRPr lang="en-GB"/>
        </a:p>
      </dgm:t>
    </dgm:pt>
    <dgm:pt modelId="{AE77AA00-B0BC-4A1C-BDE0-6FD81D4DA3C3}" type="sibTrans" cxnId="{5D616509-6A68-43E9-9A97-E6DAD4C56906}">
      <dgm:prSet custT="1"/>
      <dgm:spPr/>
      <dgm:t>
        <a:bodyPr/>
        <a:lstStyle/>
        <a:p>
          <a:pPr algn="ctr"/>
          <a:r>
            <a:rPr lang="en-US" sz="2400" dirty="0"/>
            <a:t>Nicolas Perez</a:t>
          </a:r>
          <a:endParaRPr lang="en-GB" sz="2400" dirty="0"/>
        </a:p>
      </dgm:t>
    </dgm:pt>
    <dgm:pt modelId="{0AA889D9-56DF-4B4F-B044-D5DD464C7BC9}" type="pres">
      <dgm:prSet presAssocID="{2C5DEC97-F8E5-4F57-84EF-6BB5B229D6F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318AA313-AECE-4275-B47D-512854538A7F}" type="pres">
      <dgm:prSet presAssocID="{FDC789B7-C964-408F-9437-13AD61A40A0F}" presName="hierRoot1" presStyleCnt="0">
        <dgm:presLayoutVars>
          <dgm:hierBranch val="init"/>
        </dgm:presLayoutVars>
      </dgm:prSet>
      <dgm:spPr/>
    </dgm:pt>
    <dgm:pt modelId="{5A2B7856-118C-4E0D-A1D4-04A3261BB758}" type="pres">
      <dgm:prSet presAssocID="{FDC789B7-C964-408F-9437-13AD61A40A0F}" presName="rootComposite1" presStyleCnt="0"/>
      <dgm:spPr/>
    </dgm:pt>
    <dgm:pt modelId="{2F99B953-70D3-4CAE-A374-139EA6C65683}" type="pres">
      <dgm:prSet presAssocID="{FDC789B7-C964-408F-9437-13AD61A40A0F}" presName="rootText1" presStyleLbl="node0" presStyleIdx="0" presStyleCnt="1">
        <dgm:presLayoutVars>
          <dgm:chMax/>
          <dgm:chPref val="3"/>
        </dgm:presLayoutVars>
      </dgm:prSet>
      <dgm:spPr/>
    </dgm:pt>
    <dgm:pt modelId="{510229B6-4ACB-4AA5-8E6F-D2E8DFB16375}" type="pres">
      <dgm:prSet presAssocID="{FDC789B7-C964-408F-9437-13AD61A40A0F}" presName="titleText1" presStyleLbl="fgAcc0" presStyleIdx="0" presStyleCnt="1">
        <dgm:presLayoutVars>
          <dgm:chMax val="0"/>
          <dgm:chPref val="0"/>
        </dgm:presLayoutVars>
      </dgm:prSet>
      <dgm:spPr/>
    </dgm:pt>
    <dgm:pt modelId="{C4BA5351-8824-4D52-A53C-9468417A6000}" type="pres">
      <dgm:prSet presAssocID="{FDC789B7-C964-408F-9437-13AD61A40A0F}" presName="rootConnector1" presStyleLbl="node1" presStyleIdx="0" presStyleCnt="3"/>
      <dgm:spPr/>
    </dgm:pt>
    <dgm:pt modelId="{490DE8B6-17D6-451C-9950-39BA3C4BC7F6}" type="pres">
      <dgm:prSet presAssocID="{FDC789B7-C964-408F-9437-13AD61A40A0F}" presName="hierChild2" presStyleCnt="0"/>
      <dgm:spPr/>
    </dgm:pt>
    <dgm:pt modelId="{D6ADE856-2306-448C-AC87-134D0EDFA529}" type="pres">
      <dgm:prSet presAssocID="{A186AAB6-6438-4FCC-AF2C-F71E0BEC5699}" presName="Name37" presStyleLbl="parChTrans1D2" presStyleIdx="0" presStyleCnt="3"/>
      <dgm:spPr/>
    </dgm:pt>
    <dgm:pt modelId="{7FC48A93-F479-427C-ACBC-DF42C1DBF509}" type="pres">
      <dgm:prSet presAssocID="{748BD283-FF97-47B5-B894-46BFF870761F}" presName="hierRoot2" presStyleCnt="0">
        <dgm:presLayoutVars>
          <dgm:hierBranch val="init"/>
        </dgm:presLayoutVars>
      </dgm:prSet>
      <dgm:spPr/>
    </dgm:pt>
    <dgm:pt modelId="{039D53BF-8F3F-497C-8613-F8BE435EF3A5}" type="pres">
      <dgm:prSet presAssocID="{748BD283-FF97-47B5-B894-46BFF870761F}" presName="rootComposite" presStyleCnt="0"/>
      <dgm:spPr/>
    </dgm:pt>
    <dgm:pt modelId="{C1899E35-A99A-4131-BD74-CFE48D2F9EEA}" type="pres">
      <dgm:prSet presAssocID="{748BD283-FF97-47B5-B894-46BFF870761F}" presName="rootText" presStyleLbl="node1" presStyleIdx="0" presStyleCnt="3">
        <dgm:presLayoutVars>
          <dgm:chMax/>
          <dgm:chPref val="3"/>
        </dgm:presLayoutVars>
      </dgm:prSet>
      <dgm:spPr/>
    </dgm:pt>
    <dgm:pt modelId="{85BD32D8-C710-4BF0-9359-4356FDCAE53A}" type="pres">
      <dgm:prSet presAssocID="{748BD283-FF97-47B5-B894-46BFF870761F}" presName="titleText2" presStyleLbl="fgAcc1" presStyleIdx="0" presStyleCnt="3" custScaleX="143387" custScaleY="199851" custLinFactY="18828" custLinFactNeighborX="14226" custLinFactNeighborY="100000">
        <dgm:presLayoutVars>
          <dgm:chMax val="0"/>
          <dgm:chPref val="0"/>
        </dgm:presLayoutVars>
      </dgm:prSet>
      <dgm:spPr/>
    </dgm:pt>
    <dgm:pt modelId="{3E865197-4796-4042-92C3-15ECD5FC482C}" type="pres">
      <dgm:prSet presAssocID="{748BD283-FF97-47B5-B894-46BFF870761F}" presName="rootConnector" presStyleLbl="node2" presStyleIdx="0" presStyleCnt="0"/>
      <dgm:spPr/>
    </dgm:pt>
    <dgm:pt modelId="{6390A2FC-47B1-4CB6-A739-535CFB0D1530}" type="pres">
      <dgm:prSet presAssocID="{748BD283-FF97-47B5-B894-46BFF870761F}" presName="hierChild4" presStyleCnt="0"/>
      <dgm:spPr/>
    </dgm:pt>
    <dgm:pt modelId="{87FDBC35-43FB-4D79-A74B-E940B19CD0FF}" type="pres">
      <dgm:prSet presAssocID="{748BD283-FF97-47B5-B894-46BFF870761F}" presName="hierChild5" presStyleCnt="0"/>
      <dgm:spPr/>
    </dgm:pt>
    <dgm:pt modelId="{45CEC2F7-2B8F-4647-BECC-B983ACC7A728}" type="pres">
      <dgm:prSet presAssocID="{33505311-6BCF-4E7F-B815-398F99D5794F}" presName="Name37" presStyleLbl="parChTrans1D2" presStyleIdx="1" presStyleCnt="3"/>
      <dgm:spPr/>
    </dgm:pt>
    <dgm:pt modelId="{DA8C2C35-0D20-4A18-AD07-AF28E1EE8A53}" type="pres">
      <dgm:prSet presAssocID="{6C79BA25-58B3-49E9-BD37-79361E798C1F}" presName="hierRoot2" presStyleCnt="0">
        <dgm:presLayoutVars>
          <dgm:hierBranch val="init"/>
        </dgm:presLayoutVars>
      </dgm:prSet>
      <dgm:spPr/>
    </dgm:pt>
    <dgm:pt modelId="{EC0EFDF6-3792-482C-B4DF-FB1D9B63276C}" type="pres">
      <dgm:prSet presAssocID="{6C79BA25-58B3-49E9-BD37-79361E798C1F}" presName="rootComposite" presStyleCnt="0"/>
      <dgm:spPr/>
    </dgm:pt>
    <dgm:pt modelId="{2AE04A13-112C-42A3-87B9-9005CBB96202}" type="pres">
      <dgm:prSet presAssocID="{6C79BA25-58B3-49E9-BD37-79361E798C1F}" presName="rootText" presStyleLbl="node1" presStyleIdx="1" presStyleCnt="3">
        <dgm:presLayoutVars>
          <dgm:chMax/>
          <dgm:chPref val="3"/>
        </dgm:presLayoutVars>
      </dgm:prSet>
      <dgm:spPr/>
    </dgm:pt>
    <dgm:pt modelId="{B076BC73-5518-41A6-A32A-C858648DB46F}" type="pres">
      <dgm:prSet presAssocID="{6C79BA25-58B3-49E9-BD37-79361E798C1F}" presName="titleText2" presStyleLbl="fgAcc1" presStyleIdx="1" presStyleCnt="3" custScaleX="243696" custScaleY="206972" custLinFactY="29103" custLinFactNeighborX="47921" custLinFactNeighborY="100000">
        <dgm:presLayoutVars>
          <dgm:chMax val="0"/>
          <dgm:chPref val="0"/>
        </dgm:presLayoutVars>
      </dgm:prSet>
      <dgm:spPr/>
    </dgm:pt>
    <dgm:pt modelId="{B0FDD48E-733C-482D-BF41-81F89CCA61D5}" type="pres">
      <dgm:prSet presAssocID="{6C79BA25-58B3-49E9-BD37-79361E798C1F}" presName="rootConnector" presStyleLbl="node2" presStyleIdx="0" presStyleCnt="0"/>
      <dgm:spPr/>
    </dgm:pt>
    <dgm:pt modelId="{3F80AB4B-81FD-464B-922C-0089966B555B}" type="pres">
      <dgm:prSet presAssocID="{6C79BA25-58B3-49E9-BD37-79361E798C1F}" presName="hierChild4" presStyleCnt="0"/>
      <dgm:spPr/>
    </dgm:pt>
    <dgm:pt modelId="{E1D7C709-1AF7-4D8B-9713-ABA3534FB9D6}" type="pres">
      <dgm:prSet presAssocID="{6C79BA25-58B3-49E9-BD37-79361E798C1F}" presName="hierChild5" presStyleCnt="0"/>
      <dgm:spPr/>
    </dgm:pt>
    <dgm:pt modelId="{9D6E291A-336D-47DD-A412-8651B6797FD3}" type="pres">
      <dgm:prSet presAssocID="{511C1DE4-3FC0-4E16-8553-1FCA17211BA8}" presName="Name37" presStyleLbl="parChTrans1D2" presStyleIdx="2" presStyleCnt="3"/>
      <dgm:spPr/>
    </dgm:pt>
    <dgm:pt modelId="{4E599703-704E-4837-AA4E-327BA559E13D}" type="pres">
      <dgm:prSet presAssocID="{C4779DAD-7DD6-4B0A-9032-B0D913823449}" presName="hierRoot2" presStyleCnt="0">
        <dgm:presLayoutVars>
          <dgm:hierBranch val="init"/>
        </dgm:presLayoutVars>
      </dgm:prSet>
      <dgm:spPr/>
    </dgm:pt>
    <dgm:pt modelId="{A8182C3E-4AC4-43B3-BEEA-4519E854029D}" type="pres">
      <dgm:prSet presAssocID="{C4779DAD-7DD6-4B0A-9032-B0D913823449}" presName="rootComposite" presStyleCnt="0"/>
      <dgm:spPr/>
    </dgm:pt>
    <dgm:pt modelId="{3A9BC14B-DF82-46FD-AC4A-B8EF50CF6B88}" type="pres">
      <dgm:prSet presAssocID="{C4779DAD-7DD6-4B0A-9032-B0D913823449}" presName="rootText" presStyleLbl="node1" presStyleIdx="2" presStyleCnt="3">
        <dgm:presLayoutVars>
          <dgm:chMax/>
          <dgm:chPref val="3"/>
        </dgm:presLayoutVars>
      </dgm:prSet>
      <dgm:spPr/>
    </dgm:pt>
    <dgm:pt modelId="{25EF9B92-26EC-4F40-B4C0-8EFF06557F12}" type="pres">
      <dgm:prSet presAssocID="{C4779DAD-7DD6-4B0A-9032-B0D913823449}" presName="titleText2" presStyleLbl="fgAcc1" presStyleIdx="2" presStyleCnt="3" custScaleX="87885" custScaleY="169698" custLinFactNeighborX="2782" custLinFactNeighborY="95157">
        <dgm:presLayoutVars>
          <dgm:chMax val="0"/>
          <dgm:chPref val="0"/>
        </dgm:presLayoutVars>
      </dgm:prSet>
      <dgm:spPr/>
    </dgm:pt>
    <dgm:pt modelId="{D8279ECE-5A29-4D95-9F61-8DF2D3CC272C}" type="pres">
      <dgm:prSet presAssocID="{C4779DAD-7DD6-4B0A-9032-B0D913823449}" presName="rootConnector" presStyleLbl="node2" presStyleIdx="0" presStyleCnt="0"/>
      <dgm:spPr/>
    </dgm:pt>
    <dgm:pt modelId="{7C8D7AE4-1705-4BFC-8EA3-223D91C1015E}" type="pres">
      <dgm:prSet presAssocID="{C4779DAD-7DD6-4B0A-9032-B0D913823449}" presName="hierChild4" presStyleCnt="0"/>
      <dgm:spPr/>
    </dgm:pt>
    <dgm:pt modelId="{3137531B-1211-4702-9669-D12BAE915FFF}" type="pres">
      <dgm:prSet presAssocID="{C4779DAD-7DD6-4B0A-9032-B0D913823449}" presName="hierChild5" presStyleCnt="0"/>
      <dgm:spPr/>
    </dgm:pt>
    <dgm:pt modelId="{D63B18A8-AAD5-408E-9524-70106C4A5634}" type="pres">
      <dgm:prSet presAssocID="{FDC789B7-C964-408F-9437-13AD61A40A0F}" presName="hierChild3" presStyleCnt="0"/>
      <dgm:spPr/>
    </dgm:pt>
  </dgm:ptLst>
  <dgm:cxnLst>
    <dgm:cxn modelId="{5D616509-6A68-43E9-9A97-E6DAD4C56906}" srcId="{FDC789B7-C964-408F-9437-13AD61A40A0F}" destId="{C4779DAD-7DD6-4B0A-9032-B0D913823449}" srcOrd="2" destOrd="0" parTransId="{511C1DE4-3FC0-4E16-8553-1FCA17211BA8}" sibTransId="{AE77AA00-B0BC-4A1C-BDE0-6FD81D4DA3C3}"/>
    <dgm:cxn modelId="{72688D2B-B1CB-43E3-90E7-581129B49D4B}" type="presOf" srcId="{748BD283-FF97-47B5-B894-46BFF870761F}" destId="{3E865197-4796-4042-92C3-15ECD5FC482C}" srcOrd="1" destOrd="0" presId="urn:microsoft.com/office/officeart/2008/layout/NameandTitleOrganizationalChart"/>
    <dgm:cxn modelId="{4BC2952F-8FD7-40C2-8726-EB777FCFB75E}" type="presOf" srcId="{FDC789B7-C964-408F-9437-13AD61A40A0F}" destId="{2F99B953-70D3-4CAE-A374-139EA6C65683}" srcOrd="0" destOrd="0" presId="urn:microsoft.com/office/officeart/2008/layout/NameandTitleOrganizationalChart"/>
    <dgm:cxn modelId="{8BB2AD66-DF62-489C-90A4-635D287D31EF}" type="presOf" srcId="{FDC789B7-C964-408F-9437-13AD61A40A0F}" destId="{C4BA5351-8824-4D52-A53C-9468417A6000}" srcOrd="1" destOrd="0" presId="urn:microsoft.com/office/officeart/2008/layout/NameandTitleOrganizationalChart"/>
    <dgm:cxn modelId="{5F21A648-5522-4B31-8271-44B2B1F4A989}" type="presOf" srcId="{511C1DE4-3FC0-4E16-8553-1FCA17211BA8}" destId="{9D6E291A-336D-47DD-A412-8651B6797FD3}" srcOrd="0" destOrd="0" presId="urn:microsoft.com/office/officeart/2008/layout/NameandTitleOrganizationalChart"/>
    <dgm:cxn modelId="{D69FB951-B3A6-408A-A198-FD110E8D0230}" type="presOf" srcId="{C4779DAD-7DD6-4B0A-9032-B0D913823449}" destId="{D8279ECE-5A29-4D95-9F61-8DF2D3CC272C}" srcOrd="1" destOrd="0" presId="urn:microsoft.com/office/officeart/2008/layout/NameandTitleOrganizationalChart"/>
    <dgm:cxn modelId="{E69C9656-5A26-43AA-8852-3F1B4A6BD2CB}" srcId="{FDC789B7-C964-408F-9437-13AD61A40A0F}" destId="{6C79BA25-58B3-49E9-BD37-79361E798C1F}" srcOrd="1" destOrd="0" parTransId="{33505311-6BCF-4E7F-B815-398F99D5794F}" sibTransId="{A2A1770C-0946-48F4-B29C-6A570127B591}"/>
    <dgm:cxn modelId="{A1BA2D58-FEF9-4E89-ACC9-C3AB15B63CB4}" type="presOf" srcId="{2575165F-4164-478D-9A1D-645AD4FE11AC}" destId="{510229B6-4ACB-4AA5-8E6F-D2E8DFB16375}" srcOrd="0" destOrd="0" presId="urn:microsoft.com/office/officeart/2008/layout/NameandTitleOrganizationalChart"/>
    <dgm:cxn modelId="{E2C38C79-EAE7-4FEA-9748-A72D2C663875}" type="presOf" srcId="{A2A1770C-0946-48F4-B29C-6A570127B591}" destId="{B076BC73-5518-41A6-A32A-C858648DB46F}" srcOrd="0" destOrd="0" presId="urn:microsoft.com/office/officeart/2008/layout/NameandTitleOrganizationalChart"/>
    <dgm:cxn modelId="{E603C28B-9D0D-412A-9C76-78B5FFCA0194}" type="presOf" srcId="{073A882D-4636-456E-B873-00ACEF67C22B}" destId="{85BD32D8-C710-4BF0-9359-4356FDCAE53A}" srcOrd="0" destOrd="0" presId="urn:microsoft.com/office/officeart/2008/layout/NameandTitleOrganizationalChart"/>
    <dgm:cxn modelId="{30CE7EA4-D218-467F-8C9C-540E19FF19EB}" srcId="{FDC789B7-C964-408F-9437-13AD61A40A0F}" destId="{748BD283-FF97-47B5-B894-46BFF870761F}" srcOrd="0" destOrd="0" parTransId="{A186AAB6-6438-4FCC-AF2C-F71E0BEC5699}" sibTransId="{073A882D-4636-456E-B873-00ACEF67C22B}"/>
    <dgm:cxn modelId="{50E678A6-8E7C-4D7C-8259-CCFA6A7B5245}" type="presOf" srcId="{AE77AA00-B0BC-4A1C-BDE0-6FD81D4DA3C3}" destId="{25EF9B92-26EC-4F40-B4C0-8EFF06557F12}" srcOrd="0" destOrd="0" presId="urn:microsoft.com/office/officeart/2008/layout/NameandTitleOrganizationalChart"/>
    <dgm:cxn modelId="{5929BBAD-E423-46DC-B0D9-A638A7043AE9}" type="presOf" srcId="{6C79BA25-58B3-49E9-BD37-79361E798C1F}" destId="{B0FDD48E-733C-482D-BF41-81F89CCA61D5}" srcOrd="1" destOrd="0" presId="urn:microsoft.com/office/officeart/2008/layout/NameandTitleOrganizationalChart"/>
    <dgm:cxn modelId="{E1DA58C0-3D21-4A74-88EA-1E04C8BCC9B9}" type="presOf" srcId="{2C5DEC97-F8E5-4F57-84EF-6BB5B229D6F3}" destId="{0AA889D9-56DF-4B4F-B044-D5DD464C7BC9}" srcOrd="0" destOrd="0" presId="urn:microsoft.com/office/officeart/2008/layout/NameandTitleOrganizationalChart"/>
    <dgm:cxn modelId="{B60814C8-518E-48EF-B53B-F6E3825158A7}" type="presOf" srcId="{A186AAB6-6438-4FCC-AF2C-F71E0BEC5699}" destId="{D6ADE856-2306-448C-AC87-134D0EDFA529}" srcOrd="0" destOrd="0" presId="urn:microsoft.com/office/officeart/2008/layout/NameandTitleOrganizationalChart"/>
    <dgm:cxn modelId="{99604BCD-E3DE-4D08-A54B-7D42BFE289B2}" type="presOf" srcId="{C4779DAD-7DD6-4B0A-9032-B0D913823449}" destId="{3A9BC14B-DF82-46FD-AC4A-B8EF50CF6B88}" srcOrd="0" destOrd="0" presId="urn:microsoft.com/office/officeart/2008/layout/NameandTitleOrganizationalChart"/>
    <dgm:cxn modelId="{D83051CF-CF29-4068-B24B-450010DD8893}" type="presOf" srcId="{748BD283-FF97-47B5-B894-46BFF870761F}" destId="{C1899E35-A99A-4131-BD74-CFE48D2F9EEA}" srcOrd="0" destOrd="0" presId="urn:microsoft.com/office/officeart/2008/layout/NameandTitleOrganizationalChart"/>
    <dgm:cxn modelId="{BBBAAFD5-F019-4C34-8437-3532E39991C6}" type="presOf" srcId="{33505311-6BCF-4E7F-B815-398F99D5794F}" destId="{45CEC2F7-2B8F-4647-BECC-B983ACC7A728}" srcOrd="0" destOrd="0" presId="urn:microsoft.com/office/officeart/2008/layout/NameandTitleOrganizationalChart"/>
    <dgm:cxn modelId="{AB6816EE-FD1B-4042-8852-4781902B9E6C}" srcId="{2C5DEC97-F8E5-4F57-84EF-6BB5B229D6F3}" destId="{FDC789B7-C964-408F-9437-13AD61A40A0F}" srcOrd="0" destOrd="0" parTransId="{DFB30259-3967-4C7B-9545-535686242673}" sibTransId="{2575165F-4164-478D-9A1D-645AD4FE11AC}"/>
    <dgm:cxn modelId="{B9C4F0F3-8C5B-4B43-9D28-6EE71E04637B}" type="presOf" srcId="{6C79BA25-58B3-49E9-BD37-79361E798C1F}" destId="{2AE04A13-112C-42A3-87B9-9005CBB96202}" srcOrd="0" destOrd="0" presId="urn:microsoft.com/office/officeart/2008/layout/NameandTitleOrganizationalChart"/>
    <dgm:cxn modelId="{0CEEBFB7-38CC-4D99-B6C7-7E681A0B6B75}" type="presParOf" srcId="{0AA889D9-56DF-4B4F-B044-D5DD464C7BC9}" destId="{318AA313-AECE-4275-B47D-512854538A7F}" srcOrd="0" destOrd="0" presId="urn:microsoft.com/office/officeart/2008/layout/NameandTitleOrganizationalChart"/>
    <dgm:cxn modelId="{7DE2C01C-E944-495A-BCE4-FC4128905599}" type="presParOf" srcId="{318AA313-AECE-4275-B47D-512854538A7F}" destId="{5A2B7856-118C-4E0D-A1D4-04A3261BB758}" srcOrd="0" destOrd="0" presId="urn:microsoft.com/office/officeart/2008/layout/NameandTitleOrganizationalChart"/>
    <dgm:cxn modelId="{8C354E91-EF78-4309-AA73-EAD2FF749EB0}" type="presParOf" srcId="{5A2B7856-118C-4E0D-A1D4-04A3261BB758}" destId="{2F99B953-70D3-4CAE-A374-139EA6C65683}" srcOrd="0" destOrd="0" presId="urn:microsoft.com/office/officeart/2008/layout/NameandTitleOrganizationalChart"/>
    <dgm:cxn modelId="{F8D68885-D77C-42C7-877A-A46EBD4412B4}" type="presParOf" srcId="{5A2B7856-118C-4E0D-A1D4-04A3261BB758}" destId="{510229B6-4ACB-4AA5-8E6F-D2E8DFB16375}" srcOrd="1" destOrd="0" presId="urn:microsoft.com/office/officeart/2008/layout/NameandTitleOrganizationalChart"/>
    <dgm:cxn modelId="{E809700D-9879-4181-A989-B58778093285}" type="presParOf" srcId="{5A2B7856-118C-4E0D-A1D4-04A3261BB758}" destId="{C4BA5351-8824-4D52-A53C-9468417A6000}" srcOrd="2" destOrd="0" presId="urn:microsoft.com/office/officeart/2008/layout/NameandTitleOrganizationalChart"/>
    <dgm:cxn modelId="{C8090130-5231-48D2-98E2-2AF7023BE2E5}" type="presParOf" srcId="{318AA313-AECE-4275-B47D-512854538A7F}" destId="{490DE8B6-17D6-451C-9950-39BA3C4BC7F6}" srcOrd="1" destOrd="0" presId="urn:microsoft.com/office/officeart/2008/layout/NameandTitleOrganizationalChart"/>
    <dgm:cxn modelId="{7F841FCA-B49B-4ACE-B6CA-8F49D19A7203}" type="presParOf" srcId="{490DE8B6-17D6-451C-9950-39BA3C4BC7F6}" destId="{D6ADE856-2306-448C-AC87-134D0EDFA529}" srcOrd="0" destOrd="0" presId="urn:microsoft.com/office/officeart/2008/layout/NameandTitleOrganizationalChart"/>
    <dgm:cxn modelId="{A6540938-F91A-4274-AE3C-30BC5AD1AF1C}" type="presParOf" srcId="{490DE8B6-17D6-451C-9950-39BA3C4BC7F6}" destId="{7FC48A93-F479-427C-ACBC-DF42C1DBF509}" srcOrd="1" destOrd="0" presId="urn:microsoft.com/office/officeart/2008/layout/NameandTitleOrganizationalChart"/>
    <dgm:cxn modelId="{9337E414-A2D6-47CE-8F25-A30F688FCCF9}" type="presParOf" srcId="{7FC48A93-F479-427C-ACBC-DF42C1DBF509}" destId="{039D53BF-8F3F-497C-8613-F8BE435EF3A5}" srcOrd="0" destOrd="0" presId="urn:microsoft.com/office/officeart/2008/layout/NameandTitleOrganizationalChart"/>
    <dgm:cxn modelId="{17EC2738-A54F-4E73-A10A-BE2463345CEE}" type="presParOf" srcId="{039D53BF-8F3F-497C-8613-F8BE435EF3A5}" destId="{C1899E35-A99A-4131-BD74-CFE48D2F9EEA}" srcOrd="0" destOrd="0" presId="urn:microsoft.com/office/officeart/2008/layout/NameandTitleOrganizationalChart"/>
    <dgm:cxn modelId="{9DEE927E-763B-446A-9134-59DD0511DAE0}" type="presParOf" srcId="{039D53BF-8F3F-497C-8613-F8BE435EF3A5}" destId="{85BD32D8-C710-4BF0-9359-4356FDCAE53A}" srcOrd="1" destOrd="0" presId="urn:microsoft.com/office/officeart/2008/layout/NameandTitleOrganizationalChart"/>
    <dgm:cxn modelId="{893F1C50-54EA-4083-B84C-2A162D89A466}" type="presParOf" srcId="{039D53BF-8F3F-497C-8613-F8BE435EF3A5}" destId="{3E865197-4796-4042-92C3-15ECD5FC482C}" srcOrd="2" destOrd="0" presId="urn:microsoft.com/office/officeart/2008/layout/NameandTitleOrganizationalChart"/>
    <dgm:cxn modelId="{ECB8139C-8581-4D18-A29F-436EC78C2538}" type="presParOf" srcId="{7FC48A93-F479-427C-ACBC-DF42C1DBF509}" destId="{6390A2FC-47B1-4CB6-A739-535CFB0D1530}" srcOrd="1" destOrd="0" presId="urn:microsoft.com/office/officeart/2008/layout/NameandTitleOrganizationalChart"/>
    <dgm:cxn modelId="{DBC13935-DE14-47AE-A9F1-984C0B0E7E0D}" type="presParOf" srcId="{7FC48A93-F479-427C-ACBC-DF42C1DBF509}" destId="{87FDBC35-43FB-4D79-A74B-E940B19CD0FF}" srcOrd="2" destOrd="0" presId="urn:microsoft.com/office/officeart/2008/layout/NameandTitleOrganizationalChart"/>
    <dgm:cxn modelId="{E82F6910-9DCF-45EE-955F-1343CF68AC1E}" type="presParOf" srcId="{490DE8B6-17D6-451C-9950-39BA3C4BC7F6}" destId="{45CEC2F7-2B8F-4647-BECC-B983ACC7A728}" srcOrd="2" destOrd="0" presId="urn:microsoft.com/office/officeart/2008/layout/NameandTitleOrganizationalChart"/>
    <dgm:cxn modelId="{BDFF7B6E-9B60-4F6C-9F8F-E2486F30E076}" type="presParOf" srcId="{490DE8B6-17D6-451C-9950-39BA3C4BC7F6}" destId="{DA8C2C35-0D20-4A18-AD07-AF28E1EE8A53}" srcOrd="3" destOrd="0" presId="urn:microsoft.com/office/officeart/2008/layout/NameandTitleOrganizationalChart"/>
    <dgm:cxn modelId="{29632729-43CA-4B16-A7B3-866CEC84182F}" type="presParOf" srcId="{DA8C2C35-0D20-4A18-AD07-AF28E1EE8A53}" destId="{EC0EFDF6-3792-482C-B4DF-FB1D9B63276C}" srcOrd="0" destOrd="0" presId="urn:microsoft.com/office/officeart/2008/layout/NameandTitleOrganizationalChart"/>
    <dgm:cxn modelId="{D022B79E-97C0-4FED-8A7B-715278E5FABE}" type="presParOf" srcId="{EC0EFDF6-3792-482C-B4DF-FB1D9B63276C}" destId="{2AE04A13-112C-42A3-87B9-9005CBB96202}" srcOrd="0" destOrd="0" presId="urn:microsoft.com/office/officeart/2008/layout/NameandTitleOrganizationalChart"/>
    <dgm:cxn modelId="{91ADB911-9210-4F19-AE8D-1FFE2475C82F}" type="presParOf" srcId="{EC0EFDF6-3792-482C-B4DF-FB1D9B63276C}" destId="{B076BC73-5518-41A6-A32A-C858648DB46F}" srcOrd="1" destOrd="0" presId="urn:microsoft.com/office/officeart/2008/layout/NameandTitleOrganizationalChart"/>
    <dgm:cxn modelId="{E4E5D7D2-8C1A-442A-A547-275ABEBED4D2}" type="presParOf" srcId="{EC0EFDF6-3792-482C-B4DF-FB1D9B63276C}" destId="{B0FDD48E-733C-482D-BF41-81F89CCA61D5}" srcOrd="2" destOrd="0" presId="urn:microsoft.com/office/officeart/2008/layout/NameandTitleOrganizationalChart"/>
    <dgm:cxn modelId="{F1946FAE-E8E2-4A60-A6D2-36B8B687738B}" type="presParOf" srcId="{DA8C2C35-0D20-4A18-AD07-AF28E1EE8A53}" destId="{3F80AB4B-81FD-464B-922C-0089966B555B}" srcOrd="1" destOrd="0" presId="urn:microsoft.com/office/officeart/2008/layout/NameandTitleOrganizationalChart"/>
    <dgm:cxn modelId="{97A0BB69-CCC6-41F6-A65E-785239F9ECE6}" type="presParOf" srcId="{DA8C2C35-0D20-4A18-AD07-AF28E1EE8A53}" destId="{E1D7C709-1AF7-4D8B-9713-ABA3534FB9D6}" srcOrd="2" destOrd="0" presId="urn:microsoft.com/office/officeart/2008/layout/NameandTitleOrganizationalChart"/>
    <dgm:cxn modelId="{8B852C25-148C-4B09-B615-C442C3945224}" type="presParOf" srcId="{490DE8B6-17D6-451C-9950-39BA3C4BC7F6}" destId="{9D6E291A-336D-47DD-A412-8651B6797FD3}" srcOrd="4" destOrd="0" presId="urn:microsoft.com/office/officeart/2008/layout/NameandTitleOrganizationalChart"/>
    <dgm:cxn modelId="{39A97C67-B8A0-4E18-9DBB-305B16DA055E}" type="presParOf" srcId="{490DE8B6-17D6-451C-9950-39BA3C4BC7F6}" destId="{4E599703-704E-4837-AA4E-327BA559E13D}" srcOrd="5" destOrd="0" presId="urn:microsoft.com/office/officeart/2008/layout/NameandTitleOrganizationalChart"/>
    <dgm:cxn modelId="{0E00EB74-4E67-43AD-857A-132788E7BD99}" type="presParOf" srcId="{4E599703-704E-4837-AA4E-327BA559E13D}" destId="{A8182C3E-4AC4-43B3-BEEA-4519E854029D}" srcOrd="0" destOrd="0" presId="urn:microsoft.com/office/officeart/2008/layout/NameandTitleOrganizationalChart"/>
    <dgm:cxn modelId="{45A2D8A1-BE96-49F6-9E5D-0423E7D9F1E2}" type="presParOf" srcId="{A8182C3E-4AC4-43B3-BEEA-4519E854029D}" destId="{3A9BC14B-DF82-46FD-AC4A-B8EF50CF6B88}" srcOrd="0" destOrd="0" presId="urn:microsoft.com/office/officeart/2008/layout/NameandTitleOrganizationalChart"/>
    <dgm:cxn modelId="{EDC274A3-DAC0-46A9-94EC-9A43194FF80C}" type="presParOf" srcId="{A8182C3E-4AC4-43B3-BEEA-4519E854029D}" destId="{25EF9B92-26EC-4F40-B4C0-8EFF06557F12}" srcOrd="1" destOrd="0" presId="urn:microsoft.com/office/officeart/2008/layout/NameandTitleOrganizationalChart"/>
    <dgm:cxn modelId="{DE521243-251F-4B91-9358-B89D1B96A8E7}" type="presParOf" srcId="{A8182C3E-4AC4-43B3-BEEA-4519E854029D}" destId="{D8279ECE-5A29-4D95-9F61-8DF2D3CC272C}" srcOrd="2" destOrd="0" presId="urn:microsoft.com/office/officeart/2008/layout/NameandTitleOrganizationalChart"/>
    <dgm:cxn modelId="{4DBAA987-29B8-4E11-A6A3-10CB50DE3C50}" type="presParOf" srcId="{4E599703-704E-4837-AA4E-327BA559E13D}" destId="{7C8D7AE4-1705-4BFC-8EA3-223D91C1015E}" srcOrd="1" destOrd="0" presId="urn:microsoft.com/office/officeart/2008/layout/NameandTitleOrganizationalChart"/>
    <dgm:cxn modelId="{3E53A475-F247-4E42-B43F-0B75D24FFF06}" type="presParOf" srcId="{4E599703-704E-4837-AA4E-327BA559E13D}" destId="{3137531B-1211-4702-9669-D12BAE915FFF}" srcOrd="2" destOrd="0" presId="urn:microsoft.com/office/officeart/2008/layout/NameandTitleOrganizationalChart"/>
    <dgm:cxn modelId="{54E0F13E-5CF5-4D87-AC6B-DD390C9E2430}" type="presParOf" srcId="{318AA313-AECE-4275-B47D-512854538A7F}" destId="{D63B18A8-AAD5-408E-9524-70106C4A5634}" srcOrd="2" destOrd="0" presId="urn:microsoft.com/office/officeart/2008/layout/NameandTitleOrganizational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BF83ED4-453B-4B74-BCA1-89827F2B3245}" type="doc">
      <dgm:prSet loTypeId="urn:microsoft.com/office/officeart/2011/layout/Tab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0261BEAC-26F8-4D0A-A06B-8A176E97D154}">
      <dgm:prSet phldrT="[Text]" custT="1"/>
      <dgm:spPr/>
      <dgm:t>
        <a:bodyPr/>
        <a:lstStyle/>
        <a:p>
          <a:r>
            <a:rPr lang="en-US" sz="2400" dirty="0"/>
            <a:t>Cabling</a:t>
          </a:r>
          <a:endParaRPr lang="en-GB" sz="2400" dirty="0"/>
        </a:p>
      </dgm:t>
    </dgm:pt>
    <dgm:pt modelId="{23202914-2196-4ABA-874F-1276F3FC247D}" type="parTrans" cxnId="{295E34A1-BCDD-4C05-814A-E28D06A10C55}">
      <dgm:prSet/>
      <dgm:spPr/>
      <dgm:t>
        <a:bodyPr/>
        <a:lstStyle/>
        <a:p>
          <a:endParaRPr lang="en-GB" sz="2000"/>
        </a:p>
      </dgm:t>
    </dgm:pt>
    <dgm:pt modelId="{C9F97B35-EBFB-4345-9516-DF1F7CFC6ECA}" type="sibTrans" cxnId="{295E34A1-BCDD-4C05-814A-E28D06A10C55}">
      <dgm:prSet/>
      <dgm:spPr/>
      <dgm:t>
        <a:bodyPr/>
        <a:lstStyle/>
        <a:p>
          <a:endParaRPr lang="en-GB" sz="2000"/>
        </a:p>
      </dgm:t>
    </dgm:pt>
    <dgm:pt modelId="{36A496F8-95D9-4A08-9D65-63686BD2714F}">
      <dgm:prSet phldrT="[Text]" custT="1"/>
      <dgm:spPr/>
      <dgm:t>
        <a:bodyPr/>
        <a:lstStyle/>
        <a:p>
          <a:r>
            <a:rPr lang="en-US" sz="2400" dirty="0"/>
            <a:t>Connectors, cables, cabling…  </a:t>
          </a:r>
          <a:endParaRPr lang="en-GB" sz="2400" dirty="0"/>
        </a:p>
      </dgm:t>
    </dgm:pt>
    <dgm:pt modelId="{2F65CE4B-9709-4A73-906B-9BC07E735B7C}" type="parTrans" cxnId="{CAA34D00-84E0-4075-8117-28E57DCE43BA}">
      <dgm:prSet/>
      <dgm:spPr/>
      <dgm:t>
        <a:bodyPr/>
        <a:lstStyle/>
        <a:p>
          <a:endParaRPr lang="en-GB" sz="2000"/>
        </a:p>
      </dgm:t>
    </dgm:pt>
    <dgm:pt modelId="{9E198CC7-CBC3-4FE7-B3B6-C027F7EF4814}" type="sibTrans" cxnId="{CAA34D00-84E0-4075-8117-28E57DCE43BA}">
      <dgm:prSet/>
      <dgm:spPr/>
      <dgm:t>
        <a:bodyPr/>
        <a:lstStyle/>
        <a:p>
          <a:endParaRPr lang="en-GB" sz="2000"/>
        </a:p>
      </dgm:t>
    </dgm:pt>
    <dgm:pt modelId="{629457A6-A66C-4050-871E-854EEB819BAD}">
      <dgm:prSet phldrT="[Text]" custT="1"/>
      <dgm:spPr/>
      <dgm:t>
        <a:bodyPr/>
        <a:lstStyle/>
        <a:p>
          <a:r>
            <a:rPr lang="en-GB" sz="1800" dirty="0">
              <a:highlight>
                <a:srgbClr val="FFFF00"/>
              </a:highlight>
              <a:hlinkClick xmlns:r="http://schemas.openxmlformats.org/officeDocument/2006/relationships" r:id="rId1"/>
            </a:rPr>
            <a:t>EA cabling team</a:t>
          </a:r>
          <a:endParaRPr lang="en-GB" sz="1800" dirty="0">
            <a:highlight>
              <a:srgbClr val="FFFF00"/>
            </a:highlight>
          </a:endParaRPr>
        </a:p>
      </dgm:t>
    </dgm:pt>
    <dgm:pt modelId="{F1EC31D3-ECE8-4AA0-9C39-0F2F5856104F}" type="parTrans" cxnId="{BD6113AE-D245-4FFB-B629-F2A1AD66452D}">
      <dgm:prSet/>
      <dgm:spPr/>
      <dgm:t>
        <a:bodyPr/>
        <a:lstStyle/>
        <a:p>
          <a:endParaRPr lang="en-GB" sz="2000"/>
        </a:p>
      </dgm:t>
    </dgm:pt>
    <dgm:pt modelId="{BF3CF926-41B5-4881-BE83-BAD64D4D1384}" type="sibTrans" cxnId="{BD6113AE-D245-4FFB-B629-F2A1AD66452D}">
      <dgm:prSet/>
      <dgm:spPr/>
      <dgm:t>
        <a:bodyPr/>
        <a:lstStyle/>
        <a:p>
          <a:endParaRPr lang="en-GB" sz="2000"/>
        </a:p>
      </dgm:t>
    </dgm:pt>
    <dgm:pt modelId="{819C0499-5CC5-40CB-ACA0-0AA768F56896}">
      <dgm:prSet phldrT="[Text]" custT="1"/>
      <dgm:spPr/>
      <dgm:t>
        <a:bodyPr/>
        <a:lstStyle/>
        <a:p>
          <a:r>
            <a:rPr lang="en-GB" sz="1800" dirty="0">
              <a:highlight>
                <a:srgbClr val="FFFF00"/>
              </a:highlight>
              <a:hlinkClick xmlns:r="http://schemas.openxmlformats.org/officeDocument/2006/relationships" r:id="rId2"/>
            </a:rPr>
            <a:t>Vincend.Marchand@cern.ch</a:t>
          </a:r>
          <a:endParaRPr lang="en-GB" sz="1800" dirty="0">
            <a:highlight>
              <a:srgbClr val="FFFF00"/>
            </a:highlight>
          </a:endParaRPr>
        </a:p>
      </dgm:t>
    </dgm:pt>
    <dgm:pt modelId="{F1AD79EA-3EA2-439C-981D-BCFA160F0F92}" type="parTrans" cxnId="{80E6A0C0-8C53-431B-92BA-E8AF912A4E65}">
      <dgm:prSet/>
      <dgm:spPr/>
      <dgm:t>
        <a:bodyPr/>
        <a:lstStyle/>
        <a:p>
          <a:endParaRPr lang="en-GB" sz="2000"/>
        </a:p>
      </dgm:t>
    </dgm:pt>
    <dgm:pt modelId="{E4037693-2401-4A38-83B7-1FD281D202D5}" type="sibTrans" cxnId="{80E6A0C0-8C53-431B-92BA-E8AF912A4E65}">
      <dgm:prSet/>
      <dgm:spPr/>
      <dgm:t>
        <a:bodyPr/>
        <a:lstStyle/>
        <a:p>
          <a:endParaRPr lang="en-GB" sz="2000"/>
        </a:p>
      </dgm:t>
    </dgm:pt>
    <dgm:pt modelId="{A01EC774-B6B9-4091-AA83-B812188DC057}">
      <dgm:prSet custT="1"/>
      <dgm:spPr/>
      <dgm:t>
        <a:bodyPr/>
        <a:lstStyle/>
        <a:p>
          <a:r>
            <a:rPr lang="en-US" sz="2000" dirty="0"/>
            <a:t>Moveable tables</a:t>
          </a:r>
          <a:endParaRPr lang="en-GB" sz="2000" dirty="0"/>
        </a:p>
      </dgm:t>
    </dgm:pt>
    <dgm:pt modelId="{DB304660-2F37-4ED5-B1D4-8DA129B2B03B}" type="parTrans" cxnId="{A8BCF480-D538-4C69-A00E-B630E5E63F71}">
      <dgm:prSet/>
      <dgm:spPr/>
      <dgm:t>
        <a:bodyPr/>
        <a:lstStyle/>
        <a:p>
          <a:endParaRPr lang="en-GB" sz="2000"/>
        </a:p>
      </dgm:t>
    </dgm:pt>
    <dgm:pt modelId="{E313DDBB-A28C-40E1-8090-585CC9F90F8B}" type="sibTrans" cxnId="{A8BCF480-D538-4C69-A00E-B630E5E63F71}">
      <dgm:prSet/>
      <dgm:spPr/>
      <dgm:t>
        <a:bodyPr/>
        <a:lstStyle/>
        <a:p>
          <a:endParaRPr lang="en-GB" sz="2000"/>
        </a:p>
      </dgm:t>
    </dgm:pt>
    <dgm:pt modelId="{9A1C7247-E080-49DD-AB7F-A7BA1A1C538F}">
      <dgm:prSet phldrT="[Text]" custT="1"/>
      <dgm:spPr/>
      <dgm:t>
        <a:bodyPr/>
        <a:lstStyle/>
        <a:p>
          <a:r>
            <a:rPr lang="en-US" sz="2400" dirty="0"/>
            <a:t>Workshop</a:t>
          </a:r>
          <a:endParaRPr lang="en-GB" sz="2400" dirty="0"/>
        </a:p>
      </dgm:t>
    </dgm:pt>
    <dgm:pt modelId="{DAE79101-8ECC-4CDF-8A37-6C9DBA918B2E}" type="parTrans" cxnId="{B891BEBE-B7BD-4779-B512-A9529A5C83B7}">
      <dgm:prSet/>
      <dgm:spPr/>
      <dgm:t>
        <a:bodyPr/>
        <a:lstStyle/>
        <a:p>
          <a:endParaRPr lang="en-GB" sz="2000"/>
        </a:p>
      </dgm:t>
    </dgm:pt>
    <dgm:pt modelId="{97238FCD-C285-4984-9B60-E4CB89BF104F}" type="sibTrans" cxnId="{B891BEBE-B7BD-4779-B512-A9529A5C83B7}">
      <dgm:prSet/>
      <dgm:spPr/>
      <dgm:t>
        <a:bodyPr/>
        <a:lstStyle/>
        <a:p>
          <a:endParaRPr lang="en-GB" sz="2000"/>
        </a:p>
      </dgm:t>
    </dgm:pt>
    <dgm:pt modelId="{80ED310C-BD69-43A5-816D-4A74316E5A97}">
      <dgm:prSet phldrT="[Text]" custT="1"/>
      <dgm:spPr/>
      <dgm:t>
        <a:bodyPr/>
        <a:lstStyle/>
        <a:p>
          <a:r>
            <a:rPr lang="en-US" sz="2400" dirty="0"/>
            <a:t>Machining, installation…</a:t>
          </a:r>
          <a:endParaRPr lang="en-GB" sz="2400" dirty="0"/>
        </a:p>
      </dgm:t>
    </dgm:pt>
    <dgm:pt modelId="{5B49B549-EDE7-461D-BE85-595EA67E5E25}" type="parTrans" cxnId="{BE093445-579F-4253-823D-DA83B6BB54AC}">
      <dgm:prSet/>
      <dgm:spPr/>
      <dgm:t>
        <a:bodyPr/>
        <a:lstStyle/>
        <a:p>
          <a:endParaRPr lang="en-GB" sz="2000"/>
        </a:p>
      </dgm:t>
    </dgm:pt>
    <dgm:pt modelId="{9EAFC8B5-C4FD-4AE6-94EB-7B04808880B8}" type="sibTrans" cxnId="{BE093445-579F-4253-823D-DA83B6BB54AC}">
      <dgm:prSet/>
      <dgm:spPr/>
      <dgm:t>
        <a:bodyPr/>
        <a:lstStyle/>
        <a:p>
          <a:endParaRPr lang="en-GB" sz="2000"/>
        </a:p>
      </dgm:t>
    </dgm:pt>
    <dgm:pt modelId="{B2B1AC2E-1631-458A-9C01-76157A75119A}">
      <dgm:prSet custT="1"/>
      <dgm:spPr/>
      <dgm:t>
        <a:bodyPr/>
        <a:lstStyle/>
        <a:p>
          <a:r>
            <a:rPr lang="en-US" sz="2400" dirty="0"/>
            <a:t>Maintenance of </a:t>
          </a:r>
          <a:r>
            <a:rPr lang="en-US" sz="2400" dirty="0" err="1"/>
            <a:t>Desy</a:t>
          </a:r>
          <a:r>
            <a:rPr lang="en-US" sz="2400" dirty="0"/>
            <a:t> tables, XSCA…</a:t>
          </a:r>
          <a:endParaRPr lang="en-GB" sz="2400" dirty="0"/>
        </a:p>
      </dgm:t>
    </dgm:pt>
    <dgm:pt modelId="{676A6833-0AD7-4E11-B39F-E56A6843DF38}" type="parTrans" cxnId="{5DD818E1-1DA4-41FA-96B9-D2C205C78565}">
      <dgm:prSet/>
      <dgm:spPr/>
      <dgm:t>
        <a:bodyPr/>
        <a:lstStyle/>
        <a:p>
          <a:endParaRPr lang="en-GB" sz="2000"/>
        </a:p>
      </dgm:t>
    </dgm:pt>
    <dgm:pt modelId="{271C832C-B3CC-4061-A0EF-889839C65E6E}" type="sibTrans" cxnId="{5DD818E1-1DA4-41FA-96B9-D2C205C78565}">
      <dgm:prSet/>
      <dgm:spPr/>
      <dgm:t>
        <a:bodyPr/>
        <a:lstStyle/>
        <a:p>
          <a:endParaRPr lang="en-GB" sz="2000"/>
        </a:p>
      </dgm:t>
    </dgm:pt>
    <dgm:pt modelId="{6A4D921F-AFE0-4970-944D-49C49AE30D4C}">
      <dgm:prSet custT="1"/>
      <dgm:spPr/>
      <dgm:t>
        <a:bodyPr/>
        <a:lstStyle/>
        <a:p>
          <a:r>
            <a:rPr lang="en-US" sz="1800" dirty="0">
              <a:highlight>
                <a:srgbClr val="FFFF00"/>
              </a:highlight>
              <a:hlinkClick xmlns:r="http://schemas.openxmlformats.org/officeDocument/2006/relationships" r:id="rId3"/>
            </a:rPr>
            <a:t>Vincent.Marchand@cern.ch</a:t>
          </a:r>
          <a:endParaRPr lang="en-GB" sz="1800" dirty="0">
            <a:highlight>
              <a:srgbClr val="FFFF00"/>
            </a:highlight>
          </a:endParaRPr>
        </a:p>
      </dgm:t>
    </dgm:pt>
    <dgm:pt modelId="{27ACDDF3-FA45-4857-8010-4AABF1031A94}" type="parTrans" cxnId="{42E01EF2-DDDF-463D-A3BF-586ADD41728D}">
      <dgm:prSet/>
      <dgm:spPr/>
      <dgm:t>
        <a:bodyPr/>
        <a:lstStyle/>
        <a:p>
          <a:endParaRPr lang="en-GB" sz="2000"/>
        </a:p>
      </dgm:t>
    </dgm:pt>
    <dgm:pt modelId="{1638E03D-56CB-43D5-8350-D9CD4F841C9C}" type="sibTrans" cxnId="{42E01EF2-DDDF-463D-A3BF-586ADD41728D}">
      <dgm:prSet/>
      <dgm:spPr/>
      <dgm:t>
        <a:bodyPr/>
        <a:lstStyle/>
        <a:p>
          <a:endParaRPr lang="en-GB" sz="2000"/>
        </a:p>
      </dgm:t>
    </dgm:pt>
    <dgm:pt modelId="{662A238D-5AC8-4970-84B0-E7C5932426B7}">
      <dgm:prSet phldrT="[Text]" custT="1"/>
      <dgm:spPr/>
      <dgm:t>
        <a:bodyPr/>
        <a:lstStyle/>
        <a:p>
          <a:r>
            <a:rPr lang="en-US" sz="2400" dirty="0"/>
            <a:t>Gas</a:t>
          </a:r>
          <a:endParaRPr lang="en-GB" sz="1800" dirty="0"/>
        </a:p>
      </dgm:t>
    </dgm:pt>
    <dgm:pt modelId="{BD11347C-C9EF-446E-87A8-69D4A40B02B9}" type="parTrans" cxnId="{1A75C083-3003-4002-89C0-75813C567E45}">
      <dgm:prSet/>
      <dgm:spPr/>
      <dgm:t>
        <a:bodyPr/>
        <a:lstStyle/>
        <a:p>
          <a:endParaRPr lang="en-GB"/>
        </a:p>
      </dgm:t>
    </dgm:pt>
    <dgm:pt modelId="{DA1E6932-EF6F-42F7-9FBD-D18C56125646}" type="sibTrans" cxnId="{1A75C083-3003-4002-89C0-75813C567E45}">
      <dgm:prSet/>
      <dgm:spPr/>
      <dgm:t>
        <a:bodyPr/>
        <a:lstStyle/>
        <a:p>
          <a:endParaRPr lang="en-GB"/>
        </a:p>
      </dgm:t>
    </dgm:pt>
    <dgm:pt modelId="{8DE59015-E7AA-4FDC-8BAA-E77EBC5D6410}">
      <dgm:prSet phldrT="[Text]" custT="1"/>
      <dgm:spPr/>
      <dgm:t>
        <a:bodyPr/>
        <a:lstStyle/>
        <a:p>
          <a:r>
            <a:rPr lang="en-US" sz="1800" dirty="0">
              <a:highlight>
                <a:srgbClr val="FFFF00"/>
              </a:highlight>
              <a:hlinkClick xmlns:r="http://schemas.openxmlformats.org/officeDocument/2006/relationships" r:id="rId4"/>
            </a:rPr>
            <a:t>be-dep-ea-gas@cern.ch</a:t>
          </a:r>
          <a:r>
            <a:rPr lang="en-US" sz="1800" dirty="0">
              <a:highlight>
                <a:srgbClr val="FFFF00"/>
              </a:highlight>
            </a:rPr>
            <a:t> (David Jaillet)</a:t>
          </a:r>
          <a:endParaRPr lang="en-GB" sz="1800" dirty="0">
            <a:highlight>
              <a:srgbClr val="FFFF00"/>
            </a:highlight>
          </a:endParaRPr>
        </a:p>
      </dgm:t>
    </dgm:pt>
    <dgm:pt modelId="{018DBA5E-F5D7-42EE-BAD5-37580F4B44D3}" type="parTrans" cxnId="{1E75FE1F-0053-4A3F-9EDE-C971A2BEE92D}">
      <dgm:prSet/>
      <dgm:spPr/>
      <dgm:t>
        <a:bodyPr/>
        <a:lstStyle/>
        <a:p>
          <a:endParaRPr lang="en-GB"/>
        </a:p>
      </dgm:t>
    </dgm:pt>
    <dgm:pt modelId="{018AF366-503F-4021-B3F0-395AFCCE7A73}" type="sibTrans" cxnId="{1E75FE1F-0053-4A3F-9EDE-C971A2BEE92D}">
      <dgm:prSet/>
      <dgm:spPr/>
      <dgm:t>
        <a:bodyPr/>
        <a:lstStyle/>
        <a:p>
          <a:endParaRPr lang="en-GB"/>
        </a:p>
      </dgm:t>
    </dgm:pt>
    <dgm:pt modelId="{5BCE9451-4EF6-4452-8D19-FA8B3B4286B5}">
      <dgm:prSet phldrT="[Text]" custT="1"/>
      <dgm:spPr/>
      <dgm:t>
        <a:bodyPr/>
        <a:lstStyle/>
        <a:p>
          <a:r>
            <a:rPr lang="en-US" sz="2400" dirty="0"/>
            <a:t>Supply of CO2, He, N2….</a:t>
          </a:r>
          <a:endParaRPr lang="en-GB" sz="2400" dirty="0"/>
        </a:p>
      </dgm:t>
    </dgm:pt>
    <dgm:pt modelId="{20E42D15-A45E-4850-B731-269ED696A355}" type="parTrans" cxnId="{8D9842A9-61E7-491E-BC7B-7B6AA4BEDD4B}">
      <dgm:prSet/>
      <dgm:spPr/>
      <dgm:t>
        <a:bodyPr/>
        <a:lstStyle/>
        <a:p>
          <a:endParaRPr lang="en-GB"/>
        </a:p>
      </dgm:t>
    </dgm:pt>
    <dgm:pt modelId="{D1332524-54F1-4CFA-A396-76A3481546CB}" type="sibTrans" cxnId="{8D9842A9-61E7-491E-BC7B-7B6AA4BEDD4B}">
      <dgm:prSet/>
      <dgm:spPr/>
      <dgm:t>
        <a:bodyPr/>
        <a:lstStyle/>
        <a:p>
          <a:endParaRPr lang="en-GB"/>
        </a:p>
      </dgm:t>
    </dgm:pt>
    <dgm:pt modelId="{E1513358-8996-4D64-BE2C-53F045F84822}" type="pres">
      <dgm:prSet presAssocID="{DBF83ED4-453B-4B74-BCA1-89827F2B3245}" presName="Name0" presStyleCnt="0">
        <dgm:presLayoutVars>
          <dgm:chMax/>
          <dgm:chPref val="3"/>
          <dgm:dir/>
          <dgm:animOne val="branch"/>
          <dgm:animLvl val="lvl"/>
        </dgm:presLayoutVars>
      </dgm:prSet>
      <dgm:spPr/>
    </dgm:pt>
    <dgm:pt modelId="{DA4914D8-F5FF-45DE-84EA-4F1F441C63E7}" type="pres">
      <dgm:prSet presAssocID="{0261BEAC-26F8-4D0A-A06B-8A176E97D154}" presName="composite" presStyleCnt="0"/>
      <dgm:spPr/>
    </dgm:pt>
    <dgm:pt modelId="{94E85FAC-91B7-40E6-BA5C-273CC7A9515D}" type="pres">
      <dgm:prSet presAssocID="{0261BEAC-26F8-4D0A-A06B-8A176E97D154}" presName="FirstChild" presStyleLbl="revTx" presStyleIdx="0" presStyleCnt="8">
        <dgm:presLayoutVars>
          <dgm:chMax val="0"/>
          <dgm:chPref val="0"/>
          <dgm:bulletEnabled val="1"/>
        </dgm:presLayoutVars>
      </dgm:prSet>
      <dgm:spPr/>
    </dgm:pt>
    <dgm:pt modelId="{64B3F992-5EAA-4EF1-8BCB-676417F9FDEC}" type="pres">
      <dgm:prSet presAssocID="{0261BEAC-26F8-4D0A-A06B-8A176E97D154}" presName="Parent" presStyleLbl="alignNode1" presStyleIdx="0" presStyleCnt="4">
        <dgm:presLayoutVars>
          <dgm:chMax val="3"/>
          <dgm:chPref val="3"/>
          <dgm:bulletEnabled val="1"/>
        </dgm:presLayoutVars>
      </dgm:prSet>
      <dgm:spPr/>
    </dgm:pt>
    <dgm:pt modelId="{0DC83555-15EF-4E59-B620-4C13E77E098B}" type="pres">
      <dgm:prSet presAssocID="{0261BEAC-26F8-4D0A-A06B-8A176E97D154}" presName="Accent" presStyleLbl="parChTrans1D1" presStyleIdx="0" presStyleCnt="4"/>
      <dgm:spPr/>
    </dgm:pt>
    <dgm:pt modelId="{CFC20926-4FD5-4D27-A27F-5EEA47583470}" type="pres">
      <dgm:prSet presAssocID="{0261BEAC-26F8-4D0A-A06B-8A176E97D154}" presName="Child" presStyleLbl="revTx" presStyleIdx="1" presStyleCnt="8" custScaleY="57974">
        <dgm:presLayoutVars>
          <dgm:chMax val="0"/>
          <dgm:chPref val="0"/>
          <dgm:bulletEnabled val="1"/>
        </dgm:presLayoutVars>
      </dgm:prSet>
      <dgm:spPr/>
    </dgm:pt>
    <dgm:pt modelId="{14B79C25-D5BF-44F2-BD96-FF4EB96AD797}" type="pres">
      <dgm:prSet presAssocID="{C9F97B35-EBFB-4345-9516-DF1F7CFC6ECA}" presName="sibTrans" presStyleCnt="0"/>
      <dgm:spPr/>
    </dgm:pt>
    <dgm:pt modelId="{E57A6407-6D38-4139-AB18-8D9B63C1FE61}" type="pres">
      <dgm:prSet presAssocID="{9A1C7247-E080-49DD-AB7F-A7BA1A1C538F}" presName="composite" presStyleCnt="0"/>
      <dgm:spPr/>
    </dgm:pt>
    <dgm:pt modelId="{0B10D00C-61AD-4A42-9F21-7B8566EEA25E}" type="pres">
      <dgm:prSet presAssocID="{9A1C7247-E080-49DD-AB7F-A7BA1A1C538F}" presName="FirstChild" presStyleLbl="revTx" presStyleIdx="2" presStyleCnt="8">
        <dgm:presLayoutVars>
          <dgm:chMax val="0"/>
          <dgm:chPref val="0"/>
          <dgm:bulletEnabled val="1"/>
        </dgm:presLayoutVars>
      </dgm:prSet>
      <dgm:spPr/>
    </dgm:pt>
    <dgm:pt modelId="{7CC562B4-7313-4DCA-8AFB-033AD0F76B46}" type="pres">
      <dgm:prSet presAssocID="{9A1C7247-E080-49DD-AB7F-A7BA1A1C538F}" presName="Parent" presStyleLbl="alignNode1" presStyleIdx="1" presStyleCnt="4">
        <dgm:presLayoutVars>
          <dgm:chMax val="3"/>
          <dgm:chPref val="3"/>
          <dgm:bulletEnabled val="1"/>
        </dgm:presLayoutVars>
      </dgm:prSet>
      <dgm:spPr/>
    </dgm:pt>
    <dgm:pt modelId="{E8074578-08D2-4DD5-8ADB-0F5E979B7644}" type="pres">
      <dgm:prSet presAssocID="{9A1C7247-E080-49DD-AB7F-A7BA1A1C538F}" presName="Accent" presStyleLbl="parChTrans1D1" presStyleIdx="1" presStyleCnt="4"/>
      <dgm:spPr/>
    </dgm:pt>
    <dgm:pt modelId="{8F682CC2-E3C9-4E44-99CA-481C3D99BFD5}" type="pres">
      <dgm:prSet presAssocID="{9A1C7247-E080-49DD-AB7F-A7BA1A1C538F}" presName="Child" presStyleLbl="revTx" presStyleIdx="3" presStyleCnt="8" custScaleY="67162">
        <dgm:presLayoutVars>
          <dgm:chMax val="0"/>
          <dgm:chPref val="0"/>
          <dgm:bulletEnabled val="1"/>
        </dgm:presLayoutVars>
      </dgm:prSet>
      <dgm:spPr/>
    </dgm:pt>
    <dgm:pt modelId="{D2489D7D-BEF3-4DDD-9E19-97ED88FAC0E7}" type="pres">
      <dgm:prSet presAssocID="{97238FCD-C285-4984-9B60-E4CB89BF104F}" presName="sibTrans" presStyleCnt="0"/>
      <dgm:spPr/>
    </dgm:pt>
    <dgm:pt modelId="{EDCDDBA0-44EB-4C3B-AD9E-CE8A3D1B899C}" type="pres">
      <dgm:prSet presAssocID="{662A238D-5AC8-4970-84B0-E7C5932426B7}" presName="composite" presStyleCnt="0"/>
      <dgm:spPr/>
    </dgm:pt>
    <dgm:pt modelId="{62FDF563-6212-4FF2-B572-37AE7F792393}" type="pres">
      <dgm:prSet presAssocID="{662A238D-5AC8-4970-84B0-E7C5932426B7}" presName="FirstChild" presStyleLbl="revTx" presStyleIdx="4" presStyleCnt="8">
        <dgm:presLayoutVars>
          <dgm:chMax val="0"/>
          <dgm:chPref val="0"/>
          <dgm:bulletEnabled val="1"/>
        </dgm:presLayoutVars>
      </dgm:prSet>
      <dgm:spPr/>
    </dgm:pt>
    <dgm:pt modelId="{4395FBA9-857F-4C51-AF4E-AF0203E07D86}" type="pres">
      <dgm:prSet presAssocID="{662A238D-5AC8-4970-84B0-E7C5932426B7}" presName="Parent" presStyleLbl="alignNode1" presStyleIdx="2" presStyleCnt="4">
        <dgm:presLayoutVars>
          <dgm:chMax val="3"/>
          <dgm:chPref val="3"/>
          <dgm:bulletEnabled val="1"/>
        </dgm:presLayoutVars>
      </dgm:prSet>
      <dgm:spPr/>
    </dgm:pt>
    <dgm:pt modelId="{E247941A-4DCA-4199-ACF1-37CC4ACB9B71}" type="pres">
      <dgm:prSet presAssocID="{662A238D-5AC8-4970-84B0-E7C5932426B7}" presName="Accent" presStyleLbl="parChTrans1D1" presStyleIdx="2" presStyleCnt="4"/>
      <dgm:spPr/>
    </dgm:pt>
    <dgm:pt modelId="{18690D42-6D99-4C30-AFCF-04CCDDB7FBF7}" type="pres">
      <dgm:prSet presAssocID="{662A238D-5AC8-4970-84B0-E7C5932426B7}" presName="Child" presStyleLbl="revTx" presStyleIdx="5" presStyleCnt="8">
        <dgm:presLayoutVars>
          <dgm:chMax val="0"/>
          <dgm:chPref val="0"/>
          <dgm:bulletEnabled val="1"/>
        </dgm:presLayoutVars>
      </dgm:prSet>
      <dgm:spPr/>
    </dgm:pt>
    <dgm:pt modelId="{8397A6D1-862F-438C-A45E-F490B5A2E494}" type="pres">
      <dgm:prSet presAssocID="{DA1E6932-EF6F-42F7-9FBD-D18C56125646}" presName="sibTrans" presStyleCnt="0"/>
      <dgm:spPr/>
    </dgm:pt>
    <dgm:pt modelId="{6A0D15CC-0640-4C6A-AA2F-56640F8148F4}" type="pres">
      <dgm:prSet presAssocID="{A01EC774-B6B9-4091-AA83-B812188DC057}" presName="composite" presStyleCnt="0"/>
      <dgm:spPr/>
    </dgm:pt>
    <dgm:pt modelId="{D3AB8471-332D-4174-A59C-CB23ACBFF41E}" type="pres">
      <dgm:prSet presAssocID="{A01EC774-B6B9-4091-AA83-B812188DC057}" presName="FirstChild" presStyleLbl="revTx" presStyleIdx="6" presStyleCnt="8">
        <dgm:presLayoutVars>
          <dgm:chMax val="0"/>
          <dgm:chPref val="0"/>
          <dgm:bulletEnabled val="1"/>
        </dgm:presLayoutVars>
      </dgm:prSet>
      <dgm:spPr/>
    </dgm:pt>
    <dgm:pt modelId="{160B7170-CB7B-4A49-8706-49B0D449111C}" type="pres">
      <dgm:prSet presAssocID="{A01EC774-B6B9-4091-AA83-B812188DC057}" presName="Parent" presStyleLbl="alignNode1" presStyleIdx="3" presStyleCnt="4">
        <dgm:presLayoutVars>
          <dgm:chMax val="3"/>
          <dgm:chPref val="3"/>
          <dgm:bulletEnabled val="1"/>
        </dgm:presLayoutVars>
      </dgm:prSet>
      <dgm:spPr/>
    </dgm:pt>
    <dgm:pt modelId="{562D8CC8-7ABD-413E-B8DB-535F15165566}" type="pres">
      <dgm:prSet presAssocID="{A01EC774-B6B9-4091-AA83-B812188DC057}" presName="Accent" presStyleLbl="parChTrans1D1" presStyleIdx="3" presStyleCnt="4"/>
      <dgm:spPr/>
    </dgm:pt>
    <dgm:pt modelId="{78E93AAB-C4E0-48D6-9049-C391F2CE482B}" type="pres">
      <dgm:prSet presAssocID="{A01EC774-B6B9-4091-AA83-B812188DC057}" presName="Child" presStyleLbl="revTx" presStyleIdx="7" presStyleCnt="8">
        <dgm:presLayoutVars>
          <dgm:chMax val="0"/>
          <dgm:chPref val="0"/>
          <dgm:bulletEnabled val="1"/>
        </dgm:presLayoutVars>
      </dgm:prSet>
      <dgm:spPr/>
    </dgm:pt>
  </dgm:ptLst>
  <dgm:cxnLst>
    <dgm:cxn modelId="{CAA34D00-84E0-4075-8117-28E57DCE43BA}" srcId="{0261BEAC-26F8-4D0A-A06B-8A176E97D154}" destId="{36A496F8-95D9-4A08-9D65-63686BD2714F}" srcOrd="0" destOrd="0" parTransId="{2F65CE4B-9709-4A73-906B-9BC07E735B7C}" sibTransId="{9E198CC7-CBC3-4FE7-B3B6-C027F7EF4814}"/>
    <dgm:cxn modelId="{ABC6B904-3D46-41C3-A4A8-1CB9FEF15C2B}" type="presOf" srcId="{9A1C7247-E080-49DD-AB7F-A7BA1A1C538F}" destId="{7CC562B4-7313-4DCA-8AFB-033AD0F76B46}" srcOrd="0" destOrd="0" presId="urn:microsoft.com/office/officeart/2011/layout/TabList"/>
    <dgm:cxn modelId="{EA5D621A-4462-4EDB-AA28-3BEE4BE0B79D}" type="presOf" srcId="{629457A6-A66C-4050-871E-854EEB819BAD}" destId="{CFC20926-4FD5-4D27-A27F-5EEA47583470}" srcOrd="0" destOrd="0" presId="urn:microsoft.com/office/officeart/2011/layout/TabList"/>
    <dgm:cxn modelId="{CC23EC1F-520B-47E8-AE27-E15EB94F4D09}" type="presOf" srcId="{8DE59015-E7AA-4FDC-8BAA-E77EBC5D6410}" destId="{18690D42-6D99-4C30-AFCF-04CCDDB7FBF7}" srcOrd="0" destOrd="0" presId="urn:microsoft.com/office/officeart/2011/layout/TabList"/>
    <dgm:cxn modelId="{1E75FE1F-0053-4A3F-9EDE-C971A2BEE92D}" srcId="{662A238D-5AC8-4970-84B0-E7C5932426B7}" destId="{8DE59015-E7AA-4FDC-8BAA-E77EBC5D6410}" srcOrd="1" destOrd="0" parTransId="{018DBA5E-F5D7-42EE-BAD5-37580F4B44D3}" sibTransId="{018AF366-503F-4021-B3F0-395AFCCE7A73}"/>
    <dgm:cxn modelId="{3BC5652D-88A4-40CC-9404-EBE978C6D88C}" type="presOf" srcId="{A01EC774-B6B9-4091-AA83-B812188DC057}" destId="{160B7170-CB7B-4A49-8706-49B0D449111C}" srcOrd="0" destOrd="0" presId="urn:microsoft.com/office/officeart/2011/layout/TabList"/>
    <dgm:cxn modelId="{0894322E-1C66-4A50-BBAB-632FC84DE5D5}" type="presOf" srcId="{5BCE9451-4EF6-4452-8D19-FA8B3B4286B5}" destId="{62FDF563-6212-4FF2-B572-37AE7F792393}" srcOrd="0" destOrd="0" presId="urn:microsoft.com/office/officeart/2011/layout/TabList"/>
    <dgm:cxn modelId="{BE093445-579F-4253-823D-DA83B6BB54AC}" srcId="{9A1C7247-E080-49DD-AB7F-A7BA1A1C538F}" destId="{80ED310C-BD69-43A5-816D-4A74316E5A97}" srcOrd="0" destOrd="0" parTransId="{5B49B549-EDE7-461D-BE85-595EA67E5E25}" sibTransId="{9EAFC8B5-C4FD-4AE6-94EB-7B04808880B8}"/>
    <dgm:cxn modelId="{9DD6CA6E-BBDD-4BCC-BB28-88F33AB1287F}" type="presOf" srcId="{819C0499-5CC5-40CB-ACA0-0AA768F56896}" destId="{8F682CC2-E3C9-4E44-99CA-481C3D99BFD5}" srcOrd="0" destOrd="0" presId="urn:microsoft.com/office/officeart/2011/layout/TabList"/>
    <dgm:cxn modelId="{A8BCF480-D538-4C69-A00E-B630E5E63F71}" srcId="{DBF83ED4-453B-4B74-BCA1-89827F2B3245}" destId="{A01EC774-B6B9-4091-AA83-B812188DC057}" srcOrd="3" destOrd="0" parTransId="{DB304660-2F37-4ED5-B1D4-8DA129B2B03B}" sibTransId="{E313DDBB-A28C-40E1-8090-585CC9F90F8B}"/>
    <dgm:cxn modelId="{1A75C083-3003-4002-89C0-75813C567E45}" srcId="{DBF83ED4-453B-4B74-BCA1-89827F2B3245}" destId="{662A238D-5AC8-4970-84B0-E7C5932426B7}" srcOrd="2" destOrd="0" parTransId="{BD11347C-C9EF-446E-87A8-69D4A40B02B9}" sibTransId="{DA1E6932-EF6F-42F7-9FBD-D18C56125646}"/>
    <dgm:cxn modelId="{72235B9A-EF74-46AE-9E54-F5AEB0D309E2}" type="presOf" srcId="{DBF83ED4-453B-4B74-BCA1-89827F2B3245}" destId="{E1513358-8996-4D64-BE2C-53F045F84822}" srcOrd="0" destOrd="0" presId="urn:microsoft.com/office/officeart/2011/layout/TabList"/>
    <dgm:cxn modelId="{295E34A1-BCDD-4C05-814A-E28D06A10C55}" srcId="{DBF83ED4-453B-4B74-BCA1-89827F2B3245}" destId="{0261BEAC-26F8-4D0A-A06B-8A176E97D154}" srcOrd="0" destOrd="0" parTransId="{23202914-2196-4ABA-874F-1276F3FC247D}" sibTransId="{C9F97B35-EBFB-4345-9516-DF1F7CFC6ECA}"/>
    <dgm:cxn modelId="{8D9842A9-61E7-491E-BC7B-7B6AA4BEDD4B}" srcId="{662A238D-5AC8-4970-84B0-E7C5932426B7}" destId="{5BCE9451-4EF6-4452-8D19-FA8B3B4286B5}" srcOrd="0" destOrd="0" parTransId="{20E42D15-A45E-4850-B731-269ED696A355}" sibTransId="{D1332524-54F1-4CFA-A396-76A3481546CB}"/>
    <dgm:cxn modelId="{BD6113AE-D245-4FFB-B629-F2A1AD66452D}" srcId="{0261BEAC-26F8-4D0A-A06B-8A176E97D154}" destId="{629457A6-A66C-4050-871E-854EEB819BAD}" srcOrd="1" destOrd="0" parTransId="{F1EC31D3-ECE8-4AA0-9C39-0F2F5856104F}" sibTransId="{BF3CF926-41B5-4881-BE83-BAD64D4D1384}"/>
    <dgm:cxn modelId="{3F0467B7-1686-4F63-8469-04637FCDF1D8}" type="presOf" srcId="{6A4D921F-AFE0-4970-944D-49C49AE30D4C}" destId="{78E93AAB-C4E0-48D6-9049-C391F2CE482B}" srcOrd="0" destOrd="0" presId="urn:microsoft.com/office/officeart/2011/layout/TabList"/>
    <dgm:cxn modelId="{B891BEBE-B7BD-4779-B512-A9529A5C83B7}" srcId="{DBF83ED4-453B-4B74-BCA1-89827F2B3245}" destId="{9A1C7247-E080-49DD-AB7F-A7BA1A1C538F}" srcOrd="1" destOrd="0" parTransId="{DAE79101-8ECC-4CDF-8A37-6C9DBA918B2E}" sibTransId="{97238FCD-C285-4984-9B60-E4CB89BF104F}"/>
    <dgm:cxn modelId="{80E6A0C0-8C53-431B-92BA-E8AF912A4E65}" srcId="{9A1C7247-E080-49DD-AB7F-A7BA1A1C538F}" destId="{819C0499-5CC5-40CB-ACA0-0AA768F56896}" srcOrd="1" destOrd="0" parTransId="{F1AD79EA-3EA2-439C-981D-BCFA160F0F92}" sibTransId="{E4037693-2401-4A38-83B7-1FD281D202D5}"/>
    <dgm:cxn modelId="{2F550DC1-DBE7-453F-92E6-7EC5724A71C7}" type="presOf" srcId="{36A496F8-95D9-4A08-9D65-63686BD2714F}" destId="{94E85FAC-91B7-40E6-BA5C-273CC7A9515D}" srcOrd="0" destOrd="0" presId="urn:microsoft.com/office/officeart/2011/layout/TabList"/>
    <dgm:cxn modelId="{8B9FD3C8-3C90-4C05-A4E8-26315BECC22A}" type="presOf" srcId="{0261BEAC-26F8-4D0A-A06B-8A176E97D154}" destId="{64B3F992-5EAA-4EF1-8BCB-676417F9FDEC}" srcOrd="0" destOrd="0" presId="urn:microsoft.com/office/officeart/2011/layout/TabList"/>
    <dgm:cxn modelId="{C49926D0-AE13-4CFA-9A00-1FF00C9C8CEE}" type="presOf" srcId="{662A238D-5AC8-4970-84B0-E7C5932426B7}" destId="{4395FBA9-857F-4C51-AF4E-AF0203E07D86}" srcOrd="0" destOrd="0" presId="urn:microsoft.com/office/officeart/2011/layout/TabList"/>
    <dgm:cxn modelId="{FDC3B1DB-7135-42C1-9342-2793FD85834F}" type="presOf" srcId="{B2B1AC2E-1631-458A-9C01-76157A75119A}" destId="{D3AB8471-332D-4174-A59C-CB23ACBFF41E}" srcOrd="0" destOrd="0" presId="urn:microsoft.com/office/officeart/2011/layout/TabList"/>
    <dgm:cxn modelId="{5DD818E1-1DA4-41FA-96B9-D2C205C78565}" srcId="{A01EC774-B6B9-4091-AA83-B812188DC057}" destId="{B2B1AC2E-1631-458A-9C01-76157A75119A}" srcOrd="0" destOrd="0" parTransId="{676A6833-0AD7-4E11-B39F-E56A6843DF38}" sibTransId="{271C832C-B3CC-4061-A0EF-889839C65E6E}"/>
    <dgm:cxn modelId="{42E01EF2-DDDF-463D-A3BF-586ADD41728D}" srcId="{A01EC774-B6B9-4091-AA83-B812188DC057}" destId="{6A4D921F-AFE0-4970-944D-49C49AE30D4C}" srcOrd="1" destOrd="0" parTransId="{27ACDDF3-FA45-4857-8010-4AABF1031A94}" sibTransId="{1638E03D-56CB-43D5-8350-D9CD4F841C9C}"/>
    <dgm:cxn modelId="{5EF41AFA-CCBB-40FC-8A27-3299B1F076C8}" type="presOf" srcId="{80ED310C-BD69-43A5-816D-4A74316E5A97}" destId="{0B10D00C-61AD-4A42-9F21-7B8566EEA25E}" srcOrd="0" destOrd="0" presId="urn:microsoft.com/office/officeart/2011/layout/TabList"/>
    <dgm:cxn modelId="{0DCC6A24-7C2B-4349-83B6-A7A64040DA5A}" type="presParOf" srcId="{E1513358-8996-4D64-BE2C-53F045F84822}" destId="{DA4914D8-F5FF-45DE-84EA-4F1F441C63E7}" srcOrd="0" destOrd="0" presId="urn:microsoft.com/office/officeart/2011/layout/TabList"/>
    <dgm:cxn modelId="{0F44D192-0384-4101-848D-2933B591CE20}" type="presParOf" srcId="{DA4914D8-F5FF-45DE-84EA-4F1F441C63E7}" destId="{94E85FAC-91B7-40E6-BA5C-273CC7A9515D}" srcOrd="0" destOrd="0" presId="urn:microsoft.com/office/officeart/2011/layout/TabList"/>
    <dgm:cxn modelId="{37382A3A-F204-4457-8D2D-08053AFC71C7}" type="presParOf" srcId="{DA4914D8-F5FF-45DE-84EA-4F1F441C63E7}" destId="{64B3F992-5EAA-4EF1-8BCB-676417F9FDEC}" srcOrd="1" destOrd="0" presId="urn:microsoft.com/office/officeart/2011/layout/TabList"/>
    <dgm:cxn modelId="{D38E73C6-F446-4863-9CFC-D74AFC305AFE}" type="presParOf" srcId="{DA4914D8-F5FF-45DE-84EA-4F1F441C63E7}" destId="{0DC83555-15EF-4E59-B620-4C13E77E098B}" srcOrd="2" destOrd="0" presId="urn:microsoft.com/office/officeart/2011/layout/TabList"/>
    <dgm:cxn modelId="{E15F5486-7E86-4B7E-A93B-5CF53077A1D5}" type="presParOf" srcId="{E1513358-8996-4D64-BE2C-53F045F84822}" destId="{CFC20926-4FD5-4D27-A27F-5EEA47583470}" srcOrd="1" destOrd="0" presId="urn:microsoft.com/office/officeart/2011/layout/TabList"/>
    <dgm:cxn modelId="{F7F6898C-9062-461D-983F-D342C96F2ECB}" type="presParOf" srcId="{E1513358-8996-4D64-BE2C-53F045F84822}" destId="{14B79C25-D5BF-44F2-BD96-FF4EB96AD797}" srcOrd="2" destOrd="0" presId="urn:microsoft.com/office/officeart/2011/layout/TabList"/>
    <dgm:cxn modelId="{51C54531-2F71-4C4F-864A-9F913D29298E}" type="presParOf" srcId="{E1513358-8996-4D64-BE2C-53F045F84822}" destId="{E57A6407-6D38-4139-AB18-8D9B63C1FE61}" srcOrd="3" destOrd="0" presId="urn:microsoft.com/office/officeart/2011/layout/TabList"/>
    <dgm:cxn modelId="{A51EB7E6-58A7-400B-923F-9825BDE488EC}" type="presParOf" srcId="{E57A6407-6D38-4139-AB18-8D9B63C1FE61}" destId="{0B10D00C-61AD-4A42-9F21-7B8566EEA25E}" srcOrd="0" destOrd="0" presId="urn:microsoft.com/office/officeart/2011/layout/TabList"/>
    <dgm:cxn modelId="{CFD3049B-17D1-4E57-8650-C9D9643D1384}" type="presParOf" srcId="{E57A6407-6D38-4139-AB18-8D9B63C1FE61}" destId="{7CC562B4-7313-4DCA-8AFB-033AD0F76B46}" srcOrd="1" destOrd="0" presId="urn:microsoft.com/office/officeart/2011/layout/TabList"/>
    <dgm:cxn modelId="{7614BD6C-F989-401A-949C-5A78FD317944}" type="presParOf" srcId="{E57A6407-6D38-4139-AB18-8D9B63C1FE61}" destId="{E8074578-08D2-4DD5-8ADB-0F5E979B7644}" srcOrd="2" destOrd="0" presId="urn:microsoft.com/office/officeart/2011/layout/TabList"/>
    <dgm:cxn modelId="{2F58D954-E3A1-4694-83CC-816BC58E3342}" type="presParOf" srcId="{E1513358-8996-4D64-BE2C-53F045F84822}" destId="{8F682CC2-E3C9-4E44-99CA-481C3D99BFD5}" srcOrd="4" destOrd="0" presId="urn:microsoft.com/office/officeart/2011/layout/TabList"/>
    <dgm:cxn modelId="{D1383D2C-60F2-42EC-84C0-B9C78CF02BED}" type="presParOf" srcId="{E1513358-8996-4D64-BE2C-53F045F84822}" destId="{D2489D7D-BEF3-4DDD-9E19-97ED88FAC0E7}" srcOrd="5" destOrd="0" presId="urn:microsoft.com/office/officeart/2011/layout/TabList"/>
    <dgm:cxn modelId="{6F1072C7-CDFA-47B3-8850-0DFF297635CE}" type="presParOf" srcId="{E1513358-8996-4D64-BE2C-53F045F84822}" destId="{EDCDDBA0-44EB-4C3B-AD9E-CE8A3D1B899C}" srcOrd="6" destOrd="0" presId="urn:microsoft.com/office/officeart/2011/layout/TabList"/>
    <dgm:cxn modelId="{7CA10CAA-2CBC-49F3-BA05-33557F1B8BEA}" type="presParOf" srcId="{EDCDDBA0-44EB-4C3B-AD9E-CE8A3D1B899C}" destId="{62FDF563-6212-4FF2-B572-37AE7F792393}" srcOrd="0" destOrd="0" presId="urn:microsoft.com/office/officeart/2011/layout/TabList"/>
    <dgm:cxn modelId="{AE578AE6-1988-4B19-8FFC-5179D7A8456D}" type="presParOf" srcId="{EDCDDBA0-44EB-4C3B-AD9E-CE8A3D1B899C}" destId="{4395FBA9-857F-4C51-AF4E-AF0203E07D86}" srcOrd="1" destOrd="0" presId="urn:microsoft.com/office/officeart/2011/layout/TabList"/>
    <dgm:cxn modelId="{69E02BDC-97E2-4186-ACCA-889AE08A29E3}" type="presParOf" srcId="{EDCDDBA0-44EB-4C3B-AD9E-CE8A3D1B899C}" destId="{E247941A-4DCA-4199-ACF1-37CC4ACB9B71}" srcOrd="2" destOrd="0" presId="urn:microsoft.com/office/officeart/2011/layout/TabList"/>
    <dgm:cxn modelId="{6B31C1F9-EF75-47DA-930D-54E426639129}" type="presParOf" srcId="{E1513358-8996-4D64-BE2C-53F045F84822}" destId="{18690D42-6D99-4C30-AFCF-04CCDDB7FBF7}" srcOrd="7" destOrd="0" presId="urn:microsoft.com/office/officeart/2011/layout/TabList"/>
    <dgm:cxn modelId="{70D3B0D9-0224-420D-A5E8-78F3A5ACCD74}" type="presParOf" srcId="{E1513358-8996-4D64-BE2C-53F045F84822}" destId="{8397A6D1-862F-438C-A45E-F490B5A2E494}" srcOrd="8" destOrd="0" presId="urn:microsoft.com/office/officeart/2011/layout/TabList"/>
    <dgm:cxn modelId="{CE382C64-5805-467C-9788-446CB896F2C5}" type="presParOf" srcId="{E1513358-8996-4D64-BE2C-53F045F84822}" destId="{6A0D15CC-0640-4C6A-AA2F-56640F8148F4}" srcOrd="9" destOrd="0" presId="urn:microsoft.com/office/officeart/2011/layout/TabList"/>
    <dgm:cxn modelId="{02E759A7-42EC-41C7-BA8C-561B7EBBDFF9}" type="presParOf" srcId="{6A0D15CC-0640-4C6A-AA2F-56640F8148F4}" destId="{D3AB8471-332D-4174-A59C-CB23ACBFF41E}" srcOrd="0" destOrd="0" presId="urn:microsoft.com/office/officeart/2011/layout/TabList"/>
    <dgm:cxn modelId="{0B78BFBF-A1D8-4800-8139-1599053835E9}" type="presParOf" srcId="{6A0D15CC-0640-4C6A-AA2F-56640F8148F4}" destId="{160B7170-CB7B-4A49-8706-49B0D449111C}" srcOrd="1" destOrd="0" presId="urn:microsoft.com/office/officeart/2011/layout/TabList"/>
    <dgm:cxn modelId="{E11A7561-35A1-435A-814E-D20C4D98BAFC}" type="presParOf" srcId="{6A0D15CC-0640-4C6A-AA2F-56640F8148F4}" destId="{562D8CC8-7ABD-413E-B8DB-535F15165566}" srcOrd="2" destOrd="0" presId="urn:microsoft.com/office/officeart/2011/layout/TabList"/>
    <dgm:cxn modelId="{AA08CDCD-2DAA-4373-B520-A19D39E34358}" type="presParOf" srcId="{E1513358-8996-4D64-BE2C-53F045F84822}" destId="{78E93AAB-C4E0-48D6-9049-C391F2CE482B}" srcOrd="10" destOrd="0" presId="urn:microsoft.com/office/officeart/2011/layout/Tab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6E291A-336D-47DD-A412-8651B6797FD3}">
      <dsp:nvSpPr>
        <dsp:cNvPr id="0" name=""/>
        <dsp:cNvSpPr/>
      </dsp:nvSpPr>
      <dsp:spPr>
        <a:xfrm>
          <a:off x="5498680" y="1892541"/>
          <a:ext cx="4407963" cy="6550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0490"/>
              </a:lnTo>
              <a:lnTo>
                <a:pt x="4407963" y="390490"/>
              </a:lnTo>
              <a:lnTo>
                <a:pt x="4407963" y="65501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5CEC2F7-2B8F-4647-BECC-B983ACC7A728}">
      <dsp:nvSpPr>
        <dsp:cNvPr id="0" name=""/>
        <dsp:cNvSpPr/>
      </dsp:nvSpPr>
      <dsp:spPr>
        <a:xfrm>
          <a:off x="5452960" y="1892541"/>
          <a:ext cx="91440" cy="65501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90490"/>
              </a:lnTo>
              <a:lnTo>
                <a:pt x="100196" y="390490"/>
              </a:lnTo>
              <a:lnTo>
                <a:pt x="100196" y="65501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6ADE856-2306-448C-AC87-134D0EDFA529}">
      <dsp:nvSpPr>
        <dsp:cNvPr id="0" name=""/>
        <dsp:cNvSpPr/>
      </dsp:nvSpPr>
      <dsp:spPr>
        <a:xfrm>
          <a:off x="1210089" y="1892541"/>
          <a:ext cx="4288591" cy="655015"/>
        </a:xfrm>
        <a:custGeom>
          <a:avLst/>
          <a:gdLst/>
          <a:ahLst/>
          <a:cxnLst/>
          <a:rect l="0" t="0" r="0" b="0"/>
          <a:pathLst>
            <a:path>
              <a:moveTo>
                <a:pt x="4288591" y="0"/>
              </a:moveTo>
              <a:lnTo>
                <a:pt x="4288591" y="390490"/>
              </a:lnTo>
              <a:lnTo>
                <a:pt x="0" y="390490"/>
              </a:lnTo>
              <a:lnTo>
                <a:pt x="0" y="65501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F99B953-70D3-4CAE-A374-139EA6C65683}">
      <dsp:nvSpPr>
        <dsp:cNvPr id="0" name=""/>
        <dsp:cNvSpPr/>
      </dsp:nvSpPr>
      <dsp:spPr>
        <a:xfrm>
          <a:off x="4403877" y="758860"/>
          <a:ext cx="2189606" cy="113368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9975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Users Installation Coordinator</a:t>
          </a:r>
          <a:endParaRPr lang="en-GB" sz="2400" kern="1200" dirty="0"/>
        </a:p>
      </dsp:txBody>
      <dsp:txXfrm>
        <a:off x="4403877" y="758860"/>
        <a:ext cx="2189606" cy="1133680"/>
      </dsp:txXfrm>
    </dsp:sp>
    <dsp:sp modelId="{510229B6-4ACB-4AA5-8E6F-D2E8DFB16375}">
      <dsp:nvSpPr>
        <dsp:cNvPr id="0" name=""/>
        <dsp:cNvSpPr/>
      </dsp:nvSpPr>
      <dsp:spPr>
        <a:xfrm>
          <a:off x="4841798" y="1640612"/>
          <a:ext cx="1970645" cy="37789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11430" rIns="4572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Michael Lazzaroni</a:t>
          </a:r>
          <a:endParaRPr lang="en-GB" sz="1800" kern="1200" dirty="0"/>
        </a:p>
      </dsp:txBody>
      <dsp:txXfrm>
        <a:off x="4841798" y="1640612"/>
        <a:ext cx="1970645" cy="377893"/>
      </dsp:txXfrm>
    </dsp:sp>
    <dsp:sp modelId="{C1899E35-A99A-4131-BD74-CFE48D2F9EEA}">
      <dsp:nvSpPr>
        <dsp:cNvPr id="0" name=""/>
        <dsp:cNvSpPr/>
      </dsp:nvSpPr>
      <dsp:spPr>
        <a:xfrm>
          <a:off x="115286" y="2547557"/>
          <a:ext cx="2189606" cy="113368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9975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Installation of users in exp. areas</a:t>
          </a:r>
          <a:endParaRPr lang="en-GB" sz="2400" kern="1200" dirty="0"/>
        </a:p>
      </dsp:txBody>
      <dsp:txXfrm>
        <a:off x="115286" y="2547557"/>
        <a:ext cx="2189606" cy="1133680"/>
      </dsp:txXfrm>
    </dsp:sp>
    <dsp:sp modelId="{85BD32D8-C710-4BF0-9359-4356FDCAE53A}">
      <dsp:nvSpPr>
        <dsp:cNvPr id="0" name=""/>
        <dsp:cNvSpPr/>
      </dsp:nvSpPr>
      <dsp:spPr>
        <a:xfrm>
          <a:off x="406049" y="3689687"/>
          <a:ext cx="2825649" cy="75522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15240" rIns="6096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Sylvain Girod &amp; Michael Lazzaroni</a:t>
          </a:r>
          <a:endParaRPr lang="en-GB" sz="2400" kern="1200" dirty="0"/>
        </a:p>
      </dsp:txBody>
      <dsp:txXfrm>
        <a:off x="406049" y="3689687"/>
        <a:ext cx="2825649" cy="755224"/>
      </dsp:txXfrm>
    </dsp:sp>
    <dsp:sp modelId="{2AE04A13-112C-42A3-87B9-9005CBB96202}">
      <dsp:nvSpPr>
        <dsp:cNvPr id="0" name=""/>
        <dsp:cNvSpPr/>
      </dsp:nvSpPr>
      <dsp:spPr>
        <a:xfrm>
          <a:off x="4458353" y="2547557"/>
          <a:ext cx="2189606" cy="113368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9975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Moveable tables (</a:t>
          </a:r>
          <a:r>
            <a:rPr lang="en-US" sz="2400" kern="1200" dirty="0" err="1"/>
            <a:t>i.e</a:t>
          </a:r>
          <a:r>
            <a:rPr lang="en-US" sz="2400" kern="1200" dirty="0"/>
            <a:t> DESY)</a:t>
          </a:r>
          <a:endParaRPr lang="en-GB" sz="2400" kern="1200" dirty="0"/>
        </a:p>
      </dsp:txBody>
      <dsp:txXfrm>
        <a:off x="4458353" y="2547557"/>
        <a:ext cx="2189606" cy="1133680"/>
      </dsp:txXfrm>
    </dsp:sp>
    <dsp:sp modelId="{B076BC73-5518-41A6-A32A-C858648DB46F}">
      <dsp:nvSpPr>
        <dsp:cNvPr id="0" name=""/>
        <dsp:cNvSpPr/>
      </dsp:nvSpPr>
      <dsp:spPr>
        <a:xfrm>
          <a:off x="4424758" y="3715061"/>
          <a:ext cx="4802384" cy="78213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15240" rIns="6096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Michael Lazzaroni : Booking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Vincent Marchand: Maintenance</a:t>
          </a:r>
          <a:endParaRPr lang="en-GB" sz="2400" kern="1200" dirty="0"/>
        </a:p>
      </dsp:txBody>
      <dsp:txXfrm>
        <a:off x="4424758" y="3715061"/>
        <a:ext cx="4802384" cy="782134"/>
      </dsp:txXfrm>
    </dsp:sp>
    <dsp:sp modelId="{3A9BC14B-DF82-46FD-AC4A-B8EF50CF6B88}">
      <dsp:nvSpPr>
        <dsp:cNvPr id="0" name=""/>
        <dsp:cNvSpPr/>
      </dsp:nvSpPr>
      <dsp:spPr>
        <a:xfrm>
          <a:off x="8811841" y="2547557"/>
          <a:ext cx="2189606" cy="113368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59975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Control Rooms</a:t>
          </a:r>
          <a:endParaRPr lang="en-GB" sz="2800" kern="1200" dirty="0"/>
        </a:p>
      </dsp:txBody>
      <dsp:txXfrm>
        <a:off x="8811841" y="2547557"/>
        <a:ext cx="2189606" cy="1133680"/>
      </dsp:txXfrm>
    </dsp:sp>
    <dsp:sp modelId="{25EF9B92-26EC-4F40-B4C0-8EFF06557F12}">
      <dsp:nvSpPr>
        <dsp:cNvPr id="0" name=""/>
        <dsp:cNvSpPr/>
      </dsp:nvSpPr>
      <dsp:spPr>
        <a:xfrm>
          <a:off x="9423957" y="3657209"/>
          <a:ext cx="1731901" cy="64127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15240" rIns="6096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Nicolas Perez</a:t>
          </a:r>
          <a:endParaRPr lang="en-GB" sz="2400" kern="1200" dirty="0"/>
        </a:p>
      </dsp:txBody>
      <dsp:txXfrm>
        <a:off x="9423957" y="3657209"/>
        <a:ext cx="1731901" cy="64127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2D8CC8-7ABD-413E-B8DB-535F15165566}">
      <dsp:nvSpPr>
        <dsp:cNvPr id="0" name=""/>
        <dsp:cNvSpPr/>
      </dsp:nvSpPr>
      <dsp:spPr>
        <a:xfrm>
          <a:off x="0" y="3729104"/>
          <a:ext cx="8549745" cy="0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47941A-4DCA-4199-ACF1-37CC4ACB9B71}">
      <dsp:nvSpPr>
        <dsp:cNvPr id="0" name=""/>
        <dsp:cNvSpPr/>
      </dsp:nvSpPr>
      <dsp:spPr>
        <a:xfrm>
          <a:off x="0" y="2415670"/>
          <a:ext cx="8549745" cy="0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074578-08D2-4DD5-8ADB-0F5E979B7644}">
      <dsp:nvSpPr>
        <dsp:cNvPr id="0" name=""/>
        <dsp:cNvSpPr/>
      </dsp:nvSpPr>
      <dsp:spPr>
        <a:xfrm>
          <a:off x="0" y="1385073"/>
          <a:ext cx="8549745" cy="0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C83555-15EF-4E59-B620-4C13E77E098B}">
      <dsp:nvSpPr>
        <dsp:cNvPr id="0" name=""/>
        <dsp:cNvSpPr/>
      </dsp:nvSpPr>
      <dsp:spPr>
        <a:xfrm>
          <a:off x="0" y="433614"/>
          <a:ext cx="8549745" cy="0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4E85FAC-91B7-40E6-BA5C-273CC7A9515D}">
      <dsp:nvSpPr>
        <dsp:cNvPr id="0" name=""/>
        <dsp:cNvSpPr/>
      </dsp:nvSpPr>
      <dsp:spPr>
        <a:xfrm>
          <a:off x="2222933" y="3022"/>
          <a:ext cx="6326811" cy="43059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b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Connectors, cables, cabling…  </a:t>
          </a:r>
          <a:endParaRPr lang="en-GB" sz="2400" kern="1200" dirty="0"/>
        </a:p>
      </dsp:txBody>
      <dsp:txXfrm>
        <a:off x="2222933" y="3022"/>
        <a:ext cx="6326811" cy="430591"/>
      </dsp:txXfrm>
    </dsp:sp>
    <dsp:sp modelId="{64B3F992-5EAA-4EF1-8BCB-676417F9FDEC}">
      <dsp:nvSpPr>
        <dsp:cNvPr id="0" name=""/>
        <dsp:cNvSpPr/>
      </dsp:nvSpPr>
      <dsp:spPr>
        <a:xfrm>
          <a:off x="0" y="3022"/>
          <a:ext cx="2222933" cy="430591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Cabling</a:t>
          </a:r>
          <a:endParaRPr lang="en-GB" sz="2400" kern="1200" dirty="0"/>
        </a:p>
      </dsp:txBody>
      <dsp:txXfrm>
        <a:off x="21024" y="24046"/>
        <a:ext cx="2180885" cy="409567"/>
      </dsp:txXfrm>
    </dsp:sp>
    <dsp:sp modelId="{CFC20926-4FD5-4D27-A27F-5EEA47583470}">
      <dsp:nvSpPr>
        <dsp:cNvPr id="0" name=""/>
        <dsp:cNvSpPr/>
      </dsp:nvSpPr>
      <dsp:spPr>
        <a:xfrm>
          <a:off x="0" y="433614"/>
          <a:ext cx="8549745" cy="4993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dirty="0">
              <a:highlight>
                <a:srgbClr val="FFFF00"/>
              </a:highlight>
              <a:hlinkClick xmlns:r="http://schemas.openxmlformats.org/officeDocument/2006/relationships" r:id="rId1"/>
            </a:rPr>
            <a:t>EA cabling team</a:t>
          </a:r>
          <a:endParaRPr lang="en-GB" sz="1800" kern="1200" dirty="0">
            <a:highlight>
              <a:srgbClr val="FFFF00"/>
            </a:highlight>
          </a:endParaRPr>
        </a:p>
      </dsp:txBody>
      <dsp:txXfrm>
        <a:off x="0" y="433614"/>
        <a:ext cx="8549745" cy="499337"/>
      </dsp:txXfrm>
    </dsp:sp>
    <dsp:sp modelId="{0B10D00C-61AD-4A42-9F21-7B8566EEA25E}">
      <dsp:nvSpPr>
        <dsp:cNvPr id="0" name=""/>
        <dsp:cNvSpPr/>
      </dsp:nvSpPr>
      <dsp:spPr>
        <a:xfrm>
          <a:off x="2222933" y="954481"/>
          <a:ext cx="6326811" cy="43059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b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Machining, installation…</a:t>
          </a:r>
          <a:endParaRPr lang="en-GB" sz="2400" kern="1200" dirty="0"/>
        </a:p>
      </dsp:txBody>
      <dsp:txXfrm>
        <a:off x="2222933" y="954481"/>
        <a:ext cx="6326811" cy="430591"/>
      </dsp:txXfrm>
    </dsp:sp>
    <dsp:sp modelId="{7CC562B4-7313-4DCA-8AFB-033AD0F76B46}">
      <dsp:nvSpPr>
        <dsp:cNvPr id="0" name=""/>
        <dsp:cNvSpPr/>
      </dsp:nvSpPr>
      <dsp:spPr>
        <a:xfrm>
          <a:off x="0" y="954481"/>
          <a:ext cx="2222933" cy="430591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Workshop</a:t>
          </a:r>
          <a:endParaRPr lang="en-GB" sz="2400" kern="1200" dirty="0"/>
        </a:p>
      </dsp:txBody>
      <dsp:txXfrm>
        <a:off x="21024" y="975505"/>
        <a:ext cx="2180885" cy="409567"/>
      </dsp:txXfrm>
    </dsp:sp>
    <dsp:sp modelId="{8F682CC2-E3C9-4E44-99CA-481C3D99BFD5}">
      <dsp:nvSpPr>
        <dsp:cNvPr id="0" name=""/>
        <dsp:cNvSpPr/>
      </dsp:nvSpPr>
      <dsp:spPr>
        <a:xfrm>
          <a:off x="0" y="1385073"/>
          <a:ext cx="8549745" cy="5784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dirty="0">
              <a:highlight>
                <a:srgbClr val="FFFF00"/>
              </a:highlight>
              <a:hlinkClick xmlns:r="http://schemas.openxmlformats.org/officeDocument/2006/relationships" r:id="rId2"/>
            </a:rPr>
            <a:t>Vincend.Marchand@cern.ch</a:t>
          </a:r>
          <a:endParaRPr lang="en-GB" sz="1800" kern="1200" dirty="0">
            <a:highlight>
              <a:srgbClr val="FFFF00"/>
            </a:highlight>
          </a:endParaRPr>
        </a:p>
      </dsp:txBody>
      <dsp:txXfrm>
        <a:off x="0" y="1385073"/>
        <a:ext cx="8549745" cy="578475"/>
      </dsp:txXfrm>
    </dsp:sp>
    <dsp:sp modelId="{62FDF563-6212-4FF2-B572-37AE7F792393}">
      <dsp:nvSpPr>
        <dsp:cNvPr id="0" name=""/>
        <dsp:cNvSpPr/>
      </dsp:nvSpPr>
      <dsp:spPr>
        <a:xfrm>
          <a:off x="2222933" y="1985078"/>
          <a:ext cx="6326811" cy="43059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b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Supply of CO2, He, N2….</a:t>
          </a:r>
          <a:endParaRPr lang="en-GB" sz="2400" kern="1200" dirty="0"/>
        </a:p>
      </dsp:txBody>
      <dsp:txXfrm>
        <a:off x="2222933" y="1985078"/>
        <a:ext cx="6326811" cy="430591"/>
      </dsp:txXfrm>
    </dsp:sp>
    <dsp:sp modelId="{4395FBA9-857F-4C51-AF4E-AF0203E07D86}">
      <dsp:nvSpPr>
        <dsp:cNvPr id="0" name=""/>
        <dsp:cNvSpPr/>
      </dsp:nvSpPr>
      <dsp:spPr>
        <a:xfrm>
          <a:off x="0" y="1985078"/>
          <a:ext cx="2222933" cy="430591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Gas</a:t>
          </a:r>
          <a:endParaRPr lang="en-GB" sz="1800" kern="1200" dirty="0"/>
        </a:p>
      </dsp:txBody>
      <dsp:txXfrm>
        <a:off x="21024" y="2006102"/>
        <a:ext cx="2180885" cy="409567"/>
      </dsp:txXfrm>
    </dsp:sp>
    <dsp:sp modelId="{18690D42-6D99-4C30-AFCF-04CCDDB7FBF7}">
      <dsp:nvSpPr>
        <dsp:cNvPr id="0" name=""/>
        <dsp:cNvSpPr/>
      </dsp:nvSpPr>
      <dsp:spPr>
        <a:xfrm>
          <a:off x="0" y="2415670"/>
          <a:ext cx="8549745" cy="8613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>
              <a:highlight>
                <a:srgbClr val="FFFF00"/>
              </a:highlight>
              <a:hlinkClick xmlns:r="http://schemas.openxmlformats.org/officeDocument/2006/relationships" r:id="rId3"/>
            </a:rPr>
            <a:t>be-dep-ea-gas@cern.ch</a:t>
          </a:r>
          <a:r>
            <a:rPr lang="en-US" sz="1800" kern="1200" dirty="0">
              <a:highlight>
                <a:srgbClr val="FFFF00"/>
              </a:highlight>
            </a:rPr>
            <a:t> (David Jaillet)</a:t>
          </a:r>
          <a:endParaRPr lang="en-GB" sz="1800" kern="1200" dirty="0">
            <a:highlight>
              <a:srgbClr val="FFFF00"/>
            </a:highlight>
          </a:endParaRPr>
        </a:p>
      </dsp:txBody>
      <dsp:txXfrm>
        <a:off x="0" y="2415670"/>
        <a:ext cx="8549745" cy="861313"/>
      </dsp:txXfrm>
    </dsp:sp>
    <dsp:sp modelId="{D3AB8471-332D-4174-A59C-CB23ACBFF41E}">
      <dsp:nvSpPr>
        <dsp:cNvPr id="0" name=""/>
        <dsp:cNvSpPr/>
      </dsp:nvSpPr>
      <dsp:spPr>
        <a:xfrm>
          <a:off x="2222933" y="3298512"/>
          <a:ext cx="6326811" cy="43059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b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Maintenance of </a:t>
          </a:r>
          <a:r>
            <a:rPr lang="en-US" sz="2400" kern="1200" dirty="0" err="1"/>
            <a:t>Desy</a:t>
          </a:r>
          <a:r>
            <a:rPr lang="en-US" sz="2400" kern="1200" dirty="0"/>
            <a:t> tables, XSCA…</a:t>
          </a:r>
          <a:endParaRPr lang="en-GB" sz="2400" kern="1200" dirty="0"/>
        </a:p>
      </dsp:txBody>
      <dsp:txXfrm>
        <a:off x="2222933" y="3298512"/>
        <a:ext cx="6326811" cy="430591"/>
      </dsp:txXfrm>
    </dsp:sp>
    <dsp:sp modelId="{160B7170-CB7B-4A49-8706-49B0D449111C}">
      <dsp:nvSpPr>
        <dsp:cNvPr id="0" name=""/>
        <dsp:cNvSpPr/>
      </dsp:nvSpPr>
      <dsp:spPr>
        <a:xfrm>
          <a:off x="0" y="3298512"/>
          <a:ext cx="2222933" cy="430591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Moveable tables</a:t>
          </a:r>
          <a:endParaRPr lang="en-GB" sz="2000" kern="1200" dirty="0"/>
        </a:p>
      </dsp:txBody>
      <dsp:txXfrm>
        <a:off x="21024" y="3319536"/>
        <a:ext cx="2180885" cy="409567"/>
      </dsp:txXfrm>
    </dsp:sp>
    <dsp:sp modelId="{78E93AAB-C4E0-48D6-9049-C391F2CE482B}">
      <dsp:nvSpPr>
        <dsp:cNvPr id="0" name=""/>
        <dsp:cNvSpPr/>
      </dsp:nvSpPr>
      <dsp:spPr>
        <a:xfrm>
          <a:off x="0" y="3729104"/>
          <a:ext cx="8549745" cy="8613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>
              <a:highlight>
                <a:srgbClr val="FFFF00"/>
              </a:highlight>
              <a:hlinkClick xmlns:r="http://schemas.openxmlformats.org/officeDocument/2006/relationships" r:id="rId4"/>
            </a:rPr>
            <a:t>Vincent.Marchand@cern.ch</a:t>
          </a:r>
          <a:endParaRPr lang="en-GB" sz="1800" kern="1200" dirty="0">
            <a:highlight>
              <a:srgbClr val="FFFF00"/>
            </a:highlight>
          </a:endParaRPr>
        </a:p>
      </dsp:txBody>
      <dsp:txXfrm>
        <a:off x="0" y="3729104"/>
        <a:ext cx="8549745" cy="86131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NameandTitleOrganizationalChart">
  <dgm:title val=""/>
  <dgm:desc val=""/>
  <dgm:catLst>
    <dgm:cat type="hierarchy" pri="125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Max/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h" fact="0.4"/>
              </dgm:constrLst>
              <dgm:ruleLst>
                <dgm:rule type="primFontSz" val="5" fact="NaN" max="NaN"/>
              </dgm:ruleLst>
            </dgm:layoutNode>
            <dgm:layoutNode name="titleText1" styleLbl="fgAcc0">
              <dgm:varLst>
                <dgm:chMax val="0"/>
                <dgm:chPref val="0"/>
              </dgm:varLst>
              <dgm:alg type="tx">
                <dgm:param type="parTxLTRAlign" val="r"/>
              </dgm:alg>
              <dgm:shape xmlns:r="http://schemas.openxmlformats.org/officeDocument/2006/relationships" type="rect" r:blip="">
                <dgm:adjLst/>
              </dgm:shape>
              <dgm:presOf axis="followSib" ptType="sibTrans" hideLastTrans="0" cnt="1"/>
              <dgm:constrLst>
                <dgm:constr type="primFontSz" val="65"/>
                <dgm:constr type="lMarg" refType="primFontSz" fact="0.2"/>
                <dgm:constr type="rMarg" refType="primFontSz" fact="0.2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1" func="var" arg="hierBranch" op="equ" val="hang">
                    <dgm:layoutNode name="Name4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3">
                    <dgm:layoutNode name="Name44">
                      <dgm:choose name="Name45">
                        <dgm:if name="Name46" axis="self" func="depth" op="lte" val="2">
                          <dgm:choose name="Name47">
                            <dgm:if name="Name4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4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0">
                          <dgm:choose name="Name51">
                            <dgm:if name="Name52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3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54">
                  <dgm:if name="Name55" func="var" arg="hierBranch" op="equ" val="l">
                    <dgm:choose name="Name56">
                      <dgm:if name="Name57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58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59" func="var" arg="hierBranch" op="equ" val="r">
                    <dgm:choose name="Name60">
                      <dgm:if name="Name61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2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3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4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65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6">
                    <dgm:if name="Name67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8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9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70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 styleLbl="node1">
                    <dgm:varLst>
                      <dgm:chMax/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2" styleLbl="fgAcc1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71">
                    <dgm:if name="Name7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4" func="var" arg="hierBranch" op="equ" val="hang">
                      <dgm:choose name="Name75">
                        <dgm:if name="Name7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78" func="var" arg="hierBranch" op="equ" val="std">
                      <dgm:choose name="Name79">
                        <dgm:if name="Name80" func="var" arg="dir" op="equ" val="norm">
                          <dgm:alg type="hierChild"/>
                        </dgm:if>
                        <dgm:else name="Name8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2" func="var" arg="hierBranch" op="equ" val="init">
                      <dgm:choose name="Name83">
                        <dgm:if name="Name84" func="var" arg="dir" op="equ" val="norm">
                          <dgm:alg type="hierChild"/>
                        </dgm:if>
                        <dgm:else name="Name85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else name="Name86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87" ref="rep2a"/>
                </dgm:layoutNode>
                <dgm:layoutNode name="hierChild5">
                  <dgm:choose name="Name88">
                    <dgm:if name="Name8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91" ref="rep2b"/>
                </dgm:layoutNode>
              </dgm:layoutNode>
            </dgm:forEach>
          </dgm:layoutNode>
          <dgm:layoutNode name="hierChild3">
            <dgm:choose name="Name92">
              <dgm:if name="Name93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4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95" axis="precedSib" ptType="parTrans" st="-1" cnt="1">
                <dgm:layoutNode name="Name96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97">
                  <dgm:if name="Name98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99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0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1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02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103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04">
                    <dgm:if name="Name105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6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7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08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 styleLbl="asst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3" styleLbl="fgAcc2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09">
                    <dgm:if name="Name110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11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12" func="var" arg="hierBranch" op="equ" val="hang">
                      <dgm:choose name="Name113">
                        <dgm:if name="Name114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15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16" func="var" arg="hierBranch" op="equ" val="std">
                      <dgm:choose name="Name117">
                        <dgm:if name="Name118" func="var" arg="dir" op="equ" val="norm">
                          <dgm:alg type="hierChild"/>
                        </dgm:if>
                        <dgm:else name="Name119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20" func="var" arg="hierBranch" op="equ" val="init">
                      <dgm:alg type="hierChild"/>
                    </dgm:if>
                    <dgm:else name="Name12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2" ref="rep2a"/>
                </dgm:layoutNode>
                <dgm:layoutNode name="hierChild7">
                  <dgm:choose name="Name123">
                    <dgm:if name="Name12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2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6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1/layout/TabList">
  <dgm:title val="Tab List"/>
  <dgm:desc val="Use to show non-sequential or grouped blocks of information. Works well for lists with a small amount of Level 1 text. The first Level 2 displays next to the Level 1 text  and the remaining Level 2 text appears beneath the Level 1 text."/>
  <dgm:catLst>
    <dgm:cat type="list" pri="4500"/>
    <dgm:cat type="officeonline" pri="11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0" srcId="0" destId="10" srcOrd="0" destOrd="0"/>
        <dgm:cxn modelId="41" srcId="10" destId="11" srcOrd="0" destOrd="0"/>
        <dgm:cxn modelId="42" srcId="10" destId="12" srcOrd="0" destOrd="0"/>
        <dgm:cxn modelId="50" srcId="0" destId="20" srcOrd="1" destOrd="0"/>
        <dgm:cxn modelId="51" srcId="20" destId="21" srcOrd="1" destOrd="0"/>
        <dgm:cxn modelId="52" srcId="20" destId="22" srcOrd="1" destOrd="0"/>
        <dgm:cxn modelId="60" srcId="0" destId="30" srcOrd="2" destOrd="0"/>
        <dgm:cxn modelId="61" srcId="30" destId="31" srcOrd="2" destOrd="0"/>
        <dgm:cxn modelId="62" srcId="30" destId="32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/>
      <dgm:chPref val="3"/>
      <dgm:dir/>
      <dgm:animOne val="branch"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w" for="ch" forName="Child" refType="w"/>
      <dgm:constr type="h" for="ch" forName="Child" refType="h" fact="0.6667"/>
      <dgm:constr type="primFontSz" for="des" forName="Parent" op="equ" val="65"/>
      <dgm:constr type="primFontSz" for="des" forName="Child" op="equ" val="65"/>
      <dgm:constr type="primFontSz" for="des" forName="FirstChild" op="equ" val="65"/>
      <dgm:constr type="primFontSz" for="des" forName="Child" refType="primFontSz" refFor="des" refForName="Parent" op="lte"/>
      <dgm:constr type="primFontSz" for="des" forName="FirstChild" refType="primFontSz" refFor="des" refForName="Parent" op="lte"/>
      <dgm:constr type="primFontSz" for="des" forName="Child" refType="primFontSz" refFor="des" refForName="FirstChild" op="lte"/>
      <dgm:constr type="w" for="ch" forName="composite" refType="w"/>
      <dgm:constr type="h" for="ch" forName="composite" refType="h" fact="0.3333"/>
      <dgm:constr type="sp" refType="h" refFor="ch" refForName="composite" op="equ" fact="0.05"/>
      <dgm:constr type="h" for="ch" forName="sibTrans" refType="h" refFor="ch" refForName="composite" op="equ" fact="0.05"/>
      <dgm:constr type="w" for="ch" forName="sibTrans" refType="h" refFor="ch" refForName="sibTrans" op="equ"/>
    </dgm:constrLst>
    <dgm:forEach name="nodesForEach" axis="ch" ptType="node">
      <dgm:layoutNode name="composite">
        <dgm:alg type="composite"/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l" for="ch" forName="FirstChild" refType="w" fact="0.26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l" for="ch" forName="Parent" refType="w" fact="0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if>
          <dgm:else name="Name3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r" for="ch" forName="FirstChild" refType="w" fact="0.74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r" for="ch" forName="Parent" refType="w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else>
        </dgm:choose>
        <dgm:layoutNode name="FirstChild" styleLbl="revTx">
          <dgm:varLst>
            <dgm:chMax val="0"/>
            <dgm:chPref val="0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  <dgm:param type="txAnchorVertCh" val="b"/>
                <dgm:param type="parTxRTLAlign" val="l"/>
              </dgm:alg>
            </dgm:if>
            <dgm:else name="Name6">
              <dgm:alg type="tx">
                <dgm:param type="parTxLTRAlign" val="r"/>
                <dgm:param type="shpTxLTRAlignCh" val="r"/>
                <dgm:param type="txAnchorVert" val="b"/>
                <dgm:param type="txAnchorVertCh" val="b"/>
                <dgm:param type="parTxRTLAlign" val="r"/>
              </dgm:alg>
            </dgm:else>
          </dgm:choose>
          <dgm:shape xmlns:r="http://schemas.openxmlformats.org/officeDocument/2006/relationships" type="rect" r:blip="">
            <dgm:adjLst/>
          </dgm:shape>
          <dgm:choose name="Name7">
            <dgm:if name="Name8" axis="ch" ptType="node" func="cnt" op="gte" val="1">
              <dgm:presOf axis="ch desOrSelf" ptType="node node" st="1 1" cnt="1 0"/>
            </dgm:if>
            <dgm:else name="Name9">
              <dgm:presOf/>
            </dgm:else>
          </dgm:choose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Parent" styleLbl="alignNode1">
          <dgm:varLst>
            <dgm:chMax val="3"/>
            <dgm:chPref val="3"/>
            <dgm:bulletEnabled val="1"/>
          </dgm:varLst>
          <dgm:alg type="tx">
            <dgm:param type="shpTxLTRAlignCh" val="ctr"/>
            <dgm:param type="txAnchorVertCh" val="mid"/>
          </dgm:alg>
          <dgm:shape xmlns:r="http://schemas.openxmlformats.org/officeDocument/2006/relationships" type="round2SameRect" r:blip="">
            <dgm:adjLst>
              <dgm:adj idx="1" val="0.1667"/>
              <dgm:adj idx="2" val="0"/>
            </dgm:adjLst>
          </dgm:shape>
          <dgm:presOf axis="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Accent" styleLbl="parChTrans1D1">
          <dgm:alg type="sp"/>
          <dgm:shape xmlns:r="http://schemas.openxmlformats.org/officeDocument/2006/relationships" type="line" r:blip="" zOrderOff="-99999">
            <dgm:adjLst/>
          </dgm:shape>
          <dgm:presOf/>
        </dgm:layoutNode>
      </dgm:layoutNode>
      <dgm:choose name="Name10">
        <dgm:if name="Name11" axis="ch" ptType="node" st="2" cnt="1" func="cnt" op="gte" val="1">
          <dgm:layoutNode name="Child" styleLbl="revTx">
            <dgm:varLst>
              <dgm:chMax val="0"/>
              <dgm:chPref val="0"/>
              <dgm:bulletEnabled val="1"/>
            </dgm:varLst>
            <dgm:choose name="Name12">
              <dgm:if name="Name13" func="var" arg="dir" op="equ" val="norm">
                <dgm:alg type="tx">
                  <dgm:param type="stBulletLvl" val="1"/>
                  <dgm:param type="parTxLTRAlign" val="l"/>
                  <dgm:param type="parTxRTLAlign" val="l"/>
                  <dgm:param type="txAnchorVert" val="t"/>
                </dgm:alg>
              </dgm:if>
              <dgm:else name="Name14">
                <dgm:alg type="tx">
                  <dgm:param type="stBulletLvl" val="1"/>
                  <dgm:param type="parTxLTRAlign" val="r"/>
                  <dgm:param type="shpTxLTRAlignCh" val="r"/>
                  <dgm:param type="txAnchorVert" val="t"/>
                  <dgm:param type="parTxRTLAlign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ch desOrSelf" ptType="node node" st="2 1" cnt="0 0"/>
            <dgm:constrLst>
              <dgm:constr type="lMarg" refType="primFontSz" fact="0.15"/>
              <dgm:constr type="rMarg" refType="primFontSz" fact="0.15"/>
              <dgm:constr type="tMarg" refType="primFontSz" fact="0.15"/>
              <dgm:constr type="bMarg" refType="primFontSz" fact="0.15"/>
            </dgm:constrLst>
            <dgm:ruleLst>
              <dgm:rule type="primFontSz" val="5" fact="NaN" max="NaN"/>
            </dgm:ruleLst>
          </dgm:layoutNode>
        </dgm:if>
        <dgm:else name="Name15"/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3/19/2024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3/19/2024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CB3BCDC0-8C70-417B-A705-ABC62FEDB47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80559" y="145645"/>
            <a:ext cx="1208870" cy="96014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32EC247-A298-46F5-A83C-87DF11C9438F}"/>
              </a:ext>
            </a:extLst>
          </p:cNvPr>
          <p:cNvPicPr/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787" y="145645"/>
            <a:ext cx="1069528" cy="96014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/>
              <a:t>https://cern.ch/be-dep-ea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ED4B852-3DEA-496D-8E63-98B1574381D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330911" y="159548"/>
            <a:ext cx="748359" cy="74835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D92F051-A80F-4EE7-A5FB-EF373274F9D1}"/>
              </a:ext>
            </a:extLst>
          </p:cNvPr>
          <p:cNvPicPr/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787" y="145645"/>
            <a:ext cx="1069528" cy="96014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6859780D-4C69-49E3-8F6F-D32F7FC652A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80559" y="145645"/>
            <a:ext cx="1208870" cy="96014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DA88865-637C-4EC1-A9CE-C2EBD4440AF1}"/>
              </a:ext>
            </a:extLst>
          </p:cNvPr>
          <p:cNvPicPr/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787" y="145645"/>
            <a:ext cx="1069528" cy="96014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085088"/>
            <a:ext cx="11376025" cy="527913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DATE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BE-EA Section Leader Meeting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820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400878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078991"/>
            <a:ext cx="5616575" cy="526084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078992"/>
            <a:ext cx="5611813" cy="526084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6" y="242148"/>
            <a:ext cx="11376025" cy="70082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071670"/>
            <a:ext cx="11376024" cy="530466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326674" y="6505034"/>
            <a:ext cx="789714" cy="23844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r>
              <a:rPr lang="en-US"/>
              <a:t>DATE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510533"/>
            <a:ext cx="681254" cy="23844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510533"/>
            <a:ext cx="6572221" cy="2384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BE-EA Section Leader Meeting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376336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A picture containing venn diagram&#10;&#10;Description automatically generated">
            <a:extLst>
              <a:ext uri="{FF2B5EF4-FFF2-40B4-BE49-F238E27FC236}">
                <a16:creationId xmlns:a16="http://schemas.microsoft.com/office/drawing/2014/main" id="{601E8028-4D05-4287-A43C-BB893015EDDE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959819" y="6407272"/>
            <a:ext cx="495301" cy="39339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96F4BE4-5FA0-42F3-8258-5F7045B6E3FF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417195" y="6403772"/>
            <a:ext cx="396892" cy="39689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1AD8E53-18E7-49F4-9C60-8DE0F304A426}"/>
              </a:ext>
            </a:extLst>
          </p:cNvPr>
          <p:cNvPicPr/>
          <p:nvPr userDrawn="1"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2258" y="6396375"/>
            <a:ext cx="404289" cy="40428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0ADEF83-BE9C-4BC5-BB41-4D8B91E61155}"/>
              </a:ext>
            </a:extLst>
          </p:cNvPr>
          <p:cNvCxnSpPr/>
          <p:nvPr userDrawn="1"/>
        </p:nvCxnSpPr>
        <p:spPr>
          <a:xfrm>
            <a:off x="412775" y="955085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hyperlink" Target="mailto:Caterina.Bertone@cern.ch" TargetMode="Externa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NA-Operation 2024</a:t>
            </a:r>
            <a:br>
              <a:rPr lang="en-US" dirty="0"/>
            </a:br>
            <a:r>
              <a:rPr lang="en-US" dirty="0"/>
              <a:t>Users  Meeting – Installation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049982"/>
            <a:ext cx="11376026" cy="1454057"/>
          </a:xfrm>
        </p:spPr>
        <p:txBody>
          <a:bodyPr/>
          <a:lstStyle/>
          <a:p>
            <a:pPr algn="l"/>
            <a:r>
              <a:rPr lang="en-US" sz="1800" dirty="0"/>
              <a:t>Michael Lazzaroni BE-EA-DC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314E9C2-EA51-4F08-8550-BA5EBE0D42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Installation Organization in North Area </a:t>
            </a:r>
            <a:endParaRPr lang="en-GB" i="1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B7CAA8-9F40-435E-9633-EC6D685B4E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98E252-E8EB-4E02-9E3C-4DD7D9BFD0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graphicFrame>
        <p:nvGraphicFramePr>
          <p:cNvPr id="9" name="Content Placeholder 8">
            <a:extLst>
              <a:ext uri="{FF2B5EF4-FFF2-40B4-BE49-F238E27FC236}">
                <a16:creationId xmlns:a16="http://schemas.microsoft.com/office/drawing/2014/main" id="{A49C75A2-9273-4912-B03F-18F847EE25C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07037539"/>
              </p:ext>
            </p:extLst>
          </p:nvPr>
        </p:nvGraphicFramePr>
        <p:xfrm>
          <a:off x="407989" y="1141654"/>
          <a:ext cx="11216322" cy="47681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Arrow: Right 1">
            <a:extLst>
              <a:ext uri="{FF2B5EF4-FFF2-40B4-BE49-F238E27FC236}">
                <a16:creationId xmlns:a16="http://schemas.microsoft.com/office/drawing/2014/main" id="{88F65394-48E9-D0BF-248D-28A7EC357E96}"/>
              </a:ext>
            </a:extLst>
          </p:cNvPr>
          <p:cNvSpPr/>
          <p:nvPr/>
        </p:nvSpPr>
        <p:spPr>
          <a:xfrm>
            <a:off x="7798313" y="2430966"/>
            <a:ext cx="1044604" cy="892098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00C1AB1-208E-4E25-0378-0644E3AD6CDE}"/>
              </a:ext>
            </a:extLst>
          </p:cNvPr>
          <p:cNvSpPr txBox="1"/>
          <p:nvPr/>
        </p:nvSpPr>
        <p:spPr>
          <a:xfrm>
            <a:off x="9054790" y="2430966"/>
            <a:ext cx="2219093" cy="830997"/>
          </a:xfrm>
          <a:prstGeom prst="rect">
            <a:avLst/>
          </a:prstGeom>
          <a:solidFill>
            <a:srgbClr val="FFFF00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/>
              <a:t>I am your main </a:t>
            </a:r>
            <a:r>
              <a:rPr lang="en-US" b="1" u="sng" dirty="0"/>
              <a:t>contact </a:t>
            </a:r>
            <a:r>
              <a:rPr lang="en-US" b="1" dirty="0"/>
              <a:t>for your installation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5328904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2E9A50C3-D6AE-4D6C-B15C-3190C954E7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3337" y="748208"/>
            <a:ext cx="2428875" cy="173355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CDBC53C-3FC8-4A6D-9874-7669B8A1D6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36686" y="592559"/>
            <a:ext cx="2529479" cy="178117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2547F7C-7749-4025-BAAA-42DB3110825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905"/>
          <a:stretch/>
        </p:blipFill>
        <p:spPr>
          <a:xfrm>
            <a:off x="5082177" y="592560"/>
            <a:ext cx="2598784" cy="1781175"/>
          </a:xfrm>
          <a:prstGeom prst="rect">
            <a:avLst/>
          </a:prstGeom>
        </p:spPr>
      </p:pic>
      <p:sp>
        <p:nvSpPr>
          <p:cNvPr id="10" name="Arrow: Right 9">
            <a:extLst>
              <a:ext uri="{FF2B5EF4-FFF2-40B4-BE49-F238E27FC236}">
                <a16:creationId xmlns:a16="http://schemas.microsoft.com/office/drawing/2014/main" id="{663324BE-277E-2D45-9A62-9396324B65FD}"/>
              </a:ext>
            </a:extLst>
          </p:cNvPr>
          <p:cNvSpPr/>
          <p:nvPr/>
        </p:nvSpPr>
        <p:spPr>
          <a:xfrm>
            <a:off x="1265977" y="1484325"/>
            <a:ext cx="9669620" cy="5304665"/>
          </a:xfrm>
          <a:prstGeom prst="rightArrow">
            <a:avLst/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43A83458-A7F3-6736-753B-6301978626ED}"/>
              </a:ext>
            </a:extLst>
          </p:cNvPr>
          <p:cNvSpPr/>
          <p:nvPr/>
        </p:nvSpPr>
        <p:spPr>
          <a:xfrm>
            <a:off x="418330" y="3075724"/>
            <a:ext cx="3666101" cy="2121866"/>
          </a:xfrm>
          <a:custGeom>
            <a:avLst/>
            <a:gdLst>
              <a:gd name="connsiteX0" fmla="*/ 0 w 3666101"/>
              <a:gd name="connsiteY0" fmla="*/ 353651 h 2121866"/>
              <a:gd name="connsiteX1" fmla="*/ 353651 w 3666101"/>
              <a:gd name="connsiteY1" fmla="*/ 0 h 2121866"/>
              <a:gd name="connsiteX2" fmla="*/ 3312450 w 3666101"/>
              <a:gd name="connsiteY2" fmla="*/ 0 h 2121866"/>
              <a:gd name="connsiteX3" fmla="*/ 3666101 w 3666101"/>
              <a:gd name="connsiteY3" fmla="*/ 353651 h 2121866"/>
              <a:gd name="connsiteX4" fmla="*/ 3666101 w 3666101"/>
              <a:gd name="connsiteY4" fmla="*/ 1768215 h 2121866"/>
              <a:gd name="connsiteX5" fmla="*/ 3312450 w 3666101"/>
              <a:gd name="connsiteY5" fmla="*/ 2121866 h 2121866"/>
              <a:gd name="connsiteX6" fmla="*/ 353651 w 3666101"/>
              <a:gd name="connsiteY6" fmla="*/ 2121866 h 2121866"/>
              <a:gd name="connsiteX7" fmla="*/ 0 w 3666101"/>
              <a:gd name="connsiteY7" fmla="*/ 1768215 h 2121866"/>
              <a:gd name="connsiteX8" fmla="*/ 0 w 3666101"/>
              <a:gd name="connsiteY8" fmla="*/ 353651 h 2121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666101" h="2121866">
                <a:moveTo>
                  <a:pt x="0" y="353651"/>
                </a:moveTo>
                <a:cubicBezTo>
                  <a:pt x="0" y="158335"/>
                  <a:pt x="158335" y="0"/>
                  <a:pt x="353651" y="0"/>
                </a:cubicBezTo>
                <a:lnTo>
                  <a:pt x="3312450" y="0"/>
                </a:lnTo>
                <a:cubicBezTo>
                  <a:pt x="3507766" y="0"/>
                  <a:pt x="3666101" y="158335"/>
                  <a:pt x="3666101" y="353651"/>
                </a:cubicBezTo>
                <a:lnTo>
                  <a:pt x="3666101" y="1768215"/>
                </a:lnTo>
                <a:cubicBezTo>
                  <a:pt x="3666101" y="1963531"/>
                  <a:pt x="3507766" y="2121866"/>
                  <a:pt x="3312450" y="2121866"/>
                </a:cubicBezTo>
                <a:lnTo>
                  <a:pt x="353651" y="2121866"/>
                </a:lnTo>
                <a:cubicBezTo>
                  <a:pt x="158335" y="2121866"/>
                  <a:pt x="0" y="1963531"/>
                  <a:pt x="0" y="1768215"/>
                </a:cubicBezTo>
                <a:lnTo>
                  <a:pt x="0" y="353651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3111" tIns="153111" rIns="153111" bIns="153111" numCol="1" spcCol="1270" anchor="ctr" anchorCtr="0">
            <a:noAutofit/>
          </a:bodyPr>
          <a:lstStyle/>
          <a:p>
            <a:pPr marL="0" lvl="0" indent="0" algn="l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b="1" kern="1200" dirty="0">
                <a:solidFill>
                  <a:srgbClr val="FF0000"/>
                </a:solidFill>
              </a:rPr>
              <a:t>Technical meeting </a:t>
            </a:r>
            <a:r>
              <a:rPr lang="en-US" b="1" kern="1200">
                <a:solidFill>
                  <a:schemeClr val="bg1"/>
                </a:solidFill>
              </a:rPr>
              <a:t>~</a:t>
            </a:r>
            <a:r>
              <a:rPr lang="en-US" kern="1200">
                <a:solidFill>
                  <a:schemeClr val="bg1"/>
                </a:solidFill>
              </a:rPr>
              <a:t>3 </a:t>
            </a:r>
            <a:r>
              <a:rPr lang="en-US" kern="1200" dirty="0">
                <a:solidFill>
                  <a:schemeClr val="bg1"/>
                </a:solidFill>
              </a:rPr>
              <a:t>weeks prior </a:t>
            </a:r>
            <a:r>
              <a:rPr lang="en-US" kern="1200" dirty="0"/>
              <a:t>the experiment installation</a:t>
            </a:r>
            <a:r>
              <a:rPr lang="en-US" dirty="0"/>
              <a:t> to ensure an efficient installation.</a:t>
            </a:r>
            <a:endParaRPr lang="en-US" kern="1200" dirty="0"/>
          </a:p>
          <a:p>
            <a:pPr marL="0" lvl="0" indent="0" algn="l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000" i="1" dirty="0"/>
              <a:t>(see details in the next slide)</a:t>
            </a:r>
            <a:endParaRPr lang="en-GB" sz="2000" i="1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EA335EC-F6F5-F6F2-B436-9CE71CFB49F2}"/>
              </a:ext>
            </a:extLst>
          </p:cNvPr>
          <p:cNvSpPr/>
          <p:nvPr/>
        </p:nvSpPr>
        <p:spPr>
          <a:xfrm>
            <a:off x="4267737" y="3075724"/>
            <a:ext cx="3666101" cy="2121866"/>
          </a:xfrm>
          <a:custGeom>
            <a:avLst/>
            <a:gdLst>
              <a:gd name="connsiteX0" fmla="*/ 0 w 3666101"/>
              <a:gd name="connsiteY0" fmla="*/ 353651 h 2121866"/>
              <a:gd name="connsiteX1" fmla="*/ 353651 w 3666101"/>
              <a:gd name="connsiteY1" fmla="*/ 0 h 2121866"/>
              <a:gd name="connsiteX2" fmla="*/ 3312450 w 3666101"/>
              <a:gd name="connsiteY2" fmla="*/ 0 h 2121866"/>
              <a:gd name="connsiteX3" fmla="*/ 3666101 w 3666101"/>
              <a:gd name="connsiteY3" fmla="*/ 353651 h 2121866"/>
              <a:gd name="connsiteX4" fmla="*/ 3666101 w 3666101"/>
              <a:gd name="connsiteY4" fmla="*/ 1768215 h 2121866"/>
              <a:gd name="connsiteX5" fmla="*/ 3312450 w 3666101"/>
              <a:gd name="connsiteY5" fmla="*/ 2121866 h 2121866"/>
              <a:gd name="connsiteX6" fmla="*/ 353651 w 3666101"/>
              <a:gd name="connsiteY6" fmla="*/ 2121866 h 2121866"/>
              <a:gd name="connsiteX7" fmla="*/ 0 w 3666101"/>
              <a:gd name="connsiteY7" fmla="*/ 1768215 h 2121866"/>
              <a:gd name="connsiteX8" fmla="*/ 0 w 3666101"/>
              <a:gd name="connsiteY8" fmla="*/ 353651 h 2121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666101" h="2121866">
                <a:moveTo>
                  <a:pt x="0" y="353651"/>
                </a:moveTo>
                <a:cubicBezTo>
                  <a:pt x="0" y="158335"/>
                  <a:pt x="158335" y="0"/>
                  <a:pt x="353651" y="0"/>
                </a:cubicBezTo>
                <a:lnTo>
                  <a:pt x="3312450" y="0"/>
                </a:lnTo>
                <a:cubicBezTo>
                  <a:pt x="3507766" y="0"/>
                  <a:pt x="3666101" y="158335"/>
                  <a:pt x="3666101" y="353651"/>
                </a:cubicBezTo>
                <a:lnTo>
                  <a:pt x="3666101" y="1768215"/>
                </a:lnTo>
                <a:cubicBezTo>
                  <a:pt x="3666101" y="1963531"/>
                  <a:pt x="3507766" y="2121866"/>
                  <a:pt x="3312450" y="2121866"/>
                </a:cubicBezTo>
                <a:lnTo>
                  <a:pt x="353651" y="2121866"/>
                </a:lnTo>
                <a:cubicBezTo>
                  <a:pt x="158335" y="2121866"/>
                  <a:pt x="0" y="1963531"/>
                  <a:pt x="0" y="1768215"/>
                </a:cubicBezTo>
                <a:lnTo>
                  <a:pt x="0" y="353651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3111" tIns="153111" rIns="153111" bIns="153111" numCol="1" spcCol="1270" anchor="ctr" anchorCtr="0">
            <a:noAutofit/>
          </a:bodyPr>
          <a:lstStyle/>
          <a:p>
            <a:pPr marL="0" lvl="0" indent="0" algn="l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400" kern="1200" dirty="0"/>
              <a:t>- Please ensure that your </a:t>
            </a:r>
            <a:r>
              <a:rPr lang="en-US" sz="1400" b="1" kern="1200" dirty="0">
                <a:solidFill>
                  <a:srgbClr val="FF0000"/>
                </a:solidFill>
              </a:rPr>
              <a:t>equipment are ready to be craned in the PPE early</a:t>
            </a:r>
            <a:r>
              <a:rPr lang="en-US" sz="1400" kern="1200" dirty="0"/>
              <a:t> </a:t>
            </a:r>
            <a:r>
              <a:rPr lang="en-US" sz="1400" b="0" kern="1200" dirty="0">
                <a:solidFill>
                  <a:schemeClr val="bg1"/>
                </a:solidFill>
              </a:rPr>
              <a:t>in the morning (~9am). Don’t forget to do a Handling Request (EDH).</a:t>
            </a:r>
          </a:p>
          <a:p>
            <a:pPr marL="0" lvl="0" indent="0" algn="l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400" kern="1200" dirty="0"/>
              <a:t>- All </a:t>
            </a:r>
            <a:r>
              <a:rPr lang="en-US" sz="1400" b="1" u="sng" kern="1200" dirty="0">
                <a:solidFill>
                  <a:srgbClr val="FF0000"/>
                </a:solidFill>
              </a:rPr>
              <a:t>late requests </a:t>
            </a:r>
            <a:r>
              <a:rPr lang="en-US" sz="1400" kern="1200" dirty="0"/>
              <a:t>will be treated at the </a:t>
            </a:r>
            <a:r>
              <a:rPr lang="en-US" sz="1400" b="1" kern="1200" dirty="0">
                <a:solidFill>
                  <a:srgbClr val="FF0000"/>
                </a:solidFill>
              </a:rPr>
              <a:t>end of the day </a:t>
            </a:r>
          </a:p>
          <a:p>
            <a:pPr marL="0" lvl="0" indent="0" algn="l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400" kern="1200" dirty="0"/>
              <a:t>- </a:t>
            </a:r>
            <a:r>
              <a:rPr lang="en-US" sz="1400" b="1" kern="1200" dirty="0">
                <a:solidFill>
                  <a:srgbClr val="FF0000"/>
                </a:solidFill>
              </a:rPr>
              <a:t>Priority</a:t>
            </a:r>
            <a:r>
              <a:rPr lang="en-US" sz="1400" kern="1200" dirty="0"/>
              <a:t> of installation is given to </a:t>
            </a:r>
            <a:r>
              <a:rPr lang="en-US" sz="1400" b="1" kern="1200" dirty="0">
                <a:solidFill>
                  <a:srgbClr val="FF0000"/>
                </a:solidFill>
              </a:rPr>
              <a:t>main users.</a:t>
            </a: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05A42AF4-6240-7C36-11F4-AAE36E670FBB}"/>
              </a:ext>
            </a:extLst>
          </p:cNvPr>
          <p:cNvSpPr/>
          <p:nvPr/>
        </p:nvSpPr>
        <p:spPr>
          <a:xfrm>
            <a:off x="8117143" y="3075724"/>
            <a:ext cx="3666101" cy="2121866"/>
          </a:xfrm>
          <a:custGeom>
            <a:avLst/>
            <a:gdLst>
              <a:gd name="connsiteX0" fmla="*/ 0 w 3666101"/>
              <a:gd name="connsiteY0" fmla="*/ 353651 h 2121866"/>
              <a:gd name="connsiteX1" fmla="*/ 353651 w 3666101"/>
              <a:gd name="connsiteY1" fmla="*/ 0 h 2121866"/>
              <a:gd name="connsiteX2" fmla="*/ 3312450 w 3666101"/>
              <a:gd name="connsiteY2" fmla="*/ 0 h 2121866"/>
              <a:gd name="connsiteX3" fmla="*/ 3666101 w 3666101"/>
              <a:gd name="connsiteY3" fmla="*/ 353651 h 2121866"/>
              <a:gd name="connsiteX4" fmla="*/ 3666101 w 3666101"/>
              <a:gd name="connsiteY4" fmla="*/ 1768215 h 2121866"/>
              <a:gd name="connsiteX5" fmla="*/ 3312450 w 3666101"/>
              <a:gd name="connsiteY5" fmla="*/ 2121866 h 2121866"/>
              <a:gd name="connsiteX6" fmla="*/ 353651 w 3666101"/>
              <a:gd name="connsiteY6" fmla="*/ 2121866 h 2121866"/>
              <a:gd name="connsiteX7" fmla="*/ 0 w 3666101"/>
              <a:gd name="connsiteY7" fmla="*/ 1768215 h 2121866"/>
              <a:gd name="connsiteX8" fmla="*/ 0 w 3666101"/>
              <a:gd name="connsiteY8" fmla="*/ 353651 h 2121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666101" h="2121866">
                <a:moveTo>
                  <a:pt x="0" y="353651"/>
                </a:moveTo>
                <a:cubicBezTo>
                  <a:pt x="0" y="158335"/>
                  <a:pt x="158335" y="0"/>
                  <a:pt x="353651" y="0"/>
                </a:cubicBezTo>
                <a:lnTo>
                  <a:pt x="3312450" y="0"/>
                </a:lnTo>
                <a:cubicBezTo>
                  <a:pt x="3507766" y="0"/>
                  <a:pt x="3666101" y="158335"/>
                  <a:pt x="3666101" y="353651"/>
                </a:cubicBezTo>
                <a:lnTo>
                  <a:pt x="3666101" y="1768215"/>
                </a:lnTo>
                <a:cubicBezTo>
                  <a:pt x="3666101" y="1963531"/>
                  <a:pt x="3507766" y="2121866"/>
                  <a:pt x="3312450" y="2121866"/>
                </a:cubicBezTo>
                <a:lnTo>
                  <a:pt x="353651" y="2121866"/>
                </a:lnTo>
                <a:cubicBezTo>
                  <a:pt x="158335" y="2121866"/>
                  <a:pt x="0" y="1963531"/>
                  <a:pt x="0" y="1768215"/>
                </a:cubicBezTo>
                <a:lnTo>
                  <a:pt x="0" y="353651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3111" tIns="153111" rIns="153111" bIns="153111" numCol="1" spcCol="1270" anchor="ctr" anchorCtr="0">
            <a:noAutofit/>
          </a:bodyPr>
          <a:lstStyle/>
          <a:p>
            <a:pPr marL="0" lvl="0" indent="0" algn="l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400" kern="1200" dirty="0"/>
              <a:t>- Please </a:t>
            </a:r>
            <a:r>
              <a:rPr lang="en-US" sz="1400" b="1" kern="1200" dirty="0">
                <a:solidFill>
                  <a:srgbClr val="FF0000"/>
                </a:solidFill>
              </a:rPr>
              <a:t>remove of all equipment </a:t>
            </a:r>
            <a:r>
              <a:rPr lang="en-US" sz="1400" kern="1200" dirty="0"/>
              <a:t>in the </a:t>
            </a:r>
            <a:r>
              <a:rPr lang="en-US" sz="1400" b="0" kern="1200" dirty="0">
                <a:solidFill>
                  <a:schemeClr val="bg1"/>
                </a:solidFill>
              </a:rPr>
              <a:t>EA and CR </a:t>
            </a:r>
            <a:r>
              <a:rPr lang="en-US" sz="1400" kern="1200" dirty="0"/>
              <a:t>the Wednesday </a:t>
            </a:r>
            <a:r>
              <a:rPr lang="en-US" sz="1400" b="1" u="sng" kern="1200" dirty="0">
                <a:solidFill>
                  <a:srgbClr val="FF0000"/>
                </a:solidFill>
              </a:rPr>
              <a:t>ASAP (8am)</a:t>
            </a:r>
            <a:r>
              <a:rPr lang="en-US" sz="1400" kern="1200" dirty="0"/>
              <a:t>.</a:t>
            </a:r>
          </a:p>
          <a:p>
            <a:pPr marL="0" lvl="0" indent="0" algn="l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400" kern="1200" dirty="0"/>
              <a:t>- </a:t>
            </a:r>
            <a:r>
              <a:rPr lang="en-US" sz="1400" b="1" dirty="0">
                <a:solidFill>
                  <a:srgbClr val="FF0000"/>
                </a:solidFill>
              </a:rPr>
              <a:t>Make your Handling request </a:t>
            </a:r>
            <a:r>
              <a:rPr lang="en-US" sz="1400" dirty="0">
                <a:solidFill>
                  <a:schemeClr val="bg1"/>
                </a:solidFill>
              </a:rPr>
              <a:t>(EDH) at least 48h in advance</a:t>
            </a:r>
          </a:p>
          <a:p>
            <a:pPr marL="0" lvl="0" indent="0" algn="l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GB" sz="1400" kern="12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E04F510-9D56-4D67-BC8A-059E9AAF8A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Installation Process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8951E5-DF06-4410-BE36-A3E49B83D6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9ECDD1-9817-4369-8918-D1C9C52835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40F7077-22E2-43C3-BEAC-BD658915F1F5}"/>
              </a:ext>
            </a:extLst>
          </p:cNvPr>
          <p:cNvSpPr txBox="1"/>
          <p:nvPr/>
        </p:nvSpPr>
        <p:spPr>
          <a:xfrm rot="18592709">
            <a:off x="1687226" y="1524670"/>
            <a:ext cx="3025648" cy="615553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dirty="0"/>
              <a:t>Before your arrival –</a:t>
            </a:r>
          </a:p>
          <a:p>
            <a:pPr algn="ctr"/>
            <a:r>
              <a:rPr lang="en-US" sz="2000" b="1" dirty="0"/>
              <a:t>Preparation</a:t>
            </a:r>
            <a:endParaRPr lang="en-GB" sz="2000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FD2B5AD-E922-496B-A9D6-B1A133A74570}"/>
              </a:ext>
            </a:extLst>
          </p:cNvPr>
          <p:cNvSpPr txBox="1"/>
          <p:nvPr/>
        </p:nvSpPr>
        <p:spPr>
          <a:xfrm rot="18592709">
            <a:off x="4907615" y="1524669"/>
            <a:ext cx="3025648" cy="615553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dirty="0"/>
              <a:t>Your arrival in EHN1-</a:t>
            </a:r>
          </a:p>
          <a:p>
            <a:pPr algn="ctr"/>
            <a:r>
              <a:rPr lang="en-US" sz="2000" dirty="0"/>
              <a:t> </a:t>
            </a:r>
            <a:r>
              <a:rPr lang="en-US" sz="2000" b="1" dirty="0"/>
              <a:t>Installation</a:t>
            </a:r>
            <a:endParaRPr lang="en-GB" sz="2000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272BE65-CEA6-40D3-8029-5AAE679E63AF}"/>
              </a:ext>
            </a:extLst>
          </p:cNvPr>
          <p:cNvSpPr txBox="1"/>
          <p:nvPr/>
        </p:nvSpPr>
        <p:spPr>
          <a:xfrm rot="18592709">
            <a:off x="8530283" y="1413773"/>
            <a:ext cx="3025648" cy="615553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dirty="0"/>
              <a:t>End of your beam time - </a:t>
            </a:r>
            <a:r>
              <a:rPr lang="en-US" sz="2000" b="1" dirty="0"/>
              <a:t>Removal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2545380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7" grpId="0" animBg="1"/>
      <p:bldP spid="8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1A7276F-28FA-4B1A-A2DA-2D2881C062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268478" y="1071670"/>
            <a:ext cx="11376024" cy="5304665"/>
          </a:xfrm>
        </p:spPr>
        <p:txBody>
          <a:bodyPr/>
          <a:lstStyle/>
          <a:p>
            <a:r>
              <a:rPr lang="en-US" dirty="0"/>
              <a:t>Technical points to discuss concerning your installation:</a:t>
            </a:r>
          </a:p>
          <a:p>
            <a:pPr lvl="1"/>
            <a:r>
              <a:rPr lang="en-US" u="sng" dirty="0"/>
              <a:t>Preparation of the zone according your requirements, in term of:</a:t>
            </a:r>
          </a:p>
          <a:p>
            <a:pPr lvl="2"/>
            <a:r>
              <a:rPr lang="en-US" dirty="0"/>
              <a:t>Beam line configuration (your detectors, vacuum pipes …)</a:t>
            </a:r>
          </a:p>
          <a:p>
            <a:pPr lvl="2"/>
            <a:r>
              <a:rPr lang="en-US" dirty="0"/>
              <a:t>Cabling, patch panel needs</a:t>
            </a:r>
          </a:p>
          <a:p>
            <a:pPr lvl="2"/>
            <a:r>
              <a:rPr lang="en-US" dirty="0"/>
              <a:t>Mechanical support for your set-up (DESY tables, concrete blocks…)</a:t>
            </a:r>
          </a:p>
          <a:p>
            <a:pPr lvl="2"/>
            <a:r>
              <a:rPr lang="en-US" dirty="0"/>
              <a:t>General Services: electrical power needs…</a:t>
            </a:r>
          </a:p>
          <a:p>
            <a:pPr lvl="2"/>
            <a:r>
              <a:rPr lang="en-US" dirty="0"/>
              <a:t>Gas (Reminder : make your gas request ASAP to David Jaillet)</a:t>
            </a:r>
          </a:p>
          <a:p>
            <a:pPr lvl="2"/>
            <a:endParaRPr lang="en-US" dirty="0"/>
          </a:p>
          <a:p>
            <a:pPr lvl="1"/>
            <a:r>
              <a:rPr lang="en-US" u="sng" dirty="0"/>
              <a:t>Preparation of your arrival:</a:t>
            </a:r>
          </a:p>
          <a:p>
            <a:pPr lvl="2"/>
            <a:r>
              <a:rPr lang="en-US" dirty="0"/>
              <a:t>Quantity of material (storage place)</a:t>
            </a:r>
          </a:p>
          <a:p>
            <a:pPr lvl="2"/>
            <a:r>
              <a:rPr lang="en-US" dirty="0"/>
              <a:t>How to prepare “handling request” via EDH to move your material</a:t>
            </a:r>
          </a:p>
          <a:p>
            <a:pPr lvl="2"/>
            <a:r>
              <a:rPr lang="en-US" b="1" dirty="0">
                <a:solidFill>
                  <a:srgbClr val="FF0000"/>
                </a:solidFill>
              </a:rPr>
              <a:t>Handling of your equipment: lifting points mandatory</a:t>
            </a:r>
          </a:p>
          <a:p>
            <a:pPr marL="628650" lvl="2" indent="0">
              <a:buNone/>
            </a:pPr>
            <a:r>
              <a:rPr lang="en-US" b="1" dirty="0">
                <a:solidFill>
                  <a:srgbClr val="FF0000"/>
                </a:solidFill>
              </a:rPr>
              <a:t> (</a:t>
            </a:r>
            <a:r>
              <a:rPr lang="en-US" b="1" u="sng" dirty="0">
                <a:solidFill>
                  <a:srgbClr val="FF0000"/>
                </a:solidFill>
              </a:rPr>
              <a:t>swivel hoist ring</a:t>
            </a:r>
            <a:r>
              <a:rPr lang="en-US" b="1" dirty="0">
                <a:solidFill>
                  <a:srgbClr val="FF0000"/>
                </a:solidFill>
              </a:rPr>
              <a:t>)</a:t>
            </a:r>
          </a:p>
          <a:p>
            <a:pPr lvl="3"/>
            <a:r>
              <a:rPr lang="en-US" b="1" dirty="0">
                <a:solidFill>
                  <a:srgbClr val="303030"/>
                </a:solidFill>
              </a:rPr>
              <a:t>In case of doubt please contact </a:t>
            </a:r>
            <a:r>
              <a:rPr lang="en-US" b="1" dirty="0">
                <a:solidFill>
                  <a:srgbClr val="303030"/>
                </a:solidFill>
                <a:hlinkClick r:id="rId2"/>
              </a:rPr>
              <a:t>Caterina.Bertone@cern.ch</a:t>
            </a:r>
            <a:r>
              <a:rPr lang="en-US" b="1" dirty="0">
                <a:solidFill>
                  <a:srgbClr val="303030"/>
                </a:solidFill>
              </a:rPr>
              <a:t> </a:t>
            </a:r>
          </a:p>
          <a:p>
            <a:pPr lvl="2"/>
            <a:endParaRPr lang="en-GB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1E46A148-44CD-4C85-B8CF-BE7F112C5E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5757" y="834922"/>
            <a:ext cx="3258254" cy="13777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63839F8-D44E-4BEA-96F5-16DCCA7954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Technical meeting (~3 weeks prior your installation)	 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C41AB5-5C6C-45D2-9D80-B2F5D61AAD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DCAD1A3-DEA5-4614-BC92-E6C9EB8618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685CF48-D045-4EB3-AA36-5B256DB2C4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50897" y="1442311"/>
            <a:ext cx="3258254" cy="22369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B1F9062-72D4-42E2-B9E7-22705974C7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70249" y="2358221"/>
            <a:ext cx="3456970" cy="24682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AC9E09B2-88D4-4506-9FA2-2E5BB7353C9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93383" y="3257109"/>
            <a:ext cx="4303199" cy="267605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6544C85-A9AC-499F-AE46-60D5995CDE3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941993" y="4585786"/>
            <a:ext cx="3267158" cy="22369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09000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B1E6F57-110E-4F97-A01F-03D230D874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BE-EA provides technical services to users, in term of:</a:t>
            </a:r>
          </a:p>
          <a:p>
            <a:pPr lvl="1"/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BD995CA-0824-45FC-8156-3696E97C5E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Services in BE-EA – Useful technical contacts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623FFA-BB27-4E1E-99D6-08FE177E19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D83639E-9DB6-443A-8775-A76BEBEB43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A34140CC-A998-4B0B-9CF1-9C36B3B66AD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17736098"/>
              </p:ext>
            </p:extLst>
          </p:nvPr>
        </p:nvGraphicFramePr>
        <p:xfrm>
          <a:off x="1883409" y="1569235"/>
          <a:ext cx="8549745" cy="45934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270779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00FEC6A-6EE8-4ADA-957E-19FC7CA6DDB6}"/>
              </a:ext>
            </a:extLst>
          </p:cNvPr>
          <p:cNvSpPr txBox="1"/>
          <p:nvPr/>
        </p:nvSpPr>
        <p:spPr>
          <a:xfrm>
            <a:off x="3172869" y="4353723"/>
            <a:ext cx="584626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Thanks for your attention!</a:t>
            </a:r>
          </a:p>
          <a:p>
            <a:pPr algn="ctr"/>
            <a:r>
              <a:rPr lang="en-US" dirty="0"/>
              <a:t>Questions?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Welcome to BE - Jan 2021 - template" id="{D7F86FE6-13B5-1742-902D-E033CFAF905E}" vid="{4FADA346-18AE-D546-9D9D-50DAEB74670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BE_Dep_Meeting_21_Jan20</Template>
  <TotalTime>22218</TotalTime>
  <Words>406</Words>
  <Application>Microsoft Office PowerPoint</Application>
  <PresentationFormat>Widescreen</PresentationFormat>
  <Paragraphs>65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Office Theme</vt:lpstr>
      <vt:lpstr>NA-Operation 2024 Users  Meeting – Installation</vt:lpstr>
      <vt:lpstr>Installation Organization in North Area </vt:lpstr>
      <vt:lpstr>Installation Process</vt:lpstr>
      <vt:lpstr>Technical meeting (~3 weeks prior your installation)  </vt:lpstr>
      <vt:lpstr>Services in BE-EA – Useful technical contacts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the new-look BEAMS (BE) Department</dc:title>
  <dc:creator>Markus Brugger</dc:creator>
  <cp:lastModifiedBy>Michael Lazzaroni</cp:lastModifiedBy>
  <cp:revision>430</cp:revision>
  <cp:lastPrinted>2020-01-30T13:49:18Z</cp:lastPrinted>
  <dcterms:created xsi:type="dcterms:W3CDTF">2021-01-11T13:55:30Z</dcterms:created>
  <dcterms:modified xsi:type="dcterms:W3CDTF">2024-03-19T12:47:03Z</dcterms:modified>
</cp:coreProperties>
</file>