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4"/>
  </p:notesMasterIdLst>
  <p:handoutMasterIdLst>
    <p:handoutMasterId r:id="rId5"/>
  </p:handoutMasterIdLst>
  <p:sldIdLst>
    <p:sldId id="264" r:id="rId2"/>
    <p:sldId id="1433" r:id="rId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7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2028" userDrawn="1">
          <p15:clr>
            <a:srgbClr val="A4A3A4"/>
          </p15:clr>
        </p15:guide>
        <p15:guide id="6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7EB8"/>
    <a:srgbClr val="B9CDE5"/>
    <a:srgbClr val="FF3645"/>
    <a:srgbClr val="DAE8FC"/>
    <a:srgbClr val="0046D0"/>
    <a:srgbClr val="FF7D0A"/>
    <a:srgbClr val="FF0000"/>
    <a:srgbClr val="1F497D"/>
    <a:srgbClr val="FCD5B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9" autoAdjust="0"/>
    <p:restoredTop sz="94579" autoAdjust="0"/>
  </p:normalViewPr>
  <p:slideViewPr>
    <p:cSldViewPr snapToObjects="1" showGuides="1">
      <p:cViewPr varScale="1">
        <p:scale>
          <a:sx n="183" d="100"/>
          <a:sy n="183" d="100"/>
        </p:scale>
        <p:origin x="174" y="600"/>
      </p:cViewPr>
      <p:guideLst>
        <p:guide orient="horz" pos="1387"/>
        <p:guide pos="5375"/>
        <p:guide pos="2880"/>
        <p:guide orient="horz" pos="2028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26/02/2024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26/02/2024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D5AF30-E2AC-44BE-7211-9264A99165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23528" y="1779662"/>
            <a:ext cx="8423920" cy="13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Picture 1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9C7895D8-1DF8-6FCF-0F4A-001A90607BE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346455" cy="666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4" r:id="rId2"/>
    <p:sldLayoutId id="2147483676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3FAB2-B03E-7EE4-BF1D-F75F46BFD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B2E1-BD6D-943B-FCF9-56BB71DF11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27205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41392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Wingdings</vt:lpstr>
      <vt:lpstr>1_IMCC - 1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Fulvio Boattini</cp:lastModifiedBy>
  <cp:revision>722</cp:revision>
  <dcterms:created xsi:type="dcterms:W3CDTF">2021-05-17T12:13:58Z</dcterms:created>
  <dcterms:modified xsi:type="dcterms:W3CDTF">2024-02-26T15:27:33Z</dcterms:modified>
</cp:coreProperties>
</file>