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8" r:id="rId14"/>
    <p:sldId id="271" r:id="rId15"/>
    <p:sldId id="272" r:id="rId16"/>
    <p:sldId id="273" r:id="rId17"/>
    <p:sldId id="269" r:id="rId18"/>
    <p:sldId id="277" r:id="rId19"/>
    <p:sldId id="274" r:id="rId20"/>
    <p:sldId id="275" r:id="rId21"/>
    <p:sldId id="278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68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52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91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"/>
          <p:cNvSpPr>
            <a:spLocks noGrp="1"/>
          </p:cNvSpPr>
          <p:nvPr>
            <p:ph type="pic" sz="quarter" idx="11"/>
          </p:nvPr>
        </p:nvSpPr>
        <p:spPr>
          <a:xfrm rot="10800000" flipH="1" flipV="1">
            <a:off x="73786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2"/>
          </p:nvPr>
        </p:nvSpPr>
        <p:spPr>
          <a:xfrm rot="10800000" flipH="1" flipV="1">
            <a:off x="86994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3"/>
          </p:nvPr>
        </p:nvSpPr>
        <p:spPr>
          <a:xfrm rot="10800000" flipH="1" flipV="1">
            <a:off x="10020299" y="863467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4"/>
          </p:nvPr>
        </p:nvSpPr>
        <p:spPr>
          <a:xfrm rot="10800000" flipH="1" flipV="1">
            <a:off x="6057900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16"/>
          </p:nvPr>
        </p:nvSpPr>
        <p:spPr>
          <a:xfrm rot="10800000" flipH="1" flipV="1">
            <a:off x="8699499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18"/>
          </p:nvPr>
        </p:nvSpPr>
        <p:spPr>
          <a:xfrm rot="10800000" flipH="1" flipV="1">
            <a:off x="6057900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0"/>
          </p:nvPr>
        </p:nvSpPr>
        <p:spPr>
          <a:xfrm rot="10800000" flipH="1" flipV="1">
            <a:off x="8699499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3"/>
          </p:nvPr>
        </p:nvSpPr>
        <p:spPr>
          <a:xfrm rot="10800000" flipH="1" flipV="1">
            <a:off x="7378699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25"/>
          </p:nvPr>
        </p:nvSpPr>
        <p:spPr>
          <a:xfrm rot="10800000" flipH="1" flipV="1">
            <a:off x="10020299" y="2184063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26"/>
          </p:nvPr>
        </p:nvSpPr>
        <p:spPr>
          <a:xfrm rot="10800000" flipH="1" flipV="1">
            <a:off x="7378699" y="3504659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27"/>
          </p:nvPr>
        </p:nvSpPr>
        <p:spPr>
          <a:xfrm rot="10800000" flipH="1" flipV="1">
            <a:off x="10020299" y="4825255"/>
            <a:ext cx="1257300" cy="1257106"/>
          </a:xfrm>
          <a:prstGeom prst="rect">
            <a:avLst/>
          </a:pr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43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/>
          <p:cNvSpPr>
            <a:spLocks noGrp="1" noEditPoints="1"/>
          </p:cNvSpPr>
          <p:nvPr>
            <p:ph type="pic" sz="quarter" idx="10"/>
          </p:nvPr>
        </p:nvSpPr>
        <p:spPr bwMode="auto">
          <a:xfrm>
            <a:off x="0" y="0"/>
            <a:ext cx="7236542" cy="6858000"/>
          </a:xfrm>
          <a:custGeom>
            <a:avLst/>
            <a:gdLst>
              <a:gd name="T0" fmla="*/ 3167 w 5131"/>
              <a:gd name="T1" fmla="*/ 4430 h 4520"/>
              <a:gd name="T2" fmla="*/ 3001 w 5131"/>
              <a:gd name="T3" fmla="*/ 4336 h 4520"/>
              <a:gd name="T4" fmla="*/ 332 w 5131"/>
              <a:gd name="T5" fmla="*/ 4505 h 4520"/>
              <a:gd name="T6" fmla="*/ 436 w 5131"/>
              <a:gd name="T7" fmla="*/ 4367 h 4520"/>
              <a:gd name="T8" fmla="*/ 215 w 5131"/>
              <a:gd name="T9" fmla="*/ 4319 h 4520"/>
              <a:gd name="T10" fmla="*/ 103 w 5131"/>
              <a:gd name="T11" fmla="*/ 311 h 4520"/>
              <a:gd name="T12" fmla="*/ 63 w 5131"/>
              <a:gd name="T13" fmla="*/ 375 h 4520"/>
              <a:gd name="T14" fmla="*/ 187 w 5131"/>
              <a:gd name="T15" fmla="*/ 315 h 4520"/>
              <a:gd name="T16" fmla="*/ 240 w 5131"/>
              <a:gd name="T17" fmla="*/ 323 h 4520"/>
              <a:gd name="T18" fmla="*/ 383 w 5131"/>
              <a:gd name="T19" fmla="*/ 323 h 4520"/>
              <a:gd name="T20" fmla="*/ 520 w 5131"/>
              <a:gd name="T21" fmla="*/ 595 h 4520"/>
              <a:gd name="T22" fmla="*/ 584 w 5131"/>
              <a:gd name="T23" fmla="*/ 706 h 4520"/>
              <a:gd name="T24" fmla="*/ 4257 w 5131"/>
              <a:gd name="T25" fmla="*/ 11 h 4520"/>
              <a:gd name="T26" fmla="*/ 4410 w 5131"/>
              <a:gd name="T27" fmla="*/ 46 h 4520"/>
              <a:gd name="T28" fmla="*/ 3794 w 5131"/>
              <a:gd name="T29" fmla="*/ 918 h 4520"/>
              <a:gd name="T30" fmla="*/ 4295 w 5131"/>
              <a:gd name="T31" fmla="*/ 423 h 4520"/>
              <a:gd name="T32" fmla="*/ 4091 w 5131"/>
              <a:gd name="T33" fmla="*/ 704 h 4520"/>
              <a:gd name="T34" fmla="*/ 4019 w 5131"/>
              <a:gd name="T35" fmla="*/ 822 h 4520"/>
              <a:gd name="T36" fmla="*/ 4376 w 5131"/>
              <a:gd name="T37" fmla="*/ 428 h 4520"/>
              <a:gd name="T38" fmla="*/ 4420 w 5131"/>
              <a:gd name="T39" fmla="*/ 436 h 4520"/>
              <a:gd name="T40" fmla="*/ 4448 w 5131"/>
              <a:gd name="T41" fmla="*/ 647 h 4520"/>
              <a:gd name="T42" fmla="*/ 4296 w 5131"/>
              <a:gd name="T43" fmla="*/ 932 h 4520"/>
              <a:gd name="T44" fmla="*/ 4093 w 5131"/>
              <a:gd name="T45" fmla="*/ 1329 h 4520"/>
              <a:gd name="T46" fmla="*/ 4245 w 5131"/>
              <a:gd name="T47" fmla="*/ 1288 h 4520"/>
              <a:gd name="T48" fmla="*/ 4154 w 5131"/>
              <a:gd name="T49" fmla="*/ 1678 h 4520"/>
              <a:gd name="T50" fmla="*/ 4002 w 5131"/>
              <a:gd name="T51" fmla="*/ 1865 h 4520"/>
              <a:gd name="T52" fmla="*/ 3836 w 5131"/>
              <a:gd name="T53" fmla="*/ 2289 h 4520"/>
              <a:gd name="T54" fmla="*/ 3928 w 5131"/>
              <a:gd name="T55" fmla="*/ 2110 h 4520"/>
              <a:gd name="T56" fmla="*/ 4125 w 5131"/>
              <a:gd name="T57" fmla="*/ 1831 h 4520"/>
              <a:gd name="T58" fmla="*/ 4347 w 5131"/>
              <a:gd name="T59" fmla="*/ 1546 h 4520"/>
              <a:gd name="T60" fmla="*/ 4545 w 5131"/>
              <a:gd name="T61" fmla="*/ 1486 h 4520"/>
              <a:gd name="T62" fmla="*/ 4592 w 5131"/>
              <a:gd name="T63" fmla="*/ 1537 h 4520"/>
              <a:gd name="T64" fmla="*/ 4499 w 5131"/>
              <a:gd name="T65" fmla="*/ 1783 h 4520"/>
              <a:gd name="T66" fmla="*/ 4467 w 5131"/>
              <a:gd name="T67" fmla="*/ 1860 h 4520"/>
              <a:gd name="T68" fmla="*/ 4361 w 5131"/>
              <a:gd name="T69" fmla="*/ 2323 h 4520"/>
              <a:gd name="T70" fmla="*/ 4555 w 5131"/>
              <a:gd name="T71" fmla="*/ 2182 h 4520"/>
              <a:gd name="T72" fmla="*/ 4703 w 5131"/>
              <a:gd name="T73" fmla="*/ 2306 h 4520"/>
              <a:gd name="T74" fmla="*/ 4710 w 5131"/>
              <a:gd name="T75" fmla="*/ 2509 h 4520"/>
              <a:gd name="T76" fmla="*/ 4592 w 5131"/>
              <a:gd name="T77" fmla="*/ 2610 h 4520"/>
              <a:gd name="T78" fmla="*/ 4563 w 5131"/>
              <a:gd name="T79" fmla="*/ 2780 h 4520"/>
              <a:gd name="T80" fmla="*/ 4436 w 5131"/>
              <a:gd name="T81" fmla="*/ 2851 h 4520"/>
              <a:gd name="T82" fmla="*/ 4790 w 5131"/>
              <a:gd name="T83" fmla="*/ 2745 h 4520"/>
              <a:gd name="T84" fmla="*/ 5117 w 5131"/>
              <a:gd name="T85" fmla="*/ 2540 h 4520"/>
              <a:gd name="T86" fmla="*/ 4896 w 5131"/>
              <a:gd name="T87" fmla="*/ 2731 h 4520"/>
              <a:gd name="T88" fmla="*/ 4562 w 5131"/>
              <a:gd name="T89" fmla="*/ 3067 h 4520"/>
              <a:gd name="T90" fmla="*/ 4444 w 5131"/>
              <a:gd name="T91" fmla="*/ 3081 h 4520"/>
              <a:gd name="T92" fmla="*/ 4393 w 5131"/>
              <a:gd name="T93" fmla="*/ 3231 h 4520"/>
              <a:gd name="T94" fmla="*/ 4628 w 5131"/>
              <a:gd name="T95" fmla="*/ 3139 h 4520"/>
              <a:gd name="T96" fmla="*/ 5024 w 5131"/>
              <a:gd name="T97" fmla="*/ 2878 h 4520"/>
              <a:gd name="T98" fmla="*/ 4658 w 5131"/>
              <a:gd name="T99" fmla="*/ 3228 h 4520"/>
              <a:gd name="T100" fmla="*/ 4532 w 5131"/>
              <a:gd name="T101" fmla="*/ 3286 h 4520"/>
              <a:gd name="T102" fmla="*/ 4515 w 5131"/>
              <a:gd name="T103" fmla="*/ 3468 h 4520"/>
              <a:gd name="T104" fmla="*/ 4547 w 5131"/>
              <a:gd name="T105" fmla="*/ 3576 h 4520"/>
              <a:gd name="T106" fmla="*/ 4722 w 5131"/>
              <a:gd name="T107" fmla="*/ 3511 h 4520"/>
              <a:gd name="T108" fmla="*/ 4744 w 5131"/>
              <a:gd name="T109" fmla="*/ 3611 h 4520"/>
              <a:gd name="T110" fmla="*/ 4621 w 5131"/>
              <a:gd name="T111" fmla="*/ 3895 h 4520"/>
              <a:gd name="T112" fmla="*/ 4593 w 5131"/>
              <a:gd name="T113" fmla="*/ 3952 h 4520"/>
              <a:gd name="T114" fmla="*/ 4634 w 5131"/>
              <a:gd name="T115" fmla="*/ 4072 h 4520"/>
              <a:gd name="T116" fmla="*/ 4451 w 5131"/>
              <a:gd name="T117" fmla="*/ 4142 h 4520"/>
              <a:gd name="T118" fmla="*/ 4162 w 5131"/>
              <a:gd name="T119" fmla="*/ 4452 h 4520"/>
              <a:gd name="T120" fmla="*/ 4073 w 5131"/>
              <a:gd name="T121" fmla="*/ 4428 h 4520"/>
              <a:gd name="T122" fmla="*/ 227 w 5131"/>
              <a:gd name="T123" fmla="*/ 37 h 4520"/>
              <a:gd name="T124" fmla="*/ 507 w 5131"/>
              <a:gd name="T125" fmla="*/ 23 h 4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31" h="4520">
                <a:moveTo>
                  <a:pt x="3991" y="4520"/>
                </a:moveTo>
                <a:lnTo>
                  <a:pt x="3196" y="4520"/>
                </a:lnTo>
                <a:lnTo>
                  <a:pt x="3207" y="4508"/>
                </a:lnTo>
                <a:lnTo>
                  <a:pt x="3220" y="4496"/>
                </a:lnTo>
                <a:lnTo>
                  <a:pt x="3231" y="4483"/>
                </a:lnTo>
                <a:lnTo>
                  <a:pt x="3243" y="4471"/>
                </a:lnTo>
                <a:lnTo>
                  <a:pt x="3248" y="4465"/>
                </a:lnTo>
                <a:lnTo>
                  <a:pt x="3254" y="4461"/>
                </a:lnTo>
                <a:lnTo>
                  <a:pt x="3257" y="4460"/>
                </a:lnTo>
                <a:lnTo>
                  <a:pt x="3261" y="4459"/>
                </a:lnTo>
                <a:lnTo>
                  <a:pt x="3266" y="4460"/>
                </a:lnTo>
                <a:lnTo>
                  <a:pt x="3270" y="4462"/>
                </a:lnTo>
                <a:lnTo>
                  <a:pt x="3269" y="4457"/>
                </a:lnTo>
                <a:lnTo>
                  <a:pt x="3269" y="4453"/>
                </a:lnTo>
                <a:lnTo>
                  <a:pt x="3270" y="4449"/>
                </a:lnTo>
                <a:lnTo>
                  <a:pt x="3271" y="4445"/>
                </a:lnTo>
                <a:lnTo>
                  <a:pt x="3276" y="4438"/>
                </a:lnTo>
                <a:lnTo>
                  <a:pt x="3282" y="4431"/>
                </a:lnTo>
                <a:lnTo>
                  <a:pt x="3287" y="4424"/>
                </a:lnTo>
                <a:lnTo>
                  <a:pt x="3291" y="4418"/>
                </a:lnTo>
                <a:lnTo>
                  <a:pt x="3296" y="4412"/>
                </a:lnTo>
                <a:lnTo>
                  <a:pt x="3302" y="4407"/>
                </a:lnTo>
                <a:lnTo>
                  <a:pt x="3294" y="4413"/>
                </a:lnTo>
                <a:lnTo>
                  <a:pt x="3287" y="4419"/>
                </a:lnTo>
                <a:lnTo>
                  <a:pt x="3279" y="4424"/>
                </a:lnTo>
                <a:lnTo>
                  <a:pt x="3270" y="4427"/>
                </a:lnTo>
                <a:lnTo>
                  <a:pt x="3259" y="4432"/>
                </a:lnTo>
                <a:lnTo>
                  <a:pt x="3248" y="4438"/>
                </a:lnTo>
                <a:lnTo>
                  <a:pt x="3248" y="4438"/>
                </a:lnTo>
                <a:lnTo>
                  <a:pt x="3238" y="4447"/>
                </a:lnTo>
                <a:lnTo>
                  <a:pt x="3228" y="4454"/>
                </a:lnTo>
                <a:lnTo>
                  <a:pt x="3222" y="4457"/>
                </a:lnTo>
                <a:lnTo>
                  <a:pt x="3215" y="4459"/>
                </a:lnTo>
                <a:lnTo>
                  <a:pt x="3208" y="4459"/>
                </a:lnTo>
                <a:lnTo>
                  <a:pt x="3201" y="4459"/>
                </a:lnTo>
                <a:lnTo>
                  <a:pt x="3198" y="4459"/>
                </a:lnTo>
                <a:lnTo>
                  <a:pt x="3196" y="4459"/>
                </a:lnTo>
                <a:lnTo>
                  <a:pt x="3194" y="4461"/>
                </a:lnTo>
                <a:lnTo>
                  <a:pt x="3193" y="4462"/>
                </a:lnTo>
                <a:lnTo>
                  <a:pt x="3191" y="4466"/>
                </a:lnTo>
                <a:lnTo>
                  <a:pt x="3189" y="4471"/>
                </a:lnTo>
                <a:lnTo>
                  <a:pt x="3188" y="4475"/>
                </a:lnTo>
                <a:lnTo>
                  <a:pt x="3185" y="4479"/>
                </a:lnTo>
                <a:lnTo>
                  <a:pt x="3182" y="4482"/>
                </a:lnTo>
                <a:lnTo>
                  <a:pt x="3179" y="4484"/>
                </a:lnTo>
                <a:lnTo>
                  <a:pt x="3172" y="4488"/>
                </a:lnTo>
                <a:lnTo>
                  <a:pt x="3163" y="4494"/>
                </a:lnTo>
                <a:lnTo>
                  <a:pt x="3161" y="4495"/>
                </a:lnTo>
                <a:lnTo>
                  <a:pt x="3159" y="4496"/>
                </a:lnTo>
                <a:lnTo>
                  <a:pt x="3145" y="4509"/>
                </a:lnTo>
                <a:lnTo>
                  <a:pt x="3130" y="4520"/>
                </a:lnTo>
                <a:lnTo>
                  <a:pt x="3102" y="4520"/>
                </a:lnTo>
                <a:lnTo>
                  <a:pt x="3115" y="4509"/>
                </a:lnTo>
                <a:lnTo>
                  <a:pt x="3129" y="4499"/>
                </a:lnTo>
                <a:lnTo>
                  <a:pt x="3142" y="4488"/>
                </a:lnTo>
                <a:lnTo>
                  <a:pt x="3155" y="4478"/>
                </a:lnTo>
                <a:lnTo>
                  <a:pt x="3156" y="4474"/>
                </a:lnTo>
                <a:lnTo>
                  <a:pt x="3158" y="4472"/>
                </a:lnTo>
                <a:lnTo>
                  <a:pt x="3161" y="4470"/>
                </a:lnTo>
                <a:lnTo>
                  <a:pt x="3165" y="4469"/>
                </a:lnTo>
                <a:lnTo>
                  <a:pt x="3173" y="4461"/>
                </a:lnTo>
                <a:lnTo>
                  <a:pt x="3180" y="4453"/>
                </a:lnTo>
                <a:lnTo>
                  <a:pt x="3187" y="4444"/>
                </a:lnTo>
                <a:lnTo>
                  <a:pt x="3195" y="4435"/>
                </a:lnTo>
                <a:lnTo>
                  <a:pt x="3196" y="4430"/>
                </a:lnTo>
                <a:lnTo>
                  <a:pt x="3199" y="4427"/>
                </a:lnTo>
                <a:lnTo>
                  <a:pt x="3203" y="4425"/>
                </a:lnTo>
                <a:lnTo>
                  <a:pt x="3208" y="4424"/>
                </a:lnTo>
                <a:lnTo>
                  <a:pt x="3209" y="4424"/>
                </a:lnTo>
                <a:lnTo>
                  <a:pt x="3210" y="4425"/>
                </a:lnTo>
                <a:lnTo>
                  <a:pt x="3211" y="4424"/>
                </a:lnTo>
                <a:lnTo>
                  <a:pt x="3212" y="4423"/>
                </a:lnTo>
                <a:lnTo>
                  <a:pt x="3212" y="4420"/>
                </a:lnTo>
                <a:lnTo>
                  <a:pt x="3211" y="4417"/>
                </a:lnTo>
                <a:lnTo>
                  <a:pt x="3213" y="4412"/>
                </a:lnTo>
                <a:lnTo>
                  <a:pt x="3216" y="4408"/>
                </a:lnTo>
                <a:lnTo>
                  <a:pt x="3219" y="4406"/>
                </a:lnTo>
                <a:lnTo>
                  <a:pt x="3221" y="4405"/>
                </a:lnTo>
                <a:lnTo>
                  <a:pt x="3223" y="4404"/>
                </a:lnTo>
                <a:lnTo>
                  <a:pt x="3225" y="4404"/>
                </a:lnTo>
                <a:lnTo>
                  <a:pt x="3228" y="4397"/>
                </a:lnTo>
                <a:lnTo>
                  <a:pt x="3232" y="4392"/>
                </a:lnTo>
                <a:lnTo>
                  <a:pt x="3236" y="4387"/>
                </a:lnTo>
                <a:lnTo>
                  <a:pt x="3241" y="4384"/>
                </a:lnTo>
                <a:lnTo>
                  <a:pt x="3232" y="4387"/>
                </a:lnTo>
                <a:lnTo>
                  <a:pt x="3223" y="4388"/>
                </a:lnTo>
                <a:lnTo>
                  <a:pt x="3222" y="4388"/>
                </a:lnTo>
                <a:lnTo>
                  <a:pt x="3221" y="4388"/>
                </a:lnTo>
                <a:lnTo>
                  <a:pt x="3219" y="4395"/>
                </a:lnTo>
                <a:lnTo>
                  <a:pt x="3215" y="4402"/>
                </a:lnTo>
                <a:lnTo>
                  <a:pt x="3211" y="4407"/>
                </a:lnTo>
                <a:lnTo>
                  <a:pt x="3206" y="4411"/>
                </a:lnTo>
                <a:lnTo>
                  <a:pt x="3194" y="4419"/>
                </a:lnTo>
                <a:lnTo>
                  <a:pt x="3181" y="4426"/>
                </a:lnTo>
                <a:lnTo>
                  <a:pt x="3174" y="4427"/>
                </a:lnTo>
                <a:lnTo>
                  <a:pt x="3167" y="4430"/>
                </a:lnTo>
                <a:lnTo>
                  <a:pt x="3161" y="4432"/>
                </a:lnTo>
                <a:lnTo>
                  <a:pt x="3155" y="4436"/>
                </a:lnTo>
                <a:lnTo>
                  <a:pt x="3145" y="4445"/>
                </a:lnTo>
                <a:lnTo>
                  <a:pt x="3135" y="4454"/>
                </a:lnTo>
                <a:lnTo>
                  <a:pt x="3130" y="4459"/>
                </a:lnTo>
                <a:lnTo>
                  <a:pt x="3123" y="4462"/>
                </a:lnTo>
                <a:lnTo>
                  <a:pt x="3117" y="4465"/>
                </a:lnTo>
                <a:lnTo>
                  <a:pt x="3111" y="4468"/>
                </a:lnTo>
                <a:lnTo>
                  <a:pt x="3098" y="4471"/>
                </a:lnTo>
                <a:lnTo>
                  <a:pt x="3086" y="4476"/>
                </a:lnTo>
                <a:lnTo>
                  <a:pt x="3084" y="4476"/>
                </a:lnTo>
                <a:lnTo>
                  <a:pt x="3084" y="4475"/>
                </a:lnTo>
                <a:lnTo>
                  <a:pt x="3084" y="4474"/>
                </a:lnTo>
                <a:lnTo>
                  <a:pt x="3085" y="4473"/>
                </a:lnTo>
                <a:lnTo>
                  <a:pt x="3087" y="4469"/>
                </a:lnTo>
                <a:lnTo>
                  <a:pt x="3088" y="4466"/>
                </a:lnTo>
                <a:lnTo>
                  <a:pt x="3094" y="4456"/>
                </a:lnTo>
                <a:lnTo>
                  <a:pt x="3102" y="4446"/>
                </a:lnTo>
                <a:lnTo>
                  <a:pt x="3110" y="4438"/>
                </a:lnTo>
                <a:lnTo>
                  <a:pt x="3119" y="4429"/>
                </a:lnTo>
                <a:lnTo>
                  <a:pt x="3138" y="4414"/>
                </a:lnTo>
                <a:lnTo>
                  <a:pt x="3155" y="4398"/>
                </a:lnTo>
                <a:lnTo>
                  <a:pt x="3148" y="4403"/>
                </a:lnTo>
                <a:lnTo>
                  <a:pt x="3140" y="4408"/>
                </a:lnTo>
                <a:lnTo>
                  <a:pt x="3131" y="4411"/>
                </a:lnTo>
                <a:lnTo>
                  <a:pt x="3120" y="4414"/>
                </a:lnTo>
                <a:lnTo>
                  <a:pt x="3121" y="4414"/>
                </a:lnTo>
                <a:lnTo>
                  <a:pt x="3121" y="4414"/>
                </a:lnTo>
                <a:lnTo>
                  <a:pt x="3113" y="4428"/>
                </a:lnTo>
                <a:lnTo>
                  <a:pt x="3105" y="4442"/>
                </a:lnTo>
                <a:lnTo>
                  <a:pt x="3099" y="4448"/>
                </a:lnTo>
                <a:lnTo>
                  <a:pt x="3094" y="4453"/>
                </a:lnTo>
                <a:lnTo>
                  <a:pt x="3087" y="4458"/>
                </a:lnTo>
                <a:lnTo>
                  <a:pt x="3080" y="4461"/>
                </a:lnTo>
                <a:lnTo>
                  <a:pt x="3070" y="4466"/>
                </a:lnTo>
                <a:lnTo>
                  <a:pt x="3060" y="4470"/>
                </a:lnTo>
                <a:lnTo>
                  <a:pt x="3056" y="4470"/>
                </a:lnTo>
                <a:lnTo>
                  <a:pt x="3052" y="4468"/>
                </a:lnTo>
                <a:lnTo>
                  <a:pt x="3050" y="4467"/>
                </a:lnTo>
                <a:lnTo>
                  <a:pt x="3048" y="4464"/>
                </a:lnTo>
                <a:lnTo>
                  <a:pt x="3046" y="4461"/>
                </a:lnTo>
                <a:lnTo>
                  <a:pt x="3045" y="4457"/>
                </a:lnTo>
                <a:lnTo>
                  <a:pt x="3043" y="4451"/>
                </a:lnTo>
                <a:lnTo>
                  <a:pt x="3041" y="4445"/>
                </a:lnTo>
                <a:lnTo>
                  <a:pt x="3040" y="4438"/>
                </a:lnTo>
                <a:lnTo>
                  <a:pt x="3039" y="4432"/>
                </a:lnTo>
                <a:lnTo>
                  <a:pt x="3041" y="4426"/>
                </a:lnTo>
                <a:lnTo>
                  <a:pt x="3044" y="4421"/>
                </a:lnTo>
                <a:lnTo>
                  <a:pt x="3049" y="4416"/>
                </a:lnTo>
                <a:lnTo>
                  <a:pt x="3056" y="4412"/>
                </a:lnTo>
                <a:lnTo>
                  <a:pt x="3068" y="4408"/>
                </a:lnTo>
                <a:lnTo>
                  <a:pt x="3081" y="4403"/>
                </a:lnTo>
                <a:lnTo>
                  <a:pt x="3086" y="4400"/>
                </a:lnTo>
                <a:lnTo>
                  <a:pt x="3089" y="4397"/>
                </a:lnTo>
                <a:lnTo>
                  <a:pt x="3091" y="4396"/>
                </a:lnTo>
                <a:lnTo>
                  <a:pt x="3092" y="4394"/>
                </a:lnTo>
                <a:lnTo>
                  <a:pt x="3092" y="4392"/>
                </a:lnTo>
                <a:lnTo>
                  <a:pt x="3092" y="4389"/>
                </a:lnTo>
                <a:lnTo>
                  <a:pt x="3092" y="4389"/>
                </a:lnTo>
                <a:lnTo>
                  <a:pt x="3099" y="4409"/>
                </a:lnTo>
                <a:lnTo>
                  <a:pt x="3105" y="4430"/>
                </a:lnTo>
                <a:lnTo>
                  <a:pt x="3105" y="4430"/>
                </a:lnTo>
                <a:lnTo>
                  <a:pt x="3108" y="4419"/>
                </a:lnTo>
                <a:lnTo>
                  <a:pt x="3110" y="4407"/>
                </a:lnTo>
                <a:lnTo>
                  <a:pt x="3108" y="4397"/>
                </a:lnTo>
                <a:lnTo>
                  <a:pt x="3106" y="4386"/>
                </a:lnTo>
                <a:lnTo>
                  <a:pt x="3107" y="4381"/>
                </a:lnTo>
                <a:lnTo>
                  <a:pt x="3108" y="4377"/>
                </a:lnTo>
                <a:lnTo>
                  <a:pt x="3109" y="4374"/>
                </a:lnTo>
                <a:lnTo>
                  <a:pt x="3111" y="4371"/>
                </a:lnTo>
                <a:lnTo>
                  <a:pt x="3114" y="4369"/>
                </a:lnTo>
                <a:lnTo>
                  <a:pt x="3117" y="4369"/>
                </a:lnTo>
                <a:lnTo>
                  <a:pt x="3122" y="4369"/>
                </a:lnTo>
                <a:lnTo>
                  <a:pt x="3128" y="4371"/>
                </a:lnTo>
                <a:lnTo>
                  <a:pt x="3143" y="4365"/>
                </a:lnTo>
                <a:lnTo>
                  <a:pt x="3151" y="4360"/>
                </a:lnTo>
                <a:lnTo>
                  <a:pt x="3151" y="4360"/>
                </a:lnTo>
                <a:lnTo>
                  <a:pt x="3150" y="4353"/>
                </a:lnTo>
                <a:lnTo>
                  <a:pt x="3149" y="4349"/>
                </a:lnTo>
                <a:lnTo>
                  <a:pt x="3147" y="4347"/>
                </a:lnTo>
                <a:lnTo>
                  <a:pt x="3145" y="4345"/>
                </a:lnTo>
                <a:lnTo>
                  <a:pt x="3142" y="4344"/>
                </a:lnTo>
                <a:lnTo>
                  <a:pt x="3138" y="4343"/>
                </a:lnTo>
                <a:lnTo>
                  <a:pt x="3123" y="4340"/>
                </a:lnTo>
                <a:lnTo>
                  <a:pt x="3110" y="4335"/>
                </a:lnTo>
                <a:lnTo>
                  <a:pt x="3096" y="4331"/>
                </a:lnTo>
                <a:lnTo>
                  <a:pt x="3083" y="4325"/>
                </a:lnTo>
                <a:lnTo>
                  <a:pt x="3069" y="4320"/>
                </a:lnTo>
                <a:lnTo>
                  <a:pt x="3055" y="4317"/>
                </a:lnTo>
                <a:lnTo>
                  <a:pt x="3041" y="4315"/>
                </a:lnTo>
                <a:lnTo>
                  <a:pt x="3025" y="4315"/>
                </a:lnTo>
                <a:lnTo>
                  <a:pt x="3019" y="4317"/>
                </a:lnTo>
                <a:lnTo>
                  <a:pt x="3013" y="4320"/>
                </a:lnTo>
                <a:lnTo>
                  <a:pt x="3008" y="4324"/>
                </a:lnTo>
                <a:lnTo>
                  <a:pt x="3004" y="4330"/>
                </a:lnTo>
                <a:lnTo>
                  <a:pt x="3001" y="4336"/>
                </a:lnTo>
                <a:lnTo>
                  <a:pt x="2999" y="4343"/>
                </a:lnTo>
                <a:lnTo>
                  <a:pt x="2998" y="4350"/>
                </a:lnTo>
                <a:lnTo>
                  <a:pt x="3000" y="4359"/>
                </a:lnTo>
                <a:lnTo>
                  <a:pt x="3000" y="4365"/>
                </a:lnTo>
                <a:lnTo>
                  <a:pt x="2999" y="4370"/>
                </a:lnTo>
                <a:lnTo>
                  <a:pt x="2997" y="4374"/>
                </a:lnTo>
                <a:lnTo>
                  <a:pt x="2994" y="4379"/>
                </a:lnTo>
                <a:lnTo>
                  <a:pt x="2988" y="4386"/>
                </a:lnTo>
                <a:lnTo>
                  <a:pt x="2982" y="4388"/>
                </a:lnTo>
                <a:lnTo>
                  <a:pt x="2982" y="4388"/>
                </a:lnTo>
                <a:lnTo>
                  <a:pt x="2983" y="4388"/>
                </a:lnTo>
                <a:lnTo>
                  <a:pt x="2967" y="4415"/>
                </a:lnTo>
                <a:lnTo>
                  <a:pt x="2950" y="4439"/>
                </a:lnTo>
                <a:lnTo>
                  <a:pt x="2942" y="4449"/>
                </a:lnTo>
                <a:lnTo>
                  <a:pt x="2932" y="4457"/>
                </a:lnTo>
                <a:lnTo>
                  <a:pt x="2927" y="4460"/>
                </a:lnTo>
                <a:lnTo>
                  <a:pt x="2922" y="4462"/>
                </a:lnTo>
                <a:lnTo>
                  <a:pt x="2917" y="4464"/>
                </a:lnTo>
                <a:lnTo>
                  <a:pt x="2912" y="4466"/>
                </a:lnTo>
                <a:lnTo>
                  <a:pt x="2911" y="4466"/>
                </a:lnTo>
                <a:lnTo>
                  <a:pt x="2908" y="4453"/>
                </a:lnTo>
                <a:lnTo>
                  <a:pt x="2909" y="4458"/>
                </a:lnTo>
                <a:lnTo>
                  <a:pt x="2907" y="4463"/>
                </a:lnTo>
                <a:lnTo>
                  <a:pt x="2904" y="4468"/>
                </a:lnTo>
                <a:lnTo>
                  <a:pt x="2901" y="4472"/>
                </a:lnTo>
                <a:lnTo>
                  <a:pt x="2891" y="4479"/>
                </a:lnTo>
                <a:lnTo>
                  <a:pt x="2881" y="4485"/>
                </a:lnTo>
                <a:lnTo>
                  <a:pt x="2887" y="4494"/>
                </a:lnTo>
                <a:lnTo>
                  <a:pt x="2893" y="4500"/>
                </a:lnTo>
                <a:lnTo>
                  <a:pt x="2902" y="4504"/>
                </a:lnTo>
                <a:lnTo>
                  <a:pt x="2910" y="4508"/>
                </a:lnTo>
                <a:lnTo>
                  <a:pt x="2917" y="4510"/>
                </a:lnTo>
                <a:lnTo>
                  <a:pt x="2923" y="4512"/>
                </a:lnTo>
                <a:lnTo>
                  <a:pt x="2926" y="4513"/>
                </a:lnTo>
                <a:lnTo>
                  <a:pt x="2929" y="4515"/>
                </a:lnTo>
                <a:lnTo>
                  <a:pt x="2931" y="4517"/>
                </a:lnTo>
                <a:lnTo>
                  <a:pt x="2934" y="4520"/>
                </a:lnTo>
                <a:lnTo>
                  <a:pt x="563" y="4520"/>
                </a:lnTo>
                <a:lnTo>
                  <a:pt x="562" y="4509"/>
                </a:lnTo>
                <a:lnTo>
                  <a:pt x="556" y="4514"/>
                </a:lnTo>
                <a:lnTo>
                  <a:pt x="551" y="4520"/>
                </a:lnTo>
                <a:lnTo>
                  <a:pt x="533" y="4520"/>
                </a:lnTo>
                <a:lnTo>
                  <a:pt x="538" y="4512"/>
                </a:lnTo>
                <a:lnTo>
                  <a:pt x="543" y="4505"/>
                </a:lnTo>
                <a:lnTo>
                  <a:pt x="542" y="4501"/>
                </a:lnTo>
                <a:lnTo>
                  <a:pt x="542" y="4499"/>
                </a:lnTo>
                <a:lnTo>
                  <a:pt x="542" y="4499"/>
                </a:lnTo>
                <a:lnTo>
                  <a:pt x="541" y="4500"/>
                </a:lnTo>
                <a:lnTo>
                  <a:pt x="539" y="4502"/>
                </a:lnTo>
                <a:lnTo>
                  <a:pt x="538" y="4503"/>
                </a:lnTo>
                <a:lnTo>
                  <a:pt x="537" y="4503"/>
                </a:lnTo>
                <a:lnTo>
                  <a:pt x="536" y="4503"/>
                </a:lnTo>
                <a:lnTo>
                  <a:pt x="536" y="4501"/>
                </a:lnTo>
                <a:lnTo>
                  <a:pt x="536" y="4505"/>
                </a:lnTo>
                <a:lnTo>
                  <a:pt x="537" y="4509"/>
                </a:lnTo>
                <a:lnTo>
                  <a:pt x="537" y="4509"/>
                </a:lnTo>
                <a:lnTo>
                  <a:pt x="536" y="4509"/>
                </a:lnTo>
                <a:lnTo>
                  <a:pt x="535" y="4509"/>
                </a:lnTo>
                <a:lnTo>
                  <a:pt x="530" y="4510"/>
                </a:lnTo>
                <a:lnTo>
                  <a:pt x="513" y="4513"/>
                </a:lnTo>
                <a:lnTo>
                  <a:pt x="507" y="4483"/>
                </a:lnTo>
                <a:lnTo>
                  <a:pt x="510" y="4487"/>
                </a:lnTo>
                <a:lnTo>
                  <a:pt x="514" y="4491"/>
                </a:lnTo>
                <a:lnTo>
                  <a:pt x="515" y="4493"/>
                </a:lnTo>
                <a:lnTo>
                  <a:pt x="516" y="4495"/>
                </a:lnTo>
                <a:lnTo>
                  <a:pt x="516" y="4496"/>
                </a:lnTo>
                <a:lnTo>
                  <a:pt x="514" y="4496"/>
                </a:lnTo>
                <a:lnTo>
                  <a:pt x="511" y="4496"/>
                </a:lnTo>
                <a:lnTo>
                  <a:pt x="509" y="4495"/>
                </a:lnTo>
                <a:lnTo>
                  <a:pt x="509" y="4491"/>
                </a:lnTo>
                <a:lnTo>
                  <a:pt x="510" y="4488"/>
                </a:lnTo>
                <a:lnTo>
                  <a:pt x="510" y="4485"/>
                </a:lnTo>
                <a:lnTo>
                  <a:pt x="510" y="4481"/>
                </a:lnTo>
                <a:lnTo>
                  <a:pt x="509" y="4479"/>
                </a:lnTo>
                <a:lnTo>
                  <a:pt x="507" y="4477"/>
                </a:lnTo>
                <a:lnTo>
                  <a:pt x="507" y="4477"/>
                </a:lnTo>
                <a:lnTo>
                  <a:pt x="503" y="4479"/>
                </a:lnTo>
                <a:lnTo>
                  <a:pt x="500" y="4480"/>
                </a:lnTo>
                <a:lnTo>
                  <a:pt x="497" y="4479"/>
                </a:lnTo>
                <a:lnTo>
                  <a:pt x="495" y="4477"/>
                </a:lnTo>
                <a:lnTo>
                  <a:pt x="494" y="4472"/>
                </a:lnTo>
                <a:lnTo>
                  <a:pt x="493" y="4467"/>
                </a:lnTo>
                <a:lnTo>
                  <a:pt x="477" y="4478"/>
                </a:lnTo>
                <a:lnTo>
                  <a:pt x="461" y="4491"/>
                </a:lnTo>
                <a:lnTo>
                  <a:pt x="452" y="4498"/>
                </a:lnTo>
                <a:lnTo>
                  <a:pt x="444" y="4503"/>
                </a:lnTo>
                <a:lnTo>
                  <a:pt x="435" y="4507"/>
                </a:lnTo>
                <a:lnTo>
                  <a:pt x="425" y="4510"/>
                </a:lnTo>
                <a:lnTo>
                  <a:pt x="424" y="4515"/>
                </a:lnTo>
                <a:lnTo>
                  <a:pt x="423" y="4520"/>
                </a:lnTo>
                <a:lnTo>
                  <a:pt x="327" y="4520"/>
                </a:lnTo>
                <a:lnTo>
                  <a:pt x="326" y="4518"/>
                </a:lnTo>
                <a:lnTo>
                  <a:pt x="327" y="4515"/>
                </a:lnTo>
                <a:lnTo>
                  <a:pt x="328" y="4510"/>
                </a:lnTo>
                <a:lnTo>
                  <a:pt x="330" y="4506"/>
                </a:lnTo>
                <a:lnTo>
                  <a:pt x="332" y="4505"/>
                </a:lnTo>
                <a:lnTo>
                  <a:pt x="334" y="4504"/>
                </a:lnTo>
                <a:lnTo>
                  <a:pt x="336" y="4505"/>
                </a:lnTo>
                <a:lnTo>
                  <a:pt x="340" y="4506"/>
                </a:lnTo>
                <a:lnTo>
                  <a:pt x="346" y="4508"/>
                </a:lnTo>
                <a:lnTo>
                  <a:pt x="352" y="4511"/>
                </a:lnTo>
                <a:lnTo>
                  <a:pt x="358" y="4513"/>
                </a:lnTo>
                <a:lnTo>
                  <a:pt x="364" y="4514"/>
                </a:lnTo>
                <a:lnTo>
                  <a:pt x="368" y="4514"/>
                </a:lnTo>
                <a:lnTo>
                  <a:pt x="371" y="4512"/>
                </a:lnTo>
                <a:lnTo>
                  <a:pt x="374" y="4509"/>
                </a:lnTo>
                <a:lnTo>
                  <a:pt x="376" y="4505"/>
                </a:lnTo>
                <a:lnTo>
                  <a:pt x="378" y="4499"/>
                </a:lnTo>
                <a:lnTo>
                  <a:pt x="379" y="4491"/>
                </a:lnTo>
                <a:lnTo>
                  <a:pt x="380" y="4498"/>
                </a:lnTo>
                <a:lnTo>
                  <a:pt x="381" y="4503"/>
                </a:lnTo>
                <a:lnTo>
                  <a:pt x="383" y="4506"/>
                </a:lnTo>
                <a:lnTo>
                  <a:pt x="384" y="4508"/>
                </a:lnTo>
                <a:lnTo>
                  <a:pt x="386" y="4509"/>
                </a:lnTo>
                <a:lnTo>
                  <a:pt x="389" y="4510"/>
                </a:lnTo>
                <a:lnTo>
                  <a:pt x="391" y="4509"/>
                </a:lnTo>
                <a:lnTo>
                  <a:pt x="394" y="4508"/>
                </a:lnTo>
                <a:lnTo>
                  <a:pt x="399" y="4506"/>
                </a:lnTo>
                <a:lnTo>
                  <a:pt x="404" y="4504"/>
                </a:lnTo>
                <a:lnTo>
                  <a:pt x="407" y="4504"/>
                </a:lnTo>
                <a:lnTo>
                  <a:pt x="409" y="4504"/>
                </a:lnTo>
                <a:lnTo>
                  <a:pt x="411" y="4504"/>
                </a:lnTo>
                <a:lnTo>
                  <a:pt x="413" y="4506"/>
                </a:lnTo>
                <a:lnTo>
                  <a:pt x="415" y="4505"/>
                </a:lnTo>
                <a:lnTo>
                  <a:pt x="416" y="4504"/>
                </a:lnTo>
                <a:lnTo>
                  <a:pt x="428" y="4493"/>
                </a:lnTo>
                <a:lnTo>
                  <a:pt x="441" y="4482"/>
                </a:lnTo>
                <a:lnTo>
                  <a:pt x="447" y="4477"/>
                </a:lnTo>
                <a:lnTo>
                  <a:pt x="452" y="4471"/>
                </a:lnTo>
                <a:lnTo>
                  <a:pt x="458" y="4465"/>
                </a:lnTo>
                <a:lnTo>
                  <a:pt x="461" y="4457"/>
                </a:lnTo>
                <a:lnTo>
                  <a:pt x="449" y="4449"/>
                </a:lnTo>
                <a:lnTo>
                  <a:pt x="437" y="4442"/>
                </a:lnTo>
                <a:lnTo>
                  <a:pt x="432" y="4439"/>
                </a:lnTo>
                <a:lnTo>
                  <a:pt x="426" y="4435"/>
                </a:lnTo>
                <a:lnTo>
                  <a:pt x="424" y="4434"/>
                </a:lnTo>
                <a:lnTo>
                  <a:pt x="421" y="4435"/>
                </a:lnTo>
                <a:lnTo>
                  <a:pt x="418" y="4439"/>
                </a:lnTo>
                <a:lnTo>
                  <a:pt x="415" y="4444"/>
                </a:lnTo>
                <a:lnTo>
                  <a:pt x="413" y="4446"/>
                </a:lnTo>
                <a:lnTo>
                  <a:pt x="411" y="4446"/>
                </a:lnTo>
                <a:lnTo>
                  <a:pt x="409" y="4446"/>
                </a:lnTo>
                <a:lnTo>
                  <a:pt x="407" y="4444"/>
                </a:lnTo>
                <a:lnTo>
                  <a:pt x="403" y="4442"/>
                </a:lnTo>
                <a:lnTo>
                  <a:pt x="401" y="4439"/>
                </a:lnTo>
                <a:lnTo>
                  <a:pt x="399" y="4435"/>
                </a:lnTo>
                <a:lnTo>
                  <a:pt x="398" y="4431"/>
                </a:lnTo>
                <a:lnTo>
                  <a:pt x="404" y="4427"/>
                </a:lnTo>
                <a:lnTo>
                  <a:pt x="410" y="4423"/>
                </a:lnTo>
                <a:lnTo>
                  <a:pt x="416" y="4420"/>
                </a:lnTo>
                <a:lnTo>
                  <a:pt x="421" y="4418"/>
                </a:lnTo>
                <a:lnTo>
                  <a:pt x="427" y="4417"/>
                </a:lnTo>
                <a:lnTo>
                  <a:pt x="432" y="4416"/>
                </a:lnTo>
                <a:lnTo>
                  <a:pt x="437" y="4416"/>
                </a:lnTo>
                <a:lnTo>
                  <a:pt x="443" y="4417"/>
                </a:lnTo>
                <a:lnTo>
                  <a:pt x="454" y="4420"/>
                </a:lnTo>
                <a:lnTo>
                  <a:pt x="464" y="4425"/>
                </a:lnTo>
                <a:lnTo>
                  <a:pt x="474" y="4431"/>
                </a:lnTo>
                <a:lnTo>
                  <a:pt x="484" y="4440"/>
                </a:lnTo>
                <a:lnTo>
                  <a:pt x="490" y="4440"/>
                </a:lnTo>
                <a:lnTo>
                  <a:pt x="496" y="4441"/>
                </a:lnTo>
                <a:lnTo>
                  <a:pt x="498" y="4441"/>
                </a:lnTo>
                <a:lnTo>
                  <a:pt x="502" y="4441"/>
                </a:lnTo>
                <a:lnTo>
                  <a:pt x="505" y="4439"/>
                </a:lnTo>
                <a:lnTo>
                  <a:pt x="507" y="4435"/>
                </a:lnTo>
                <a:lnTo>
                  <a:pt x="506" y="4430"/>
                </a:lnTo>
                <a:lnTo>
                  <a:pt x="503" y="4425"/>
                </a:lnTo>
                <a:lnTo>
                  <a:pt x="501" y="4421"/>
                </a:lnTo>
                <a:lnTo>
                  <a:pt x="497" y="4417"/>
                </a:lnTo>
                <a:lnTo>
                  <a:pt x="489" y="4411"/>
                </a:lnTo>
                <a:lnTo>
                  <a:pt x="481" y="4405"/>
                </a:lnTo>
                <a:lnTo>
                  <a:pt x="481" y="4405"/>
                </a:lnTo>
                <a:lnTo>
                  <a:pt x="481" y="4405"/>
                </a:lnTo>
                <a:lnTo>
                  <a:pt x="470" y="4402"/>
                </a:lnTo>
                <a:lnTo>
                  <a:pt x="459" y="4397"/>
                </a:lnTo>
                <a:lnTo>
                  <a:pt x="452" y="4395"/>
                </a:lnTo>
                <a:lnTo>
                  <a:pt x="447" y="4394"/>
                </a:lnTo>
                <a:lnTo>
                  <a:pt x="441" y="4393"/>
                </a:lnTo>
                <a:lnTo>
                  <a:pt x="434" y="4393"/>
                </a:lnTo>
                <a:lnTo>
                  <a:pt x="431" y="4393"/>
                </a:lnTo>
                <a:lnTo>
                  <a:pt x="429" y="4392"/>
                </a:lnTo>
                <a:lnTo>
                  <a:pt x="427" y="4390"/>
                </a:lnTo>
                <a:lnTo>
                  <a:pt x="426" y="4388"/>
                </a:lnTo>
                <a:lnTo>
                  <a:pt x="426" y="4385"/>
                </a:lnTo>
                <a:lnTo>
                  <a:pt x="426" y="4381"/>
                </a:lnTo>
                <a:lnTo>
                  <a:pt x="426" y="4377"/>
                </a:lnTo>
                <a:lnTo>
                  <a:pt x="428" y="4374"/>
                </a:lnTo>
                <a:lnTo>
                  <a:pt x="432" y="4374"/>
                </a:lnTo>
                <a:lnTo>
                  <a:pt x="434" y="4374"/>
                </a:lnTo>
                <a:lnTo>
                  <a:pt x="435" y="4373"/>
                </a:lnTo>
                <a:lnTo>
                  <a:pt x="436" y="4371"/>
                </a:lnTo>
                <a:lnTo>
                  <a:pt x="436" y="4367"/>
                </a:lnTo>
                <a:lnTo>
                  <a:pt x="437" y="4362"/>
                </a:lnTo>
                <a:lnTo>
                  <a:pt x="438" y="4356"/>
                </a:lnTo>
                <a:lnTo>
                  <a:pt x="440" y="4352"/>
                </a:lnTo>
                <a:lnTo>
                  <a:pt x="442" y="4348"/>
                </a:lnTo>
                <a:lnTo>
                  <a:pt x="445" y="4346"/>
                </a:lnTo>
                <a:lnTo>
                  <a:pt x="449" y="4345"/>
                </a:lnTo>
                <a:lnTo>
                  <a:pt x="454" y="4345"/>
                </a:lnTo>
                <a:lnTo>
                  <a:pt x="459" y="4347"/>
                </a:lnTo>
                <a:lnTo>
                  <a:pt x="464" y="4351"/>
                </a:lnTo>
                <a:lnTo>
                  <a:pt x="472" y="4357"/>
                </a:lnTo>
                <a:lnTo>
                  <a:pt x="481" y="4362"/>
                </a:lnTo>
                <a:lnTo>
                  <a:pt x="491" y="4365"/>
                </a:lnTo>
                <a:lnTo>
                  <a:pt x="501" y="4368"/>
                </a:lnTo>
                <a:lnTo>
                  <a:pt x="511" y="4372"/>
                </a:lnTo>
                <a:lnTo>
                  <a:pt x="520" y="4377"/>
                </a:lnTo>
                <a:lnTo>
                  <a:pt x="524" y="4380"/>
                </a:lnTo>
                <a:lnTo>
                  <a:pt x="528" y="4385"/>
                </a:lnTo>
                <a:lnTo>
                  <a:pt x="531" y="4389"/>
                </a:lnTo>
                <a:lnTo>
                  <a:pt x="533" y="4394"/>
                </a:lnTo>
                <a:lnTo>
                  <a:pt x="533" y="4394"/>
                </a:lnTo>
                <a:lnTo>
                  <a:pt x="533" y="4394"/>
                </a:lnTo>
                <a:lnTo>
                  <a:pt x="536" y="4393"/>
                </a:lnTo>
                <a:lnTo>
                  <a:pt x="539" y="4393"/>
                </a:lnTo>
                <a:lnTo>
                  <a:pt x="542" y="4393"/>
                </a:lnTo>
                <a:lnTo>
                  <a:pt x="546" y="4394"/>
                </a:lnTo>
                <a:lnTo>
                  <a:pt x="544" y="4391"/>
                </a:lnTo>
                <a:lnTo>
                  <a:pt x="544" y="4388"/>
                </a:lnTo>
                <a:lnTo>
                  <a:pt x="543" y="4386"/>
                </a:lnTo>
                <a:lnTo>
                  <a:pt x="543" y="4384"/>
                </a:lnTo>
                <a:lnTo>
                  <a:pt x="542" y="4384"/>
                </a:lnTo>
                <a:lnTo>
                  <a:pt x="542" y="4384"/>
                </a:lnTo>
                <a:lnTo>
                  <a:pt x="534" y="4379"/>
                </a:lnTo>
                <a:lnTo>
                  <a:pt x="527" y="4374"/>
                </a:lnTo>
                <a:lnTo>
                  <a:pt x="519" y="4369"/>
                </a:lnTo>
                <a:lnTo>
                  <a:pt x="510" y="4367"/>
                </a:lnTo>
                <a:lnTo>
                  <a:pt x="501" y="4361"/>
                </a:lnTo>
                <a:lnTo>
                  <a:pt x="490" y="4355"/>
                </a:lnTo>
                <a:lnTo>
                  <a:pt x="480" y="4351"/>
                </a:lnTo>
                <a:lnTo>
                  <a:pt x="470" y="4346"/>
                </a:lnTo>
                <a:lnTo>
                  <a:pt x="461" y="4343"/>
                </a:lnTo>
                <a:lnTo>
                  <a:pt x="452" y="4340"/>
                </a:lnTo>
                <a:lnTo>
                  <a:pt x="443" y="4338"/>
                </a:lnTo>
                <a:lnTo>
                  <a:pt x="433" y="4337"/>
                </a:lnTo>
                <a:lnTo>
                  <a:pt x="432" y="4337"/>
                </a:lnTo>
                <a:lnTo>
                  <a:pt x="431" y="4336"/>
                </a:lnTo>
                <a:lnTo>
                  <a:pt x="431" y="4342"/>
                </a:lnTo>
                <a:lnTo>
                  <a:pt x="432" y="4347"/>
                </a:lnTo>
                <a:lnTo>
                  <a:pt x="432" y="4350"/>
                </a:lnTo>
                <a:lnTo>
                  <a:pt x="431" y="4353"/>
                </a:lnTo>
                <a:lnTo>
                  <a:pt x="429" y="4355"/>
                </a:lnTo>
                <a:lnTo>
                  <a:pt x="426" y="4356"/>
                </a:lnTo>
                <a:lnTo>
                  <a:pt x="416" y="4349"/>
                </a:lnTo>
                <a:lnTo>
                  <a:pt x="407" y="4342"/>
                </a:lnTo>
                <a:lnTo>
                  <a:pt x="408" y="4339"/>
                </a:lnTo>
                <a:lnTo>
                  <a:pt x="410" y="4337"/>
                </a:lnTo>
                <a:lnTo>
                  <a:pt x="412" y="4336"/>
                </a:lnTo>
                <a:lnTo>
                  <a:pt x="414" y="4335"/>
                </a:lnTo>
                <a:lnTo>
                  <a:pt x="419" y="4334"/>
                </a:lnTo>
                <a:lnTo>
                  <a:pt x="424" y="4333"/>
                </a:lnTo>
                <a:lnTo>
                  <a:pt x="422" y="4333"/>
                </a:lnTo>
                <a:lnTo>
                  <a:pt x="421" y="4332"/>
                </a:lnTo>
                <a:lnTo>
                  <a:pt x="414" y="4328"/>
                </a:lnTo>
                <a:lnTo>
                  <a:pt x="407" y="4323"/>
                </a:lnTo>
                <a:lnTo>
                  <a:pt x="400" y="4320"/>
                </a:lnTo>
                <a:lnTo>
                  <a:pt x="393" y="4318"/>
                </a:lnTo>
                <a:lnTo>
                  <a:pt x="390" y="4318"/>
                </a:lnTo>
                <a:lnTo>
                  <a:pt x="387" y="4318"/>
                </a:lnTo>
                <a:lnTo>
                  <a:pt x="383" y="4319"/>
                </a:lnTo>
                <a:lnTo>
                  <a:pt x="380" y="4321"/>
                </a:lnTo>
                <a:lnTo>
                  <a:pt x="377" y="4323"/>
                </a:lnTo>
                <a:lnTo>
                  <a:pt x="374" y="4328"/>
                </a:lnTo>
                <a:lnTo>
                  <a:pt x="371" y="4332"/>
                </a:lnTo>
                <a:lnTo>
                  <a:pt x="369" y="4337"/>
                </a:lnTo>
                <a:lnTo>
                  <a:pt x="362" y="4333"/>
                </a:lnTo>
                <a:lnTo>
                  <a:pt x="355" y="4329"/>
                </a:lnTo>
                <a:lnTo>
                  <a:pt x="345" y="4324"/>
                </a:lnTo>
                <a:lnTo>
                  <a:pt x="336" y="4319"/>
                </a:lnTo>
                <a:lnTo>
                  <a:pt x="319" y="4312"/>
                </a:lnTo>
                <a:lnTo>
                  <a:pt x="301" y="4305"/>
                </a:lnTo>
                <a:lnTo>
                  <a:pt x="284" y="4298"/>
                </a:lnTo>
                <a:lnTo>
                  <a:pt x="266" y="4291"/>
                </a:lnTo>
                <a:lnTo>
                  <a:pt x="262" y="4286"/>
                </a:lnTo>
                <a:lnTo>
                  <a:pt x="258" y="4282"/>
                </a:lnTo>
                <a:lnTo>
                  <a:pt x="254" y="4279"/>
                </a:lnTo>
                <a:lnTo>
                  <a:pt x="250" y="4277"/>
                </a:lnTo>
                <a:lnTo>
                  <a:pt x="245" y="4276"/>
                </a:lnTo>
                <a:lnTo>
                  <a:pt x="240" y="4276"/>
                </a:lnTo>
                <a:lnTo>
                  <a:pt x="235" y="4277"/>
                </a:lnTo>
                <a:lnTo>
                  <a:pt x="229" y="4280"/>
                </a:lnTo>
                <a:lnTo>
                  <a:pt x="229" y="4290"/>
                </a:lnTo>
                <a:lnTo>
                  <a:pt x="229" y="4298"/>
                </a:lnTo>
                <a:lnTo>
                  <a:pt x="227" y="4306"/>
                </a:lnTo>
                <a:lnTo>
                  <a:pt x="224" y="4312"/>
                </a:lnTo>
                <a:lnTo>
                  <a:pt x="221" y="4315"/>
                </a:lnTo>
                <a:lnTo>
                  <a:pt x="218" y="4317"/>
                </a:lnTo>
                <a:lnTo>
                  <a:pt x="215" y="4319"/>
                </a:lnTo>
                <a:lnTo>
                  <a:pt x="211" y="4320"/>
                </a:lnTo>
                <a:lnTo>
                  <a:pt x="207" y="4321"/>
                </a:lnTo>
                <a:lnTo>
                  <a:pt x="202" y="4322"/>
                </a:lnTo>
                <a:lnTo>
                  <a:pt x="197" y="4321"/>
                </a:lnTo>
                <a:lnTo>
                  <a:pt x="191" y="4321"/>
                </a:lnTo>
                <a:lnTo>
                  <a:pt x="186" y="4321"/>
                </a:lnTo>
                <a:lnTo>
                  <a:pt x="181" y="4322"/>
                </a:lnTo>
                <a:lnTo>
                  <a:pt x="177" y="4324"/>
                </a:lnTo>
                <a:lnTo>
                  <a:pt x="172" y="4328"/>
                </a:lnTo>
                <a:lnTo>
                  <a:pt x="165" y="4336"/>
                </a:lnTo>
                <a:lnTo>
                  <a:pt x="159" y="4344"/>
                </a:lnTo>
                <a:lnTo>
                  <a:pt x="152" y="4353"/>
                </a:lnTo>
                <a:lnTo>
                  <a:pt x="144" y="4361"/>
                </a:lnTo>
                <a:lnTo>
                  <a:pt x="146" y="4365"/>
                </a:lnTo>
                <a:lnTo>
                  <a:pt x="147" y="4367"/>
                </a:lnTo>
                <a:lnTo>
                  <a:pt x="148" y="4369"/>
                </a:lnTo>
                <a:lnTo>
                  <a:pt x="149" y="4370"/>
                </a:lnTo>
                <a:lnTo>
                  <a:pt x="152" y="4369"/>
                </a:lnTo>
                <a:lnTo>
                  <a:pt x="155" y="4367"/>
                </a:lnTo>
                <a:lnTo>
                  <a:pt x="157" y="4364"/>
                </a:lnTo>
                <a:lnTo>
                  <a:pt x="160" y="4362"/>
                </a:lnTo>
                <a:lnTo>
                  <a:pt x="162" y="4361"/>
                </a:lnTo>
                <a:lnTo>
                  <a:pt x="163" y="4361"/>
                </a:lnTo>
                <a:lnTo>
                  <a:pt x="165" y="4362"/>
                </a:lnTo>
                <a:lnTo>
                  <a:pt x="166" y="4364"/>
                </a:lnTo>
                <a:lnTo>
                  <a:pt x="158" y="4375"/>
                </a:lnTo>
                <a:lnTo>
                  <a:pt x="147" y="4387"/>
                </a:lnTo>
                <a:lnTo>
                  <a:pt x="145" y="4389"/>
                </a:lnTo>
                <a:lnTo>
                  <a:pt x="142" y="4390"/>
                </a:lnTo>
                <a:lnTo>
                  <a:pt x="138" y="4390"/>
                </a:lnTo>
                <a:lnTo>
                  <a:pt x="135" y="4389"/>
                </a:lnTo>
                <a:lnTo>
                  <a:pt x="127" y="4383"/>
                </a:lnTo>
                <a:lnTo>
                  <a:pt x="124" y="4381"/>
                </a:lnTo>
                <a:lnTo>
                  <a:pt x="122" y="4386"/>
                </a:lnTo>
                <a:lnTo>
                  <a:pt x="119" y="4394"/>
                </a:lnTo>
                <a:lnTo>
                  <a:pt x="119" y="4395"/>
                </a:lnTo>
                <a:lnTo>
                  <a:pt x="121" y="4400"/>
                </a:lnTo>
                <a:lnTo>
                  <a:pt x="121" y="4404"/>
                </a:lnTo>
                <a:lnTo>
                  <a:pt x="121" y="4407"/>
                </a:lnTo>
                <a:lnTo>
                  <a:pt x="120" y="4410"/>
                </a:lnTo>
                <a:lnTo>
                  <a:pt x="118" y="4413"/>
                </a:lnTo>
                <a:lnTo>
                  <a:pt x="116" y="4415"/>
                </a:lnTo>
                <a:lnTo>
                  <a:pt x="114" y="4416"/>
                </a:lnTo>
                <a:lnTo>
                  <a:pt x="111" y="4418"/>
                </a:lnTo>
                <a:lnTo>
                  <a:pt x="99" y="4421"/>
                </a:lnTo>
                <a:lnTo>
                  <a:pt x="88" y="4426"/>
                </a:lnTo>
                <a:lnTo>
                  <a:pt x="83" y="4427"/>
                </a:lnTo>
                <a:lnTo>
                  <a:pt x="79" y="4428"/>
                </a:lnTo>
                <a:lnTo>
                  <a:pt x="77" y="4428"/>
                </a:lnTo>
                <a:lnTo>
                  <a:pt x="75" y="4429"/>
                </a:lnTo>
                <a:lnTo>
                  <a:pt x="75" y="4430"/>
                </a:lnTo>
                <a:lnTo>
                  <a:pt x="75" y="4432"/>
                </a:lnTo>
                <a:lnTo>
                  <a:pt x="78" y="4438"/>
                </a:lnTo>
                <a:lnTo>
                  <a:pt x="78" y="4444"/>
                </a:lnTo>
                <a:lnTo>
                  <a:pt x="77" y="4449"/>
                </a:lnTo>
                <a:lnTo>
                  <a:pt x="75" y="4454"/>
                </a:lnTo>
                <a:lnTo>
                  <a:pt x="73" y="4460"/>
                </a:lnTo>
                <a:lnTo>
                  <a:pt x="72" y="4465"/>
                </a:lnTo>
                <a:lnTo>
                  <a:pt x="71" y="4471"/>
                </a:lnTo>
                <a:lnTo>
                  <a:pt x="73" y="4476"/>
                </a:lnTo>
                <a:lnTo>
                  <a:pt x="73" y="4479"/>
                </a:lnTo>
                <a:lnTo>
                  <a:pt x="72" y="4482"/>
                </a:lnTo>
                <a:lnTo>
                  <a:pt x="70" y="4485"/>
                </a:lnTo>
                <a:lnTo>
                  <a:pt x="67" y="4487"/>
                </a:lnTo>
                <a:lnTo>
                  <a:pt x="63" y="4490"/>
                </a:lnTo>
                <a:lnTo>
                  <a:pt x="58" y="4491"/>
                </a:lnTo>
                <a:lnTo>
                  <a:pt x="54" y="4493"/>
                </a:lnTo>
                <a:lnTo>
                  <a:pt x="49" y="4491"/>
                </a:lnTo>
                <a:lnTo>
                  <a:pt x="45" y="4490"/>
                </a:lnTo>
                <a:lnTo>
                  <a:pt x="42" y="4490"/>
                </a:lnTo>
                <a:lnTo>
                  <a:pt x="39" y="4491"/>
                </a:lnTo>
                <a:lnTo>
                  <a:pt x="36" y="4493"/>
                </a:lnTo>
                <a:lnTo>
                  <a:pt x="34" y="4495"/>
                </a:lnTo>
                <a:lnTo>
                  <a:pt x="33" y="4497"/>
                </a:lnTo>
                <a:lnTo>
                  <a:pt x="32" y="4500"/>
                </a:lnTo>
                <a:lnTo>
                  <a:pt x="32" y="4504"/>
                </a:lnTo>
                <a:lnTo>
                  <a:pt x="32" y="4506"/>
                </a:lnTo>
                <a:lnTo>
                  <a:pt x="31" y="4507"/>
                </a:lnTo>
                <a:lnTo>
                  <a:pt x="32" y="4507"/>
                </a:lnTo>
                <a:lnTo>
                  <a:pt x="33" y="4507"/>
                </a:lnTo>
                <a:lnTo>
                  <a:pt x="37" y="4514"/>
                </a:lnTo>
                <a:lnTo>
                  <a:pt x="39" y="4520"/>
                </a:lnTo>
                <a:lnTo>
                  <a:pt x="0" y="4520"/>
                </a:lnTo>
                <a:lnTo>
                  <a:pt x="0" y="443"/>
                </a:lnTo>
                <a:lnTo>
                  <a:pt x="16" y="419"/>
                </a:lnTo>
                <a:lnTo>
                  <a:pt x="34" y="394"/>
                </a:lnTo>
                <a:lnTo>
                  <a:pt x="44" y="382"/>
                </a:lnTo>
                <a:lnTo>
                  <a:pt x="53" y="371"/>
                </a:lnTo>
                <a:lnTo>
                  <a:pt x="62" y="360"/>
                </a:lnTo>
                <a:lnTo>
                  <a:pt x="72" y="350"/>
                </a:lnTo>
                <a:lnTo>
                  <a:pt x="80" y="344"/>
                </a:lnTo>
                <a:lnTo>
                  <a:pt x="90" y="339"/>
                </a:lnTo>
                <a:lnTo>
                  <a:pt x="94" y="335"/>
                </a:lnTo>
                <a:lnTo>
                  <a:pt x="97" y="329"/>
                </a:lnTo>
                <a:lnTo>
                  <a:pt x="101" y="322"/>
                </a:lnTo>
                <a:lnTo>
                  <a:pt x="103" y="311"/>
                </a:lnTo>
                <a:lnTo>
                  <a:pt x="104" y="311"/>
                </a:lnTo>
                <a:lnTo>
                  <a:pt x="110" y="299"/>
                </a:lnTo>
                <a:lnTo>
                  <a:pt x="118" y="286"/>
                </a:lnTo>
                <a:lnTo>
                  <a:pt x="122" y="280"/>
                </a:lnTo>
                <a:lnTo>
                  <a:pt x="126" y="275"/>
                </a:lnTo>
                <a:lnTo>
                  <a:pt x="132" y="271"/>
                </a:lnTo>
                <a:lnTo>
                  <a:pt x="137" y="268"/>
                </a:lnTo>
                <a:lnTo>
                  <a:pt x="158" y="245"/>
                </a:lnTo>
                <a:lnTo>
                  <a:pt x="178" y="222"/>
                </a:lnTo>
                <a:lnTo>
                  <a:pt x="189" y="212"/>
                </a:lnTo>
                <a:lnTo>
                  <a:pt x="203" y="202"/>
                </a:lnTo>
                <a:lnTo>
                  <a:pt x="210" y="198"/>
                </a:lnTo>
                <a:lnTo>
                  <a:pt x="219" y="192"/>
                </a:lnTo>
                <a:lnTo>
                  <a:pt x="229" y="188"/>
                </a:lnTo>
                <a:lnTo>
                  <a:pt x="240" y="185"/>
                </a:lnTo>
                <a:lnTo>
                  <a:pt x="240" y="185"/>
                </a:lnTo>
                <a:lnTo>
                  <a:pt x="240" y="185"/>
                </a:lnTo>
                <a:lnTo>
                  <a:pt x="240" y="181"/>
                </a:lnTo>
                <a:lnTo>
                  <a:pt x="242" y="177"/>
                </a:lnTo>
                <a:lnTo>
                  <a:pt x="244" y="173"/>
                </a:lnTo>
                <a:lnTo>
                  <a:pt x="248" y="170"/>
                </a:lnTo>
                <a:lnTo>
                  <a:pt x="252" y="168"/>
                </a:lnTo>
                <a:lnTo>
                  <a:pt x="256" y="165"/>
                </a:lnTo>
                <a:lnTo>
                  <a:pt x="261" y="164"/>
                </a:lnTo>
                <a:lnTo>
                  <a:pt x="265" y="163"/>
                </a:lnTo>
                <a:lnTo>
                  <a:pt x="265" y="163"/>
                </a:lnTo>
                <a:lnTo>
                  <a:pt x="265" y="163"/>
                </a:lnTo>
                <a:lnTo>
                  <a:pt x="269" y="160"/>
                </a:lnTo>
                <a:lnTo>
                  <a:pt x="272" y="157"/>
                </a:lnTo>
                <a:lnTo>
                  <a:pt x="279" y="153"/>
                </a:lnTo>
                <a:lnTo>
                  <a:pt x="286" y="149"/>
                </a:lnTo>
                <a:lnTo>
                  <a:pt x="289" y="148"/>
                </a:lnTo>
                <a:lnTo>
                  <a:pt x="292" y="149"/>
                </a:lnTo>
                <a:lnTo>
                  <a:pt x="295" y="150"/>
                </a:lnTo>
                <a:lnTo>
                  <a:pt x="298" y="154"/>
                </a:lnTo>
                <a:lnTo>
                  <a:pt x="300" y="158"/>
                </a:lnTo>
                <a:lnTo>
                  <a:pt x="299" y="162"/>
                </a:lnTo>
                <a:lnTo>
                  <a:pt x="298" y="165"/>
                </a:lnTo>
                <a:lnTo>
                  <a:pt x="295" y="167"/>
                </a:lnTo>
                <a:lnTo>
                  <a:pt x="288" y="172"/>
                </a:lnTo>
                <a:lnTo>
                  <a:pt x="281" y="175"/>
                </a:lnTo>
                <a:lnTo>
                  <a:pt x="272" y="184"/>
                </a:lnTo>
                <a:lnTo>
                  <a:pt x="261" y="192"/>
                </a:lnTo>
                <a:lnTo>
                  <a:pt x="250" y="199"/>
                </a:lnTo>
                <a:lnTo>
                  <a:pt x="239" y="204"/>
                </a:lnTo>
                <a:lnTo>
                  <a:pt x="235" y="204"/>
                </a:lnTo>
                <a:lnTo>
                  <a:pt x="232" y="205"/>
                </a:lnTo>
                <a:lnTo>
                  <a:pt x="229" y="207"/>
                </a:lnTo>
                <a:lnTo>
                  <a:pt x="226" y="209"/>
                </a:lnTo>
                <a:lnTo>
                  <a:pt x="223" y="214"/>
                </a:lnTo>
                <a:lnTo>
                  <a:pt x="219" y="220"/>
                </a:lnTo>
                <a:lnTo>
                  <a:pt x="217" y="227"/>
                </a:lnTo>
                <a:lnTo>
                  <a:pt x="215" y="234"/>
                </a:lnTo>
                <a:lnTo>
                  <a:pt x="212" y="240"/>
                </a:lnTo>
                <a:lnTo>
                  <a:pt x="209" y="245"/>
                </a:lnTo>
                <a:lnTo>
                  <a:pt x="195" y="257"/>
                </a:lnTo>
                <a:lnTo>
                  <a:pt x="179" y="267"/>
                </a:lnTo>
                <a:lnTo>
                  <a:pt x="171" y="273"/>
                </a:lnTo>
                <a:lnTo>
                  <a:pt x="164" y="281"/>
                </a:lnTo>
                <a:lnTo>
                  <a:pt x="161" y="285"/>
                </a:lnTo>
                <a:lnTo>
                  <a:pt x="159" y="289"/>
                </a:lnTo>
                <a:lnTo>
                  <a:pt x="157" y="295"/>
                </a:lnTo>
                <a:lnTo>
                  <a:pt x="155" y="301"/>
                </a:lnTo>
                <a:lnTo>
                  <a:pt x="155" y="301"/>
                </a:lnTo>
                <a:lnTo>
                  <a:pt x="155" y="301"/>
                </a:lnTo>
                <a:lnTo>
                  <a:pt x="153" y="302"/>
                </a:lnTo>
                <a:lnTo>
                  <a:pt x="151" y="307"/>
                </a:lnTo>
                <a:lnTo>
                  <a:pt x="149" y="313"/>
                </a:lnTo>
                <a:lnTo>
                  <a:pt x="147" y="319"/>
                </a:lnTo>
                <a:lnTo>
                  <a:pt x="145" y="325"/>
                </a:lnTo>
                <a:lnTo>
                  <a:pt x="142" y="331"/>
                </a:lnTo>
                <a:lnTo>
                  <a:pt x="140" y="333"/>
                </a:lnTo>
                <a:lnTo>
                  <a:pt x="138" y="335"/>
                </a:lnTo>
                <a:lnTo>
                  <a:pt x="136" y="336"/>
                </a:lnTo>
                <a:lnTo>
                  <a:pt x="134" y="337"/>
                </a:lnTo>
                <a:lnTo>
                  <a:pt x="134" y="337"/>
                </a:lnTo>
                <a:lnTo>
                  <a:pt x="135" y="337"/>
                </a:lnTo>
                <a:lnTo>
                  <a:pt x="132" y="336"/>
                </a:lnTo>
                <a:lnTo>
                  <a:pt x="127" y="334"/>
                </a:lnTo>
                <a:lnTo>
                  <a:pt x="121" y="330"/>
                </a:lnTo>
                <a:lnTo>
                  <a:pt x="116" y="326"/>
                </a:lnTo>
                <a:lnTo>
                  <a:pt x="106" y="318"/>
                </a:lnTo>
                <a:lnTo>
                  <a:pt x="101" y="316"/>
                </a:lnTo>
                <a:lnTo>
                  <a:pt x="100" y="308"/>
                </a:lnTo>
                <a:lnTo>
                  <a:pt x="101" y="318"/>
                </a:lnTo>
                <a:lnTo>
                  <a:pt x="99" y="329"/>
                </a:lnTo>
                <a:lnTo>
                  <a:pt x="96" y="340"/>
                </a:lnTo>
                <a:lnTo>
                  <a:pt x="92" y="352"/>
                </a:lnTo>
                <a:lnTo>
                  <a:pt x="87" y="363"/>
                </a:lnTo>
                <a:lnTo>
                  <a:pt x="80" y="372"/>
                </a:lnTo>
                <a:lnTo>
                  <a:pt x="76" y="376"/>
                </a:lnTo>
                <a:lnTo>
                  <a:pt x="73" y="379"/>
                </a:lnTo>
                <a:lnTo>
                  <a:pt x="69" y="381"/>
                </a:lnTo>
                <a:lnTo>
                  <a:pt x="66" y="382"/>
                </a:lnTo>
                <a:lnTo>
                  <a:pt x="65" y="382"/>
                </a:lnTo>
                <a:lnTo>
                  <a:pt x="63" y="375"/>
                </a:lnTo>
                <a:lnTo>
                  <a:pt x="61" y="379"/>
                </a:lnTo>
                <a:lnTo>
                  <a:pt x="58" y="382"/>
                </a:lnTo>
                <a:lnTo>
                  <a:pt x="55" y="385"/>
                </a:lnTo>
                <a:lnTo>
                  <a:pt x="52" y="387"/>
                </a:lnTo>
                <a:lnTo>
                  <a:pt x="48" y="388"/>
                </a:lnTo>
                <a:lnTo>
                  <a:pt x="44" y="390"/>
                </a:lnTo>
                <a:lnTo>
                  <a:pt x="41" y="393"/>
                </a:lnTo>
                <a:lnTo>
                  <a:pt x="36" y="396"/>
                </a:lnTo>
                <a:lnTo>
                  <a:pt x="29" y="407"/>
                </a:lnTo>
                <a:lnTo>
                  <a:pt x="22" y="419"/>
                </a:lnTo>
                <a:lnTo>
                  <a:pt x="18" y="425"/>
                </a:lnTo>
                <a:lnTo>
                  <a:pt x="15" y="431"/>
                </a:lnTo>
                <a:lnTo>
                  <a:pt x="14" y="437"/>
                </a:lnTo>
                <a:lnTo>
                  <a:pt x="15" y="442"/>
                </a:lnTo>
                <a:lnTo>
                  <a:pt x="17" y="447"/>
                </a:lnTo>
                <a:lnTo>
                  <a:pt x="20" y="451"/>
                </a:lnTo>
                <a:lnTo>
                  <a:pt x="22" y="452"/>
                </a:lnTo>
                <a:lnTo>
                  <a:pt x="24" y="453"/>
                </a:lnTo>
                <a:lnTo>
                  <a:pt x="26" y="453"/>
                </a:lnTo>
                <a:lnTo>
                  <a:pt x="29" y="453"/>
                </a:lnTo>
                <a:lnTo>
                  <a:pt x="29" y="453"/>
                </a:lnTo>
                <a:lnTo>
                  <a:pt x="27" y="442"/>
                </a:lnTo>
                <a:lnTo>
                  <a:pt x="27" y="440"/>
                </a:lnTo>
                <a:lnTo>
                  <a:pt x="29" y="438"/>
                </a:lnTo>
                <a:lnTo>
                  <a:pt x="33" y="437"/>
                </a:lnTo>
                <a:lnTo>
                  <a:pt x="37" y="435"/>
                </a:lnTo>
                <a:lnTo>
                  <a:pt x="43" y="433"/>
                </a:lnTo>
                <a:lnTo>
                  <a:pt x="48" y="431"/>
                </a:lnTo>
                <a:lnTo>
                  <a:pt x="53" y="427"/>
                </a:lnTo>
                <a:lnTo>
                  <a:pt x="58" y="424"/>
                </a:lnTo>
                <a:lnTo>
                  <a:pt x="57" y="430"/>
                </a:lnTo>
                <a:lnTo>
                  <a:pt x="55" y="437"/>
                </a:lnTo>
                <a:lnTo>
                  <a:pt x="53" y="442"/>
                </a:lnTo>
                <a:lnTo>
                  <a:pt x="50" y="447"/>
                </a:lnTo>
                <a:lnTo>
                  <a:pt x="44" y="456"/>
                </a:lnTo>
                <a:lnTo>
                  <a:pt x="39" y="463"/>
                </a:lnTo>
                <a:lnTo>
                  <a:pt x="43" y="468"/>
                </a:lnTo>
                <a:lnTo>
                  <a:pt x="48" y="475"/>
                </a:lnTo>
                <a:lnTo>
                  <a:pt x="50" y="478"/>
                </a:lnTo>
                <a:lnTo>
                  <a:pt x="53" y="480"/>
                </a:lnTo>
                <a:lnTo>
                  <a:pt x="56" y="481"/>
                </a:lnTo>
                <a:lnTo>
                  <a:pt x="59" y="481"/>
                </a:lnTo>
                <a:lnTo>
                  <a:pt x="58" y="481"/>
                </a:lnTo>
                <a:lnTo>
                  <a:pt x="56" y="481"/>
                </a:lnTo>
                <a:lnTo>
                  <a:pt x="56" y="460"/>
                </a:lnTo>
                <a:lnTo>
                  <a:pt x="56" y="445"/>
                </a:lnTo>
                <a:lnTo>
                  <a:pt x="57" y="433"/>
                </a:lnTo>
                <a:lnTo>
                  <a:pt x="56" y="425"/>
                </a:lnTo>
                <a:lnTo>
                  <a:pt x="61" y="448"/>
                </a:lnTo>
                <a:lnTo>
                  <a:pt x="75" y="445"/>
                </a:lnTo>
                <a:lnTo>
                  <a:pt x="72" y="445"/>
                </a:lnTo>
                <a:lnTo>
                  <a:pt x="70" y="442"/>
                </a:lnTo>
                <a:lnTo>
                  <a:pt x="68" y="439"/>
                </a:lnTo>
                <a:lnTo>
                  <a:pt x="67" y="435"/>
                </a:lnTo>
                <a:lnTo>
                  <a:pt x="67" y="430"/>
                </a:lnTo>
                <a:lnTo>
                  <a:pt x="68" y="426"/>
                </a:lnTo>
                <a:lnTo>
                  <a:pt x="69" y="422"/>
                </a:lnTo>
                <a:lnTo>
                  <a:pt x="71" y="420"/>
                </a:lnTo>
                <a:lnTo>
                  <a:pt x="75" y="415"/>
                </a:lnTo>
                <a:lnTo>
                  <a:pt x="78" y="410"/>
                </a:lnTo>
                <a:lnTo>
                  <a:pt x="79" y="410"/>
                </a:lnTo>
                <a:lnTo>
                  <a:pt x="80" y="410"/>
                </a:lnTo>
                <a:lnTo>
                  <a:pt x="81" y="411"/>
                </a:lnTo>
                <a:lnTo>
                  <a:pt x="82" y="414"/>
                </a:lnTo>
                <a:lnTo>
                  <a:pt x="92" y="403"/>
                </a:lnTo>
                <a:lnTo>
                  <a:pt x="102" y="393"/>
                </a:lnTo>
                <a:lnTo>
                  <a:pt x="99" y="394"/>
                </a:lnTo>
                <a:lnTo>
                  <a:pt x="95" y="394"/>
                </a:lnTo>
                <a:lnTo>
                  <a:pt x="94" y="394"/>
                </a:lnTo>
                <a:lnTo>
                  <a:pt x="92" y="394"/>
                </a:lnTo>
                <a:lnTo>
                  <a:pt x="91" y="392"/>
                </a:lnTo>
                <a:lnTo>
                  <a:pt x="91" y="390"/>
                </a:lnTo>
                <a:lnTo>
                  <a:pt x="91" y="387"/>
                </a:lnTo>
                <a:lnTo>
                  <a:pt x="92" y="385"/>
                </a:lnTo>
                <a:lnTo>
                  <a:pt x="94" y="383"/>
                </a:lnTo>
                <a:lnTo>
                  <a:pt x="97" y="382"/>
                </a:lnTo>
                <a:lnTo>
                  <a:pt x="100" y="382"/>
                </a:lnTo>
                <a:lnTo>
                  <a:pt x="102" y="382"/>
                </a:lnTo>
                <a:lnTo>
                  <a:pt x="104" y="383"/>
                </a:lnTo>
                <a:lnTo>
                  <a:pt x="106" y="385"/>
                </a:lnTo>
                <a:lnTo>
                  <a:pt x="110" y="388"/>
                </a:lnTo>
                <a:lnTo>
                  <a:pt x="114" y="391"/>
                </a:lnTo>
                <a:lnTo>
                  <a:pt x="114" y="391"/>
                </a:lnTo>
                <a:lnTo>
                  <a:pt x="119" y="390"/>
                </a:lnTo>
                <a:lnTo>
                  <a:pt x="124" y="389"/>
                </a:lnTo>
                <a:lnTo>
                  <a:pt x="124" y="378"/>
                </a:lnTo>
                <a:lnTo>
                  <a:pt x="126" y="368"/>
                </a:lnTo>
                <a:lnTo>
                  <a:pt x="129" y="360"/>
                </a:lnTo>
                <a:lnTo>
                  <a:pt x="135" y="351"/>
                </a:lnTo>
                <a:lnTo>
                  <a:pt x="141" y="344"/>
                </a:lnTo>
                <a:lnTo>
                  <a:pt x="148" y="338"/>
                </a:lnTo>
                <a:lnTo>
                  <a:pt x="156" y="333"/>
                </a:lnTo>
                <a:lnTo>
                  <a:pt x="164" y="329"/>
                </a:lnTo>
                <a:lnTo>
                  <a:pt x="172" y="325"/>
                </a:lnTo>
                <a:lnTo>
                  <a:pt x="180" y="320"/>
                </a:lnTo>
                <a:lnTo>
                  <a:pt x="187" y="315"/>
                </a:lnTo>
                <a:lnTo>
                  <a:pt x="193" y="309"/>
                </a:lnTo>
                <a:lnTo>
                  <a:pt x="205" y="297"/>
                </a:lnTo>
                <a:lnTo>
                  <a:pt x="218" y="286"/>
                </a:lnTo>
                <a:lnTo>
                  <a:pt x="223" y="284"/>
                </a:lnTo>
                <a:lnTo>
                  <a:pt x="228" y="283"/>
                </a:lnTo>
                <a:lnTo>
                  <a:pt x="232" y="282"/>
                </a:lnTo>
                <a:lnTo>
                  <a:pt x="236" y="282"/>
                </a:lnTo>
                <a:lnTo>
                  <a:pt x="245" y="283"/>
                </a:lnTo>
                <a:lnTo>
                  <a:pt x="253" y="283"/>
                </a:lnTo>
                <a:lnTo>
                  <a:pt x="253" y="283"/>
                </a:lnTo>
                <a:lnTo>
                  <a:pt x="256" y="282"/>
                </a:lnTo>
                <a:lnTo>
                  <a:pt x="257" y="280"/>
                </a:lnTo>
                <a:lnTo>
                  <a:pt x="259" y="278"/>
                </a:lnTo>
                <a:lnTo>
                  <a:pt x="260" y="275"/>
                </a:lnTo>
                <a:lnTo>
                  <a:pt x="261" y="269"/>
                </a:lnTo>
                <a:lnTo>
                  <a:pt x="261" y="263"/>
                </a:lnTo>
                <a:lnTo>
                  <a:pt x="262" y="257"/>
                </a:lnTo>
                <a:lnTo>
                  <a:pt x="264" y="254"/>
                </a:lnTo>
                <a:lnTo>
                  <a:pt x="265" y="253"/>
                </a:lnTo>
                <a:lnTo>
                  <a:pt x="267" y="253"/>
                </a:lnTo>
                <a:lnTo>
                  <a:pt x="270" y="254"/>
                </a:lnTo>
                <a:lnTo>
                  <a:pt x="272" y="255"/>
                </a:lnTo>
                <a:lnTo>
                  <a:pt x="276" y="252"/>
                </a:lnTo>
                <a:lnTo>
                  <a:pt x="280" y="247"/>
                </a:lnTo>
                <a:lnTo>
                  <a:pt x="281" y="245"/>
                </a:lnTo>
                <a:lnTo>
                  <a:pt x="281" y="243"/>
                </a:lnTo>
                <a:lnTo>
                  <a:pt x="280" y="240"/>
                </a:lnTo>
                <a:lnTo>
                  <a:pt x="280" y="237"/>
                </a:lnTo>
                <a:lnTo>
                  <a:pt x="280" y="235"/>
                </a:lnTo>
                <a:lnTo>
                  <a:pt x="281" y="233"/>
                </a:lnTo>
                <a:lnTo>
                  <a:pt x="283" y="232"/>
                </a:lnTo>
                <a:lnTo>
                  <a:pt x="287" y="231"/>
                </a:lnTo>
                <a:lnTo>
                  <a:pt x="290" y="232"/>
                </a:lnTo>
                <a:lnTo>
                  <a:pt x="291" y="234"/>
                </a:lnTo>
                <a:lnTo>
                  <a:pt x="291" y="237"/>
                </a:lnTo>
                <a:lnTo>
                  <a:pt x="290" y="240"/>
                </a:lnTo>
                <a:lnTo>
                  <a:pt x="289" y="242"/>
                </a:lnTo>
                <a:lnTo>
                  <a:pt x="289" y="245"/>
                </a:lnTo>
                <a:lnTo>
                  <a:pt x="289" y="249"/>
                </a:lnTo>
                <a:lnTo>
                  <a:pt x="292" y="250"/>
                </a:lnTo>
                <a:lnTo>
                  <a:pt x="304" y="234"/>
                </a:lnTo>
                <a:lnTo>
                  <a:pt x="312" y="224"/>
                </a:lnTo>
                <a:lnTo>
                  <a:pt x="312" y="225"/>
                </a:lnTo>
                <a:lnTo>
                  <a:pt x="312" y="219"/>
                </a:lnTo>
                <a:lnTo>
                  <a:pt x="313" y="216"/>
                </a:lnTo>
                <a:lnTo>
                  <a:pt x="317" y="213"/>
                </a:lnTo>
                <a:lnTo>
                  <a:pt x="320" y="212"/>
                </a:lnTo>
                <a:lnTo>
                  <a:pt x="323" y="210"/>
                </a:lnTo>
                <a:lnTo>
                  <a:pt x="325" y="209"/>
                </a:lnTo>
                <a:lnTo>
                  <a:pt x="327" y="208"/>
                </a:lnTo>
                <a:lnTo>
                  <a:pt x="327" y="205"/>
                </a:lnTo>
                <a:lnTo>
                  <a:pt x="330" y="207"/>
                </a:lnTo>
                <a:lnTo>
                  <a:pt x="333" y="210"/>
                </a:lnTo>
                <a:lnTo>
                  <a:pt x="334" y="212"/>
                </a:lnTo>
                <a:lnTo>
                  <a:pt x="334" y="215"/>
                </a:lnTo>
                <a:lnTo>
                  <a:pt x="334" y="219"/>
                </a:lnTo>
                <a:lnTo>
                  <a:pt x="332" y="224"/>
                </a:lnTo>
                <a:lnTo>
                  <a:pt x="334" y="226"/>
                </a:lnTo>
                <a:lnTo>
                  <a:pt x="335" y="228"/>
                </a:lnTo>
                <a:lnTo>
                  <a:pt x="337" y="232"/>
                </a:lnTo>
                <a:lnTo>
                  <a:pt x="338" y="236"/>
                </a:lnTo>
                <a:lnTo>
                  <a:pt x="351" y="231"/>
                </a:lnTo>
                <a:lnTo>
                  <a:pt x="366" y="227"/>
                </a:lnTo>
                <a:lnTo>
                  <a:pt x="363" y="237"/>
                </a:lnTo>
                <a:lnTo>
                  <a:pt x="358" y="251"/>
                </a:lnTo>
                <a:lnTo>
                  <a:pt x="355" y="256"/>
                </a:lnTo>
                <a:lnTo>
                  <a:pt x="352" y="261"/>
                </a:lnTo>
                <a:lnTo>
                  <a:pt x="350" y="263"/>
                </a:lnTo>
                <a:lnTo>
                  <a:pt x="347" y="265"/>
                </a:lnTo>
                <a:lnTo>
                  <a:pt x="345" y="266"/>
                </a:lnTo>
                <a:lnTo>
                  <a:pt x="342" y="267"/>
                </a:lnTo>
                <a:lnTo>
                  <a:pt x="341" y="267"/>
                </a:lnTo>
                <a:lnTo>
                  <a:pt x="331" y="268"/>
                </a:lnTo>
                <a:lnTo>
                  <a:pt x="319" y="270"/>
                </a:lnTo>
                <a:lnTo>
                  <a:pt x="312" y="271"/>
                </a:lnTo>
                <a:lnTo>
                  <a:pt x="306" y="273"/>
                </a:lnTo>
                <a:lnTo>
                  <a:pt x="301" y="276"/>
                </a:lnTo>
                <a:lnTo>
                  <a:pt x="297" y="280"/>
                </a:lnTo>
                <a:lnTo>
                  <a:pt x="295" y="282"/>
                </a:lnTo>
                <a:lnTo>
                  <a:pt x="293" y="283"/>
                </a:lnTo>
                <a:lnTo>
                  <a:pt x="291" y="283"/>
                </a:lnTo>
                <a:lnTo>
                  <a:pt x="287" y="282"/>
                </a:lnTo>
                <a:lnTo>
                  <a:pt x="276" y="278"/>
                </a:lnTo>
                <a:lnTo>
                  <a:pt x="256" y="272"/>
                </a:lnTo>
                <a:lnTo>
                  <a:pt x="256" y="271"/>
                </a:lnTo>
                <a:lnTo>
                  <a:pt x="257" y="281"/>
                </a:lnTo>
                <a:lnTo>
                  <a:pt x="258" y="292"/>
                </a:lnTo>
                <a:lnTo>
                  <a:pt x="258" y="304"/>
                </a:lnTo>
                <a:lnTo>
                  <a:pt x="257" y="314"/>
                </a:lnTo>
                <a:lnTo>
                  <a:pt x="256" y="319"/>
                </a:lnTo>
                <a:lnTo>
                  <a:pt x="254" y="322"/>
                </a:lnTo>
                <a:lnTo>
                  <a:pt x="252" y="325"/>
                </a:lnTo>
                <a:lnTo>
                  <a:pt x="250" y="326"/>
                </a:lnTo>
                <a:lnTo>
                  <a:pt x="247" y="327"/>
                </a:lnTo>
                <a:lnTo>
                  <a:pt x="244" y="326"/>
                </a:lnTo>
                <a:lnTo>
                  <a:pt x="240" y="323"/>
                </a:lnTo>
                <a:lnTo>
                  <a:pt x="235" y="319"/>
                </a:lnTo>
                <a:lnTo>
                  <a:pt x="238" y="319"/>
                </a:lnTo>
                <a:lnTo>
                  <a:pt x="236" y="319"/>
                </a:lnTo>
                <a:lnTo>
                  <a:pt x="235" y="319"/>
                </a:lnTo>
                <a:lnTo>
                  <a:pt x="228" y="330"/>
                </a:lnTo>
                <a:lnTo>
                  <a:pt x="221" y="337"/>
                </a:lnTo>
                <a:lnTo>
                  <a:pt x="215" y="342"/>
                </a:lnTo>
                <a:lnTo>
                  <a:pt x="209" y="345"/>
                </a:lnTo>
                <a:lnTo>
                  <a:pt x="202" y="348"/>
                </a:lnTo>
                <a:lnTo>
                  <a:pt x="194" y="352"/>
                </a:lnTo>
                <a:lnTo>
                  <a:pt x="186" y="359"/>
                </a:lnTo>
                <a:lnTo>
                  <a:pt x="175" y="367"/>
                </a:lnTo>
                <a:lnTo>
                  <a:pt x="175" y="367"/>
                </a:lnTo>
                <a:lnTo>
                  <a:pt x="187" y="368"/>
                </a:lnTo>
                <a:lnTo>
                  <a:pt x="194" y="370"/>
                </a:lnTo>
                <a:lnTo>
                  <a:pt x="198" y="372"/>
                </a:lnTo>
                <a:lnTo>
                  <a:pt x="201" y="374"/>
                </a:lnTo>
                <a:lnTo>
                  <a:pt x="203" y="376"/>
                </a:lnTo>
                <a:lnTo>
                  <a:pt x="205" y="377"/>
                </a:lnTo>
                <a:lnTo>
                  <a:pt x="207" y="376"/>
                </a:lnTo>
                <a:lnTo>
                  <a:pt x="211" y="373"/>
                </a:lnTo>
                <a:lnTo>
                  <a:pt x="216" y="372"/>
                </a:lnTo>
                <a:lnTo>
                  <a:pt x="221" y="370"/>
                </a:lnTo>
                <a:lnTo>
                  <a:pt x="227" y="367"/>
                </a:lnTo>
                <a:lnTo>
                  <a:pt x="232" y="364"/>
                </a:lnTo>
                <a:lnTo>
                  <a:pt x="240" y="356"/>
                </a:lnTo>
                <a:lnTo>
                  <a:pt x="246" y="348"/>
                </a:lnTo>
                <a:lnTo>
                  <a:pt x="256" y="343"/>
                </a:lnTo>
                <a:lnTo>
                  <a:pt x="265" y="336"/>
                </a:lnTo>
                <a:lnTo>
                  <a:pt x="274" y="328"/>
                </a:lnTo>
                <a:lnTo>
                  <a:pt x="282" y="320"/>
                </a:lnTo>
                <a:lnTo>
                  <a:pt x="290" y="312"/>
                </a:lnTo>
                <a:lnTo>
                  <a:pt x="299" y="305"/>
                </a:lnTo>
                <a:lnTo>
                  <a:pt x="308" y="298"/>
                </a:lnTo>
                <a:lnTo>
                  <a:pt x="320" y="293"/>
                </a:lnTo>
                <a:lnTo>
                  <a:pt x="321" y="290"/>
                </a:lnTo>
                <a:lnTo>
                  <a:pt x="324" y="288"/>
                </a:lnTo>
                <a:lnTo>
                  <a:pt x="326" y="287"/>
                </a:lnTo>
                <a:lnTo>
                  <a:pt x="329" y="286"/>
                </a:lnTo>
                <a:lnTo>
                  <a:pt x="342" y="275"/>
                </a:lnTo>
                <a:lnTo>
                  <a:pt x="356" y="265"/>
                </a:lnTo>
                <a:lnTo>
                  <a:pt x="370" y="255"/>
                </a:lnTo>
                <a:lnTo>
                  <a:pt x="383" y="244"/>
                </a:lnTo>
                <a:lnTo>
                  <a:pt x="388" y="240"/>
                </a:lnTo>
                <a:lnTo>
                  <a:pt x="393" y="236"/>
                </a:lnTo>
                <a:lnTo>
                  <a:pt x="395" y="235"/>
                </a:lnTo>
                <a:lnTo>
                  <a:pt x="398" y="235"/>
                </a:lnTo>
                <a:lnTo>
                  <a:pt x="401" y="236"/>
                </a:lnTo>
                <a:lnTo>
                  <a:pt x="405" y="239"/>
                </a:lnTo>
                <a:lnTo>
                  <a:pt x="409" y="242"/>
                </a:lnTo>
                <a:lnTo>
                  <a:pt x="412" y="244"/>
                </a:lnTo>
                <a:lnTo>
                  <a:pt x="414" y="246"/>
                </a:lnTo>
                <a:lnTo>
                  <a:pt x="415" y="249"/>
                </a:lnTo>
                <a:lnTo>
                  <a:pt x="415" y="251"/>
                </a:lnTo>
                <a:lnTo>
                  <a:pt x="415" y="253"/>
                </a:lnTo>
                <a:lnTo>
                  <a:pt x="413" y="256"/>
                </a:lnTo>
                <a:lnTo>
                  <a:pt x="411" y="258"/>
                </a:lnTo>
                <a:lnTo>
                  <a:pt x="409" y="260"/>
                </a:lnTo>
                <a:lnTo>
                  <a:pt x="407" y="260"/>
                </a:lnTo>
                <a:lnTo>
                  <a:pt x="403" y="260"/>
                </a:lnTo>
                <a:lnTo>
                  <a:pt x="401" y="259"/>
                </a:lnTo>
                <a:lnTo>
                  <a:pt x="398" y="257"/>
                </a:lnTo>
                <a:lnTo>
                  <a:pt x="396" y="254"/>
                </a:lnTo>
                <a:lnTo>
                  <a:pt x="394" y="258"/>
                </a:lnTo>
                <a:lnTo>
                  <a:pt x="392" y="261"/>
                </a:lnTo>
                <a:lnTo>
                  <a:pt x="390" y="264"/>
                </a:lnTo>
                <a:lnTo>
                  <a:pt x="387" y="267"/>
                </a:lnTo>
                <a:lnTo>
                  <a:pt x="381" y="271"/>
                </a:lnTo>
                <a:lnTo>
                  <a:pt x="374" y="275"/>
                </a:lnTo>
                <a:lnTo>
                  <a:pt x="367" y="279"/>
                </a:lnTo>
                <a:lnTo>
                  <a:pt x="362" y="284"/>
                </a:lnTo>
                <a:lnTo>
                  <a:pt x="359" y="288"/>
                </a:lnTo>
                <a:lnTo>
                  <a:pt x="357" y="291"/>
                </a:lnTo>
                <a:lnTo>
                  <a:pt x="356" y="295"/>
                </a:lnTo>
                <a:lnTo>
                  <a:pt x="356" y="300"/>
                </a:lnTo>
                <a:lnTo>
                  <a:pt x="350" y="307"/>
                </a:lnTo>
                <a:lnTo>
                  <a:pt x="344" y="314"/>
                </a:lnTo>
                <a:lnTo>
                  <a:pt x="351" y="311"/>
                </a:lnTo>
                <a:lnTo>
                  <a:pt x="357" y="308"/>
                </a:lnTo>
                <a:lnTo>
                  <a:pt x="371" y="299"/>
                </a:lnTo>
                <a:lnTo>
                  <a:pt x="384" y="291"/>
                </a:lnTo>
                <a:lnTo>
                  <a:pt x="397" y="283"/>
                </a:lnTo>
                <a:lnTo>
                  <a:pt x="411" y="274"/>
                </a:lnTo>
                <a:lnTo>
                  <a:pt x="415" y="272"/>
                </a:lnTo>
                <a:lnTo>
                  <a:pt x="418" y="271"/>
                </a:lnTo>
                <a:lnTo>
                  <a:pt x="420" y="271"/>
                </a:lnTo>
                <a:lnTo>
                  <a:pt x="422" y="272"/>
                </a:lnTo>
                <a:lnTo>
                  <a:pt x="423" y="274"/>
                </a:lnTo>
                <a:lnTo>
                  <a:pt x="424" y="276"/>
                </a:lnTo>
                <a:lnTo>
                  <a:pt x="426" y="280"/>
                </a:lnTo>
                <a:lnTo>
                  <a:pt x="427" y="285"/>
                </a:lnTo>
                <a:lnTo>
                  <a:pt x="426" y="287"/>
                </a:lnTo>
                <a:lnTo>
                  <a:pt x="425" y="290"/>
                </a:lnTo>
                <a:lnTo>
                  <a:pt x="423" y="292"/>
                </a:lnTo>
                <a:lnTo>
                  <a:pt x="421" y="294"/>
                </a:lnTo>
                <a:lnTo>
                  <a:pt x="383" y="323"/>
                </a:lnTo>
                <a:lnTo>
                  <a:pt x="345" y="352"/>
                </a:lnTo>
                <a:lnTo>
                  <a:pt x="308" y="384"/>
                </a:lnTo>
                <a:lnTo>
                  <a:pt x="272" y="415"/>
                </a:lnTo>
                <a:lnTo>
                  <a:pt x="272" y="416"/>
                </a:lnTo>
                <a:lnTo>
                  <a:pt x="272" y="416"/>
                </a:lnTo>
                <a:lnTo>
                  <a:pt x="266" y="417"/>
                </a:lnTo>
                <a:lnTo>
                  <a:pt x="250" y="420"/>
                </a:lnTo>
                <a:lnTo>
                  <a:pt x="251" y="420"/>
                </a:lnTo>
                <a:lnTo>
                  <a:pt x="262" y="426"/>
                </a:lnTo>
                <a:lnTo>
                  <a:pt x="272" y="432"/>
                </a:lnTo>
                <a:lnTo>
                  <a:pt x="279" y="438"/>
                </a:lnTo>
                <a:lnTo>
                  <a:pt x="284" y="445"/>
                </a:lnTo>
                <a:lnTo>
                  <a:pt x="289" y="452"/>
                </a:lnTo>
                <a:lnTo>
                  <a:pt x="293" y="458"/>
                </a:lnTo>
                <a:lnTo>
                  <a:pt x="298" y="463"/>
                </a:lnTo>
                <a:lnTo>
                  <a:pt x="304" y="468"/>
                </a:lnTo>
                <a:lnTo>
                  <a:pt x="319" y="479"/>
                </a:lnTo>
                <a:lnTo>
                  <a:pt x="333" y="487"/>
                </a:lnTo>
                <a:lnTo>
                  <a:pt x="335" y="492"/>
                </a:lnTo>
                <a:lnTo>
                  <a:pt x="339" y="500"/>
                </a:lnTo>
                <a:lnTo>
                  <a:pt x="341" y="502"/>
                </a:lnTo>
                <a:lnTo>
                  <a:pt x="343" y="503"/>
                </a:lnTo>
                <a:lnTo>
                  <a:pt x="345" y="500"/>
                </a:lnTo>
                <a:lnTo>
                  <a:pt x="347" y="493"/>
                </a:lnTo>
                <a:lnTo>
                  <a:pt x="351" y="496"/>
                </a:lnTo>
                <a:lnTo>
                  <a:pt x="355" y="500"/>
                </a:lnTo>
                <a:lnTo>
                  <a:pt x="364" y="507"/>
                </a:lnTo>
                <a:lnTo>
                  <a:pt x="371" y="511"/>
                </a:lnTo>
                <a:lnTo>
                  <a:pt x="378" y="514"/>
                </a:lnTo>
                <a:lnTo>
                  <a:pt x="385" y="515"/>
                </a:lnTo>
                <a:lnTo>
                  <a:pt x="392" y="516"/>
                </a:lnTo>
                <a:lnTo>
                  <a:pt x="399" y="515"/>
                </a:lnTo>
                <a:lnTo>
                  <a:pt x="407" y="514"/>
                </a:lnTo>
                <a:lnTo>
                  <a:pt x="413" y="513"/>
                </a:lnTo>
                <a:lnTo>
                  <a:pt x="413" y="513"/>
                </a:lnTo>
                <a:lnTo>
                  <a:pt x="413" y="513"/>
                </a:lnTo>
                <a:lnTo>
                  <a:pt x="413" y="502"/>
                </a:lnTo>
                <a:lnTo>
                  <a:pt x="414" y="492"/>
                </a:lnTo>
                <a:lnTo>
                  <a:pt x="415" y="484"/>
                </a:lnTo>
                <a:lnTo>
                  <a:pt x="417" y="478"/>
                </a:lnTo>
                <a:lnTo>
                  <a:pt x="419" y="473"/>
                </a:lnTo>
                <a:lnTo>
                  <a:pt x="420" y="470"/>
                </a:lnTo>
                <a:lnTo>
                  <a:pt x="422" y="467"/>
                </a:lnTo>
                <a:lnTo>
                  <a:pt x="422" y="468"/>
                </a:lnTo>
                <a:lnTo>
                  <a:pt x="421" y="462"/>
                </a:lnTo>
                <a:lnTo>
                  <a:pt x="421" y="460"/>
                </a:lnTo>
                <a:lnTo>
                  <a:pt x="423" y="458"/>
                </a:lnTo>
                <a:lnTo>
                  <a:pt x="425" y="457"/>
                </a:lnTo>
                <a:lnTo>
                  <a:pt x="427" y="455"/>
                </a:lnTo>
                <a:lnTo>
                  <a:pt x="430" y="454"/>
                </a:lnTo>
                <a:lnTo>
                  <a:pt x="432" y="454"/>
                </a:lnTo>
                <a:lnTo>
                  <a:pt x="435" y="455"/>
                </a:lnTo>
                <a:lnTo>
                  <a:pt x="437" y="457"/>
                </a:lnTo>
                <a:lnTo>
                  <a:pt x="439" y="460"/>
                </a:lnTo>
                <a:lnTo>
                  <a:pt x="439" y="462"/>
                </a:lnTo>
                <a:lnTo>
                  <a:pt x="438" y="464"/>
                </a:lnTo>
                <a:lnTo>
                  <a:pt x="437" y="466"/>
                </a:lnTo>
                <a:lnTo>
                  <a:pt x="433" y="471"/>
                </a:lnTo>
                <a:lnTo>
                  <a:pt x="429" y="474"/>
                </a:lnTo>
                <a:lnTo>
                  <a:pt x="422" y="481"/>
                </a:lnTo>
                <a:lnTo>
                  <a:pt x="414" y="488"/>
                </a:lnTo>
                <a:lnTo>
                  <a:pt x="411" y="492"/>
                </a:lnTo>
                <a:lnTo>
                  <a:pt x="407" y="496"/>
                </a:lnTo>
                <a:lnTo>
                  <a:pt x="404" y="500"/>
                </a:lnTo>
                <a:lnTo>
                  <a:pt x="401" y="505"/>
                </a:lnTo>
                <a:lnTo>
                  <a:pt x="400" y="509"/>
                </a:lnTo>
                <a:lnTo>
                  <a:pt x="399" y="514"/>
                </a:lnTo>
                <a:lnTo>
                  <a:pt x="398" y="519"/>
                </a:lnTo>
                <a:lnTo>
                  <a:pt x="398" y="525"/>
                </a:lnTo>
                <a:lnTo>
                  <a:pt x="399" y="529"/>
                </a:lnTo>
                <a:lnTo>
                  <a:pt x="400" y="534"/>
                </a:lnTo>
                <a:lnTo>
                  <a:pt x="402" y="537"/>
                </a:lnTo>
                <a:lnTo>
                  <a:pt x="404" y="540"/>
                </a:lnTo>
                <a:lnTo>
                  <a:pt x="408" y="543"/>
                </a:lnTo>
                <a:lnTo>
                  <a:pt x="411" y="544"/>
                </a:lnTo>
                <a:lnTo>
                  <a:pt x="415" y="545"/>
                </a:lnTo>
                <a:lnTo>
                  <a:pt x="419" y="545"/>
                </a:lnTo>
                <a:lnTo>
                  <a:pt x="419" y="545"/>
                </a:lnTo>
                <a:lnTo>
                  <a:pt x="419" y="545"/>
                </a:lnTo>
                <a:lnTo>
                  <a:pt x="428" y="554"/>
                </a:lnTo>
                <a:lnTo>
                  <a:pt x="436" y="561"/>
                </a:lnTo>
                <a:lnTo>
                  <a:pt x="443" y="566"/>
                </a:lnTo>
                <a:lnTo>
                  <a:pt x="450" y="569"/>
                </a:lnTo>
                <a:lnTo>
                  <a:pt x="459" y="571"/>
                </a:lnTo>
                <a:lnTo>
                  <a:pt x="467" y="571"/>
                </a:lnTo>
                <a:lnTo>
                  <a:pt x="476" y="569"/>
                </a:lnTo>
                <a:lnTo>
                  <a:pt x="487" y="567"/>
                </a:lnTo>
                <a:lnTo>
                  <a:pt x="493" y="569"/>
                </a:lnTo>
                <a:lnTo>
                  <a:pt x="496" y="571"/>
                </a:lnTo>
                <a:lnTo>
                  <a:pt x="498" y="575"/>
                </a:lnTo>
                <a:lnTo>
                  <a:pt x="502" y="580"/>
                </a:lnTo>
                <a:lnTo>
                  <a:pt x="502" y="585"/>
                </a:lnTo>
                <a:lnTo>
                  <a:pt x="503" y="589"/>
                </a:lnTo>
                <a:lnTo>
                  <a:pt x="511" y="590"/>
                </a:lnTo>
                <a:lnTo>
                  <a:pt x="517" y="593"/>
                </a:lnTo>
                <a:lnTo>
                  <a:pt x="520" y="595"/>
                </a:lnTo>
                <a:lnTo>
                  <a:pt x="522" y="597"/>
                </a:lnTo>
                <a:lnTo>
                  <a:pt x="523" y="600"/>
                </a:lnTo>
                <a:lnTo>
                  <a:pt x="524" y="604"/>
                </a:lnTo>
                <a:lnTo>
                  <a:pt x="528" y="607"/>
                </a:lnTo>
                <a:lnTo>
                  <a:pt x="532" y="609"/>
                </a:lnTo>
                <a:lnTo>
                  <a:pt x="537" y="607"/>
                </a:lnTo>
                <a:lnTo>
                  <a:pt x="542" y="605"/>
                </a:lnTo>
                <a:lnTo>
                  <a:pt x="548" y="602"/>
                </a:lnTo>
                <a:lnTo>
                  <a:pt x="552" y="599"/>
                </a:lnTo>
                <a:lnTo>
                  <a:pt x="561" y="592"/>
                </a:lnTo>
                <a:lnTo>
                  <a:pt x="569" y="584"/>
                </a:lnTo>
                <a:lnTo>
                  <a:pt x="577" y="575"/>
                </a:lnTo>
                <a:lnTo>
                  <a:pt x="585" y="569"/>
                </a:lnTo>
                <a:lnTo>
                  <a:pt x="590" y="566"/>
                </a:lnTo>
                <a:lnTo>
                  <a:pt x="596" y="563"/>
                </a:lnTo>
                <a:lnTo>
                  <a:pt x="601" y="561"/>
                </a:lnTo>
                <a:lnTo>
                  <a:pt x="607" y="560"/>
                </a:lnTo>
                <a:lnTo>
                  <a:pt x="616" y="550"/>
                </a:lnTo>
                <a:lnTo>
                  <a:pt x="624" y="539"/>
                </a:lnTo>
                <a:lnTo>
                  <a:pt x="627" y="545"/>
                </a:lnTo>
                <a:lnTo>
                  <a:pt x="628" y="550"/>
                </a:lnTo>
                <a:lnTo>
                  <a:pt x="627" y="553"/>
                </a:lnTo>
                <a:lnTo>
                  <a:pt x="625" y="555"/>
                </a:lnTo>
                <a:lnTo>
                  <a:pt x="618" y="558"/>
                </a:lnTo>
                <a:lnTo>
                  <a:pt x="609" y="559"/>
                </a:lnTo>
                <a:lnTo>
                  <a:pt x="602" y="568"/>
                </a:lnTo>
                <a:lnTo>
                  <a:pt x="596" y="576"/>
                </a:lnTo>
                <a:lnTo>
                  <a:pt x="588" y="586"/>
                </a:lnTo>
                <a:lnTo>
                  <a:pt x="581" y="594"/>
                </a:lnTo>
                <a:lnTo>
                  <a:pt x="574" y="599"/>
                </a:lnTo>
                <a:lnTo>
                  <a:pt x="566" y="603"/>
                </a:lnTo>
                <a:lnTo>
                  <a:pt x="558" y="608"/>
                </a:lnTo>
                <a:lnTo>
                  <a:pt x="550" y="613"/>
                </a:lnTo>
                <a:lnTo>
                  <a:pt x="546" y="616"/>
                </a:lnTo>
                <a:lnTo>
                  <a:pt x="540" y="617"/>
                </a:lnTo>
                <a:lnTo>
                  <a:pt x="539" y="617"/>
                </a:lnTo>
                <a:lnTo>
                  <a:pt x="538" y="617"/>
                </a:lnTo>
                <a:lnTo>
                  <a:pt x="538" y="621"/>
                </a:lnTo>
                <a:lnTo>
                  <a:pt x="537" y="623"/>
                </a:lnTo>
                <a:lnTo>
                  <a:pt x="535" y="625"/>
                </a:lnTo>
                <a:lnTo>
                  <a:pt x="532" y="626"/>
                </a:lnTo>
                <a:lnTo>
                  <a:pt x="532" y="627"/>
                </a:lnTo>
                <a:lnTo>
                  <a:pt x="532" y="629"/>
                </a:lnTo>
                <a:lnTo>
                  <a:pt x="530" y="633"/>
                </a:lnTo>
                <a:lnTo>
                  <a:pt x="528" y="639"/>
                </a:lnTo>
                <a:lnTo>
                  <a:pt x="527" y="640"/>
                </a:lnTo>
                <a:lnTo>
                  <a:pt x="525" y="642"/>
                </a:lnTo>
                <a:lnTo>
                  <a:pt x="523" y="642"/>
                </a:lnTo>
                <a:lnTo>
                  <a:pt x="520" y="643"/>
                </a:lnTo>
                <a:lnTo>
                  <a:pt x="515" y="644"/>
                </a:lnTo>
                <a:lnTo>
                  <a:pt x="511" y="646"/>
                </a:lnTo>
                <a:lnTo>
                  <a:pt x="506" y="649"/>
                </a:lnTo>
                <a:lnTo>
                  <a:pt x="502" y="652"/>
                </a:lnTo>
                <a:lnTo>
                  <a:pt x="497" y="655"/>
                </a:lnTo>
                <a:lnTo>
                  <a:pt x="493" y="657"/>
                </a:lnTo>
                <a:lnTo>
                  <a:pt x="488" y="659"/>
                </a:lnTo>
                <a:lnTo>
                  <a:pt x="483" y="660"/>
                </a:lnTo>
                <a:lnTo>
                  <a:pt x="493" y="667"/>
                </a:lnTo>
                <a:lnTo>
                  <a:pt x="502" y="675"/>
                </a:lnTo>
                <a:lnTo>
                  <a:pt x="504" y="678"/>
                </a:lnTo>
                <a:lnTo>
                  <a:pt x="506" y="682"/>
                </a:lnTo>
                <a:lnTo>
                  <a:pt x="506" y="684"/>
                </a:lnTo>
                <a:lnTo>
                  <a:pt x="506" y="685"/>
                </a:lnTo>
                <a:lnTo>
                  <a:pt x="503" y="686"/>
                </a:lnTo>
                <a:lnTo>
                  <a:pt x="498" y="686"/>
                </a:lnTo>
                <a:lnTo>
                  <a:pt x="491" y="686"/>
                </a:lnTo>
                <a:lnTo>
                  <a:pt x="483" y="687"/>
                </a:lnTo>
                <a:lnTo>
                  <a:pt x="479" y="686"/>
                </a:lnTo>
                <a:lnTo>
                  <a:pt x="476" y="685"/>
                </a:lnTo>
                <a:lnTo>
                  <a:pt x="472" y="683"/>
                </a:lnTo>
                <a:lnTo>
                  <a:pt x="469" y="680"/>
                </a:lnTo>
                <a:lnTo>
                  <a:pt x="469" y="680"/>
                </a:lnTo>
                <a:lnTo>
                  <a:pt x="467" y="690"/>
                </a:lnTo>
                <a:lnTo>
                  <a:pt x="467" y="701"/>
                </a:lnTo>
                <a:lnTo>
                  <a:pt x="466" y="705"/>
                </a:lnTo>
                <a:lnTo>
                  <a:pt x="465" y="710"/>
                </a:lnTo>
                <a:lnTo>
                  <a:pt x="462" y="714"/>
                </a:lnTo>
                <a:lnTo>
                  <a:pt x="456" y="717"/>
                </a:lnTo>
                <a:lnTo>
                  <a:pt x="458" y="723"/>
                </a:lnTo>
                <a:lnTo>
                  <a:pt x="460" y="728"/>
                </a:lnTo>
                <a:lnTo>
                  <a:pt x="463" y="731"/>
                </a:lnTo>
                <a:lnTo>
                  <a:pt x="465" y="734"/>
                </a:lnTo>
                <a:lnTo>
                  <a:pt x="468" y="736"/>
                </a:lnTo>
                <a:lnTo>
                  <a:pt x="471" y="737"/>
                </a:lnTo>
                <a:lnTo>
                  <a:pt x="474" y="737"/>
                </a:lnTo>
                <a:lnTo>
                  <a:pt x="477" y="737"/>
                </a:lnTo>
                <a:lnTo>
                  <a:pt x="490" y="732"/>
                </a:lnTo>
                <a:lnTo>
                  <a:pt x="505" y="727"/>
                </a:lnTo>
                <a:lnTo>
                  <a:pt x="508" y="740"/>
                </a:lnTo>
                <a:lnTo>
                  <a:pt x="510" y="755"/>
                </a:lnTo>
                <a:lnTo>
                  <a:pt x="513" y="757"/>
                </a:lnTo>
                <a:lnTo>
                  <a:pt x="516" y="759"/>
                </a:lnTo>
                <a:lnTo>
                  <a:pt x="522" y="756"/>
                </a:lnTo>
                <a:lnTo>
                  <a:pt x="528" y="751"/>
                </a:lnTo>
                <a:lnTo>
                  <a:pt x="557" y="728"/>
                </a:lnTo>
                <a:lnTo>
                  <a:pt x="584" y="706"/>
                </a:lnTo>
                <a:lnTo>
                  <a:pt x="614" y="684"/>
                </a:lnTo>
                <a:lnTo>
                  <a:pt x="643" y="662"/>
                </a:lnTo>
                <a:lnTo>
                  <a:pt x="644" y="657"/>
                </a:lnTo>
                <a:lnTo>
                  <a:pt x="645" y="653"/>
                </a:lnTo>
                <a:lnTo>
                  <a:pt x="647" y="648"/>
                </a:lnTo>
                <a:lnTo>
                  <a:pt x="650" y="644"/>
                </a:lnTo>
                <a:lnTo>
                  <a:pt x="655" y="635"/>
                </a:lnTo>
                <a:lnTo>
                  <a:pt x="660" y="626"/>
                </a:lnTo>
                <a:lnTo>
                  <a:pt x="663" y="620"/>
                </a:lnTo>
                <a:lnTo>
                  <a:pt x="667" y="615"/>
                </a:lnTo>
                <a:lnTo>
                  <a:pt x="662" y="618"/>
                </a:lnTo>
                <a:lnTo>
                  <a:pt x="658" y="621"/>
                </a:lnTo>
                <a:lnTo>
                  <a:pt x="649" y="620"/>
                </a:lnTo>
                <a:lnTo>
                  <a:pt x="641" y="619"/>
                </a:lnTo>
                <a:lnTo>
                  <a:pt x="644" y="615"/>
                </a:lnTo>
                <a:lnTo>
                  <a:pt x="646" y="612"/>
                </a:lnTo>
                <a:lnTo>
                  <a:pt x="647" y="608"/>
                </a:lnTo>
                <a:lnTo>
                  <a:pt x="649" y="604"/>
                </a:lnTo>
                <a:lnTo>
                  <a:pt x="651" y="600"/>
                </a:lnTo>
                <a:lnTo>
                  <a:pt x="656" y="596"/>
                </a:lnTo>
                <a:lnTo>
                  <a:pt x="662" y="593"/>
                </a:lnTo>
                <a:lnTo>
                  <a:pt x="672" y="590"/>
                </a:lnTo>
                <a:lnTo>
                  <a:pt x="672" y="590"/>
                </a:lnTo>
                <a:lnTo>
                  <a:pt x="672" y="590"/>
                </a:lnTo>
                <a:lnTo>
                  <a:pt x="684" y="584"/>
                </a:lnTo>
                <a:lnTo>
                  <a:pt x="694" y="576"/>
                </a:lnTo>
                <a:lnTo>
                  <a:pt x="703" y="568"/>
                </a:lnTo>
                <a:lnTo>
                  <a:pt x="711" y="560"/>
                </a:lnTo>
                <a:lnTo>
                  <a:pt x="718" y="553"/>
                </a:lnTo>
                <a:lnTo>
                  <a:pt x="723" y="546"/>
                </a:lnTo>
                <a:lnTo>
                  <a:pt x="726" y="540"/>
                </a:lnTo>
                <a:lnTo>
                  <a:pt x="726" y="535"/>
                </a:lnTo>
                <a:lnTo>
                  <a:pt x="727" y="536"/>
                </a:lnTo>
                <a:lnTo>
                  <a:pt x="747" y="515"/>
                </a:lnTo>
                <a:lnTo>
                  <a:pt x="765" y="500"/>
                </a:lnTo>
                <a:lnTo>
                  <a:pt x="773" y="493"/>
                </a:lnTo>
                <a:lnTo>
                  <a:pt x="781" y="485"/>
                </a:lnTo>
                <a:lnTo>
                  <a:pt x="788" y="477"/>
                </a:lnTo>
                <a:lnTo>
                  <a:pt x="795" y="466"/>
                </a:lnTo>
                <a:lnTo>
                  <a:pt x="812" y="437"/>
                </a:lnTo>
                <a:lnTo>
                  <a:pt x="832" y="409"/>
                </a:lnTo>
                <a:lnTo>
                  <a:pt x="850" y="382"/>
                </a:lnTo>
                <a:lnTo>
                  <a:pt x="869" y="353"/>
                </a:lnTo>
                <a:lnTo>
                  <a:pt x="875" y="357"/>
                </a:lnTo>
                <a:lnTo>
                  <a:pt x="881" y="364"/>
                </a:lnTo>
                <a:lnTo>
                  <a:pt x="880" y="364"/>
                </a:lnTo>
                <a:lnTo>
                  <a:pt x="878" y="345"/>
                </a:lnTo>
                <a:lnTo>
                  <a:pt x="877" y="336"/>
                </a:lnTo>
                <a:lnTo>
                  <a:pt x="877" y="332"/>
                </a:lnTo>
                <a:lnTo>
                  <a:pt x="878" y="332"/>
                </a:lnTo>
                <a:lnTo>
                  <a:pt x="875" y="332"/>
                </a:lnTo>
                <a:lnTo>
                  <a:pt x="882" y="324"/>
                </a:lnTo>
                <a:lnTo>
                  <a:pt x="889" y="315"/>
                </a:lnTo>
                <a:lnTo>
                  <a:pt x="896" y="305"/>
                </a:lnTo>
                <a:lnTo>
                  <a:pt x="904" y="293"/>
                </a:lnTo>
                <a:lnTo>
                  <a:pt x="919" y="269"/>
                </a:lnTo>
                <a:lnTo>
                  <a:pt x="933" y="243"/>
                </a:lnTo>
                <a:lnTo>
                  <a:pt x="947" y="217"/>
                </a:lnTo>
                <a:lnTo>
                  <a:pt x="960" y="191"/>
                </a:lnTo>
                <a:lnTo>
                  <a:pt x="972" y="168"/>
                </a:lnTo>
                <a:lnTo>
                  <a:pt x="981" y="148"/>
                </a:lnTo>
                <a:lnTo>
                  <a:pt x="981" y="148"/>
                </a:lnTo>
                <a:lnTo>
                  <a:pt x="981" y="148"/>
                </a:lnTo>
                <a:lnTo>
                  <a:pt x="991" y="135"/>
                </a:lnTo>
                <a:lnTo>
                  <a:pt x="1002" y="125"/>
                </a:lnTo>
                <a:lnTo>
                  <a:pt x="1013" y="115"/>
                </a:lnTo>
                <a:lnTo>
                  <a:pt x="1024" y="106"/>
                </a:lnTo>
                <a:lnTo>
                  <a:pt x="1045" y="87"/>
                </a:lnTo>
                <a:lnTo>
                  <a:pt x="1066" y="67"/>
                </a:lnTo>
                <a:lnTo>
                  <a:pt x="1074" y="58"/>
                </a:lnTo>
                <a:lnTo>
                  <a:pt x="1083" y="50"/>
                </a:lnTo>
                <a:lnTo>
                  <a:pt x="1093" y="41"/>
                </a:lnTo>
                <a:lnTo>
                  <a:pt x="1104" y="33"/>
                </a:lnTo>
                <a:lnTo>
                  <a:pt x="1124" y="16"/>
                </a:lnTo>
                <a:lnTo>
                  <a:pt x="1143" y="0"/>
                </a:lnTo>
                <a:lnTo>
                  <a:pt x="4144" y="0"/>
                </a:lnTo>
                <a:lnTo>
                  <a:pt x="4146" y="2"/>
                </a:lnTo>
                <a:lnTo>
                  <a:pt x="4149" y="4"/>
                </a:lnTo>
                <a:lnTo>
                  <a:pt x="4157" y="6"/>
                </a:lnTo>
                <a:lnTo>
                  <a:pt x="4165" y="6"/>
                </a:lnTo>
                <a:lnTo>
                  <a:pt x="4169" y="6"/>
                </a:lnTo>
                <a:lnTo>
                  <a:pt x="4173" y="5"/>
                </a:lnTo>
                <a:lnTo>
                  <a:pt x="4177" y="3"/>
                </a:lnTo>
                <a:lnTo>
                  <a:pt x="4181" y="0"/>
                </a:lnTo>
                <a:lnTo>
                  <a:pt x="4243" y="0"/>
                </a:lnTo>
                <a:lnTo>
                  <a:pt x="4246" y="7"/>
                </a:lnTo>
                <a:lnTo>
                  <a:pt x="4248" y="10"/>
                </a:lnTo>
                <a:lnTo>
                  <a:pt x="4247" y="10"/>
                </a:lnTo>
                <a:lnTo>
                  <a:pt x="4249" y="9"/>
                </a:lnTo>
                <a:lnTo>
                  <a:pt x="4251" y="7"/>
                </a:lnTo>
                <a:lnTo>
                  <a:pt x="4253" y="4"/>
                </a:lnTo>
                <a:lnTo>
                  <a:pt x="4255" y="0"/>
                </a:lnTo>
                <a:lnTo>
                  <a:pt x="4249" y="0"/>
                </a:lnTo>
                <a:lnTo>
                  <a:pt x="4252" y="4"/>
                </a:lnTo>
                <a:lnTo>
                  <a:pt x="4255" y="7"/>
                </a:lnTo>
                <a:lnTo>
                  <a:pt x="4257" y="11"/>
                </a:lnTo>
                <a:lnTo>
                  <a:pt x="4257" y="15"/>
                </a:lnTo>
                <a:lnTo>
                  <a:pt x="4256" y="20"/>
                </a:lnTo>
                <a:lnTo>
                  <a:pt x="4254" y="23"/>
                </a:lnTo>
                <a:lnTo>
                  <a:pt x="4252" y="26"/>
                </a:lnTo>
                <a:lnTo>
                  <a:pt x="4250" y="27"/>
                </a:lnTo>
                <a:lnTo>
                  <a:pt x="4244" y="29"/>
                </a:lnTo>
                <a:lnTo>
                  <a:pt x="4238" y="27"/>
                </a:lnTo>
                <a:lnTo>
                  <a:pt x="4232" y="42"/>
                </a:lnTo>
                <a:lnTo>
                  <a:pt x="4225" y="60"/>
                </a:lnTo>
                <a:lnTo>
                  <a:pt x="4220" y="74"/>
                </a:lnTo>
                <a:lnTo>
                  <a:pt x="4217" y="80"/>
                </a:lnTo>
                <a:lnTo>
                  <a:pt x="4217" y="80"/>
                </a:lnTo>
                <a:lnTo>
                  <a:pt x="4218" y="85"/>
                </a:lnTo>
                <a:lnTo>
                  <a:pt x="4219" y="91"/>
                </a:lnTo>
                <a:lnTo>
                  <a:pt x="4224" y="91"/>
                </a:lnTo>
                <a:lnTo>
                  <a:pt x="4228" y="91"/>
                </a:lnTo>
                <a:lnTo>
                  <a:pt x="4233" y="91"/>
                </a:lnTo>
                <a:lnTo>
                  <a:pt x="4237" y="90"/>
                </a:lnTo>
                <a:lnTo>
                  <a:pt x="4245" y="87"/>
                </a:lnTo>
                <a:lnTo>
                  <a:pt x="4251" y="81"/>
                </a:lnTo>
                <a:lnTo>
                  <a:pt x="4263" y="70"/>
                </a:lnTo>
                <a:lnTo>
                  <a:pt x="4275" y="60"/>
                </a:lnTo>
                <a:lnTo>
                  <a:pt x="4283" y="63"/>
                </a:lnTo>
                <a:lnTo>
                  <a:pt x="4291" y="67"/>
                </a:lnTo>
                <a:lnTo>
                  <a:pt x="4284" y="68"/>
                </a:lnTo>
                <a:lnTo>
                  <a:pt x="4278" y="35"/>
                </a:lnTo>
                <a:lnTo>
                  <a:pt x="4286" y="30"/>
                </a:lnTo>
                <a:lnTo>
                  <a:pt x="4292" y="25"/>
                </a:lnTo>
                <a:lnTo>
                  <a:pt x="4296" y="21"/>
                </a:lnTo>
                <a:lnTo>
                  <a:pt x="4299" y="16"/>
                </a:lnTo>
                <a:lnTo>
                  <a:pt x="4303" y="9"/>
                </a:lnTo>
                <a:lnTo>
                  <a:pt x="4304" y="0"/>
                </a:lnTo>
                <a:lnTo>
                  <a:pt x="4323" y="0"/>
                </a:lnTo>
                <a:lnTo>
                  <a:pt x="4325" y="3"/>
                </a:lnTo>
                <a:lnTo>
                  <a:pt x="4326" y="6"/>
                </a:lnTo>
                <a:lnTo>
                  <a:pt x="4326" y="9"/>
                </a:lnTo>
                <a:lnTo>
                  <a:pt x="4326" y="12"/>
                </a:lnTo>
                <a:lnTo>
                  <a:pt x="4324" y="16"/>
                </a:lnTo>
                <a:lnTo>
                  <a:pt x="4320" y="20"/>
                </a:lnTo>
                <a:lnTo>
                  <a:pt x="4315" y="24"/>
                </a:lnTo>
                <a:lnTo>
                  <a:pt x="4309" y="29"/>
                </a:lnTo>
                <a:lnTo>
                  <a:pt x="4309" y="29"/>
                </a:lnTo>
                <a:lnTo>
                  <a:pt x="4319" y="32"/>
                </a:lnTo>
                <a:lnTo>
                  <a:pt x="4327" y="36"/>
                </a:lnTo>
                <a:lnTo>
                  <a:pt x="4329" y="38"/>
                </a:lnTo>
                <a:lnTo>
                  <a:pt x="4330" y="40"/>
                </a:lnTo>
                <a:lnTo>
                  <a:pt x="4331" y="42"/>
                </a:lnTo>
                <a:lnTo>
                  <a:pt x="4331" y="44"/>
                </a:lnTo>
                <a:lnTo>
                  <a:pt x="4329" y="48"/>
                </a:lnTo>
                <a:lnTo>
                  <a:pt x="4326" y="53"/>
                </a:lnTo>
                <a:lnTo>
                  <a:pt x="4321" y="57"/>
                </a:lnTo>
                <a:lnTo>
                  <a:pt x="4317" y="62"/>
                </a:lnTo>
                <a:lnTo>
                  <a:pt x="4319" y="63"/>
                </a:lnTo>
                <a:lnTo>
                  <a:pt x="4323" y="64"/>
                </a:lnTo>
                <a:lnTo>
                  <a:pt x="4326" y="64"/>
                </a:lnTo>
                <a:lnTo>
                  <a:pt x="4329" y="64"/>
                </a:lnTo>
                <a:lnTo>
                  <a:pt x="4335" y="63"/>
                </a:lnTo>
                <a:lnTo>
                  <a:pt x="4340" y="60"/>
                </a:lnTo>
                <a:lnTo>
                  <a:pt x="4350" y="54"/>
                </a:lnTo>
                <a:lnTo>
                  <a:pt x="4360" y="49"/>
                </a:lnTo>
                <a:lnTo>
                  <a:pt x="4360" y="45"/>
                </a:lnTo>
                <a:lnTo>
                  <a:pt x="4362" y="40"/>
                </a:lnTo>
                <a:lnTo>
                  <a:pt x="4364" y="37"/>
                </a:lnTo>
                <a:lnTo>
                  <a:pt x="4366" y="33"/>
                </a:lnTo>
                <a:lnTo>
                  <a:pt x="4373" y="26"/>
                </a:lnTo>
                <a:lnTo>
                  <a:pt x="4379" y="21"/>
                </a:lnTo>
                <a:lnTo>
                  <a:pt x="4386" y="16"/>
                </a:lnTo>
                <a:lnTo>
                  <a:pt x="4393" y="11"/>
                </a:lnTo>
                <a:lnTo>
                  <a:pt x="4400" y="6"/>
                </a:lnTo>
                <a:lnTo>
                  <a:pt x="4406" y="0"/>
                </a:lnTo>
                <a:lnTo>
                  <a:pt x="4464" y="0"/>
                </a:lnTo>
                <a:lnTo>
                  <a:pt x="4462" y="1"/>
                </a:lnTo>
                <a:lnTo>
                  <a:pt x="4462" y="1"/>
                </a:lnTo>
                <a:lnTo>
                  <a:pt x="4462" y="1"/>
                </a:lnTo>
                <a:lnTo>
                  <a:pt x="4468" y="0"/>
                </a:lnTo>
                <a:lnTo>
                  <a:pt x="4474" y="0"/>
                </a:lnTo>
                <a:lnTo>
                  <a:pt x="4480" y="1"/>
                </a:lnTo>
                <a:lnTo>
                  <a:pt x="4486" y="3"/>
                </a:lnTo>
                <a:lnTo>
                  <a:pt x="4492" y="2"/>
                </a:lnTo>
                <a:lnTo>
                  <a:pt x="4498" y="1"/>
                </a:lnTo>
                <a:lnTo>
                  <a:pt x="4490" y="13"/>
                </a:lnTo>
                <a:lnTo>
                  <a:pt x="4480" y="24"/>
                </a:lnTo>
                <a:lnTo>
                  <a:pt x="4470" y="35"/>
                </a:lnTo>
                <a:lnTo>
                  <a:pt x="4458" y="45"/>
                </a:lnTo>
                <a:lnTo>
                  <a:pt x="4452" y="47"/>
                </a:lnTo>
                <a:lnTo>
                  <a:pt x="4448" y="48"/>
                </a:lnTo>
                <a:lnTo>
                  <a:pt x="4444" y="47"/>
                </a:lnTo>
                <a:lnTo>
                  <a:pt x="4442" y="45"/>
                </a:lnTo>
                <a:lnTo>
                  <a:pt x="4438" y="39"/>
                </a:lnTo>
                <a:lnTo>
                  <a:pt x="4434" y="31"/>
                </a:lnTo>
                <a:lnTo>
                  <a:pt x="4434" y="32"/>
                </a:lnTo>
                <a:lnTo>
                  <a:pt x="4434" y="33"/>
                </a:lnTo>
                <a:lnTo>
                  <a:pt x="4432" y="38"/>
                </a:lnTo>
                <a:lnTo>
                  <a:pt x="4430" y="42"/>
                </a:lnTo>
                <a:lnTo>
                  <a:pt x="4420" y="44"/>
                </a:lnTo>
                <a:lnTo>
                  <a:pt x="4410" y="46"/>
                </a:lnTo>
                <a:lnTo>
                  <a:pt x="4407" y="29"/>
                </a:lnTo>
                <a:lnTo>
                  <a:pt x="4408" y="36"/>
                </a:lnTo>
                <a:lnTo>
                  <a:pt x="4411" y="43"/>
                </a:lnTo>
                <a:lnTo>
                  <a:pt x="4413" y="46"/>
                </a:lnTo>
                <a:lnTo>
                  <a:pt x="4416" y="48"/>
                </a:lnTo>
                <a:lnTo>
                  <a:pt x="4419" y="51"/>
                </a:lnTo>
                <a:lnTo>
                  <a:pt x="4424" y="53"/>
                </a:lnTo>
                <a:lnTo>
                  <a:pt x="4430" y="52"/>
                </a:lnTo>
                <a:lnTo>
                  <a:pt x="4436" y="51"/>
                </a:lnTo>
                <a:lnTo>
                  <a:pt x="4438" y="52"/>
                </a:lnTo>
                <a:lnTo>
                  <a:pt x="4439" y="54"/>
                </a:lnTo>
                <a:lnTo>
                  <a:pt x="4439" y="56"/>
                </a:lnTo>
                <a:lnTo>
                  <a:pt x="4439" y="58"/>
                </a:lnTo>
                <a:lnTo>
                  <a:pt x="4432" y="70"/>
                </a:lnTo>
                <a:lnTo>
                  <a:pt x="4425" y="85"/>
                </a:lnTo>
                <a:lnTo>
                  <a:pt x="4422" y="91"/>
                </a:lnTo>
                <a:lnTo>
                  <a:pt x="4418" y="97"/>
                </a:lnTo>
                <a:lnTo>
                  <a:pt x="4412" y="102"/>
                </a:lnTo>
                <a:lnTo>
                  <a:pt x="4406" y="107"/>
                </a:lnTo>
                <a:lnTo>
                  <a:pt x="4400" y="117"/>
                </a:lnTo>
                <a:lnTo>
                  <a:pt x="4394" y="126"/>
                </a:lnTo>
                <a:lnTo>
                  <a:pt x="4388" y="135"/>
                </a:lnTo>
                <a:lnTo>
                  <a:pt x="4381" y="145"/>
                </a:lnTo>
                <a:lnTo>
                  <a:pt x="4374" y="153"/>
                </a:lnTo>
                <a:lnTo>
                  <a:pt x="4366" y="162"/>
                </a:lnTo>
                <a:lnTo>
                  <a:pt x="4361" y="172"/>
                </a:lnTo>
                <a:lnTo>
                  <a:pt x="4356" y="182"/>
                </a:lnTo>
                <a:lnTo>
                  <a:pt x="4351" y="185"/>
                </a:lnTo>
                <a:lnTo>
                  <a:pt x="4344" y="188"/>
                </a:lnTo>
                <a:lnTo>
                  <a:pt x="4331" y="217"/>
                </a:lnTo>
                <a:lnTo>
                  <a:pt x="4316" y="244"/>
                </a:lnTo>
                <a:lnTo>
                  <a:pt x="4308" y="258"/>
                </a:lnTo>
                <a:lnTo>
                  <a:pt x="4299" y="270"/>
                </a:lnTo>
                <a:lnTo>
                  <a:pt x="4288" y="281"/>
                </a:lnTo>
                <a:lnTo>
                  <a:pt x="4275" y="291"/>
                </a:lnTo>
                <a:lnTo>
                  <a:pt x="4272" y="293"/>
                </a:lnTo>
                <a:lnTo>
                  <a:pt x="4270" y="296"/>
                </a:lnTo>
                <a:lnTo>
                  <a:pt x="4268" y="299"/>
                </a:lnTo>
                <a:lnTo>
                  <a:pt x="4267" y="302"/>
                </a:lnTo>
                <a:lnTo>
                  <a:pt x="4267" y="313"/>
                </a:lnTo>
                <a:lnTo>
                  <a:pt x="4265" y="322"/>
                </a:lnTo>
                <a:lnTo>
                  <a:pt x="4263" y="331"/>
                </a:lnTo>
                <a:lnTo>
                  <a:pt x="4261" y="339"/>
                </a:lnTo>
                <a:lnTo>
                  <a:pt x="4257" y="347"/>
                </a:lnTo>
                <a:lnTo>
                  <a:pt x="4253" y="354"/>
                </a:lnTo>
                <a:lnTo>
                  <a:pt x="4248" y="362"/>
                </a:lnTo>
                <a:lnTo>
                  <a:pt x="4243" y="369"/>
                </a:lnTo>
                <a:lnTo>
                  <a:pt x="4220" y="395"/>
                </a:lnTo>
                <a:lnTo>
                  <a:pt x="4197" y="421"/>
                </a:lnTo>
                <a:lnTo>
                  <a:pt x="4192" y="429"/>
                </a:lnTo>
                <a:lnTo>
                  <a:pt x="4188" y="436"/>
                </a:lnTo>
                <a:lnTo>
                  <a:pt x="4185" y="444"/>
                </a:lnTo>
                <a:lnTo>
                  <a:pt x="4181" y="452"/>
                </a:lnTo>
                <a:lnTo>
                  <a:pt x="4176" y="468"/>
                </a:lnTo>
                <a:lnTo>
                  <a:pt x="4170" y="484"/>
                </a:lnTo>
                <a:lnTo>
                  <a:pt x="4168" y="489"/>
                </a:lnTo>
                <a:lnTo>
                  <a:pt x="4166" y="495"/>
                </a:lnTo>
                <a:lnTo>
                  <a:pt x="4165" y="497"/>
                </a:lnTo>
                <a:lnTo>
                  <a:pt x="4163" y="498"/>
                </a:lnTo>
                <a:lnTo>
                  <a:pt x="4162" y="499"/>
                </a:lnTo>
                <a:lnTo>
                  <a:pt x="4159" y="499"/>
                </a:lnTo>
                <a:lnTo>
                  <a:pt x="4154" y="497"/>
                </a:lnTo>
                <a:lnTo>
                  <a:pt x="4150" y="496"/>
                </a:lnTo>
                <a:lnTo>
                  <a:pt x="4146" y="496"/>
                </a:lnTo>
                <a:lnTo>
                  <a:pt x="4142" y="496"/>
                </a:lnTo>
                <a:lnTo>
                  <a:pt x="4139" y="497"/>
                </a:lnTo>
                <a:lnTo>
                  <a:pt x="4135" y="499"/>
                </a:lnTo>
                <a:lnTo>
                  <a:pt x="4132" y="501"/>
                </a:lnTo>
                <a:lnTo>
                  <a:pt x="4130" y="504"/>
                </a:lnTo>
                <a:lnTo>
                  <a:pt x="4122" y="515"/>
                </a:lnTo>
                <a:lnTo>
                  <a:pt x="4114" y="527"/>
                </a:lnTo>
                <a:lnTo>
                  <a:pt x="4090" y="554"/>
                </a:lnTo>
                <a:lnTo>
                  <a:pt x="4067" y="583"/>
                </a:lnTo>
                <a:lnTo>
                  <a:pt x="4043" y="610"/>
                </a:lnTo>
                <a:lnTo>
                  <a:pt x="4019" y="638"/>
                </a:lnTo>
                <a:lnTo>
                  <a:pt x="3997" y="659"/>
                </a:lnTo>
                <a:lnTo>
                  <a:pt x="3975" y="679"/>
                </a:lnTo>
                <a:lnTo>
                  <a:pt x="3951" y="700"/>
                </a:lnTo>
                <a:lnTo>
                  <a:pt x="3929" y="719"/>
                </a:lnTo>
                <a:lnTo>
                  <a:pt x="3905" y="739"/>
                </a:lnTo>
                <a:lnTo>
                  <a:pt x="3882" y="760"/>
                </a:lnTo>
                <a:lnTo>
                  <a:pt x="3859" y="780"/>
                </a:lnTo>
                <a:lnTo>
                  <a:pt x="3838" y="802"/>
                </a:lnTo>
                <a:lnTo>
                  <a:pt x="3823" y="818"/>
                </a:lnTo>
                <a:lnTo>
                  <a:pt x="3805" y="834"/>
                </a:lnTo>
                <a:lnTo>
                  <a:pt x="3797" y="842"/>
                </a:lnTo>
                <a:lnTo>
                  <a:pt x="3788" y="849"/>
                </a:lnTo>
                <a:lnTo>
                  <a:pt x="3779" y="857"/>
                </a:lnTo>
                <a:lnTo>
                  <a:pt x="3769" y="863"/>
                </a:lnTo>
                <a:lnTo>
                  <a:pt x="3761" y="870"/>
                </a:lnTo>
                <a:lnTo>
                  <a:pt x="3753" y="878"/>
                </a:lnTo>
                <a:lnTo>
                  <a:pt x="3759" y="888"/>
                </a:lnTo>
                <a:lnTo>
                  <a:pt x="3765" y="898"/>
                </a:lnTo>
                <a:lnTo>
                  <a:pt x="3779" y="909"/>
                </a:lnTo>
                <a:lnTo>
                  <a:pt x="3793" y="921"/>
                </a:lnTo>
                <a:lnTo>
                  <a:pt x="3794" y="918"/>
                </a:lnTo>
                <a:lnTo>
                  <a:pt x="3795" y="915"/>
                </a:lnTo>
                <a:lnTo>
                  <a:pt x="3798" y="912"/>
                </a:lnTo>
                <a:lnTo>
                  <a:pt x="3801" y="909"/>
                </a:lnTo>
                <a:lnTo>
                  <a:pt x="3814" y="901"/>
                </a:lnTo>
                <a:lnTo>
                  <a:pt x="3828" y="892"/>
                </a:lnTo>
                <a:lnTo>
                  <a:pt x="3851" y="868"/>
                </a:lnTo>
                <a:lnTo>
                  <a:pt x="3875" y="843"/>
                </a:lnTo>
                <a:lnTo>
                  <a:pt x="3898" y="819"/>
                </a:lnTo>
                <a:lnTo>
                  <a:pt x="3922" y="794"/>
                </a:lnTo>
                <a:lnTo>
                  <a:pt x="3932" y="783"/>
                </a:lnTo>
                <a:lnTo>
                  <a:pt x="3942" y="773"/>
                </a:lnTo>
                <a:lnTo>
                  <a:pt x="3952" y="762"/>
                </a:lnTo>
                <a:lnTo>
                  <a:pt x="3963" y="752"/>
                </a:lnTo>
                <a:lnTo>
                  <a:pt x="3963" y="752"/>
                </a:lnTo>
                <a:lnTo>
                  <a:pt x="3964" y="750"/>
                </a:lnTo>
                <a:lnTo>
                  <a:pt x="3965" y="749"/>
                </a:lnTo>
                <a:lnTo>
                  <a:pt x="3982" y="729"/>
                </a:lnTo>
                <a:lnTo>
                  <a:pt x="4001" y="711"/>
                </a:lnTo>
                <a:lnTo>
                  <a:pt x="4018" y="692"/>
                </a:lnTo>
                <a:lnTo>
                  <a:pt x="4036" y="672"/>
                </a:lnTo>
                <a:lnTo>
                  <a:pt x="4058" y="646"/>
                </a:lnTo>
                <a:lnTo>
                  <a:pt x="4081" y="619"/>
                </a:lnTo>
                <a:lnTo>
                  <a:pt x="4105" y="594"/>
                </a:lnTo>
                <a:lnTo>
                  <a:pt x="4130" y="569"/>
                </a:lnTo>
                <a:lnTo>
                  <a:pt x="4132" y="566"/>
                </a:lnTo>
                <a:lnTo>
                  <a:pt x="4134" y="564"/>
                </a:lnTo>
                <a:lnTo>
                  <a:pt x="4136" y="563"/>
                </a:lnTo>
                <a:lnTo>
                  <a:pt x="4139" y="564"/>
                </a:lnTo>
                <a:lnTo>
                  <a:pt x="4142" y="566"/>
                </a:lnTo>
                <a:lnTo>
                  <a:pt x="4145" y="571"/>
                </a:lnTo>
                <a:lnTo>
                  <a:pt x="4145" y="574"/>
                </a:lnTo>
                <a:lnTo>
                  <a:pt x="4144" y="576"/>
                </a:lnTo>
                <a:lnTo>
                  <a:pt x="4146" y="576"/>
                </a:lnTo>
                <a:lnTo>
                  <a:pt x="4149" y="576"/>
                </a:lnTo>
                <a:lnTo>
                  <a:pt x="4152" y="575"/>
                </a:lnTo>
                <a:lnTo>
                  <a:pt x="4154" y="575"/>
                </a:lnTo>
                <a:lnTo>
                  <a:pt x="4157" y="576"/>
                </a:lnTo>
                <a:lnTo>
                  <a:pt x="4160" y="577"/>
                </a:lnTo>
                <a:lnTo>
                  <a:pt x="4158" y="574"/>
                </a:lnTo>
                <a:lnTo>
                  <a:pt x="4157" y="571"/>
                </a:lnTo>
                <a:lnTo>
                  <a:pt x="4156" y="567"/>
                </a:lnTo>
                <a:lnTo>
                  <a:pt x="4157" y="564"/>
                </a:lnTo>
                <a:lnTo>
                  <a:pt x="4156" y="564"/>
                </a:lnTo>
                <a:lnTo>
                  <a:pt x="4155" y="565"/>
                </a:lnTo>
                <a:lnTo>
                  <a:pt x="4151" y="564"/>
                </a:lnTo>
                <a:lnTo>
                  <a:pt x="4148" y="564"/>
                </a:lnTo>
                <a:lnTo>
                  <a:pt x="4146" y="562"/>
                </a:lnTo>
                <a:lnTo>
                  <a:pt x="4143" y="560"/>
                </a:lnTo>
                <a:lnTo>
                  <a:pt x="4142" y="559"/>
                </a:lnTo>
                <a:lnTo>
                  <a:pt x="4142" y="557"/>
                </a:lnTo>
                <a:lnTo>
                  <a:pt x="4142" y="555"/>
                </a:lnTo>
                <a:lnTo>
                  <a:pt x="4142" y="553"/>
                </a:lnTo>
                <a:lnTo>
                  <a:pt x="4144" y="549"/>
                </a:lnTo>
                <a:lnTo>
                  <a:pt x="4145" y="546"/>
                </a:lnTo>
                <a:lnTo>
                  <a:pt x="4147" y="543"/>
                </a:lnTo>
                <a:lnTo>
                  <a:pt x="4151" y="540"/>
                </a:lnTo>
                <a:lnTo>
                  <a:pt x="4168" y="514"/>
                </a:lnTo>
                <a:lnTo>
                  <a:pt x="4186" y="488"/>
                </a:lnTo>
                <a:lnTo>
                  <a:pt x="4203" y="462"/>
                </a:lnTo>
                <a:lnTo>
                  <a:pt x="4222" y="439"/>
                </a:lnTo>
                <a:lnTo>
                  <a:pt x="4222" y="439"/>
                </a:lnTo>
                <a:lnTo>
                  <a:pt x="4222" y="438"/>
                </a:lnTo>
                <a:lnTo>
                  <a:pt x="4225" y="440"/>
                </a:lnTo>
                <a:lnTo>
                  <a:pt x="4228" y="444"/>
                </a:lnTo>
                <a:lnTo>
                  <a:pt x="4234" y="449"/>
                </a:lnTo>
                <a:lnTo>
                  <a:pt x="4239" y="454"/>
                </a:lnTo>
                <a:lnTo>
                  <a:pt x="4243" y="459"/>
                </a:lnTo>
                <a:lnTo>
                  <a:pt x="4247" y="462"/>
                </a:lnTo>
                <a:lnTo>
                  <a:pt x="4250" y="463"/>
                </a:lnTo>
                <a:lnTo>
                  <a:pt x="4251" y="463"/>
                </a:lnTo>
                <a:lnTo>
                  <a:pt x="4250" y="458"/>
                </a:lnTo>
                <a:lnTo>
                  <a:pt x="4250" y="453"/>
                </a:lnTo>
                <a:lnTo>
                  <a:pt x="4250" y="448"/>
                </a:lnTo>
                <a:lnTo>
                  <a:pt x="4251" y="445"/>
                </a:lnTo>
                <a:lnTo>
                  <a:pt x="4254" y="438"/>
                </a:lnTo>
                <a:lnTo>
                  <a:pt x="4257" y="433"/>
                </a:lnTo>
                <a:lnTo>
                  <a:pt x="4261" y="428"/>
                </a:lnTo>
                <a:lnTo>
                  <a:pt x="4265" y="424"/>
                </a:lnTo>
                <a:lnTo>
                  <a:pt x="4267" y="420"/>
                </a:lnTo>
                <a:lnTo>
                  <a:pt x="4268" y="414"/>
                </a:lnTo>
                <a:lnTo>
                  <a:pt x="4273" y="417"/>
                </a:lnTo>
                <a:lnTo>
                  <a:pt x="4273" y="416"/>
                </a:lnTo>
                <a:lnTo>
                  <a:pt x="4273" y="416"/>
                </a:lnTo>
                <a:lnTo>
                  <a:pt x="4272" y="416"/>
                </a:lnTo>
                <a:lnTo>
                  <a:pt x="4271" y="416"/>
                </a:lnTo>
                <a:lnTo>
                  <a:pt x="4270" y="418"/>
                </a:lnTo>
                <a:lnTo>
                  <a:pt x="4279" y="422"/>
                </a:lnTo>
                <a:lnTo>
                  <a:pt x="4285" y="427"/>
                </a:lnTo>
                <a:lnTo>
                  <a:pt x="4285" y="427"/>
                </a:lnTo>
                <a:lnTo>
                  <a:pt x="4285" y="424"/>
                </a:lnTo>
                <a:lnTo>
                  <a:pt x="4285" y="421"/>
                </a:lnTo>
                <a:lnTo>
                  <a:pt x="4285" y="420"/>
                </a:lnTo>
                <a:lnTo>
                  <a:pt x="4286" y="419"/>
                </a:lnTo>
                <a:lnTo>
                  <a:pt x="4289" y="417"/>
                </a:lnTo>
                <a:lnTo>
                  <a:pt x="4296" y="416"/>
                </a:lnTo>
                <a:lnTo>
                  <a:pt x="4295" y="423"/>
                </a:lnTo>
                <a:lnTo>
                  <a:pt x="4295" y="423"/>
                </a:lnTo>
                <a:lnTo>
                  <a:pt x="4295" y="423"/>
                </a:lnTo>
                <a:lnTo>
                  <a:pt x="4291" y="424"/>
                </a:lnTo>
                <a:lnTo>
                  <a:pt x="4288" y="423"/>
                </a:lnTo>
                <a:lnTo>
                  <a:pt x="4285" y="421"/>
                </a:lnTo>
                <a:lnTo>
                  <a:pt x="4283" y="419"/>
                </a:lnTo>
                <a:lnTo>
                  <a:pt x="4281" y="416"/>
                </a:lnTo>
                <a:lnTo>
                  <a:pt x="4280" y="412"/>
                </a:lnTo>
                <a:lnTo>
                  <a:pt x="4279" y="408"/>
                </a:lnTo>
                <a:lnTo>
                  <a:pt x="4279" y="404"/>
                </a:lnTo>
                <a:lnTo>
                  <a:pt x="4280" y="400"/>
                </a:lnTo>
                <a:lnTo>
                  <a:pt x="4281" y="395"/>
                </a:lnTo>
                <a:lnTo>
                  <a:pt x="4283" y="391"/>
                </a:lnTo>
                <a:lnTo>
                  <a:pt x="4286" y="386"/>
                </a:lnTo>
                <a:lnTo>
                  <a:pt x="4290" y="382"/>
                </a:lnTo>
                <a:lnTo>
                  <a:pt x="4294" y="378"/>
                </a:lnTo>
                <a:lnTo>
                  <a:pt x="4299" y="374"/>
                </a:lnTo>
                <a:lnTo>
                  <a:pt x="4305" y="371"/>
                </a:lnTo>
                <a:lnTo>
                  <a:pt x="4308" y="381"/>
                </a:lnTo>
                <a:lnTo>
                  <a:pt x="4312" y="390"/>
                </a:lnTo>
                <a:lnTo>
                  <a:pt x="4312" y="389"/>
                </a:lnTo>
                <a:lnTo>
                  <a:pt x="4312" y="389"/>
                </a:lnTo>
                <a:lnTo>
                  <a:pt x="4312" y="383"/>
                </a:lnTo>
                <a:lnTo>
                  <a:pt x="4312" y="379"/>
                </a:lnTo>
                <a:lnTo>
                  <a:pt x="4313" y="375"/>
                </a:lnTo>
                <a:lnTo>
                  <a:pt x="4315" y="372"/>
                </a:lnTo>
                <a:lnTo>
                  <a:pt x="4316" y="370"/>
                </a:lnTo>
                <a:lnTo>
                  <a:pt x="4318" y="368"/>
                </a:lnTo>
                <a:lnTo>
                  <a:pt x="4320" y="367"/>
                </a:lnTo>
                <a:lnTo>
                  <a:pt x="4324" y="366"/>
                </a:lnTo>
                <a:lnTo>
                  <a:pt x="4336" y="367"/>
                </a:lnTo>
                <a:lnTo>
                  <a:pt x="4348" y="369"/>
                </a:lnTo>
                <a:lnTo>
                  <a:pt x="4347" y="375"/>
                </a:lnTo>
                <a:lnTo>
                  <a:pt x="4344" y="380"/>
                </a:lnTo>
                <a:lnTo>
                  <a:pt x="4341" y="385"/>
                </a:lnTo>
                <a:lnTo>
                  <a:pt x="4338" y="390"/>
                </a:lnTo>
                <a:lnTo>
                  <a:pt x="4330" y="400"/>
                </a:lnTo>
                <a:lnTo>
                  <a:pt x="4321" y="409"/>
                </a:lnTo>
                <a:lnTo>
                  <a:pt x="4313" y="419"/>
                </a:lnTo>
                <a:lnTo>
                  <a:pt x="4305" y="428"/>
                </a:lnTo>
                <a:lnTo>
                  <a:pt x="4299" y="438"/>
                </a:lnTo>
                <a:lnTo>
                  <a:pt x="4294" y="449"/>
                </a:lnTo>
                <a:lnTo>
                  <a:pt x="4290" y="451"/>
                </a:lnTo>
                <a:lnTo>
                  <a:pt x="4288" y="453"/>
                </a:lnTo>
                <a:lnTo>
                  <a:pt x="4286" y="456"/>
                </a:lnTo>
                <a:lnTo>
                  <a:pt x="4285" y="459"/>
                </a:lnTo>
                <a:lnTo>
                  <a:pt x="4282" y="463"/>
                </a:lnTo>
                <a:lnTo>
                  <a:pt x="4278" y="466"/>
                </a:lnTo>
                <a:lnTo>
                  <a:pt x="4270" y="470"/>
                </a:lnTo>
                <a:lnTo>
                  <a:pt x="4260" y="473"/>
                </a:lnTo>
                <a:lnTo>
                  <a:pt x="4260" y="473"/>
                </a:lnTo>
                <a:lnTo>
                  <a:pt x="4260" y="472"/>
                </a:lnTo>
                <a:lnTo>
                  <a:pt x="4242" y="504"/>
                </a:lnTo>
                <a:lnTo>
                  <a:pt x="4222" y="540"/>
                </a:lnTo>
                <a:lnTo>
                  <a:pt x="4212" y="557"/>
                </a:lnTo>
                <a:lnTo>
                  <a:pt x="4202" y="574"/>
                </a:lnTo>
                <a:lnTo>
                  <a:pt x="4191" y="591"/>
                </a:lnTo>
                <a:lnTo>
                  <a:pt x="4178" y="606"/>
                </a:lnTo>
                <a:lnTo>
                  <a:pt x="4181" y="606"/>
                </a:lnTo>
                <a:lnTo>
                  <a:pt x="4181" y="615"/>
                </a:lnTo>
                <a:lnTo>
                  <a:pt x="4179" y="619"/>
                </a:lnTo>
                <a:lnTo>
                  <a:pt x="4178" y="620"/>
                </a:lnTo>
                <a:lnTo>
                  <a:pt x="4177" y="620"/>
                </a:lnTo>
                <a:lnTo>
                  <a:pt x="4175" y="619"/>
                </a:lnTo>
                <a:lnTo>
                  <a:pt x="4174" y="618"/>
                </a:lnTo>
                <a:lnTo>
                  <a:pt x="4167" y="612"/>
                </a:lnTo>
                <a:lnTo>
                  <a:pt x="4163" y="609"/>
                </a:lnTo>
                <a:lnTo>
                  <a:pt x="4158" y="615"/>
                </a:lnTo>
                <a:lnTo>
                  <a:pt x="4153" y="619"/>
                </a:lnTo>
                <a:lnTo>
                  <a:pt x="4145" y="625"/>
                </a:lnTo>
                <a:lnTo>
                  <a:pt x="4127" y="632"/>
                </a:lnTo>
                <a:lnTo>
                  <a:pt x="4127" y="632"/>
                </a:lnTo>
                <a:lnTo>
                  <a:pt x="4127" y="632"/>
                </a:lnTo>
                <a:lnTo>
                  <a:pt x="4128" y="639"/>
                </a:lnTo>
                <a:lnTo>
                  <a:pt x="4128" y="645"/>
                </a:lnTo>
                <a:lnTo>
                  <a:pt x="4128" y="653"/>
                </a:lnTo>
                <a:lnTo>
                  <a:pt x="4127" y="661"/>
                </a:lnTo>
                <a:lnTo>
                  <a:pt x="4125" y="669"/>
                </a:lnTo>
                <a:lnTo>
                  <a:pt x="4122" y="675"/>
                </a:lnTo>
                <a:lnTo>
                  <a:pt x="4120" y="678"/>
                </a:lnTo>
                <a:lnTo>
                  <a:pt x="4117" y="680"/>
                </a:lnTo>
                <a:lnTo>
                  <a:pt x="4114" y="682"/>
                </a:lnTo>
                <a:lnTo>
                  <a:pt x="4110" y="683"/>
                </a:lnTo>
                <a:lnTo>
                  <a:pt x="4116" y="682"/>
                </a:lnTo>
                <a:lnTo>
                  <a:pt x="4116" y="692"/>
                </a:lnTo>
                <a:lnTo>
                  <a:pt x="4115" y="695"/>
                </a:lnTo>
                <a:lnTo>
                  <a:pt x="4113" y="695"/>
                </a:lnTo>
                <a:lnTo>
                  <a:pt x="4111" y="692"/>
                </a:lnTo>
                <a:lnTo>
                  <a:pt x="4106" y="683"/>
                </a:lnTo>
                <a:lnTo>
                  <a:pt x="4104" y="680"/>
                </a:lnTo>
                <a:lnTo>
                  <a:pt x="4105" y="685"/>
                </a:lnTo>
                <a:lnTo>
                  <a:pt x="4104" y="687"/>
                </a:lnTo>
                <a:lnTo>
                  <a:pt x="4103" y="691"/>
                </a:lnTo>
                <a:lnTo>
                  <a:pt x="4101" y="694"/>
                </a:lnTo>
                <a:lnTo>
                  <a:pt x="4098" y="698"/>
                </a:lnTo>
                <a:lnTo>
                  <a:pt x="4091" y="704"/>
                </a:lnTo>
                <a:lnTo>
                  <a:pt x="4086" y="710"/>
                </a:lnTo>
                <a:lnTo>
                  <a:pt x="4085" y="715"/>
                </a:lnTo>
                <a:lnTo>
                  <a:pt x="4082" y="719"/>
                </a:lnTo>
                <a:lnTo>
                  <a:pt x="4077" y="721"/>
                </a:lnTo>
                <a:lnTo>
                  <a:pt x="4073" y="721"/>
                </a:lnTo>
                <a:lnTo>
                  <a:pt x="4073" y="722"/>
                </a:lnTo>
                <a:lnTo>
                  <a:pt x="4073" y="722"/>
                </a:lnTo>
                <a:lnTo>
                  <a:pt x="4066" y="734"/>
                </a:lnTo>
                <a:lnTo>
                  <a:pt x="4058" y="746"/>
                </a:lnTo>
                <a:lnTo>
                  <a:pt x="4049" y="757"/>
                </a:lnTo>
                <a:lnTo>
                  <a:pt x="4039" y="768"/>
                </a:lnTo>
                <a:lnTo>
                  <a:pt x="4029" y="777"/>
                </a:lnTo>
                <a:lnTo>
                  <a:pt x="4019" y="786"/>
                </a:lnTo>
                <a:lnTo>
                  <a:pt x="4008" y="795"/>
                </a:lnTo>
                <a:lnTo>
                  <a:pt x="3995" y="803"/>
                </a:lnTo>
                <a:lnTo>
                  <a:pt x="3994" y="806"/>
                </a:lnTo>
                <a:lnTo>
                  <a:pt x="3994" y="808"/>
                </a:lnTo>
                <a:lnTo>
                  <a:pt x="3986" y="819"/>
                </a:lnTo>
                <a:lnTo>
                  <a:pt x="3978" y="830"/>
                </a:lnTo>
                <a:lnTo>
                  <a:pt x="3969" y="840"/>
                </a:lnTo>
                <a:lnTo>
                  <a:pt x="3959" y="849"/>
                </a:lnTo>
                <a:lnTo>
                  <a:pt x="3939" y="869"/>
                </a:lnTo>
                <a:lnTo>
                  <a:pt x="3920" y="887"/>
                </a:lnTo>
                <a:lnTo>
                  <a:pt x="3918" y="889"/>
                </a:lnTo>
                <a:lnTo>
                  <a:pt x="3915" y="891"/>
                </a:lnTo>
                <a:lnTo>
                  <a:pt x="3916" y="896"/>
                </a:lnTo>
                <a:lnTo>
                  <a:pt x="3918" y="899"/>
                </a:lnTo>
                <a:lnTo>
                  <a:pt x="3920" y="899"/>
                </a:lnTo>
                <a:lnTo>
                  <a:pt x="3922" y="899"/>
                </a:lnTo>
                <a:lnTo>
                  <a:pt x="3925" y="899"/>
                </a:lnTo>
                <a:lnTo>
                  <a:pt x="3929" y="898"/>
                </a:lnTo>
                <a:lnTo>
                  <a:pt x="3931" y="892"/>
                </a:lnTo>
                <a:lnTo>
                  <a:pt x="3935" y="888"/>
                </a:lnTo>
                <a:lnTo>
                  <a:pt x="3939" y="884"/>
                </a:lnTo>
                <a:lnTo>
                  <a:pt x="3943" y="880"/>
                </a:lnTo>
                <a:lnTo>
                  <a:pt x="3948" y="877"/>
                </a:lnTo>
                <a:lnTo>
                  <a:pt x="3952" y="873"/>
                </a:lnTo>
                <a:lnTo>
                  <a:pt x="3957" y="869"/>
                </a:lnTo>
                <a:lnTo>
                  <a:pt x="3960" y="864"/>
                </a:lnTo>
                <a:lnTo>
                  <a:pt x="3962" y="864"/>
                </a:lnTo>
                <a:lnTo>
                  <a:pt x="3964" y="864"/>
                </a:lnTo>
                <a:lnTo>
                  <a:pt x="3962" y="864"/>
                </a:lnTo>
                <a:lnTo>
                  <a:pt x="3960" y="864"/>
                </a:lnTo>
                <a:lnTo>
                  <a:pt x="3969" y="856"/>
                </a:lnTo>
                <a:lnTo>
                  <a:pt x="3979" y="847"/>
                </a:lnTo>
                <a:lnTo>
                  <a:pt x="3983" y="844"/>
                </a:lnTo>
                <a:lnTo>
                  <a:pt x="3987" y="839"/>
                </a:lnTo>
                <a:lnTo>
                  <a:pt x="3989" y="838"/>
                </a:lnTo>
                <a:lnTo>
                  <a:pt x="3991" y="838"/>
                </a:lnTo>
                <a:lnTo>
                  <a:pt x="3993" y="840"/>
                </a:lnTo>
                <a:lnTo>
                  <a:pt x="3997" y="844"/>
                </a:lnTo>
                <a:lnTo>
                  <a:pt x="4001" y="845"/>
                </a:lnTo>
                <a:lnTo>
                  <a:pt x="4003" y="847"/>
                </a:lnTo>
                <a:lnTo>
                  <a:pt x="4006" y="849"/>
                </a:lnTo>
                <a:lnTo>
                  <a:pt x="4007" y="851"/>
                </a:lnTo>
                <a:lnTo>
                  <a:pt x="4010" y="857"/>
                </a:lnTo>
                <a:lnTo>
                  <a:pt x="4010" y="864"/>
                </a:lnTo>
                <a:lnTo>
                  <a:pt x="4009" y="868"/>
                </a:lnTo>
                <a:lnTo>
                  <a:pt x="4007" y="873"/>
                </a:lnTo>
                <a:lnTo>
                  <a:pt x="4005" y="877"/>
                </a:lnTo>
                <a:lnTo>
                  <a:pt x="4002" y="881"/>
                </a:lnTo>
                <a:lnTo>
                  <a:pt x="3995" y="885"/>
                </a:lnTo>
                <a:lnTo>
                  <a:pt x="3990" y="890"/>
                </a:lnTo>
                <a:lnTo>
                  <a:pt x="3989" y="892"/>
                </a:lnTo>
                <a:lnTo>
                  <a:pt x="3989" y="893"/>
                </a:lnTo>
                <a:lnTo>
                  <a:pt x="3992" y="898"/>
                </a:lnTo>
                <a:lnTo>
                  <a:pt x="3995" y="903"/>
                </a:lnTo>
                <a:lnTo>
                  <a:pt x="3999" y="907"/>
                </a:lnTo>
                <a:lnTo>
                  <a:pt x="4005" y="912"/>
                </a:lnTo>
                <a:lnTo>
                  <a:pt x="4006" y="911"/>
                </a:lnTo>
                <a:lnTo>
                  <a:pt x="4007" y="909"/>
                </a:lnTo>
                <a:lnTo>
                  <a:pt x="4019" y="895"/>
                </a:lnTo>
                <a:lnTo>
                  <a:pt x="4031" y="882"/>
                </a:lnTo>
                <a:lnTo>
                  <a:pt x="4032" y="882"/>
                </a:lnTo>
                <a:lnTo>
                  <a:pt x="4032" y="881"/>
                </a:lnTo>
                <a:lnTo>
                  <a:pt x="4026" y="883"/>
                </a:lnTo>
                <a:lnTo>
                  <a:pt x="4020" y="886"/>
                </a:lnTo>
                <a:lnTo>
                  <a:pt x="4017" y="886"/>
                </a:lnTo>
                <a:lnTo>
                  <a:pt x="4015" y="886"/>
                </a:lnTo>
                <a:lnTo>
                  <a:pt x="4012" y="886"/>
                </a:lnTo>
                <a:lnTo>
                  <a:pt x="4009" y="884"/>
                </a:lnTo>
                <a:lnTo>
                  <a:pt x="4007" y="881"/>
                </a:lnTo>
                <a:lnTo>
                  <a:pt x="4007" y="877"/>
                </a:lnTo>
                <a:lnTo>
                  <a:pt x="4010" y="874"/>
                </a:lnTo>
                <a:lnTo>
                  <a:pt x="4012" y="871"/>
                </a:lnTo>
                <a:lnTo>
                  <a:pt x="4013" y="868"/>
                </a:lnTo>
                <a:lnTo>
                  <a:pt x="4013" y="865"/>
                </a:lnTo>
                <a:lnTo>
                  <a:pt x="4013" y="859"/>
                </a:lnTo>
                <a:lnTo>
                  <a:pt x="4011" y="852"/>
                </a:lnTo>
                <a:lnTo>
                  <a:pt x="4010" y="845"/>
                </a:lnTo>
                <a:lnTo>
                  <a:pt x="4009" y="839"/>
                </a:lnTo>
                <a:lnTo>
                  <a:pt x="4009" y="836"/>
                </a:lnTo>
                <a:lnTo>
                  <a:pt x="4009" y="833"/>
                </a:lnTo>
                <a:lnTo>
                  <a:pt x="4010" y="830"/>
                </a:lnTo>
                <a:lnTo>
                  <a:pt x="4012" y="827"/>
                </a:lnTo>
                <a:lnTo>
                  <a:pt x="4019" y="822"/>
                </a:lnTo>
                <a:lnTo>
                  <a:pt x="4026" y="817"/>
                </a:lnTo>
                <a:lnTo>
                  <a:pt x="4028" y="813"/>
                </a:lnTo>
                <a:lnTo>
                  <a:pt x="4030" y="810"/>
                </a:lnTo>
                <a:lnTo>
                  <a:pt x="4030" y="805"/>
                </a:lnTo>
                <a:lnTo>
                  <a:pt x="4028" y="798"/>
                </a:lnTo>
                <a:lnTo>
                  <a:pt x="4028" y="795"/>
                </a:lnTo>
                <a:lnTo>
                  <a:pt x="4028" y="792"/>
                </a:lnTo>
                <a:lnTo>
                  <a:pt x="4029" y="788"/>
                </a:lnTo>
                <a:lnTo>
                  <a:pt x="4031" y="785"/>
                </a:lnTo>
                <a:lnTo>
                  <a:pt x="4034" y="783"/>
                </a:lnTo>
                <a:lnTo>
                  <a:pt x="4038" y="782"/>
                </a:lnTo>
                <a:lnTo>
                  <a:pt x="4043" y="784"/>
                </a:lnTo>
                <a:lnTo>
                  <a:pt x="4050" y="789"/>
                </a:lnTo>
                <a:lnTo>
                  <a:pt x="4052" y="790"/>
                </a:lnTo>
                <a:lnTo>
                  <a:pt x="4054" y="790"/>
                </a:lnTo>
                <a:lnTo>
                  <a:pt x="4056" y="789"/>
                </a:lnTo>
                <a:lnTo>
                  <a:pt x="4057" y="787"/>
                </a:lnTo>
                <a:lnTo>
                  <a:pt x="4059" y="784"/>
                </a:lnTo>
                <a:lnTo>
                  <a:pt x="4060" y="781"/>
                </a:lnTo>
                <a:lnTo>
                  <a:pt x="4060" y="778"/>
                </a:lnTo>
                <a:lnTo>
                  <a:pt x="4060" y="775"/>
                </a:lnTo>
                <a:lnTo>
                  <a:pt x="4062" y="777"/>
                </a:lnTo>
                <a:lnTo>
                  <a:pt x="4064" y="778"/>
                </a:lnTo>
                <a:lnTo>
                  <a:pt x="4062" y="777"/>
                </a:lnTo>
                <a:lnTo>
                  <a:pt x="4060" y="775"/>
                </a:lnTo>
                <a:lnTo>
                  <a:pt x="4060" y="767"/>
                </a:lnTo>
                <a:lnTo>
                  <a:pt x="4063" y="759"/>
                </a:lnTo>
                <a:lnTo>
                  <a:pt x="4067" y="753"/>
                </a:lnTo>
                <a:lnTo>
                  <a:pt x="4072" y="746"/>
                </a:lnTo>
                <a:lnTo>
                  <a:pt x="4082" y="734"/>
                </a:lnTo>
                <a:lnTo>
                  <a:pt x="4093" y="722"/>
                </a:lnTo>
                <a:lnTo>
                  <a:pt x="4099" y="717"/>
                </a:lnTo>
                <a:lnTo>
                  <a:pt x="4104" y="710"/>
                </a:lnTo>
                <a:lnTo>
                  <a:pt x="4109" y="704"/>
                </a:lnTo>
                <a:lnTo>
                  <a:pt x="4113" y="697"/>
                </a:lnTo>
                <a:lnTo>
                  <a:pt x="4118" y="691"/>
                </a:lnTo>
                <a:lnTo>
                  <a:pt x="4123" y="684"/>
                </a:lnTo>
                <a:lnTo>
                  <a:pt x="4129" y="678"/>
                </a:lnTo>
                <a:lnTo>
                  <a:pt x="4136" y="673"/>
                </a:lnTo>
                <a:lnTo>
                  <a:pt x="4164" y="642"/>
                </a:lnTo>
                <a:lnTo>
                  <a:pt x="4193" y="610"/>
                </a:lnTo>
                <a:lnTo>
                  <a:pt x="4207" y="595"/>
                </a:lnTo>
                <a:lnTo>
                  <a:pt x="4220" y="580"/>
                </a:lnTo>
                <a:lnTo>
                  <a:pt x="4232" y="564"/>
                </a:lnTo>
                <a:lnTo>
                  <a:pt x="4242" y="549"/>
                </a:lnTo>
                <a:lnTo>
                  <a:pt x="4243" y="550"/>
                </a:lnTo>
                <a:lnTo>
                  <a:pt x="4243" y="548"/>
                </a:lnTo>
                <a:lnTo>
                  <a:pt x="4247" y="548"/>
                </a:lnTo>
                <a:lnTo>
                  <a:pt x="4251" y="547"/>
                </a:lnTo>
                <a:lnTo>
                  <a:pt x="4257" y="546"/>
                </a:lnTo>
                <a:lnTo>
                  <a:pt x="4262" y="545"/>
                </a:lnTo>
                <a:lnTo>
                  <a:pt x="4267" y="543"/>
                </a:lnTo>
                <a:lnTo>
                  <a:pt x="4269" y="541"/>
                </a:lnTo>
                <a:lnTo>
                  <a:pt x="4270" y="538"/>
                </a:lnTo>
                <a:lnTo>
                  <a:pt x="4271" y="535"/>
                </a:lnTo>
                <a:lnTo>
                  <a:pt x="4272" y="532"/>
                </a:lnTo>
                <a:lnTo>
                  <a:pt x="4272" y="529"/>
                </a:lnTo>
                <a:lnTo>
                  <a:pt x="4273" y="526"/>
                </a:lnTo>
                <a:lnTo>
                  <a:pt x="4274" y="523"/>
                </a:lnTo>
                <a:lnTo>
                  <a:pt x="4277" y="521"/>
                </a:lnTo>
                <a:lnTo>
                  <a:pt x="4281" y="519"/>
                </a:lnTo>
                <a:lnTo>
                  <a:pt x="4287" y="518"/>
                </a:lnTo>
                <a:lnTo>
                  <a:pt x="4300" y="517"/>
                </a:lnTo>
                <a:lnTo>
                  <a:pt x="4314" y="516"/>
                </a:lnTo>
                <a:lnTo>
                  <a:pt x="4314" y="516"/>
                </a:lnTo>
                <a:lnTo>
                  <a:pt x="4314" y="516"/>
                </a:lnTo>
                <a:lnTo>
                  <a:pt x="4307" y="500"/>
                </a:lnTo>
                <a:lnTo>
                  <a:pt x="4306" y="494"/>
                </a:lnTo>
                <a:lnTo>
                  <a:pt x="4309" y="492"/>
                </a:lnTo>
                <a:lnTo>
                  <a:pt x="4316" y="489"/>
                </a:lnTo>
                <a:lnTo>
                  <a:pt x="4315" y="487"/>
                </a:lnTo>
                <a:lnTo>
                  <a:pt x="4315" y="484"/>
                </a:lnTo>
                <a:lnTo>
                  <a:pt x="4315" y="484"/>
                </a:lnTo>
                <a:lnTo>
                  <a:pt x="4311" y="475"/>
                </a:lnTo>
                <a:lnTo>
                  <a:pt x="4307" y="463"/>
                </a:lnTo>
                <a:lnTo>
                  <a:pt x="4310" y="462"/>
                </a:lnTo>
                <a:lnTo>
                  <a:pt x="4312" y="460"/>
                </a:lnTo>
                <a:lnTo>
                  <a:pt x="4314" y="456"/>
                </a:lnTo>
                <a:lnTo>
                  <a:pt x="4316" y="453"/>
                </a:lnTo>
                <a:lnTo>
                  <a:pt x="4319" y="446"/>
                </a:lnTo>
                <a:lnTo>
                  <a:pt x="4320" y="443"/>
                </a:lnTo>
                <a:lnTo>
                  <a:pt x="4320" y="443"/>
                </a:lnTo>
                <a:lnTo>
                  <a:pt x="4320" y="441"/>
                </a:lnTo>
                <a:lnTo>
                  <a:pt x="4323" y="441"/>
                </a:lnTo>
                <a:lnTo>
                  <a:pt x="4326" y="441"/>
                </a:lnTo>
                <a:lnTo>
                  <a:pt x="4330" y="442"/>
                </a:lnTo>
                <a:lnTo>
                  <a:pt x="4338" y="443"/>
                </a:lnTo>
                <a:lnTo>
                  <a:pt x="4344" y="443"/>
                </a:lnTo>
                <a:lnTo>
                  <a:pt x="4347" y="435"/>
                </a:lnTo>
                <a:lnTo>
                  <a:pt x="4349" y="427"/>
                </a:lnTo>
                <a:lnTo>
                  <a:pt x="4351" y="423"/>
                </a:lnTo>
                <a:lnTo>
                  <a:pt x="4354" y="419"/>
                </a:lnTo>
                <a:lnTo>
                  <a:pt x="4357" y="415"/>
                </a:lnTo>
                <a:lnTo>
                  <a:pt x="4363" y="410"/>
                </a:lnTo>
                <a:lnTo>
                  <a:pt x="4370" y="418"/>
                </a:lnTo>
                <a:lnTo>
                  <a:pt x="4376" y="428"/>
                </a:lnTo>
                <a:lnTo>
                  <a:pt x="4380" y="432"/>
                </a:lnTo>
                <a:lnTo>
                  <a:pt x="4384" y="435"/>
                </a:lnTo>
                <a:lnTo>
                  <a:pt x="4387" y="437"/>
                </a:lnTo>
                <a:lnTo>
                  <a:pt x="4389" y="437"/>
                </a:lnTo>
                <a:lnTo>
                  <a:pt x="4392" y="438"/>
                </a:lnTo>
                <a:lnTo>
                  <a:pt x="4395" y="437"/>
                </a:lnTo>
                <a:lnTo>
                  <a:pt x="4395" y="437"/>
                </a:lnTo>
                <a:lnTo>
                  <a:pt x="4392" y="421"/>
                </a:lnTo>
                <a:lnTo>
                  <a:pt x="4396" y="409"/>
                </a:lnTo>
                <a:lnTo>
                  <a:pt x="4399" y="395"/>
                </a:lnTo>
                <a:lnTo>
                  <a:pt x="4402" y="381"/>
                </a:lnTo>
                <a:lnTo>
                  <a:pt x="4404" y="370"/>
                </a:lnTo>
                <a:lnTo>
                  <a:pt x="4403" y="362"/>
                </a:lnTo>
                <a:lnTo>
                  <a:pt x="4404" y="353"/>
                </a:lnTo>
                <a:lnTo>
                  <a:pt x="4405" y="346"/>
                </a:lnTo>
                <a:lnTo>
                  <a:pt x="4408" y="339"/>
                </a:lnTo>
                <a:lnTo>
                  <a:pt x="4411" y="332"/>
                </a:lnTo>
                <a:lnTo>
                  <a:pt x="4416" y="326"/>
                </a:lnTo>
                <a:lnTo>
                  <a:pt x="4420" y="320"/>
                </a:lnTo>
                <a:lnTo>
                  <a:pt x="4425" y="314"/>
                </a:lnTo>
                <a:lnTo>
                  <a:pt x="4427" y="320"/>
                </a:lnTo>
                <a:lnTo>
                  <a:pt x="4428" y="326"/>
                </a:lnTo>
                <a:lnTo>
                  <a:pt x="4426" y="331"/>
                </a:lnTo>
                <a:lnTo>
                  <a:pt x="4424" y="336"/>
                </a:lnTo>
                <a:lnTo>
                  <a:pt x="4419" y="346"/>
                </a:lnTo>
                <a:lnTo>
                  <a:pt x="4416" y="357"/>
                </a:lnTo>
                <a:lnTo>
                  <a:pt x="4421" y="364"/>
                </a:lnTo>
                <a:lnTo>
                  <a:pt x="4424" y="371"/>
                </a:lnTo>
                <a:lnTo>
                  <a:pt x="4425" y="379"/>
                </a:lnTo>
                <a:lnTo>
                  <a:pt x="4425" y="387"/>
                </a:lnTo>
                <a:lnTo>
                  <a:pt x="4424" y="396"/>
                </a:lnTo>
                <a:lnTo>
                  <a:pt x="4421" y="405"/>
                </a:lnTo>
                <a:lnTo>
                  <a:pt x="4416" y="414"/>
                </a:lnTo>
                <a:lnTo>
                  <a:pt x="4409" y="422"/>
                </a:lnTo>
                <a:lnTo>
                  <a:pt x="4405" y="432"/>
                </a:lnTo>
                <a:lnTo>
                  <a:pt x="4401" y="441"/>
                </a:lnTo>
                <a:lnTo>
                  <a:pt x="4396" y="453"/>
                </a:lnTo>
                <a:lnTo>
                  <a:pt x="4390" y="465"/>
                </a:lnTo>
                <a:lnTo>
                  <a:pt x="4386" y="470"/>
                </a:lnTo>
                <a:lnTo>
                  <a:pt x="4381" y="474"/>
                </a:lnTo>
                <a:lnTo>
                  <a:pt x="4375" y="477"/>
                </a:lnTo>
                <a:lnTo>
                  <a:pt x="4367" y="479"/>
                </a:lnTo>
                <a:lnTo>
                  <a:pt x="4367" y="479"/>
                </a:lnTo>
                <a:lnTo>
                  <a:pt x="4366" y="478"/>
                </a:lnTo>
                <a:lnTo>
                  <a:pt x="4365" y="485"/>
                </a:lnTo>
                <a:lnTo>
                  <a:pt x="4364" y="489"/>
                </a:lnTo>
                <a:lnTo>
                  <a:pt x="4364" y="489"/>
                </a:lnTo>
                <a:lnTo>
                  <a:pt x="4360" y="493"/>
                </a:lnTo>
                <a:lnTo>
                  <a:pt x="4355" y="498"/>
                </a:lnTo>
                <a:lnTo>
                  <a:pt x="4354" y="500"/>
                </a:lnTo>
                <a:lnTo>
                  <a:pt x="4354" y="503"/>
                </a:lnTo>
                <a:lnTo>
                  <a:pt x="4355" y="506"/>
                </a:lnTo>
                <a:lnTo>
                  <a:pt x="4359" y="509"/>
                </a:lnTo>
                <a:lnTo>
                  <a:pt x="4360" y="512"/>
                </a:lnTo>
                <a:lnTo>
                  <a:pt x="4361" y="516"/>
                </a:lnTo>
                <a:lnTo>
                  <a:pt x="4362" y="518"/>
                </a:lnTo>
                <a:lnTo>
                  <a:pt x="4363" y="519"/>
                </a:lnTo>
                <a:lnTo>
                  <a:pt x="4365" y="519"/>
                </a:lnTo>
                <a:lnTo>
                  <a:pt x="4367" y="519"/>
                </a:lnTo>
                <a:lnTo>
                  <a:pt x="4371" y="518"/>
                </a:lnTo>
                <a:lnTo>
                  <a:pt x="4374" y="515"/>
                </a:lnTo>
                <a:lnTo>
                  <a:pt x="4375" y="512"/>
                </a:lnTo>
                <a:lnTo>
                  <a:pt x="4375" y="509"/>
                </a:lnTo>
                <a:lnTo>
                  <a:pt x="4373" y="503"/>
                </a:lnTo>
                <a:lnTo>
                  <a:pt x="4372" y="499"/>
                </a:lnTo>
                <a:lnTo>
                  <a:pt x="4373" y="497"/>
                </a:lnTo>
                <a:lnTo>
                  <a:pt x="4374" y="496"/>
                </a:lnTo>
                <a:lnTo>
                  <a:pt x="4380" y="496"/>
                </a:lnTo>
                <a:lnTo>
                  <a:pt x="4387" y="496"/>
                </a:lnTo>
                <a:lnTo>
                  <a:pt x="4387" y="495"/>
                </a:lnTo>
                <a:lnTo>
                  <a:pt x="4387" y="494"/>
                </a:lnTo>
                <a:lnTo>
                  <a:pt x="4387" y="491"/>
                </a:lnTo>
                <a:lnTo>
                  <a:pt x="4388" y="488"/>
                </a:lnTo>
                <a:lnTo>
                  <a:pt x="4389" y="486"/>
                </a:lnTo>
                <a:lnTo>
                  <a:pt x="4391" y="483"/>
                </a:lnTo>
                <a:lnTo>
                  <a:pt x="4391" y="480"/>
                </a:lnTo>
                <a:lnTo>
                  <a:pt x="4392" y="477"/>
                </a:lnTo>
                <a:lnTo>
                  <a:pt x="4393" y="474"/>
                </a:lnTo>
                <a:lnTo>
                  <a:pt x="4395" y="473"/>
                </a:lnTo>
                <a:lnTo>
                  <a:pt x="4392" y="472"/>
                </a:lnTo>
                <a:lnTo>
                  <a:pt x="4390" y="472"/>
                </a:lnTo>
                <a:lnTo>
                  <a:pt x="4389" y="471"/>
                </a:lnTo>
                <a:lnTo>
                  <a:pt x="4388" y="470"/>
                </a:lnTo>
                <a:lnTo>
                  <a:pt x="4390" y="466"/>
                </a:lnTo>
                <a:lnTo>
                  <a:pt x="4392" y="463"/>
                </a:lnTo>
                <a:lnTo>
                  <a:pt x="4397" y="459"/>
                </a:lnTo>
                <a:lnTo>
                  <a:pt x="4403" y="457"/>
                </a:lnTo>
                <a:lnTo>
                  <a:pt x="4409" y="456"/>
                </a:lnTo>
                <a:lnTo>
                  <a:pt x="4416" y="456"/>
                </a:lnTo>
                <a:lnTo>
                  <a:pt x="4419" y="454"/>
                </a:lnTo>
                <a:lnTo>
                  <a:pt x="4420" y="453"/>
                </a:lnTo>
                <a:lnTo>
                  <a:pt x="4421" y="451"/>
                </a:lnTo>
                <a:lnTo>
                  <a:pt x="4421" y="449"/>
                </a:lnTo>
                <a:lnTo>
                  <a:pt x="4421" y="445"/>
                </a:lnTo>
                <a:lnTo>
                  <a:pt x="4420" y="441"/>
                </a:lnTo>
                <a:lnTo>
                  <a:pt x="4420" y="436"/>
                </a:lnTo>
                <a:lnTo>
                  <a:pt x="4421" y="432"/>
                </a:lnTo>
                <a:lnTo>
                  <a:pt x="4424" y="428"/>
                </a:lnTo>
                <a:lnTo>
                  <a:pt x="4427" y="425"/>
                </a:lnTo>
                <a:lnTo>
                  <a:pt x="4434" y="422"/>
                </a:lnTo>
                <a:lnTo>
                  <a:pt x="4440" y="419"/>
                </a:lnTo>
                <a:lnTo>
                  <a:pt x="4443" y="419"/>
                </a:lnTo>
                <a:lnTo>
                  <a:pt x="4445" y="418"/>
                </a:lnTo>
                <a:lnTo>
                  <a:pt x="4447" y="419"/>
                </a:lnTo>
                <a:lnTo>
                  <a:pt x="4448" y="420"/>
                </a:lnTo>
                <a:lnTo>
                  <a:pt x="4449" y="423"/>
                </a:lnTo>
                <a:lnTo>
                  <a:pt x="4449" y="427"/>
                </a:lnTo>
                <a:lnTo>
                  <a:pt x="4448" y="431"/>
                </a:lnTo>
                <a:lnTo>
                  <a:pt x="4448" y="435"/>
                </a:lnTo>
                <a:lnTo>
                  <a:pt x="4449" y="436"/>
                </a:lnTo>
                <a:lnTo>
                  <a:pt x="4450" y="438"/>
                </a:lnTo>
                <a:lnTo>
                  <a:pt x="4452" y="439"/>
                </a:lnTo>
                <a:lnTo>
                  <a:pt x="4454" y="439"/>
                </a:lnTo>
                <a:lnTo>
                  <a:pt x="4464" y="426"/>
                </a:lnTo>
                <a:lnTo>
                  <a:pt x="4473" y="414"/>
                </a:lnTo>
                <a:lnTo>
                  <a:pt x="4477" y="408"/>
                </a:lnTo>
                <a:lnTo>
                  <a:pt x="4481" y="404"/>
                </a:lnTo>
                <a:lnTo>
                  <a:pt x="4483" y="403"/>
                </a:lnTo>
                <a:lnTo>
                  <a:pt x="4486" y="402"/>
                </a:lnTo>
                <a:lnTo>
                  <a:pt x="4489" y="403"/>
                </a:lnTo>
                <a:lnTo>
                  <a:pt x="4492" y="406"/>
                </a:lnTo>
                <a:lnTo>
                  <a:pt x="4496" y="411"/>
                </a:lnTo>
                <a:lnTo>
                  <a:pt x="4499" y="418"/>
                </a:lnTo>
                <a:lnTo>
                  <a:pt x="4499" y="421"/>
                </a:lnTo>
                <a:lnTo>
                  <a:pt x="4498" y="424"/>
                </a:lnTo>
                <a:lnTo>
                  <a:pt x="4497" y="427"/>
                </a:lnTo>
                <a:lnTo>
                  <a:pt x="4495" y="429"/>
                </a:lnTo>
                <a:lnTo>
                  <a:pt x="4492" y="432"/>
                </a:lnTo>
                <a:lnTo>
                  <a:pt x="4490" y="436"/>
                </a:lnTo>
                <a:lnTo>
                  <a:pt x="4488" y="440"/>
                </a:lnTo>
                <a:lnTo>
                  <a:pt x="4486" y="444"/>
                </a:lnTo>
                <a:lnTo>
                  <a:pt x="4484" y="448"/>
                </a:lnTo>
                <a:lnTo>
                  <a:pt x="4481" y="451"/>
                </a:lnTo>
                <a:lnTo>
                  <a:pt x="4478" y="454"/>
                </a:lnTo>
                <a:lnTo>
                  <a:pt x="4473" y="456"/>
                </a:lnTo>
                <a:lnTo>
                  <a:pt x="4470" y="457"/>
                </a:lnTo>
                <a:lnTo>
                  <a:pt x="4468" y="459"/>
                </a:lnTo>
                <a:lnTo>
                  <a:pt x="4467" y="462"/>
                </a:lnTo>
                <a:lnTo>
                  <a:pt x="4467" y="465"/>
                </a:lnTo>
                <a:lnTo>
                  <a:pt x="4467" y="468"/>
                </a:lnTo>
                <a:lnTo>
                  <a:pt x="4466" y="473"/>
                </a:lnTo>
                <a:lnTo>
                  <a:pt x="4466" y="476"/>
                </a:lnTo>
                <a:lnTo>
                  <a:pt x="4464" y="478"/>
                </a:lnTo>
                <a:lnTo>
                  <a:pt x="4463" y="487"/>
                </a:lnTo>
                <a:lnTo>
                  <a:pt x="4462" y="496"/>
                </a:lnTo>
                <a:lnTo>
                  <a:pt x="4454" y="509"/>
                </a:lnTo>
                <a:lnTo>
                  <a:pt x="4445" y="520"/>
                </a:lnTo>
                <a:lnTo>
                  <a:pt x="4441" y="527"/>
                </a:lnTo>
                <a:lnTo>
                  <a:pt x="4438" y="533"/>
                </a:lnTo>
                <a:lnTo>
                  <a:pt x="4437" y="540"/>
                </a:lnTo>
                <a:lnTo>
                  <a:pt x="4437" y="547"/>
                </a:lnTo>
                <a:lnTo>
                  <a:pt x="4438" y="553"/>
                </a:lnTo>
                <a:lnTo>
                  <a:pt x="4439" y="559"/>
                </a:lnTo>
                <a:lnTo>
                  <a:pt x="4434" y="560"/>
                </a:lnTo>
                <a:lnTo>
                  <a:pt x="4438" y="556"/>
                </a:lnTo>
                <a:lnTo>
                  <a:pt x="4442" y="554"/>
                </a:lnTo>
                <a:lnTo>
                  <a:pt x="4454" y="555"/>
                </a:lnTo>
                <a:lnTo>
                  <a:pt x="4464" y="555"/>
                </a:lnTo>
                <a:lnTo>
                  <a:pt x="4470" y="556"/>
                </a:lnTo>
                <a:lnTo>
                  <a:pt x="4474" y="558"/>
                </a:lnTo>
                <a:lnTo>
                  <a:pt x="4475" y="560"/>
                </a:lnTo>
                <a:lnTo>
                  <a:pt x="4475" y="562"/>
                </a:lnTo>
                <a:lnTo>
                  <a:pt x="4475" y="564"/>
                </a:lnTo>
                <a:lnTo>
                  <a:pt x="4474" y="567"/>
                </a:lnTo>
                <a:lnTo>
                  <a:pt x="4472" y="576"/>
                </a:lnTo>
                <a:lnTo>
                  <a:pt x="4469" y="589"/>
                </a:lnTo>
                <a:lnTo>
                  <a:pt x="4467" y="589"/>
                </a:lnTo>
                <a:lnTo>
                  <a:pt x="4465" y="589"/>
                </a:lnTo>
                <a:lnTo>
                  <a:pt x="4450" y="574"/>
                </a:lnTo>
                <a:lnTo>
                  <a:pt x="4436" y="559"/>
                </a:lnTo>
                <a:lnTo>
                  <a:pt x="4436" y="559"/>
                </a:lnTo>
                <a:lnTo>
                  <a:pt x="4434" y="569"/>
                </a:lnTo>
                <a:lnTo>
                  <a:pt x="4434" y="578"/>
                </a:lnTo>
                <a:lnTo>
                  <a:pt x="4434" y="584"/>
                </a:lnTo>
                <a:lnTo>
                  <a:pt x="4435" y="588"/>
                </a:lnTo>
                <a:lnTo>
                  <a:pt x="4436" y="593"/>
                </a:lnTo>
                <a:lnTo>
                  <a:pt x="4438" y="597"/>
                </a:lnTo>
                <a:lnTo>
                  <a:pt x="4430" y="594"/>
                </a:lnTo>
                <a:lnTo>
                  <a:pt x="4423" y="590"/>
                </a:lnTo>
                <a:lnTo>
                  <a:pt x="4424" y="595"/>
                </a:lnTo>
                <a:lnTo>
                  <a:pt x="4425" y="600"/>
                </a:lnTo>
                <a:lnTo>
                  <a:pt x="4427" y="605"/>
                </a:lnTo>
                <a:lnTo>
                  <a:pt x="4430" y="609"/>
                </a:lnTo>
                <a:lnTo>
                  <a:pt x="4433" y="614"/>
                </a:lnTo>
                <a:lnTo>
                  <a:pt x="4435" y="619"/>
                </a:lnTo>
                <a:lnTo>
                  <a:pt x="4436" y="624"/>
                </a:lnTo>
                <a:lnTo>
                  <a:pt x="4435" y="629"/>
                </a:lnTo>
                <a:lnTo>
                  <a:pt x="4439" y="632"/>
                </a:lnTo>
                <a:lnTo>
                  <a:pt x="4442" y="635"/>
                </a:lnTo>
                <a:lnTo>
                  <a:pt x="4444" y="638"/>
                </a:lnTo>
                <a:lnTo>
                  <a:pt x="4446" y="641"/>
                </a:lnTo>
                <a:lnTo>
                  <a:pt x="4448" y="647"/>
                </a:lnTo>
                <a:lnTo>
                  <a:pt x="4449" y="653"/>
                </a:lnTo>
                <a:lnTo>
                  <a:pt x="4449" y="667"/>
                </a:lnTo>
                <a:lnTo>
                  <a:pt x="4449" y="681"/>
                </a:lnTo>
                <a:lnTo>
                  <a:pt x="4449" y="683"/>
                </a:lnTo>
                <a:lnTo>
                  <a:pt x="4449" y="686"/>
                </a:lnTo>
                <a:lnTo>
                  <a:pt x="4442" y="686"/>
                </a:lnTo>
                <a:lnTo>
                  <a:pt x="4435" y="687"/>
                </a:lnTo>
                <a:lnTo>
                  <a:pt x="4430" y="690"/>
                </a:lnTo>
                <a:lnTo>
                  <a:pt x="4425" y="692"/>
                </a:lnTo>
                <a:lnTo>
                  <a:pt x="4422" y="695"/>
                </a:lnTo>
                <a:lnTo>
                  <a:pt x="4419" y="699"/>
                </a:lnTo>
                <a:lnTo>
                  <a:pt x="4417" y="703"/>
                </a:lnTo>
                <a:lnTo>
                  <a:pt x="4416" y="707"/>
                </a:lnTo>
                <a:lnTo>
                  <a:pt x="4413" y="726"/>
                </a:lnTo>
                <a:lnTo>
                  <a:pt x="4410" y="746"/>
                </a:lnTo>
                <a:lnTo>
                  <a:pt x="4410" y="749"/>
                </a:lnTo>
                <a:lnTo>
                  <a:pt x="4410" y="751"/>
                </a:lnTo>
                <a:lnTo>
                  <a:pt x="4407" y="753"/>
                </a:lnTo>
                <a:lnTo>
                  <a:pt x="4403" y="754"/>
                </a:lnTo>
                <a:lnTo>
                  <a:pt x="4400" y="755"/>
                </a:lnTo>
                <a:lnTo>
                  <a:pt x="4397" y="754"/>
                </a:lnTo>
                <a:lnTo>
                  <a:pt x="4391" y="751"/>
                </a:lnTo>
                <a:lnTo>
                  <a:pt x="4386" y="747"/>
                </a:lnTo>
                <a:lnTo>
                  <a:pt x="4383" y="750"/>
                </a:lnTo>
                <a:lnTo>
                  <a:pt x="4379" y="753"/>
                </a:lnTo>
                <a:lnTo>
                  <a:pt x="4378" y="756"/>
                </a:lnTo>
                <a:lnTo>
                  <a:pt x="4376" y="758"/>
                </a:lnTo>
                <a:lnTo>
                  <a:pt x="4381" y="761"/>
                </a:lnTo>
                <a:lnTo>
                  <a:pt x="4385" y="764"/>
                </a:lnTo>
                <a:lnTo>
                  <a:pt x="4386" y="766"/>
                </a:lnTo>
                <a:lnTo>
                  <a:pt x="4388" y="768"/>
                </a:lnTo>
                <a:lnTo>
                  <a:pt x="4388" y="771"/>
                </a:lnTo>
                <a:lnTo>
                  <a:pt x="4389" y="774"/>
                </a:lnTo>
                <a:lnTo>
                  <a:pt x="4387" y="781"/>
                </a:lnTo>
                <a:lnTo>
                  <a:pt x="4384" y="788"/>
                </a:lnTo>
                <a:lnTo>
                  <a:pt x="4381" y="795"/>
                </a:lnTo>
                <a:lnTo>
                  <a:pt x="4378" y="802"/>
                </a:lnTo>
                <a:lnTo>
                  <a:pt x="4376" y="804"/>
                </a:lnTo>
                <a:lnTo>
                  <a:pt x="4375" y="806"/>
                </a:lnTo>
                <a:lnTo>
                  <a:pt x="4377" y="809"/>
                </a:lnTo>
                <a:lnTo>
                  <a:pt x="4381" y="811"/>
                </a:lnTo>
                <a:lnTo>
                  <a:pt x="4380" y="814"/>
                </a:lnTo>
                <a:lnTo>
                  <a:pt x="4378" y="816"/>
                </a:lnTo>
                <a:lnTo>
                  <a:pt x="4375" y="818"/>
                </a:lnTo>
                <a:lnTo>
                  <a:pt x="4372" y="819"/>
                </a:lnTo>
                <a:lnTo>
                  <a:pt x="4372" y="822"/>
                </a:lnTo>
                <a:lnTo>
                  <a:pt x="4372" y="825"/>
                </a:lnTo>
                <a:lnTo>
                  <a:pt x="4370" y="828"/>
                </a:lnTo>
                <a:lnTo>
                  <a:pt x="4368" y="831"/>
                </a:lnTo>
                <a:lnTo>
                  <a:pt x="4364" y="836"/>
                </a:lnTo>
                <a:lnTo>
                  <a:pt x="4362" y="842"/>
                </a:lnTo>
                <a:lnTo>
                  <a:pt x="4366" y="845"/>
                </a:lnTo>
                <a:lnTo>
                  <a:pt x="4370" y="846"/>
                </a:lnTo>
                <a:lnTo>
                  <a:pt x="4373" y="845"/>
                </a:lnTo>
                <a:lnTo>
                  <a:pt x="4376" y="843"/>
                </a:lnTo>
                <a:lnTo>
                  <a:pt x="4380" y="837"/>
                </a:lnTo>
                <a:lnTo>
                  <a:pt x="4385" y="833"/>
                </a:lnTo>
                <a:lnTo>
                  <a:pt x="4389" y="825"/>
                </a:lnTo>
                <a:lnTo>
                  <a:pt x="4393" y="816"/>
                </a:lnTo>
                <a:lnTo>
                  <a:pt x="4395" y="813"/>
                </a:lnTo>
                <a:lnTo>
                  <a:pt x="4398" y="810"/>
                </a:lnTo>
                <a:lnTo>
                  <a:pt x="4401" y="810"/>
                </a:lnTo>
                <a:lnTo>
                  <a:pt x="4403" y="810"/>
                </a:lnTo>
                <a:lnTo>
                  <a:pt x="4406" y="810"/>
                </a:lnTo>
                <a:lnTo>
                  <a:pt x="4410" y="811"/>
                </a:lnTo>
                <a:lnTo>
                  <a:pt x="4401" y="824"/>
                </a:lnTo>
                <a:lnTo>
                  <a:pt x="4391" y="837"/>
                </a:lnTo>
                <a:lnTo>
                  <a:pt x="4382" y="848"/>
                </a:lnTo>
                <a:lnTo>
                  <a:pt x="4372" y="860"/>
                </a:lnTo>
                <a:lnTo>
                  <a:pt x="4362" y="870"/>
                </a:lnTo>
                <a:lnTo>
                  <a:pt x="4352" y="881"/>
                </a:lnTo>
                <a:lnTo>
                  <a:pt x="4352" y="881"/>
                </a:lnTo>
                <a:lnTo>
                  <a:pt x="4350" y="888"/>
                </a:lnTo>
                <a:lnTo>
                  <a:pt x="4345" y="894"/>
                </a:lnTo>
                <a:lnTo>
                  <a:pt x="4340" y="899"/>
                </a:lnTo>
                <a:lnTo>
                  <a:pt x="4333" y="902"/>
                </a:lnTo>
                <a:lnTo>
                  <a:pt x="4331" y="911"/>
                </a:lnTo>
                <a:lnTo>
                  <a:pt x="4327" y="917"/>
                </a:lnTo>
                <a:lnTo>
                  <a:pt x="4325" y="919"/>
                </a:lnTo>
                <a:lnTo>
                  <a:pt x="4321" y="921"/>
                </a:lnTo>
                <a:lnTo>
                  <a:pt x="4317" y="922"/>
                </a:lnTo>
                <a:lnTo>
                  <a:pt x="4313" y="923"/>
                </a:lnTo>
                <a:lnTo>
                  <a:pt x="4312" y="921"/>
                </a:lnTo>
                <a:lnTo>
                  <a:pt x="4313" y="919"/>
                </a:lnTo>
                <a:lnTo>
                  <a:pt x="4314" y="917"/>
                </a:lnTo>
                <a:lnTo>
                  <a:pt x="4316" y="915"/>
                </a:lnTo>
                <a:lnTo>
                  <a:pt x="4317" y="913"/>
                </a:lnTo>
                <a:lnTo>
                  <a:pt x="4318" y="911"/>
                </a:lnTo>
                <a:lnTo>
                  <a:pt x="4317" y="908"/>
                </a:lnTo>
                <a:lnTo>
                  <a:pt x="4315" y="907"/>
                </a:lnTo>
                <a:lnTo>
                  <a:pt x="4315" y="908"/>
                </a:lnTo>
                <a:lnTo>
                  <a:pt x="4315" y="908"/>
                </a:lnTo>
                <a:lnTo>
                  <a:pt x="4309" y="915"/>
                </a:lnTo>
                <a:lnTo>
                  <a:pt x="4304" y="920"/>
                </a:lnTo>
                <a:lnTo>
                  <a:pt x="4300" y="926"/>
                </a:lnTo>
                <a:lnTo>
                  <a:pt x="4296" y="932"/>
                </a:lnTo>
                <a:lnTo>
                  <a:pt x="4300" y="934"/>
                </a:lnTo>
                <a:lnTo>
                  <a:pt x="4303" y="936"/>
                </a:lnTo>
                <a:lnTo>
                  <a:pt x="4300" y="944"/>
                </a:lnTo>
                <a:lnTo>
                  <a:pt x="4295" y="952"/>
                </a:lnTo>
                <a:lnTo>
                  <a:pt x="4290" y="959"/>
                </a:lnTo>
                <a:lnTo>
                  <a:pt x="4285" y="966"/>
                </a:lnTo>
                <a:lnTo>
                  <a:pt x="4271" y="979"/>
                </a:lnTo>
                <a:lnTo>
                  <a:pt x="4259" y="991"/>
                </a:lnTo>
                <a:lnTo>
                  <a:pt x="4243" y="1010"/>
                </a:lnTo>
                <a:lnTo>
                  <a:pt x="4225" y="1029"/>
                </a:lnTo>
                <a:lnTo>
                  <a:pt x="4209" y="1048"/>
                </a:lnTo>
                <a:lnTo>
                  <a:pt x="4193" y="1066"/>
                </a:lnTo>
                <a:lnTo>
                  <a:pt x="4176" y="1086"/>
                </a:lnTo>
                <a:lnTo>
                  <a:pt x="4160" y="1105"/>
                </a:lnTo>
                <a:lnTo>
                  <a:pt x="4144" y="1124"/>
                </a:lnTo>
                <a:lnTo>
                  <a:pt x="4128" y="1145"/>
                </a:lnTo>
                <a:lnTo>
                  <a:pt x="4121" y="1157"/>
                </a:lnTo>
                <a:lnTo>
                  <a:pt x="4115" y="1170"/>
                </a:lnTo>
                <a:lnTo>
                  <a:pt x="4114" y="1174"/>
                </a:lnTo>
                <a:lnTo>
                  <a:pt x="4112" y="1176"/>
                </a:lnTo>
                <a:lnTo>
                  <a:pt x="4110" y="1179"/>
                </a:lnTo>
                <a:lnTo>
                  <a:pt x="4108" y="1181"/>
                </a:lnTo>
                <a:lnTo>
                  <a:pt x="4102" y="1183"/>
                </a:lnTo>
                <a:lnTo>
                  <a:pt x="4096" y="1187"/>
                </a:lnTo>
                <a:lnTo>
                  <a:pt x="4095" y="1187"/>
                </a:lnTo>
                <a:lnTo>
                  <a:pt x="4096" y="1194"/>
                </a:lnTo>
                <a:lnTo>
                  <a:pt x="4097" y="1201"/>
                </a:lnTo>
                <a:lnTo>
                  <a:pt x="4096" y="1208"/>
                </a:lnTo>
                <a:lnTo>
                  <a:pt x="4095" y="1216"/>
                </a:lnTo>
                <a:lnTo>
                  <a:pt x="4096" y="1220"/>
                </a:lnTo>
                <a:lnTo>
                  <a:pt x="4097" y="1223"/>
                </a:lnTo>
                <a:lnTo>
                  <a:pt x="4096" y="1226"/>
                </a:lnTo>
                <a:lnTo>
                  <a:pt x="4096" y="1228"/>
                </a:lnTo>
                <a:lnTo>
                  <a:pt x="4093" y="1231"/>
                </a:lnTo>
                <a:lnTo>
                  <a:pt x="4088" y="1232"/>
                </a:lnTo>
                <a:lnTo>
                  <a:pt x="4083" y="1233"/>
                </a:lnTo>
                <a:lnTo>
                  <a:pt x="4079" y="1234"/>
                </a:lnTo>
                <a:lnTo>
                  <a:pt x="4077" y="1235"/>
                </a:lnTo>
                <a:lnTo>
                  <a:pt x="4076" y="1237"/>
                </a:lnTo>
                <a:lnTo>
                  <a:pt x="4075" y="1238"/>
                </a:lnTo>
                <a:lnTo>
                  <a:pt x="4074" y="1242"/>
                </a:lnTo>
                <a:lnTo>
                  <a:pt x="4073" y="1239"/>
                </a:lnTo>
                <a:lnTo>
                  <a:pt x="4072" y="1237"/>
                </a:lnTo>
                <a:lnTo>
                  <a:pt x="4072" y="1235"/>
                </a:lnTo>
                <a:lnTo>
                  <a:pt x="4072" y="1233"/>
                </a:lnTo>
                <a:lnTo>
                  <a:pt x="4074" y="1229"/>
                </a:lnTo>
                <a:lnTo>
                  <a:pt x="4076" y="1225"/>
                </a:lnTo>
                <a:lnTo>
                  <a:pt x="4078" y="1222"/>
                </a:lnTo>
                <a:lnTo>
                  <a:pt x="4079" y="1218"/>
                </a:lnTo>
                <a:lnTo>
                  <a:pt x="4079" y="1217"/>
                </a:lnTo>
                <a:lnTo>
                  <a:pt x="4079" y="1215"/>
                </a:lnTo>
                <a:lnTo>
                  <a:pt x="4077" y="1213"/>
                </a:lnTo>
                <a:lnTo>
                  <a:pt x="4076" y="1212"/>
                </a:lnTo>
                <a:lnTo>
                  <a:pt x="4075" y="1212"/>
                </a:lnTo>
                <a:lnTo>
                  <a:pt x="4074" y="1213"/>
                </a:lnTo>
                <a:lnTo>
                  <a:pt x="4070" y="1216"/>
                </a:lnTo>
                <a:lnTo>
                  <a:pt x="4067" y="1220"/>
                </a:lnTo>
                <a:lnTo>
                  <a:pt x="4065" y="1224"/>
                </a:lnTo>
                <a:lnTo>
                  <a:pt x="4065" y="1228"/>
                </a:lnTo>
                <a:lnTo>
                  <a:pt x="4065" y="1238"/>
                </a:lnTo>
                <a:lnTo>
                  <a:pt x="4064" y="1248"/>
                </a:lnTo>
                <a:lnTo>
                  <a:pt x="4064" y="1248"/>
                </a:lnTo>
                <a:lnTo>
                  <a:pt x="4064" y="1249"/>
                </a:lnTo>
                <a:lnTo>
                  <a:pt x="4074" y="1251"/>
                </a:lnTo>
                <a:lnTo>
                  <a:pt x="4084" y="1255"/>
                </a:lnTo>
                <a:lnTo>
                  <a:pt x="4087" y="1257"/>
                </a:lnTo>
                <a:lnTo>
                  <a:pt x="4089" y="1262"/>
                </a:lnTo>
                <a:lnTo>
                  <a:pt x="4089" y="1268"/>
                </a:lnTo>
                <a:lnTo>
                  <a:pt x="4087" y="1276"/>
                </a:lnTo>
                <a:lnTo>
                  <a:pt x="4086" y="1277"/>
                </a:lnTo>
                <a:lnTo>
                  <a:pt x="4084" y="1277"/>
                </a:lnTo>
                <a:lnTo>
                  <a:pt x="4082" y="1278"/>
                </a:lnTo>
                <a:lnTo>
                  <a:pt x="4080" y="1277"/>
                </a:lnTo>
                <a:lnTo>
                  <a:pt x="4079" y="1272"/>
                </a:lnTo>
                <a:lnTo>
                  <a:pt x="4077" y="1269"/>
                </a:lnTo>
                <a:lnTo>
                  <a:pt x="4075" y="1268"/>
                </a:lnTo>
                <a:lnTo>
                  <a:pt x="4073" y="1269"/>
                </a:lnTo>
                <a:lnTo>
                  <a:pt x="4067" y="1272"/>
                </a:lnTo>
                <a:lnTo>
                  <a:pt x="4062" y="1273"/>
                </a:lnTo>
                <a:lnTo>
                  <a:pt x="4060" y="1272"/>
                </a:lnTo>
                <a:lnTo>
                  <a:pt x="4058" y="1270"/>
                </a:lnTo>
                <a:lnTo>
                  <a:pt x="4061" y="1279"/>
                </a:lnTo>
                <a:lnTo>
                  <a:pt x="4062" y="1287"/>
                </a:lnTo>
                <a:lnTo>
                  <a:pt x="4062" y="1291"/>
                </a:lnTo>
                <a:lnTo>
                  <a:pt x="4060" y="1294"/>
                </a:lnTo>
                <a:lnTo>
                  <a:pt x="4057" y="1298"/>
                </a:lnTo>
                <a:lnTo>
                  <a:pt x="4053" y="1301"/>
                </a:lnTo>
                <a:lnTo>
                  <a:pt x="4060" y="1305"/>
                </a:lnTo>
                <a:lnTo>
                  <a:pt x="4066" y="1309"/>
                </a:lnTo>
                <a:lnTo>
                  <a:pt x="4072" y="1315"/>
                </a:lnTo>
                <a:lnTo>
                  <a:pt x="4077" y="1321"/>
                </a:lnTo>
                <a:lnTo>
                  <a:pt x="4081" y="1324"/>
                </a:lnTo>
                <a:lnTo>
                  <a:pt x="4085" y="1328"/>
                </a:lnTo>
                <a:lnTo>
                  <a:pt x="4088" y="1326"/>
                </a:lnTo>
                <a:lnTo>
                  <a:pt x="4090" y="1327"/>
                </a:lnTo>
                <a:lnTo>
                  <a:pt x="4093" y="1329"/>
                </a:lnTo>
                <a:lnTo>
                  <a:pt x="4096" y="1331"/>
                </a:lnTo>
                <a:lnTo>
                  <a:pt x="4098" y="1333"/>
                </a:lnTo>
                <a:lnTo>
                  <a:pt x="4102" y="1334"/>
                </a:lnTo>
                <a:lnTo>
                  <a:pt x="4105" y="1333"/>
                </a:lnTo>
                <a:lnTo>
                  <a:pt x="4110" y="1329"/>
                </a:lnTo>
                <a:lnTo>
                  <a:pt x="4111" y="1327"/>
                </a:lnTo>
                <a:lnTo>
                  <a:pt x="4113" y="1326"/>
                </a:lnTo>
                <a:lnTo>
                  <a:pt x="4114" y="1327"/>
                </a:lnTo>
                <a:lnTo>
                  <a:pt x="4115" y="1327"/>
                </a:lnTo>
                <a:lnTo>
                  <a:pt x="4117" y="1330"/>
                </a:lnTo>
                <a:lnTo>
                  <a:pt x="4119" y="1334"/>
                </a:lnTo>
                <a:lnTo>
                  <a:pt x="4121" y="1339"/>
                </a:lnTo>
                <a:lnTo>
                  <a:pt x="4123" y="1344"/>
                </a:lnTo>
                <a:lnTo>
                  <a:pt x="4127" y="1348"/>
                </a:lnTo>
                <a:lnTo>
                  <a:pt x="4131" y="1351"/>
                </a:lnTo>
                <a:lnTo>
                  <a:pt x="4140" y="1349"/>
                </a:lnTo>
                <a:lnTo>
                  <a:pt x="4148" y="1347"/>
                </a:lnTo>
                <a:lnTo>
                  <a:pt x="4151" y="1332"/>
                </a:lnTo>
                <a:lnTo>
                  <a:pt x="4155" y="1317"/>
                </a:lnTo>
                <a:lnTo>
                  <a:pt x="4167" y="1300"/>
                </a:lnTo>
                <a:lnTo>
                  <a:pt x="4180" y="1282"/>
                </a:lnTo>
                <a:lnTo>
                  <a:pt x="4194" y="1265"/>
                </a:lnTo>
                <a:lnTo>
                  <a:pt x="4206" y="1248"/>
                </a:lnTo>
                <a:lnTo>
                  <a:pt x="4207" y="1244"/>
                </a:lnTo>
                <a:lnTo>
                  <a:pt x="4208" y="1238"/>
                </a:lnTo>
                <a:lnTo>
                  <a:pt x="4210" y="1234"/>
                </a:lnTo>
                <a:lnTo>
                  <a:pt x="4212" y="1230"/>
                </a:lnTo>
                <a:lnTo>
                  <a:pt x="4217" y="1223"/>
                </a:lnTo>
                <a:lnTo>
                  <a:pt x="4223" y="1217"/>
                </a:lnTo>
                <a:lnTo>
                  <a:pt x="4227" y="1211"/>
                </a:lnTo>
                <a:lnTo>
                  <a:pt x="4232" y="1206"/>
                </a:lnTo>
                <a:lnTo>
                  <a:pt x="4234" y="1206"/>
                </a:lnTo>
                <a:lnTo>
                  <a:pt x="4235" y="1207"/>
                </a:lnTo>
                <a:lnTo>
                  <a:pt x="4237" y="1211"/>
                </a:lnTo>
                <a:lnTo>
                  <a:pt x="4240" y="1218"/>
                </a:lnTo>
                <a:lnTo>
                  <a:pt x="4241" y="1222"/>
                </a:lnTo>
                <a:lnTo>
                  <a:pt x="4243" y="1223"/>
                </a:lnTo>
                <a:lnTo>
                  <a:pt x="4245" y="1221"/>
                </a:lnTo>
                <a:lnTo>
                  <a:pt x="4247" y="1219"/>
                </a:lnTo>
                <a:lnTo>
                  <a:pt x="4249" y="1216"/>
                </a:lnTo>
                <a:lnTo>
                  <a:pt x="4251" y="1214"/>
                </a:lnTo>
                <a:lnTo>
                  <a:pt x="4253" y="1213"/>
                </a:lnTo>
                <a:lnTo>
                  <a:pt x="4254" y="1213"/>
                </a:lnTo>
                <a:lnTo>
                  <a:pt x="4256" y="1214"/>
                </a:lnTo>
                <a:lnTo>
                  <a:pt x="4258" y="1215"/>
                </a:lnTo>
                <a:lnTo>
                  <a:pt x="4257" y="1220"/>
                </a:lnTo>
                <a:lnTo>
                  <a:pt x="4255" y="1225"/>
                </a:lnTo>
                <a:lnTo>
                  <a:pt x="4253" y="1229"/>
                </a:lnTo>
                <a:lnTo>
                  <a:pt x="4250" y="1233"/>
                </a:lnTo>
                <a:lnTo>
                  <a:pt x="4243" y="1241"/>
                </a:lnTo>
                <a:lnTo>
                  <a:pt x="4237" y="1249"/>
                </a:lnTo>
                <a:lnTo>
                  <a:pt x="4235" y="1252"/>
                </a:lnTo>
                <a:lnTo>
                  <a:pt x="4234" y="1254"/>
                </a:lnTo>
                <a:lnTo>
                  <a:pt x="4232" y="1254"/>
                </a:lnTo>
                <a:lnTo>
                  <a:pt x="4231" y="1253"/>
                </a:lnTo>
                <a:lnTo>
                  <a:pt x="4229" y="1252"/>
                </a:lnTo>
                <a:lnTo>
                  <a:pt x="4228" y="1249"/>
                </a:lnTo>
                <a:lnTo>
                  <a:pt x="4226" y="1248"/>
                </a:lnTo>
                <a:lnTo>
                  <a:pt x="4225" y="1247"/>
                </a:lnTo>
                <a:lnTo>
                  <a:pt x="4223" y="1247"/>
                </a:lnTo>
                <a:lnTo>
                  <a:pt x="4222" y="1248"/>
                </a:lnTo>
                <a:lnTo>
                  <a:pt x="4218" y="1250"/>
                </a:lnTo>
                <a:lnTo>
                  <a:pt x="4214" y="1255"/>
                </a:lnTo>
                <a:lnTo>
                  <a:pt x="4215" y="1262"/>
                </a:lnTo>
                <a:lnTo>
                  <a:pt x="4216" y="1270"/>
                </a:lnTo>
                <a:lnTo>
                  <a:pt x="4217" y="1278"/>
                </a:lnTo>
                <a:lnTo>
                  <a:pt x="4219" y="1286"/>
                </a:lnTo>
                <a:lnTo>
                  <a:pt x="4213" y="1298"/>
                </a:lnTo>
                <a:lnTo>
                  <a:pt x="4207" y="1309"/>
                </a:lnTo>
                <a:lnTo>
                  <a:pt x="4205" y="1310"/>
                </a:lnTo>
                <a:lnTo>
                  <a:pt x="4204" y="1310"/>
                </a:lnTo>
                <a:lnTo>
                  <a:pt x="4201" y="1318"/>
                </a:lnTo>
                <a:lnTo>
                  <a:pt x="4196" y="1325"/>
                </a:lnTo>
                <a:lnTo>
                  <a:pt x="4196" y="1326"/>
                </a:lnTo>
                <a:lnTo>
                  <a:pt x="4196" y="1327"/>
                </a:lnTo>
                <a:lnTo>
                  <a:pt x="4195" y="1332"/>
                </a:lnTo>
                <a:lnTo>
                  <a:pt x="4194" y="1338"/>
                </a:lnTo>
                <a:lnTo>
                  <a:pt x="4191" y="1343"/>
                </a:lnTo>
                <a:lnTo>
                  <a:pt x="4189" y="1348"/>
                </a:lnTo>
                <a:lnTo>
                  <a:pt x="4188" y="1351"/>
                </a:lnTo>
                <a:lnTo>
                  <a:pt x="4187" y="1353"/>
                </a:lnTo>
                <a:lnTo>
                  <a:pt x="4190" y="1357"/>
                </a:lnTo>
                <a:lnTo>
                  <a:pt x="4194" y="1359"/>
                </a:lnTo>
                <a:lnTo>
                  <a:pt x="4198" y="1359"/>
                </a:lnTo>
                <a:lnTo>
                  <a:pt x="4202" y="1357"/>
                </a:lnTo>
                <a:lnTo>
                  <a:pt x="4204" y="1354"/>
                </a:lnTo>
                <a:lnTo>
                  <a:pt x="4205" y="1351"/>
                </a:lnTo>
                <a:lnTo>
                  <a:pt x="4206" y="1348"/>
                </a:lnTo>
                <a:lnTo>
                  <a:pt x="4208" y="1346"/>
                </a:lnTo>
                <a:lnTo>
                  <a:pt x="4211" y="1345"/>
                </a:lnTo>
                <a:lnTo>
                  <a:pt x="4214" y="1344"/>
                </a:lnTo>
                <a:lnTo>
                  <a:pt x="4220" y="1333"/>
                </a:lnTo>
                <a:lnTo>
                  <a:pt x="4226" y="1323"/>
                </a:lnTo>
                <a:lnTo>
                  <a:pt x="4233" y="1312"/>
                </a:lnTo>
                <a:lnTo>
                  <a:pt x="4239" y="1302"/>
                </a:lnTo>
                <a:lnTo>
                  <a:pt x="4245" y="1288"/>
                </a:lnTo>
                <a:lnTo>
                  <a:pt x="4251" y="1276"/>
                </a:lnTo>
                <a:lnTo>
                  <a:pt x="4252" y="1282"/>
                </a:lnTo>
                <a:lnTo>
                  <a:pt x="4253" y="1288"/>
                </a:lnTo>
                <a:lnTo>
                  <a:pt x="4253" y="1294"/>
                </a:lnTo>
                <a:lnTo>
                  <a:pt x="4253" y="1300"/>
                </a:lnTo>
                <a:lnTo>
                  <a:pt x="4251" y="1311"/>
                </a:lnTo>
                <a:lnTo>
                  <a:pt x="4247" y="1321"/>
                </a:lnTo>
                <a:lnTo>
                  <a:pt x="4236" y="1339"/>
                </a:lnTo>
                <a:lnTo>
                  <a:pt x="4225" y="1358"/>
                </a:lnTo>
                <a:lnTo>
                  <a:pt x="4221" y="1366"/>
                </a:lnTo>
                <a:lnTo>
                  <a:pt x="4216" y="1374"/>
                </a:lnTo>
                <a:lnTo>
                  <a:pt x="4215" y="1379"/>
                </a:lnTo>
                <a:lnTo>
                  <a:pt x="4214" y="1383"/>
                </a:lnTo>
                <a:lnTo>
                  <a:pt x="4213" y="1388"/>
                </a:lnTo>
                <a:lnTo>
                  <a:pt x="4214" y="1393"/>
                </a:lnTo>
                <a:lnTo>
                  <a:pt x="4209" y="1410"/>
                </a:lnTo>
                <a:lnTo>
                  <a:pt x="4206" y="1427"/>
                </a:lnTo>
                <a:lnTo>
                  <a:pt x="4204" y="1435"/>
                </a:lnTo>
                <a:lnTo>
                  <a:pt x="4202" y="1443"/>
                </a:lnTo>
                <a:lnTo>
                  <a:pt x="4199" y="1451"/>
                </a:lnTo>
                <a:lnTo>
                  <a:pt x="4195" y="1458"/>
                </a:lnTo>
                <a:lnTo>
                  <a:pt x="4193" y="1462"/>
                </a:lnTo>
                <a:lnTo>
                  <a:pt x="4193" y="1465"/>
                </a:lnTo>
                <a:lnTo>
                  <a:pt x="4193" y="1468"/>
                </a:lnTo>
                <a:lnTo>
                  <a:pt x="4194" y="1470"/>
                </a:lnTo>
                <a:lnTo>
                  <a:pt x="4196" y="1475"/>
                </a:lnTo>
                <a:lnTo>
                  <a:pt x="4197" y="1479"/>
                </a:lnTo>
                <a:lnTo>
                  <a:pt x="4198" y="1483"/>
                </a:lnTo>
                <a:lnTo>
                  <a:pt x="4198" y="1487"/>
                </a:lnTo>
                <a:lnTo>
                  <a:pt x="4198" y="1494"/>
                </a:lnTo>
                <a:lnTo>
                  <a:pt x="4195" y="1501"/>
                </a:lnTo>
                <a:lnTo>
                  <a:pt x="4192" y="1507"/>
                </a:lnTo>
                <a:lnTo>
                  <a:pt x="4187" y="1513"/>
                </a:lnTo>
                <a:lnTo>
                  <a:pt x="4181" y="1518"/>
                </a:lnTo>
                <a:lnTo>
                  <a:pt x="4175" y="1522"/>
                </a:lnTo>
                <a:lnTo>
                  <a:pt x="4171" y="1525"/>
                </a:lnTo>
                <a:lnTo>
                  <a:pt x="4168" y="1528"/>
                </a:lnTo>
                <a:lnTo>
                  <a:pt x="4165" y="1532"/>
                </a:lnTo>
                <a:lnTo>
                  <a:pt x="4163" y="1536"/>
                </a:lnTo>
                <a:lnTo>
                  <a:pt x="4162" y="1540"/>
                </a:lnTo>
                <a:lnTo>
                  <a:pt x="4160" y="1543"/>
                </a:lnTo>
                <a:lnTo>
                  <a:pt x="4158" y="1547"/>
                </a:lnTo>
                <a:lnTo>
                  <a:pt x="4155" y="1549"/>
                </a:lnTo>
                <a:lnTo>
                  <a:pt x="4152" y="1553"/>
                </a:lnTo>
                <a:lnTo>
                  <a:pt x="4151" y="1556"/>
                </a:lnTo>
                <a:lnTo>
                  <a:pt x="4151" y="1559"/>
                </a:lnTo>
                <a:lnTo>
                  <a:pt x="4153" y="1563"/>
                </a:lnTo>
                <a:lnTo>
                  <a:pt x="4154" y="1566"/>
                </a:lnTo>
                <a:lnTo>
                  <a:pt x="4156" y="1569"/>
                </a:lnTo>
                <a:lnTo>
                  <a:pt x="4157" y="1574"/>
                </a:lnTo>
                <a:lnTo>
                  <a:pt x="4156" y="1577"/>
                </a:lnTo>
                <a:lnTo>
                  <a:pt x="4151" y="1580"/>
                </a:lnTo>
                <a:lnTo>
                  <a:pt x="4147" y="1583"/>
                </a:lnTo>
                <a:lnTo>
                  <a:pt x="4145" y="1587"/>
                </a:lnTo>
                <a:lnTo>
                  <a:pt x="4143" y="1591"/>
                </a:lnTo>
                <a:lnTo>
                  <a:pt x="4139" y="1600"/>
                </a:lnTo>
                <a:lnTo>
                  <a:pt x="4134" y="1610"/>
                </a:lnTo>
                <a:lnTo>
                  <a:pt x="4131" y="1617"/>
                </a:lnTo>
                <a:lnTo>
                  <a:pt x="4129" y="1624"/>
                </a:lnTo>
                <a:lnTo>
                  <a:pt x="4127" y="1632"/>
                </a:lnTo>
                <a:lnTo>
                  <a:pt x="4126" y="1639"/>
                </a:lnTo>
                <a:lnTo>
                  <a:pt x="4126" y="1654"/>
                </a:lnTo>
                <a:lnTo>
                  <a:pt x="4127" y="1668"/>
                </a:lnTo>
                <a:lnTo>
                  <a:pt x="4128" y="1674"/>
                </a:lnTo>
                <a:lnTo>
                  <a:pt x="4132" y="1679"/>
                </a:lnTo>
                <a:lnTo>
                  <a:pt x="4141" y="1663"/>
                </a:lnTo>
                <a:lnTo>
                  <a:pt x="4149" y="1646"/>
                </a:lnTo>
                <a:lnTo>
                  <a:pt x="4156" y="1629"/>
                </a:lnTo>
                <a:lnTo>
                  <a:pt x="4166" y="1613"/>
                </a:lnTo>
                <a:lnTo>
                  <a:pt x="4170" y="1607"/>
                </a:lnTo>
                <a:lnTo>
                  <a:pt x="4175" y="1603"/>
                </a:lnTo>
                <a:lnTo>
                  <a:pt x="4181" y="1601"/>
                </a:lnTo>
                <a:lnTo>
                  <a:pt x="4188" y="1600"/>
                </a:lnTo>
                <a:lnTo>
                  <a:pt x="4188" y="1604"/>
                </a:lnTo>
                <a:lnTo>
                  <a:pt x="4189" y="1608"/>
                </a:lnTo>
                <a:lnTo>
                  <a:pt x="4189" y="1611"/>
                </a:lnTo>
                <a:lnTo>
                  <a:pt x="4187" y="1612"/>
                </a:lnTo>
                <a:lnTo>
                  <a:pt x="4182" y="1611"/>
                </a:lnTo>
                <a:lnTo>
                  <a:pt x="4179" y="1611"/>
                </a:lnTo>
                <a:lnTo>
                  <a:pt x="4176" y="1611"/>
                </a:lnTo>
                <a:lnTo>
                  <a:pt x="4175" y="1613"/>
                </a:lnTo>
                <a:lnTo>
                  <a:pt x="4173" y="1618"/>
                </a:lnTo>
                <a:lnTo>
                  <a:pt x="4173" y="1624"/>
                </a:lnTo>
                <a:lnTo>
                  <a:pt x="4173" y="1632"/>
                </a:lnTo>
                <a:lnTo>
                  <a:pt x="4173" y="1639"/>
                </a:lnTo>
                <a:lnTo>
                  <a:pt x="4171" y="1642"/>
                </a:lnTo>
                <a:lnTo>
                  <a:pt x="4169" y="1644"/>
                </a:lnTo>
                <a:lnTo>
                  <a:pt x="4165" y="1646"/>
                </a:lnTo>
                <a:lnTo>
                  <a:pt x="4159" y="1648"/>
                </a:lnTo>
                <a:lnTo>
                  <a:pt x="4156" y="1649"/>
                </a:lnTo>
                <a:lnTo>
                  <a:pt x="4154" y="1652"/>
                </a:lnTo>
                <a:lnTo>
                  <a:pt x="4152" y="1655"/>
                </a:lnTo>
                <a:lnTo>
                  <a:pt x="4152" y="1659"/>
                </a:lnTo>
                <a:lnTo>
                  <a:pt x="4154" y="1667"/>
                </a:lnTo>
                <a:lnTo>
                  <a:pt x="4156" y="1675"/>
                </a:lnTo>
                <a:lnTo>
                  <a:pt x="4154" y="1678"/>
                </a:lnTo>
                <a:lnTo>
                  <a:pt x="4152" y="1680"/>
                </a:lnTo>
                <a:lnTo>
                  <a:pt x="4150" y="1682"/>
                </a:lnTo>
                <a:lnTo>
                  <a:pt x="4148" y="1682"/>
                </a:lnTo>
                <a:lnTo>
                  <a:pt x="4143" y="1680"/>
                </a:lnTo>
                <a:lnTo>
                  <a:pt x="4137" y="1679"/>
                </a:lnTo>
                <a:lnTo>
                  <a:pt x="4135" y="1679"/>
                </a:lnTo>
                <a:lnTo>
                  <a:pt x="4132" y="1679"/>
                </a:lnTo>
                <a:lnTo>
                  <a:pt x="4134" y="1682"/>
                </a:lnTo>
                <a:lnTo>
                  <a:pt x="4135" y="1683"/>
                </a:lnTo>
                <a:lnTo>
                  <a:pt x="4136" y="1689"/>
                </a:lnTo>
                <a:lnTo>
                  <a:pt x="4136" y="1694"/>
                </a:lnTo>
                <a:lnTo>
                  <a:pt x="4136" y="1699"/>
                </a:lnTo>
                <a:lnTo>
                  <a:pt x="4136" y="1704"/>
                </a:lnTo>
                <a:lnTo>
                  <a:pt x="4134" y="1708"/>
                </a:lnTo>
                <a:lnTo>
                  <a:pt x="4132" y="1713"/>
                </a:lnTo>
                <a:lnTo>
                  <a:pt x="4128" y="1717"/>
                </a:lnTo>
                <a:lnTo>
                  <a:pt x="4123" y="1720"/>
                </a:lnTo>
                <a:lnTo>
                  <a:pt x="4122" y="1720"/>
                </a:lnTo>
                <a:lnTo>
                  <a:pt x="4122" y="1720"/>
                </a:lnTo>
                <a:lnTo>
                  <a:pt x="4122" y="1725"/>
                </a:lnTo>
                <a:lnTo>
                  <a:pt x="4122" y="1729"/>
                </a:lnTo>
                <a:lnTo>
                  <a:pt x="4121" y="1734"/>
                </a:lnTo>
                <a:lnTo>
                  <a:pt x="4120" y="1739"/>
                </a:lnTo>
                <a:lnTo>
                  <a:pt x="4121" y="1741"/>
                </a:lnTo>
                <a:lnTo>
                  <a:pt x="4122" y="1742"/>
                </a:lnTo>
                <a:lnTo>
                  <a:pt x="4123" y="1746"/>
                </a:lnTo>
                <a:lnTo>
                  <a:pt x="4123" y="1750"/>
                </a:lnTo>
                <a:lnTo>
                  <a:pt x="4122" y="1751"/>
                </a:lnTo>
                <a:lnTo>
                  <a:pt x="4121" y="1752"/>
                </a:lnTo>
                <a:lnTo>
                  <a:pt x="4119" y="1752"/>
                </a:lnTo>
                <a:lnTo>
                  <a:pt x="4116" y="1752"/>
                </a:lnTo>
                <a:lnTo>
                  <a:pt x="4114" y="1751"/>
                </a:lnTo>
                <a:lnTo>
                  <a:pt x="4111" y="1750"/>
                </a:lnTo>
                <a:lnTo>
                  <a:pt x="4110" y="1751"/>
                </a:lnTo>
                <a:lnTo>
                  <a:pt x="4108" y="1752"/>
                </a:lnTo>
                <a:lnTo>
                  <a:pt x="4106" y="1754"/>
                </a:lnTo>
                <a:lnTo>
                  <a:pt x="4104" y="1755"/>
                </a:lnTo>
                <a:lnTo>
                  <a:pt x="4102" y="1755"/>
                </a:lnTo>
                <a:lnTo>
                  <a:pt x="4100" y="1755"/>
                </a:lnTo>
                <a:lnTo>
                  <a:pt x="4094" y="1752"/>
                </a:lnTo>
                <a:lnTo>
                  <a:pt x="4087" y="1747"/>
                </a:lnTo>
                <a:lnTo>
                  <a:pt x="4084" y="1744"/>
                </a:lnTo>
                <a:lnTo>
                  <a:pt x="4081" y="1742"/>
                </a:lnTo>
                <a:lnTo>
                  <a:pt x="4079" y="1741"/>
                </a:lnTo>
                <a:lnTo>
                  <a:pt x="4077" y="1741"/>
                </a:lnTo>
                <a:lnTo>
                  <a:pt x="4075" y="1741"/>
                </a:lnTo>
                <a:lnTo>
                  <a:pt x="4073" y="1742"/>
                </a:lnTo>
                <a:lnTo>
                  <a:pt x="4072" y="1744"/>
                </a:lnTo>
                <a:lnTo>
                  <a:pt x="4071" y="1745"/>
                </a:lnTo>
                <a:lnTo>
                  <a:pt x="4071" y="1747"/>
                </a:lnTo>
                <a:lnTo>
                  <a:pt x="4071" y="1749"/>
                </a:lnTo>
                <a:lnTo>
                  <a:pt x="4073" y="1754"/>
                </a:lnTo>
                <a:lnTo>
                  <a:pt x="4073" y="1758"/>
                </a:lnTo>
                <a:lnTo>
                  <a:pt x="4073" y="1761"/>
                </a:lnTo>
                <a:lnTo>
                  <a:pt x="4073" y="1765"/>
                </a:lnTo>
                <a:lnTo>
                  <a:pt x="4074" y="1768"/>
                </a:lnTo>
                <a:lnTo>
                  <a:pt x="4075" y="1770"/>
                </a:lnTo>
                <a:lnTo>
                  <a:pt x="4075" y="1773"/>
                </a:lnTo>
                <a:lnTo>
                  <a:pt x="4075" y="1776"/>
                </a:lnTo>
                <a:lnTo>
                  <a:pt x="4075" y="1777"/>
                </a:lnTo>
                <a:lnTo>
                  <a:pt x="4075" y="1778"/>
                </a:lnTo>
                <a:lnTo>
                  <a:pt x="4080" y="1777"/>
                </a:lnTo>
                <a:lnTo>
                  <a:pt x="4084" y="1776"/>
                </a:lnTo>
                <a:lnTo>
                  <a:pt x="4086" y="1771"/>
                </a:lnTo>
                <a:lnTo>
                  <a:pt x="4089" y="1767"/>
                </a:lnTo>
                <a:lnTo>
                  <a:pt x="4091" y="1766"/>
                </a:lnTo>
                <a:lnTo>
                  <a:pt x="4094" y="1765"/>
                </a:lnTo>
                <a:lnTo>
                  <a:pt x="4097" y="1764"/>
                </a:lnTo>
                <a:lnTo>
                  <a:pt x="4100" y="1764"/>
                </a:lnTo>
                <a:lnTo>
                  <a:pt x="4100" y="1769"/>
                </a:lnTo>
                <a:lnTo>
                  <a:pt x="4100" y="1774"/>
                </a:lnTo>
                <a:lnTo>
                  <a:pt x="4098" y="1780"/>
                </a:lnTo>
                <a:lnTo>
                  <a:pt x="4096" y="1784"/>
                </a:lnTo>
                <a:lnTo>
                  <a:pt x="4094" y="1788"/>
                </a:lnTo>
                <a:lnTo>
                  <a:pt x="4089" y="1792"/>
                </a:lnTo>
                <a:lnTo>
                  <a:pt x="4078" y="1797"/>
                </a:lnTo>
                <a:lnTo>
                  <a:pt x="4058" y="1804"/>
                </a:lnTo>
                <a:lnTo>
                  <a:pt x="4057" y="1801"/>
                </a:lnTo>
                <a:lnTo>
                  <a:pt x="4058" y="1798"/>
                </a:lnTo>
                <a:lnTo>
                  <a:pt x="4059" y="1796"/>
                </a:lnTo>
                <a:lnTo>
                  <a:pt x="4061" y="1794"/>
                </a:lnTo>
                <a:lnTo>
                  <a:pt x="4063" y="1793"/>
                </a:lnTo>
                <a:lnTo>
                  <a:pt x="4065" y="1790"/>
                </a:lnTo>
                <a:lnTo>
                  <a:pt x="4067" y="1788"/>
                </a:lnTo>
                <a:lnTo>
                  <a:pt x="4068" y="1786"/>
                </a:lnTo>
                <a:lnTo>
                  <a:pt x="4062" y="1784"/>
                </a:lnTo>
                <a:lnTo>
                  <a:pt x="4056" y="1783"/>
                </a:lnTo>
                <a:lnTo>
                  <a:pt x="4051" y="1784"/>
                </a:lnTo>
                <a:lnTo>
                  <a:pt x="4047" y="1786"/>
                </a:lnTo>
                <a:lnTo>
                  <a:pt x="4042" y="1789"/>
                </a:lnTo>
                <a:lnTo>
                  <a:pt x="4039" y="1794"/>
                </a:lnTo>
                <a:lnTo>
                  <a:pt x="4035" y="1799"/>
                </a:lnTo>
                <a:lnTo>
                  <a:pt x="4033" y="1804"/>
                </a:lnTo>
                <a:lnTo>
                  <a:pt x="4022" y="1824"/>
                </a:lnTo>
                <a:lnTo>
                  <a:pt x="4012" y="1844"/>
                </a:lnTo>
                <a:lnTo>
                  <a:pt x="4002" y="1865"/>
                </a:lnTo>
                <a:lnTo>
                  <a:pt x="3991" y="1885"/>
                </a:lnTo>
                <a:lnTo>
                  <a:pt x="3980" y="1906"/>
                </a:lnTo>
                <a:lnTo>
                  <a:pt x="3970" y="1926"/>
                </a:lnTo>
                <a:lnTo>
                  <a:pt x="3959" y="1945"/>
                </a:lnTo>
                <a:lnTo>
                  <a:pt x="3946" y="1965"/>
                </a:lnTo>
                <a:lnTo>
                  <a:pt x="3926" y="2000"/>
                </a:lnTo>
                <a:lnTo>
                  <a:pt x="3907" y="2037"/>
                </a:lnTo>
                <a:lnTo>
                  <a:pt x="3898" y="2054"/>
                </a:lnTo>
                <a:lnTo>
                  <a:pt x="3888" y="2073"/>
                </a:lnTo>
                <a:lnTo>
                  <a:pt x="3876" y="2089"/>
                </a:lnTo>
                <a:lnTo>
                  <a:pt x="3863" y="2104"/>
                </a:lnTo>
                <a:lnTo>
                  <a:pt x="3859" y="2108"/>
                </a:lnTo>
                <a:lnTo>
                  <a:pt x="3857" y="2112"/>
                </a:lnTo>
                <a:lnTo>
                  <a:pt x="3855" y="2117"/>
                </a:lnTo>
                <a:lnTo>
                  <a:pt x="3854" y="2123"/>
                </a:lnTo>
                <a:lnTo>
                  <a:pt x="3852" y="2128"/>
                </a:lnTo>
                <a:lnTo>
                  <a:pt x="3850" y="2132"/>
                </a:lnTo>
                <a:lnTo>
                  <a:pt x="3848" y="2137"/>
                </a:lnTo>
                <a:lnTo>
                  <a:pt x="3844" y="2140"/>
                </a:lnTo>
                <a:lnTo>
                  <a:pt x="3844" y="2140"/>
                </a:lnTo>
                <a:lnTo>
                  <a:pt x="3825" y="2172"/>
                </a:lnTo>
                <a:lnTo>
                  <a:pt x="3805" y="2205"/>
                </a:lnTo>
                <a:lnTo>
                  <a:pt x="3785" y="2237"/>
                </a:lnTo>
                <a:lnTo>
                  <a:pt x="3763" y="2267"/>
                </a:lnTo>
                <a:lnTo>
                  <a:pt x="3759" y="2274"/>
                </a:lnTo>
                <a:lnTo>
                  <a:pt x="3755" y="2280"/>
                </a:lnTo>
                <a:lnTo>
                  <a:pt x="3752" y="2287"/>
                </a:lnTo>
                <a:lnTo>
                  <a:pt x="3750" y="2296"/>
                </a:lnTo>
                <a:lnTo>
                  <a:pt x="3749" y="2303"/>
                </a:lnTo>
                <a:lnTo>
                  <a:pt x="3748" y="2311"/>
                </a:lnTo>
                <a:lnTo>
                  <a:pt x="3748" y="2319"/>
                </a:lnTo>
                <a:lnTo>
                  <a:pt x="3748" y="2326"/>
                </a:lnTo>
                <a:lnTo>
                  <a:pt x="3749" y="2329"/>
                </a:lnTo>
                <a:lnTo>
                  <a:pt x="3749" y="2332"/>
                </a:lnTo>
                <a:lnTo>
                  <a:pt x="3748" y="2335"/>
                </a:lnTo>
                <a:lnTo>
                  <a:pt x="3746" y="2337"/>
                </a:lnTo>
                <a:lnTo>
                  <a:pt x="3739" y="2340"/>
                </a:lnTo>
                <a:lnTo>
                  <a:pt x="3733" y="2344"/>
                </a:lnTo>
                <a:lnTo>
                  <a:pt x="3727" y="2347"/>
                </a:lnTo>
                <a:lnTo>
                  <a:pt x="3721" y="2351"/>
                </a:lnTo>
                <a:lnTo>
                  <a:pt x="3712" y="2360"/>
                </a:lnTo>
                <a:lnTo>
                  <a:pt x="3703" y="2370"/>
                </a:lnTo>
                <a:lnTo>
                  <a:pt x="3689" y="2392"/>
                </a:lnTo>
                <a:lnTo>
                  <a:pt x="3673" y="2416"/>
                </a:lnTo>
                <a:lnTo>
                  <a:pt x="3666" y="2427"/>
                </a:lnTo>
                <a:lnTo>
                  <a:pt x="3658" y="2439"/>
                </a:lnTo>
                <a:lnTo>
                  <a:pt x="3653" y="2444"/>
                </a:lnTo>
                <a:lnTo>
                  <a:pt x="3649" y="2449"/>
                </a:lnTo>
                <a:lnTo>
                  <a:pt x="3643" y="2452"/>
                </a:lnTo>
                <a:lnTo>
                  <a:pt x="3637" y="2455"/>
                </a:lnTo>
                <a:lnTo>
                  <a:pt x="3637" y="2455"/>
                </a:lnTo>
                <a:lnTo>
                  <a:pt x="3637" y="2455"/>
                </a:lnTo>
                <a:lnTo>
                  <a:pt x="3635" y="2458"/>
                </a:lnTo>
                <a:lnTo>
                  <a:pt x="3632" y="2462"/>
                </a:lnTo>
                <a:lnTo>
                  <a:pt x="3624" y="2469"/>
                </a:lnTo>
                <a:lnTo>
                  <a:pt x="3618" y="2477"/>
                </a:lnTo>
                <a:lnTo>
                  <a:pt x="3615" y="2484"/>
                </a:lnTo>
                <a:lnTo>
                  <a:pt x="3613" y="2492"/>
                </a:lnTo>
                <a:lnTo>
                  <a:pt x="3612" y="2501"/>
                </a:lnTo>
                <a:lnTo>
                  <a:pt x="3613" y="2511"/>
                </a:lnTo>
                <a:lnTo>
                  <a:pt x="3614" y="2520"/>
                </a:lnTo>
                <a:lnTo>
                  <a:pt x="3617" y="2530"/>
                </a:lnTo>
                <a:lnTo>
                  <a:pt x="3628" y="2513"/>
                </a:lnTo>
                <a:lnTo>
                  <a:pt x="3641" y="2496"/>
                </a:lnTo>
                <a:lnTo>
                  <a:pt x="3652" y="2480"/>
                </a:lnTo>
                <a:lnTo>
                  <a:pt x="3663" y="2464"/>
                </a:lnTo>
                <a:lnTo>
                  <a:pt x="3668" y="2457"/>
                </a:lnTo>
                <a:lnTo>
                  <a:pt x="3673" y="2449"/>
                </a:lnTo>
                <a:lnTo>
                  <a:pt x="3676" y="2446"/>
                </a:lnTo>
                <a:lnTo>
                  <a:pt x="3680" y="2444"/>
                </a:lnTo>
                <a:lnTo>
                  <a:pt x="3684" y="2442"/>
                </a:lnTo>
                <a:lnTo>
                  <a:pt x="3689" y="2441"/>
                </a:lnTo>
                <a:lnTo>
                  <a:pt x="3694" y="2428"/>
                </a:lnTo>
                <a:lnTo>
                  <a:pt x="3699" y="2415"/>
                </a:lnTo>
                <a:lnTo>
                  <a:pt x="3706" y="2402"/>
                </a:lnTo>
                <a:lnTo>
                  <a:pt x="3714" y="2390"/>
                </a:lnTo>
                <a:lnTo>
                  <a:pt x="3732" y="2368"/>
                </a:lnTo>
                <a:lnTo>
                  <a:pt x="3751" y="2346"/>
                </a:lnTo>
                <a:lnTo>
                  <a:pt x="3756" y="2345"/>
                </a:lnTo>
                <a:lnTo>
                  <a:pt x="3760" y="2342"/>
                </a:lnTo>
                <a:lnTo>
                  <a:pt x="3761" y="2341"/>
                </a:lnTo>
                <a:lnTo>
                  <a:pt x="3764" y="2341"/>
                </a:lnTo>
                <a:lnTo>
                  <a:pt x="3779" y="2324"/>
                </a:lnTo>
                <a:lnTo>
                  <a:pt x="3793" y="2309"/>
                </a:lnTo>
                <a:lnTo>
                  <a:pt x="3799" y="2301"/>
                </a:lnTo>
                <a:lnTo>
                  <a:pt x="3805" y="2293"/>
                </a:lnTo>
                <a:lnTo>
                  <a:pt x="3810" y="2283"/>
                </a:lnTo>
                <a:lnTo>
                  <a:pt x="3815" y="2272"/>
                </a:lnTo>
                <a:lnTo>
                  <a:pt x="3817" y="2270"/>
                </a:lnTo>
                <a:lnTo>
                  <a:pt x="3818" y="2268"/>
                </a:lnTo>
                <a:lnTo>
                  <a:pt x="3820" y="2267"/>
                </a:lnTo>
                <a:lnTo>
                  <a:pt x="3823" y="2267"/>
                </a:lnTo>
                <a:lnTo>
                  <a:pt x="3826" y="2268"/>
                </a:lnTo>
                <a:lnTo>
                  <a:pt x="3829" y="2272"/>
                </a:lnTo>
                <a:lnTo>
                  <a:pt x="3832" y="2279"/>
                </a:lnTo>
                <a:lnTo>
                  <a:pt x="3836" y="2289"/>
                </a:lnTo>
                <a:lnTo>
                  <a:pt x="3836" y="2289"/>
                </a:lnTo>
                <a:lnTo>
                  <a:pt x="3836" y="2289"/>
                </a:lnTo>
                <a:lnTo>
                  <a:pt x="3838" y="2287"/>
                </a:lnTo>
                <a:lnTo>
                  <a:pt x="3840" y="2286"/>
                </a:lnTo>
                <a:lnTo>
                  <a:pt x="3842" y="2284"/>
                </a:lnTo>
                <a:lnTo>
                  <a:pt x="3843" y="2282"/>
                </a:lnTo>
                <a:lnTo>
                  <a:pt x="3844" y="2277"/>
                </a:lnTo>
                <a:lnTo>
                  <a:pt x="3844" y="2271"/>
                </a:lnTo>
                <a:lnTo>
                  <a:pt x="3844" y="2265"/>
                </a:lnTo>
                <a:lnTo>
                  <a:pt x="3845" y="2260"/>
                </a:lnTo>
                <a:lnTo>
                  <a:pt x="3846" y="2257"/>
                </a:lnTo>
                <a:lnTo>
                  <a:pt x="3847" y="2256"/>
                </a:lnTo>
                <a:lnTo>
                  <a:pt x="3849" y="2254"/>
                </a:lnTo>
                <a:lnTo>
                  <a:pt x="3852" y="2253"/>
                </a:lnTo>
                <a:lnTo>
                  <a:pt x="3839" y="2256"/>
                </a:lnTo>
                <a:lnTo>
                  <a:pt x="3838" y="2251"/>
                </a:lnTo>
                <a:lnTo>
                  <a:pt x="3836" y="2240"/>
                </a:lnTo>
                <a:lnTo>
                  <a:pt x="3834" y="2228"/>
                </a:lnTo>
                <a:lnTo>
                  <a:pt x="3834" y="2223"/>
                </a:lnTo>
                <a:lnTo>
                  <a:pt x="3838" y="2219"/>
                </a:lnTo>
                <a:lnTo>
                  <a:pt x="3844" y="2215"/>
                </a:lnTo>
                <a:lnTo>
                  <a:pt x="3848" y="2215"/>
                </a:lnTo>
                <a:lnTo>
                  <a:pt x="3853" y="2214"/>
                </a:lnTo>
                <a:lnTo>
                  <a:pt x="3851" y="2214"/>
                </a:lnTo>
                <a:lnTo>
                  <a:pt x="3849" y="2214"/>
                </a:lnTo>
                <a:lnTo>
                  <a:pt x="3853" y="2209"/>
                </a:lnTo>
                <a:lnTo>
                  <a:pt x="3857" y="2204"/>
                </a:lnTo>
                <a:lnTo>
                  <a:pt x="3859" y="2199"/>
                </a:lnTo>
                <a:lnTo>
                  <a:pt x="3860" y="2194"/>
                </a:lnTo>
                <a:lnTo>
                  <a:pt x="3860" y="2194"/>
                </a:lnTo>
                <a:lnTo>
                  <a:pt x="3860" y="2194"/>
                </a:lnTo>
                <a:lnTo>
                  <a:pt x="3860" y="2192"/>
                </a:lnTo>
                <a:lnTo>
                  <a:pt x="3860" y="2189"/>
                </a:lnTo>
                <a:lnTo>
                  <a:pt x="3861" y="2187"/>
                </a:lnTo>
                <a:lnTo>
                  <a:pt x="3864" y="2185"/>
                </a:lnTo>
                <a:lnTo>
                  <a:pt x="3867" y="2181"/>
                </a:lnTo>
                <a:lnTo>
                  <a:pt x="3872" y="2176"/>
                </a:lnTo>
                <a:lnTo>
                  <a:pt x="3877" y="2173"/>
                </a:lnTo>
                <a:lnTo>
                  <a:pt x="3882" y="2168"/>
                </a:lnTo>
                <a:lnTo>
                  <a:pt x="3887" y="2163"/>
                </a:lnTo>
                <a:lnTo>
                  <a:pt x="3889" y="2158"/>
                </a:lnTo>
                <a:lnTo>
                  <a:pt x="3891" y="2155"/>
                </a:lnTo>
                <a:lnTo>
                  <a:pt x="3892" y="2153"/>
                </a:lnTo>
                <a:lnTo>
                  <a:pt x="3894" y="2153"/>
                </a:lnTo>
                <a:lnTo>
                  <a:pt x="3896" y="2155"/>
                </a:lnTo>
                <a:lnTo>
                  <a:pt x="3900" y="2160"/>
                </a:lnTo>
                <a:lnTo>
                  <a:pt x="3904" y="2167"/>
                </a:lnTo>
                <a:lnTo>
                  <a:pt x="3907" y="2172"/>
                </a:lnTo>
                <a:lnTo>
                  <a:pt x="3913" y="2174"/>
                </a:lnTo>
                <a:lnTo>
                  <a:pt x="3917" y="2175"/>
                </a:lnTo>
                <a:lnTo>
                  <a:pt x="3921" y="2175"/>
                </a:lnTo>
                <a:lnTo>
                  <a:pt x="3921" y="2175"/>
                </a:lnTo>
                <a:lnTo>
                  <a:pt x="3920" y="2176"/>
                </a:lnTo>
                <a:lnTo>
                  <a:pt x="3922" y="2173"/>
                </a:lnTo>
                <a:lnTo>
                  <a:pt x="3922" y="2168"/>
                </a:lnTo>
                <a:lnTo>
                  <a:pt x="3921" y="2161"/>
                </a:lnTo>
                <a:lnTo>
                  <a:pt x="3919" y="2152"/>
                </a:lnTo>
                <a:lnTo>
                  <a:pt x="3916" y="2135"/>
                </a:lnTo>
                <a:lnTo>
                  <a:pt x="3913" y="2125"/>
                </a:lnTo>
                <a:lnTo>
                  <a:pt x="3917" y="2144"/>
                </a:lnTo>
                <a:lnTo>
                  <a:pt x="3932" y="2142"/>
                </a:lnTo>
                <a:lnTo>
                  <a:pt x="3935" y="2141"/>
                </a:lnTo>
                <a:lnTo>
                  <a:pt x="3937" y="2138"/>
                </a:lnTo>
                <a:lnTo>
                  <a:pt x="3939" y="2135"/>
                </a:lnTo>
                <a:lnTo>
                  <a:pt x="3941" y="2132"/>
                </a:lnTo>
                <a:lnTo>
                  <a:pt x="3941" y="2128"/>
                </a:lnTo>
                <a:lnTo>
                  <a:pt x="3941" y="2125"/>
                </a:lnTo>
                <a:lnTo>
                  <a:pt x="3941" y="2121"/>
                </a:lnTo>
                <a:lnTo>
                  <a:pt x="3939" y="2119"/>
                </a:lnTo>
                <a:lnTo>
                  <a:pt x="3942" y="2109"/>
                </a:lnTo>
                <a:lnTo>
                  <a:pt x="3942" y="2109"/>
                </a:lnTo>
                <a:lnTo>
                  <a:pt x="3932" y="2108"/>
                </a:lnTo>
                <a:lnTo>
                  <a:pt x="3925" y="2108"/>
                </a:lnTo>
                <a:lnTo>
                  <a:pt x="3921" y="2110"/>
                </a:lnTo>
                <a:lnTo>
                  <a:pt x="3919" y="2113"/>
                </a:lnTo>
                <a:lnTo>
                  <a:pt x="3918" y="2116"/>
                </a:lnTo>
                <a:lnTo>
                  <a:pt x="3917" y="2119"/>
                </a:lnTo>
                <a:lnTo>
                  <a:pt x="3916" y="2120"/>
                </a:lnTo>
                <a:lnTo>
                  <a:pt x="3915" y="2121"/>
                </a:lnTo>
                <a:lnTo>
                  <a:pt x="3914" y="2121"/>
                </a:lnTo>
                <a:lnTo>
                  <a:pt x="3912" y="2121"/>
                </a:lnTo>
                <a:lnTo>
                  <a:pt x="3906" y="2112"/>
                </a:lnTo>
                <a:lnTo>
                  <a:pt x="3902" y="2105"/>
                </a:lnTo>
                <a:lnTo>
                  <a:pt x="3902" y="2102"/>
                </a:lnTo>
                <a:lnTo>
                  <a:pt x="3903" y="2099"/>
                </a:lnTo>
                <a:lnTo>
                  <a:pt x="3906" y="2097"/>
                </a:lnTo>
                <a:lnTo>
                  <a:pt x="3912" y="2096"/>
                </a:lnTo>
                <a:lnTo>
                  <a:pt x="3914" y="2095"/>
                </a:lnTo>
                <a:lnTo>
                  <a:pt x="3915" y="2094"/>
                </a:lnTo>
                <a:lnTo>
                  <a:pt x="3914" y="2093"/>
                </a:lnTo>
                <a:lnTo>
                  <a:pt x="3913" y="2092"/>
                </a:lnTo>
                <a:lnTo>
                  <a:pt x="3909" y="2090"/>
                </a:lnTo>
                <a:lnTo>
                  <a:pt x="3905" y="2087"/>
                </a:lnTo>
                <a:lnTo>
                  <a:pt x="3911" y="2113"/>
                </a:lnTo>
                <a:lnTo>
                  <a:pt x="3919" y="2111"/>
                </a:lnTo>
                <a:lnTo>
                  <a:pt x="3928" y="2110"/>
                </a:lnTo>
                <a:lnTo>
                  <a:pt x="3926" y="2109"/>
                </a:lnTo>
                <a:lnTo>
                  <a:pt x="3922" y="2107"/>
                </a:lnTo>
                <a:lnTo>
                  <a:pt x="3918" y="2104"/>
                </a:lnTo>
                <a:lnTo>
                  <a:pt x="3914" y="2101"/>
                </a:lnTo>
                <a:lnTo>
                  <a:pt x="3910" y="2096"/>
                </a:lnTo>
                <a:lnTo>
                  <a:pt x="3907" y="2091"/>
                </a:lnTo>
                <a:lnTo>
                  <a:pt x="3907" y="2088"/>
                </a:lnTo>
                <a:lnTo>
                  <a:pt x="3907" y="2085"/>
                </a:lnTo>
                <a:lnTo>
                  <a:pt x="3907" y="2082"/>
                </a:lnTo>
                <a:lnTo>
                  <a:pt x="3910" y="2079"/>
                </a:lnTo>
                <a:lnTo>
                  <a:pt x="3913" y="2074"/>
                </a:lnTo>
                <a:lnTo>
                  <a:pt x="3916" y="2070"/>
                </a:lnTo>
                <a:lnTo>
                  <a:pt x="3919" y="2066"/>
                </a:lnTo>
                <a:lnTo>
                  <a:pt x="3922" y="2063"/>
                </a:lnTo>
                <a:lnTo>
                  <a:pt x="3926" y="2062"/>
                </a:lnTo>
                <a:lnTo>
                  <a:pt x="3929" y="2062"/>
                </a:lnTo>
                <a:lnTo>
                  <a:pt x="3933" y="2063"/>
                </a:lnTo>
                <a:lnTo>
                  <a:pt x="3936" y="2068"/>
                </a:lnTo>
                <a:lnTo>
                  <a:pt x="3940" y="2068"/>
                </a:lnTo>
                <a:lnTo>
                  <a:pt x="3943" y="2068"/>
                </a:lnTo>
                <a:lnTo>
                  <a:pt x="3944" y="2063"/>
                </a:lnTo>
                <a:lnTo>
                  <a:pt x="3945" y="2059"/>
                </a:lnTo>
                <a:lnTo>
                  <a:pt x="3945" y="2057"/>
                </a:lnTo>
                <a:lnTo>
                  <a:pt x="3946" y="2055"/>
                </a:lnTo>
                <a:lnTo>
                  <a:pt x="3947" y="2054"/>
                </a:lnTo>
                <a:lnTo>
                  <a:pt x="3949" y="2053"/>
                </a:lnTo>
                <a:lnTo>
                  <a:pt x="3956" y="2051"/>
                </a:lnTo>
                <a:lnTo>
                  <a:pt x="3961" y="2049"/>
                </a:lnTo>
                <a:lnTo>
                  <a:pt x="3966" y="2046"/>
                </a:lnTo>
                <a:lnTo>
                  <a:pt x="3970" y="2043"/>
                </a:lnTo>
                <a:lnTo>
                  <a:pt x="3977" y="2035"/>
                </a:lnTo>
                <a:lnTo>
                  <a:pt x="3983" y="2027"/>
                </a:lnTo>
                <a:lnTo>
                  <a:pt x="3994" y="2009"/>
                </a:lnTo>
                <a:lnTo>
                  <a:pt x="4006" y="1991"/>
                </a:lnTo>
                <a:lnTo>
                  <a:pt x="4007" y="1988"/>
                </a:lnTo>
                <a:lnTo>
                  <a:pt x="4009" y="1985"/>
                </a:lnTo>
                <a:lnTo>
                  <a:pt x="4011" y="1982"/>
                </a:lnTo>
                <a:lnTo>
                  <a:pt x="4014" y="1979"/>
                </a:lnTo>
                <a:lnTo>
                  <a:pt x="4020" y="1975"/>
                </a:lnTo>
                <a:lnTo>
                  <a:pt x="4025" y="1970"/>
                </a:lnTo>
                <a:lnTo>
                  <a:pt x="4032" y="1958"/>
                </a:lnTo>
                <a:lnTo>
                  <a:pt x="4038" y="1944"/>
                </a:lnTo>
                <a:lnTo>
                  <a:pt x="4043" y="1946"/>
                </a:lnTo>
                <a:lnTo>
                  <a:pt x="4048" y="1949"/>
                </a:lnTo>
                <a:lnTo>
                  <a:pt x="4050" y="1952"/>
                </a:lnTo>
                <a:lnTo>
                  <a:pt x="4051" y="1955"/>
                </a:lnTo>
                <a:lnTo>
                  <a:pt x="4051" y="1964"/>
                </a:lnTo>
                <a:lnTo>
                  <a:pt x="4050" y="1972"/>
                </a:lnTo>
                <a:lnTo>
                  <a:pt x="4044" y="1977"/>
                </a:lnTo>
                <a:lnTo>
                  <a:pt x="4039" y="1983"/>
                </a:lnTo>
                <a:lnTo>
                  <a:pt x="4039" y="1983"/>
                </a:lnTo>
                <a:lnTo>
                  <a:pt x="4039" y="1984"/>
                </a:lnTo>
                <a:lnTo>
                  <a:pt x="4038" y="1991"/>
                </a:lnTo>
                <a:lnTo>
                  <a:pt x="4036" y="1998"/>
                </a:lnTo>
                <a:lnTo>
                  <a:pt x="4034" y="2005"/>
                </a:lnTo>
                <a:lnTo>
                  <a:pt x="4031" y="2013"/>
                </a:lnTo>
                <a:lnTo>
                  <a:pt x="4025" y="2026"/>
                </a:lnTo>
                <a:lnTo>
                  <a:pt x="4018" y="2039"/>
                </a:lnTo>
                <a:lnTo>
                  <a:pt x="4028" y="2023"/>
                </a:lnTo>
                <a:lnTo>
                  <a:pt x="4038" y="2006"/>
                </a:lnTo>
                <a:lnTo>
                  <a:pt x="4048" y="1989"/>
                </a:lnTo>
                <a:lnTo>
                  <a:pt x="4056" y="1973"/>
                </a:lnTo>
                <a:lnTo>
                  <a:pt x="4071" y="1940"/>
                </a:lnTo>
                <a:lnTo>
                  <a:pt x="4088" y="1909"/>
                </a:lnTo>
                <a:lnTo>
                  <a:pt x="4105" y="1877"/>
                </a:lnTo>
                <a:lnTo>
                  <a:pt x="4121" y="1845"/>
                </a:lnTo>
                <a:lnTo>
                  <a:pt x="4121" y="1845"/>
                </a:lnTo>
                <a:lnTo>
                  <a:pt x="4121" y="1845"/>
                </a:lnTo>
                <a:lnTo>
                  <a:pt x="4114" y="1842"/>
                </a:lnTo>
                <a:lnTo>
                  <a:pt x="4108" y="1838"/>
                </a:lnTo>
                <a:lnTo>
                  <a:pt x="4102" y="1833"/>
                </a:lnTo>
                <a:lnTo>
                  <a:pt x="4097" y="1828"/>
                </a:lnTo>
                <a:lnTo>
                  <a:pt x="4091" y="1823"/>
                </a:lnTo>
                <a:lnTo>
                  <a:pt x="4085" y="1818"/>
                </a:lnTo>
                <a:lnTo>
                  <a:pt x="4078" y="1815"/>
                </a:lnTo>
                <a:lnTo>
                  <a:pt x="4070" y="1813"/>
                </a:lnTo>
                <a:lnTo>
                  <a:pt x="4078" y="1811"/>
                </a:lnTo>
                <a:lnTo>
                  <a:pt x="4085" y="1808"/>
                </a:lnTo>
                <a:lnTo>
                  <a:pt x="4094" y="1806"/>
                </a:lnTo>
                <a:lnTo>
                  <a:pt x="4101" y="1804"/>
                </a:lnTo>
                <a:lnTo>
                  <a:pt x="4102" y="1806"/>
                </a:lnTo>
                <a:lnTo>
                  <a:pt x="4105" y="1807"/>
                </a:lnTo>
                <a:lnTo>
                  <a:pt x="4108" y="1807"/>
                </a:lnTo>
                <a:lnTo>
                  <a:pt x="4111" y="1807"/>
                </a:lnTo>
                <a:lnTo>
                  <a:pt x="4114" y="1807"/>
                </a:lnTo>
                <a:lnTo>
                  <a:pt x="4116" y="1809"/>
                </a:lnTo>
                <a:lnTo>
                  <a:pt x="4117" y="1812"/>
                </a:lnTo>
                <a:lnTo>
                  <a:pt x="4115" y="1817"/>
                </a:lnTo>
                <a:lnTo>
                  <a:pt x="4115" y="1820"/>
                </a:lnTo>
                <a:lnTo>
                  <a:pt x="4115" y="1823"/>
                </a:lnTo>
                <a:lnTo>
                  <a:pt x="4115" y="1825"/>
                </a:lnTo>
                <a:lnTo>
                  <a:pt x="4117" y="1827"/>
                </a:lnTo>
                <a:lnTo>
                  <a:pt x="4121" y="1829"/>
                </a:lnTo>
                <a:lnTo>
                  <a:pt x="4125" y="1831"/>
                </a:lnTo>
                <a:lnTo>
                  <a:pt x="4125" y="1831"/>
                </a:lnTo>
                <a:lnTo>
                  <a:pt x="4125" y="1831"/>
                </a:lnTo>
                <a:lnTo>
                  <a:pt x="4136" y="1812"/>
                </a:lnTo>
                <a:lnTo>
                  <a:pt x="4147" y="1793"/>
                </a:lnTo>
                <a:lnTo>
                  <a:pt x="4156" y="1773"/>
                </a:lnTo>
                <a:lnTo>
                  <a:pt x="4167" y="1755"/>
                </a:lnTo>
                <a:lnTo>
                  <a:pt x="4169" y="1754"/>
                </a:lnTo>
                <a:lnTo>
                  <a:pt x="4171" y="1753"/>
                </a:lnTo>
                <a:lnTo>
                  <a:pt x="4174" y="1750"/>
                </a:lnTo>
                <a:lnTo>
                  <a:pt x="4176" y="1746"/>
                </a:lnTo>
                <a:lnTo>
                  <a:pt x="4175" y="1744"/>
                </a:lnTo>
                <a:lnTo>
                  <a:pt x="4175" y="1743"/>
                </a:lnTo>
                <a:lnTo>
                  <a:pt x="4174" y="1738"/>
                </a:lnTo>
                <a:lnTo>
                  <a:pt x="4174" y="1731"/>
                </a:lnTo>
                <a:lnTo>
                  <a:pt x="4177" y="1725"/>
                </a:lnTo>
                <a:lnTo>
                  <a:pt x="4181" y="1719"/>
                </a:lnTo>
                <a:lnTo>
                  <a:pt x="4182" y="1715"/>
                </a:lnTo>
                <a:lnTo>
                  <a:pt x="4185" y="1711"/>
                </a:lnTo>
                <a:lnTo>
                  <a:pt x="4188" y="1708"/>
                </a:lnTo>
                <a:lnTo>
                  <a:pt x="4191" y="1705"/>
                </a:lnTo>
                <a:lnTo>
                  <a:pt x="4198" y="1698"/>
                </a:lnTo>
                <a:lnTo>
                  <a:pt x="4205" y="1691"/>
                </a:lnTo>
                <a:lnTo>
                  <a:pt x="4208" y="1687"/>
                </a:lnTo>
                <a:lnTo>
                  <a:pt x="4210" y="1682"/>
                </a:lnTo>
                <a:lnTo>
                  <a:pt x="4212" y="1676"/>
                </a:lnTo>
                <a:lnTo>
                  <a:pt x="4213" y="1670"/>
                </a:lnTo>
                <a:lnTo>
                  <a:pt x="4214" y="1665"/>
                </a:lnTo>
                <a:lnTo>
                  <a:pt x="4215" y="1660"/>
                </a:lnTo>
                <a:lnTo>
                  <a:pt x="4217" y="1655"/>
                </a:lnTo>
                <a:lnTo>
                  <a:pt x="4219" y="1651"/>
                </a:lnTo>
                <a:lnTo>
                  <a:pt x="4224" y="1643"/>
                </a:lnTo>
                <a:lnTo>
                  <a:pt x="4231" y="1636"/>
                </a:lnTo>
                <a:lnTo>
                  <a:pt x="4246" y="1623"/>
                </a:lnTo>
                <a:lnTo>
                  <a:pt x="4261" y="1611"/>
                </a:lnTo>
                <a:lnTo>
                  <a:pt x="4265" y="1608"/>
                </a:lnTo>
                <a:lnTo>
                  <a:pt x="4267" y="1604"/>
                </a:lnTo>
                <a:lnTo>
                  <a:pt x="4268" y="1600"/>
                </a:lnTo>
                <a:lnTo>
                  <a:pt x="4270" y="1596"/>
                </a:lnTo>
                <a:lnTo>
                  <a:pt x="4262" y="1595"/>
                </a:lnTo>
                <a:lnTo>
                  <a:pt x="4254" y="1593"/>
                </a:lnTo>
                <a:lnTo>
                  <a:pt x="4257" y="1586"/>
                </a:lnTo>
                <a:lnTo>
                  <a:pt x="4260" y="1579"/>
                </a:lnTo>
                <a:lnTo>
                  <a:pt x="4262" y="1576"/>
                </a:lnTo>
                <a:lnTo>
                  <a:pt x="4265" y="1573"/>
                </a:lnTo>
                <a:lnTo>
                  <a:pt x="4267" y="1570"/>
                </a:lnTo>
                <a:lnTo>
                  <a:pt x="4271" y="1568"/>
                </a:lnTo>
                <a:lnTo>
                  <a:pt x="4285" y="1564"/>
                </a:lnTo>
                <a:lnTo>
                  <a:pt x="4298" y="1560"/>
                </a:lnTo>
                <a:lnTo>
                  <a:pt x="4299" y="1555"/>
                </a:lnTo>
                <a:lnTo>
                  <a:pt x="4299" y="1549"/>
                </a:lnTo>
                <a:lnTo>
                  <a:pt x="4299" y="1549"/>
                </a:lnTo>
                <a:lnTo>
                  <a:pt x="4293" y="1552"/>
                </a:lnTo>
                <a:lnTo>
                  <a:pt x="4287" y="1554"/>
                </a:lnTo>
                <a:lnTo>
                  <a:pt x="4285" y="1554"/>
                </a:lnTo>
                <a:lnTo>
                  <a:pt x="4282" y="1553"/>
                </a:lnTo>
                <a:lnTo>
                  <a:pt x="4281" y="1550"/>
                </a:lnTo>
                <a:lnTo>
                  <a:pt x="4280" y="1546"/>
                </a:lnTo>
                <a:lnTo>
                  <a:pt x="4278" y="1543"/>
                </a:lnTo>
                <a:lnTo>
                  <a:pt x="4275" y="1541"/>
                </a:lnTo>
                <a:lnTo>
                  <a:pt x="4271" y="1540"/>
                </a:lnTo>
                <a:lnTo>
                  <a:pt x="4268" y="1538"/>
                </a:lnTo>
                <a:lnTo>
                  <a:pt x="4265" y="1537"/>
                </a:lnTo>
                <a:lnTo>
                  <a:pt x="4264" y="1534"/>
                </a:lnTo>
                <a:lnTo>
                  <a:pt x="4266" y="1531"/>
                </a:lnTo>
                <a:lnTo>
                  <a:pt x="4270" y="1526"/>
                </a:lnTo>
                <a:lnTo>
                  <a:pt x="4280" y="1527"/>
                </a:lnTo>
                <a:lnTo>
                  <a:pt x="4289" y="1529"/>
                </a:lnTo>
                <a:lnTo>
                  <a:pt x="4297" y="1532"/>
                </a:lnTo>
                <a:lnTo>
                  <a:pt x="4306" y="1535"/>
                </a:lnTo>
                <a:lnTo>
                  <a:pt x="4314" y="1519"/>
                </a:lnTo>
                <a:lnTo>
                  <a:pt x="4325" y="1503"/>
                </a:lnTo>
                <a:lnTo>
                  <a:pt x="4336" y="1489"/>
                </a:lnTo>
                <a:lnTo>
                  <a:pt x="4349" y="1476"/>
                </a:lnTo>
                <a:lnTo>
                  <a:pt x="4349" y="1471"/>
                </a:lnTo>
                <a:lnTo>
                  <a:pt x="4351" y="1466"/>
                </a:lnTo>
                <a:lnTo>
                  <a:pt x="4351" y="1464"/>
                </a:lnTo>
                <a:lnTo>
                  <a:pt x="4352" y="1463"/>
                </a:lnTo>
                <a:lnTo>
                  <a:pt x="4353" y="1462"/>
                </a:lnTo>
                <a:lnTo>
                  <a:pt x="4355" y="1462"/>
                </a:lnTo>
                <a:lnTo>
                  <a:pt x="4358" y="1465"/>
                </a:lnTo>
                <a:lnTo>
                  <a:pt x="4360" y="1468"/>
                </a:lnTo>
                <a:lnTo>
                  <a:pt x="4360" y="1470"/>
                </a:lnTo>
                <a:lnTo>
                  <a:pt x="4360" y="1473"/>
                </a:lnTo>
                <a:lnTo>
                  <a:pt x="4358" y="1480"/>
                </a:lnTo>
                <a:lnTo>
                  <a:pt x="4355" y="1486"/>
                </a:lnTo>
                <a:lnTo>
                  <a:pt x="4354" y="1492"/>
                </a:lnTo>
                <a:lnTo>
                  <a:pt x="4353" y="1498"/>
                </a:lnTo>
                <a:lnTo>
                  <a:pt x="4352" y="1504"/>
                </a:lnTo>
                <a:lnTo>
                  <a:pt x="4353" y="1509"/>
                </a:lnTo>
                <a:lnTo>
                  <a:pt x="4354" y="1514"/>
                </a:lnTo>
                <a:lnTo>
                  <a:pt x="4355" y="1521"/>
                </a:lnTo>
                <a:lnTo>
                  <a:pt x="4355" y="1526"/>
                </a:lnTo>
                <a:lnTo>
                  <a:pt x="4355" y="1531"/>
                </a:lnTo>
                <a:lnTo>
                  <a:pt x="4353" y="1537"/>
                </a:lnTo>
                <a:lnTo>
                  <a:pt x="4350" y="1542"/>
                </a:lnTo>
                <a:lnTo>
                  <a:pt x="4349" y="1542"/>
                </a:lnTo>
                <a:lnTo>
                  <a:pt x="4348" y="1542"/>
                </a:lnTo>
                <a:lnTo>
                  <a:pt x="4347" y="1546"/>
                </a:lnTo>
                <a:lnTo>
                  <a:pt x="4345" y="1551"/>
                </a:lnTo>
                <a:lnTo>
                  <a:pt x="4343" y="1555"/>
                </a:lnTo>
                <a:lnTo>
                  <a:pt x="4340" y="1559"/>
                </a:lnTo>
                <a:lnTo>
                  <a:pt x="4333" y="1572"/>
                </a:lnTo>
                <a:lnTo>
                  <a:pt x="4325" y="1583"/>
                </a:lnTo>
                <a:lnTo>
                  <a:pt x="4321" y="1589"/>
                </a:lnTo>
                <a:lnTo>
                  <a:pt x="4319" y="1595"/>
                </a:lnTo>
                <a:lnTo>
                  <a:pt x="4318" y="1602"/>
                </a:lnTo>
                <a:lnTo>
                  <a:pt x="4320" y="1610"/>
                </a:lnTo>
                <a:lnTo>
                  <a:pt x="4331" y="1601"/>
                </a:lnTo>
                <a:lnTo>
                  <a:pt x="4339" y="1591"/>
                </a:lnTo>
                <a:lnTo>
                  <a:pt x="4347" y="1581"/>
                </a:lnTo>
                <a:lnTo>
                  <a:pt x="4353" y="1568"/>
                </a:lnTo>
                <a:lnTo>
                  <a:pt x="4353" y="1561"/>
                </a:lnTo>
                <a:lnTo>
                  <a:pt x="4353" y="1555"/>
                </a:lnTo>
                <a:lnTo>
                  <a:pt x="4354" y="1552"/>
                </a:lnTo>
                <a:lnTo>
                  <a:pt x="4356" y="1549"/>
                </a:lnTo>
                <a:lnTo>
                  <a:pt x="4358" y="1547"/>
                </a:lnTo>
                <a:lnTo>
                  <a:pt x="4361" y="1545"/>
                </a:lnTo>
                <a:lnTo>
                  <a:pt x="4361" y="1544"/>
                </a:lnTo>
                <a:lnTo>
                  <a:pt x="4361" y="1544"/>
                </a:lnTo>
                <a:lnTo>
                  <a:pt x="4363" y="1540"/>
                </a:lnTo>
                <a:lnTo>
                  <a:pt x="4365" y="1537"/>
                </a:lnTo>
                <a:lnTo>
                  <a:pt x="4372" y="1529"/>
                </a:lnTo>
                <a:lnTo>
                  <a:pt x="4378" y="1520"/>
                </a:lnTo>
                <a:lnTo>
                  <a:pt x="4382" y="1515"/>
                </a:lnTo>
                <a:lnTo>
                  <a:pt x="4386" y="1513"/>
                </a:lnTo>
                <a:lnTo>
                  <a:pt x="4389" y="1513"/>
                </a:lnTo>
                <a:lnTo>
                  <a:pt x="4392" y="1513"/>
                </a:lnTo>
                <a:lnTo>
                  <a:pt x="4395" y="1514"/>
                </a:lnTo>
                <a:lnTo>
                  <a:pt x="4399" y="1515"/>
                </a:lnTo>
                <a:lnTo>
                  <a:pt x="4414" y="1503"/>
                </a:lnTo>
                <a:lnTo>
                  <a:pt x="4429" y="1491"/>
                </a:lnTo>
                <a:lnTo>
                  <a:pt x="4428" y="1487"/>
                </a:lnTo>
                <a:lnTo>
                  <a:pt x="4429" y="1484"/>
                </a:lnTo>
                <a:lnTo>
                  <a:pt x="4430" y="1481"/>
                </a:lnTo>
                <a:lnTo>
                  <a:pt x="4432" y="1478"/>
                </a:lnTo>
                <a:lnTo>
                  <a:pt x="4434" y="1469"/>
                </a:lnTo>
                <a:lnTo>
                  <a:pt x="4437" y="1460"/>
                </a:lnTo>
                <a:lnTo>
                  <a:pt x="4439" y="1456"/>
                </a:lnTo>
                <a:lnTo>
                  <a:pt x="4442" y="1452"/>
                </a:lnTo>
                <a:lnTo>
                  <a:pt x="4445" y="1449"/>
                </a:lnTo>
                <a:lnTo>
                  <a:pt x="4449" y="1446"/>
                </a:lnTo>
                <a:lnTo>
                  <a:pt x="4452" y="1444"/>
                </a:lnTo>
                <a:lnTo>
                  <a:pt x="4455" y="1441"/>
                </a:lnTo>
                <a:lnTo>
                  <a:pt x="4456" y="1438"/>
                </a:lnTo>
                <a:lnTo>
                  <a:pt x="4458" y="1434"/>
                </a:lnTo>
                <a:lnTo>
                  <a:pt x="4459" y="1431"/>
                </a:lnTo>
                <a:lnTo>
                  <a:pt x="4462" y="1428"/>
                </a:lnTo>
                <a:lnTo>
                  <a:pt x="4465" y="1426"/>
                </a:lnTo>
                <a:lnTo>
                  <a:pt x="4469" y="1425"/>
                </a:lnTo>
                <a:lnTo>
                  <a:pt x="4469" y="1425"/>
                </a:lnTo>
                <a:lnTo>
                  <a:pt x="4469" y="1420"/>
                </a:lnTo>
                <a:lnTo>
                  <a:pt x="4467" y="1415"/>
                </a:lnTo>
                <a:lnTo>
                  <a:pt x="4467" y="1412"/>
                </a:lnTo>
                <a:lnTo>
                  <a:pt x="4467" y="1410"/>
                </a:lnTo>
                <a:lnTo>
                  <a:pt x="4469" y="1408"/>
                </a:lnTo>
                <a:lnTo>
                  <a:pt x="4472" y="1405"/>
                </a:lnTo>
                <a:lnTo>
                  <a:pt x="4475" y="1403"/>
                </a:lnTo>
                <a:lnTo>
                  <a:pt x="4477" y="1401"/>
                </a:lnTo>
                <a:lnTo>
                  <a:pt x="4478" y="1398"/>
                </a:lnTo>
                <a:lnTo>
                  <a:pt x="4479" y="1395"/>
                </a:lnTo>
                <a:lnTo>
                  <a:pt x="4481" y="1392"/>
                </a:lnTo>
                <a:lnTo>
                  <a:pt x="4482" y="1390"/>
                </a:lnTo>
                <a:lnTo>
                  <a:pt x="4483" y="1390"/>
                </a:lnTo>
                <a:lnTo>
                  <a:pt x="4484" y="1391"/>
                </a:lnTo>
                <a:lnTo>
                  <a:pt x="4488" y="1395"/>
                </a:lnTo>
                <a:lnTo>
                  <a:pt x="4492" y="1398"/>
                </a:lnTo>
                <a:lnTo>
                  <a:pt x="4497" y="1401"/>
                </a:lnTo>
                <a:lnTo>
                  <a:pt x="4502" y="1403"/>
                </a:lnTo>
                <a:lnTo>
                  <a:pt x="4506" y="1408"/>
                </a:lnTo>
                <a:lnTo>
                  <a:pt x="4510" y="1411"/>
                </a:lnTo>
                <a:lnTo>
                  <a:pt x="4513" y="1416"/>
                </a:lnTo>
                <a:lnTo>
                  <a:pt x="4513" y="1422"/>
                </a:lnTo>
                <a:lnTo>
                  <a:pt x="4511" y="1432"/>
                </a:lnTo>
                <a:lnTo>
                  <a:pt x="4508" y="1441"/>
                </a:lnTo>
                <a:lnTo>
                  <a:pt x="4508" y="1441"/>
                </a:lnTo>
                <a:lnTo>
                  <a:pt x="4516" y="1441"/>
                </a:lnTo>
                <a:lnTo>
                  <a:pt x="4521" y="1443"/>
                </a:lnTo>
                <a:lnTo>
                  <a:pt x="4523" y="1445"/>
                </a:lnTo>
                <a:lnTo>
                  <a:pt x="4524" y="1447"/>
                </a:lnTo>
                <a:lnTo>
                  <a:pt x="4524" y="1451"/>
                </a:lnTo>
                <a:lnTo>
                  <a:pt x="4522" y="1456"/>
                </a:lnTo>
                <a:lnTo>
                  <a:pt x="4521" y="1460"/>
                </a:lnTo>
                <a:lnTo>
                  <a:pt x="4519" y="1466"/>
                </a:lnTo>
                <a:lnTo>
                  <a:pt x="4519" y="1468"/>
                </a:lnTo>
                <a:lnTo>
                  <a:pt x="4520" y="1470"/>
                </a:lnTo>
                <a:lnTo>
                  <a:pt x="4522" y="1471"/>
                </a:lnTo>
                <a:lnTo>
                  <a:pt x="4525" y="1473"/>
                </a:lnTo>
                <a:lnTo>
                  <a:pt x="4528" y="1472"/>
                </a:lnTo>
                <a:lnTo>
                  <a:pt x="4531" y="1472"/>
                </a:lnTo>
                <a:lnTo>
                  <a:pt x="4533" y="1473"/>
                </a:lnTo>
                <a:lnTo>
                  <a:pt x="4535" y="1475"/>
                </a:lnTo>
                <a:lnTo>
                  <a:pt x="4540" y="1482"/>
                </a:lnTo>
                <a:lnTo>
                  <a:pt x="4544" y="1485"/>
                </a:lnTo>
                <a:lnTo>
                  <a:pt x="4545" y="1486"/>
                </a:lnTo>
                <a:lnTo>
                  <a:pt x="4547" y="1485"/>
                </a:lnTo>
                <a:lnTo>
                  <a:pt x="4548" y="1485"/>
                </a:lnTo>
                <a:lnTo>
                  <a:pt x="4549" y="1483"/>
                </a:lnTo>
                <a:lnTo>
                  <a:pt x="4552" y="1476"/>
                </a:lnTo>
                <a:lnTo>
                  <a:pt x="4556" y="1468"/>
                </a:lnTo>
                <a:lnTo>
                  <a:pt x="4558" y="1466"/>
                </a:lnTo>
                <a:lnTo>
                  <a:pt x="4560" y="1464"/>
                </a:lnTo>
                <a:lnTo>
                  <a:pt x="4562" y="1462"/>
                </a:lnTo>
                <a:lnTo>
                  <a:pt x="4565" y="1460"/>
                </a:lnTo>
                <a:lnTo>
                  <a:pt x="4567" y="1457"/>
                </a:lnTo>
                <a:lnTo>
                  <a:pt x="4570" y="1453"/>
                </a:lnTo>
                <a:lnTo>
                  <a:pt x="4573" y="1452"/>
                </a:lnTo>
                <a:lnTo>
                  <a:pt x="4576" y="1451"/>
                </a:lnTo>
                <a:lnTo>
                  <a:pt x="4578" y="1450"/>
                </a:lnTo>
                <a:lnTo>
                  <a:pt x="4581" y="1450"/>
                </a:lnTo>
                <a:lnTo>
                  <a:pt x="4587" y="1451"/>
                </a:lnTo>
                <a:lnTo>
                  <a:pt x="4592" y="1455"/>
                </a:lnTo>
                <a:lnTo>
                  <a:pt x="4593" y="1462"/>
                </a:lnTo>
                <a:lnTo>
                  <a:pt x="4592" y="1467"/>
                </a:lnTo>
                <a:lnTo>
                  <a:pt x="4589" y="1471"/>
                </a:lnTo>
                <a:lnTo>
                  <a:pt x="4585" y="1474"/>
                </a:lnTo>
                <a:lnTo>
                  <a:pt x="4584" y="1482"/>
                </a:lnTo>
                <a:lnTo>
                  <a:pt x="4582" y="1490"/>
                </a:lnTo>
                <a:lnTo>
                  <a:pt x="4579" y="1497"/>
                </a:lnTo>
                <a:lnTo>
                  <a:pt x="4576" y="1504"/>
                </a:lnTo>
                <a:lnTo>
                  <a:pt x="4568" y="1518"/>
                </a:lnTo>
                <a:lnTo>
                  <a:pt x="4562" y="1532"/>
                </a:lnTo>
                <a:lnTo>
                  <a:pt x="4559" y="1537"/>
                </a:lnTo>
                <a:lnTo>
                  <a:pt x="4555" y="1540"/>
                </a:lnTo>
                <a:lnTo>
                  <a:pt x="4552" y="1541"/>
                </a:lnTo>
                <a:lnTo>
                  <a:pt x="4550" y="1541"/>
                </a:lnTo>
                <a:lnTo>
                  <a:pt x="4547" y="1540"/>
                </a:lnTo>
                <a:lnTo>
                  <a:pt x="4545" y="1538"/>
                </a:lnTo>
                <a:lnTo>
                  <a:pt x="4541" y="1533"/>
                </a:lnTo>
                <a:lnTo>
                  <a:pt x="4536" y="1530"/>
                </a:lnTo>
                <a:lnTo>
                  <a:pt x="4534" y="1530"/>
                </a:lnTo>
                <a:lnTo>
                  <a:pt x="4531" y="1531"/>
                </a:lnTo>
                <a:lnTo>
                  <a:pt x="4529" y="1532"/>
                </a:lnTo>
                <a:lnTo>
                  <a:pt x="4526" y="1535"/>
                </a:lnTo>
                <a:lnTo>
                  <a:pt x="4522" y="1532"/>
                </a:lnTo>
                <a:lnTo>
                  <a:pt x="4519" y="1528"/>
                </a:lnTo>
                <a:lnTo>
                  <a:pt x="4518" y="1524"/>
                </a:lnTo>
                <a:lnTo>
                  <a:pt x="4519" y="1519"/>
                </a:lnTo>
                <a:lnTo>
                  <a:pt x="4520" y="1515"/>
                </a:lnTo>
                <a:lnTo>
                  <a:pt x="4519" y="1513"/>
                </a:lnTo>
                <a:lnTo>
                  <a:pt x="4518" y="1514"/>
                </a:lnTo>
                <a:lnTo>
                  <a:pt x="4516" y="1515"/>
                </a:lnTo>
                <a:lnTo>
                  <a:pt x="4516" y="1530"/>
                </a:lnTo>
                <a:lnTo>
                  <a:pt x="4518" y="1544"/>
                </a:lnTo>
                <a:lnTo>
                  <a:pt x="4523" y="1552"/>
                </a:lnTo>
                <a:lnTo>
                  <a:pt x="4529" y="1559"/>
                </a:lnTo>
                <a:lnTo>
                  <a:pt x="4542" y="1568"/>
                </a:lnTo>
                <a:lnTo>
                  <a:pt x="4555" y="1575"/>
                </a:lnTo>
                <a:lnTo>
                  <a:pt x="4555" y="1575"/>
                </a:lnTo>
                <a:lnTo>
                  <a:pt x="4559" y="1574"/>
                </a:lnTo>
                <a:lnTo>
                  <a:pt x="4562" y="1572"/>
                </a:lnTo>
                <a:lnTo>
                  <a:pt x="4564" y="1568"/>
                </a:lnTo>
                <a:lnTo>
                  <a:pt x="4566" y="1565"/>
                </a:lnTo>
                <a:lnTo>
                  <a:pt x="4568" y="1557"/>
                </a:lnTo>
                <a:lnTo>
                  <a:pt x="4568" y="1548"/>
                </a:lnTo>
                <a:lnTo>
                  <a:pt x="4569" y="1539"/>
                </a:lnTo>
                <a:lnTo>
                  <a:pt x="4571" y="1531"/>
                </a:lnTo>
                <a:lnTo>
                  <a:pt x="4573" y="1528"/>
                </a:lnTo>
                <a:lnTo>
                  <a:pt x="4575" y="1525"/>
                </a:lnTo>
                <a:lnTo>
                  <a:pt x="4578" y="1523"/>
                </a:lnTo>
                <a:lnTo>
                  <a:pt x="4582" y="1522"/>
                </a:lnTo>
                <a:lnTo>
                  <a:pt x="4584" y="1523"/>
                </a:lnTo>
                <a:lnTo>
                  <a:pt x="4587" y="1522"/>
                </a:lnTo>
                <a:lnTo>
                  <a:pt x="4589" y="1521"/>
                </a:lnTo>
                <a:lnTo>
                  <a:pt x="4590" y="1518"/>
                </a:lnTo>
                <a:lnTo>
                  <a:pt x="4591" y="1514"/>
                </a:lnTo>
                <a:lnTo>
                  <a:pt x="4592" y="1511"/>
                </a:lnTo>
                <a:lnTo>
                  <a:pt x="4591" y="1507"/>
                </a:lnTo>
                <a:lnTo>
                  <a:pt x="4590" y="1502"/>
                </a:lnTo>
                <a:lnTo>
                  <a:pt x="4590" y="1499"/>
                </a:lnTo>
                <a:lnTo>
                  <a:pt x="4588" y="1494"/>
                </a:lnTo>
                <a:lnTo>
                  <a:pt x="4588" y="1492"/>
                </a:lnTo>
                <a:lnTo>
                  <a:pt x="4589" y="1491"/>
                </a:lnTo>
                <a:lnTo>
                  <a:pt x="4592" y="1491"/>
                </a:lnTo>
                <a:lnTo>
                  <a:pt x="4596" y="1492"/>
                </a:lnTo>
                <a:lnTo>
                  <a:pt x="4603" y="1495"/>
                </a:lnTo>
                <a:lnTo>
                  <a:pt x="4609" y="1499"/>
                </a:lnTo>
                <a:lnTo>
                  <a:pt x="4610" y="1499"/>
                </a:lnTo>
                <a:lnTo>
                  <a:pt x="4611" y="1498"/>
                </a:lnTo>
                <a:lnTo>
                  <a:pt x="4611" y="1498"/>
                </a:lnTo>
                <a:lnTo>
                  <a:pt x="4611" y="1498"/>
                </a:lnTo>
                <a:lnTo>
                  <a:pt x="4612" y="1500"/>
                </a:lnTo>
                <a:lnTo>
                  <a:pt x="4613" y="1501"/>
                </a:lnTo>
                <a:lnTo>
                  <a:pt x="4614" y="1505"/>
                </a:lnTo>
                <a:lnTo>
                  <a:pt x="4614" y="1509"/>
                </a:lnTo>
                <a:lnTo>
                  <a:pt x="4612" y="1512"/>
                </a:lnTo>
                <a:lnTo>
                  <a:pt x="4610" y="1517"/>
                </a:lnTo>
                <a:lnTo>
                  <a:pt x="4604" y="1520"/>
                </a:lnTo>
                <a:lnTo>
                  <a:pt x="4600" y="1525"/>
                </a:lnTo>
                <a:lnTo>
                  <a:pt x="4595" y="1531"/>
                </a:lnTo>
                <a:lnTo>
                  <a:pt x="4592" y="1537"/>
                </a:lnTo>
                <a:lnTo>
                  <a:pt x="4587" y="1543"/>
                </a:lnTo>
                <a:lnTo>
                  <a:pt x="4583" y="1547"/>
                </a:lnTo>
                <a:lnTo>
                  <a:pt x="4580" y="1549"/>
                </a:lnTo>
                <a:lnTo>
                  <a:pt x="4576" y="1550"/>
                </a:lnTo>
                <a:lnTo>
                  <a:pt x="4572" y="1551"/>
                </a:lnTo>
                <a:lnTo>
                  <a:pt x="4568" y="1551"/>
                </a:lnTo>
                <a:lnTo>
                  <a:pt x="4566" y="1551"/>
                </a:lnTo>
                <a:lnTo>
                  <a:pt x="4566" y="1553"/>
                </a:lnTo>
                <a:lnTo>
                  <a:pt x="4566" y="1555"/>
                </a:lnTo>
                <a:lnTo>
                  <a:pt x="4566" y="1558"/>
                </a:lnTo>
                <a:lnTo>
                  <a:pt x="4567" y="1565"/>
                </a:lnTo>
                <a:lnTo>
                  <a:pt x="4567" y="1572"/>
                </a:lnTo>
                <a:lnTo>
                  <a:pt x="4566" y="1570"/>
                </a:lnTo>
                <a:lnTo>
                  <a:pt x="4565" y="1568"/>
                </a:lnTo>
                <a:lnTo>
                  <a:pt x="4566" y="1570"/>
                </a:lnTo>
                <a:lnTo>
                  <a:pt x="4567" y="1572"/>
                </a:lnTo>
                <a:lnTo>
                  <a:pt x="4568" y="1575"/>
                </a:lnTo>
                <a:lnTo>
                  <a:pt x="4568" y="1577"/>
                </a:lnTo>
                <a:lnTo>
                  <a:pt x="4568" y="1582"/>
                </a:lnTo>
                <a:lnTo>
                  <a:pt x="4568" y="1586"/>
                </a:lnTo>
                <a:lnTo>
                  <a:pt x="4566" y="1589"/>
                </a:lnTo>
                <a:lnTo>
                  <a:pt x="4565" y="1592"/>
                </a:lnTo>
                <a:lnTo>
                  <a:pt x="4562" y="1594"/>
                </a:lnTo>
                <a:lnTo>
                  <a:pt x="4559" y="1596"/>
                </a:lnTo>
                <a:lnTo>
                  <a:pt x="4555" y="1598"/>
                </a:lnTo>
                <a:lnTo>
                  <a:pt x="4550" y="1599"/>
                </a:lnTo>
                <a:lnTo>
                  <a:pt x="4550" y="1599"/>
                </a:lnTo>
                <a:lnTo>
                  <a:pt x="4550" y="1599"/>
                </a:lnTo>
                <a:lnTo>
                  <a:pt x="4552" y="1607"/>
                </a:lnTo>
                <a:lnTo>
                  <a:pt x="4556" y="1614"/>
                </a:lnTo>
                <a:lnTo>
                  <a:pt x="4558" y="1617"/>
                </a:lnTo>
                <a:lnTo>
                  <a:pt x="4561" y="1619"/>
                </a:lnTo>
                <a:lnTo>
                  <a:pt x="4564" y="1620"/>
                </a:lnTo>
                <a:lnTo>
                  <a:pt x="4570" y="1621"/>
                </a:lnTo>
                <a:lnTo>
                  <a:pt x="4570" y="1622"/>
                </a:lnTo>
                <a:lnTo>
                  <a:pt x="4570" y="1625"/>
                </a:lnTo>
                <a:lnTo>
                  <a:pt x="4571" y="1629"/>
                </a:lnTo>
                <a:lnTo>
                  <a:pt x="4570" y="1635"/>
                </a:lnTo>
                <a:lnTo>
                  <a:pt x="4567" y="1641"/>
                </a:lnTo>
                <a:lnTo>
                  <a:pt x="4563" y="1645"/>
                </a:lnTo>
                <a:lnTo>
                  <a:pt x="4558" y="1650"/>
                </a:lnTo>
                <a:lnTo>
                  <a:pt x="4558" y="1649"/>
                </a:lnTo>
                <a:lnTo>
                  <a:pt x="4555" y="1650"/>
                </a:lnTo>
                <a:lnTo>
                  <a:pt x="4554" y="1650"/>
                </a:lnTo>
                <a:lnTo>
                  <a:pt x="4551" y="1649"/>
                </a:lnTo>
                <a:lnTo>
                  <a:pt x="4550" y="1648"/>
                </a:lnTo>
                <a:lnTo>
                  <a:pt x="4549" y="1645"/>
                </a:lnTo>
                <a:lnTo>
                  <a:pt x="4548" y="1642"/>
                </a:lnTo>
                <a:lnTo>
                  <a:pt x="4546" y="1639"/>
                </a:lnTo>
                <a:lnTo>
                  <a:pt x="4546" y="1635"/>
                </a:lnTo>
                <a:lnTo>
                  <a:pt x="4546" y="1632"/>
                </a:lnTo>
                <a:lnTo>
                  <a:pt x="4547" y="1628"/>
                </a:lnTo>
                <a:lnTo>
                  <a:pt x="4547" y="1624"/>
                </a:lnTo>
                <a:lnTo>
                  <a:pt x="4546" y="1621"/>
                </a:lnTo>
                <a:lnTo>
                  <a:pt x="4544" y="1619"/>
                </a:lnTo>
                <a:lnTo>
                  <a:pt x="4539" y="1617"/>
                </a:lnTo>
                <a:lnTo>
                  <a:pt x="4538" y="1621"/>
                </a:lnTo>
                <a:lnTo>
                  <a:pt x="4536" y="1623"/>
                </a:lnTo>
                <a:lnTo>
                  <a:pt x="4534" y="1625"/>
                </a:lnTo>
                <a:lnTo>
                  <a:pt x="4531" y="1627"/>
                </a:lnTo>
                <a:lnTo>
                  <a:pt x="4529" y="1632"/>
                </a:lnTo>
                <a:lnTo>
                  <a:pt x="4527" y="1637"/>
                </a:lnTo>
                <a:lnTo>
                  <a:pt x="4530" y="1640"/>
                </a:lnTo>
                <a:lnTo>
                  <a:pt x="4533" y="1643"/>
                </a:lnTo>
                <a:lnTo>
                  <a:pt x="4534" y="1647"/>
                </a:lnTo>
                <a:lnTo>
                  <a:pt x="4534" y="1651"/>
                </a:lnTo>
                <a:lnTo>
                  <a:pt x="4533" y="1658"/>
                </a:lnTo>
                <a:lnTo>
                  <a:pt x="4530" y="1666"/>
                </a:lnTo>
                <a:lnTo>
                  <a:pt x="4527" y="1669"/>
                </a:lnTo>
                <a:lnTo>
                  <a:pt x="4525" y="1672"/>
                </a:lnTo>
                <a:lnTo>
                  <a:pt x="4530" y="1684"/>
                </a:lnTo>
                <a:lnTo>
                  <a:pt x="4536" y="1695"/>
                </a:lnTo>
                <a:lnTo>
                  <a:pt x="4535" y="1698"/>
                </a:lnTo>
                <a:lnTo>
                  <a:pt x="4534" y="1701"/>
                </a:lnTo>
                <a:lnTo>
                  <a:pt x="4532" y="1704"/>
                </a:lnTo>
                <a:lnTo>
                  <a:pt x="4530" y="1706"/>
                </a:lnTo>
                <a:lnTo>
                  <a:pt x="4526" y="1710"/>
                </a:lnTo>
                <a:lnTo>
                  <a:pt x="4522" y="1715"/>
                </a:lnTo>
                <a:lnTo>
                  <a:pt x="4521" y="1715"/>
                </a:lnTo>
                <a:lnTo>
                  <a:pt x="4520" y="1716"/>
                </a:lnTo>
                <a:lnTo>
                  <a:pt x="4527" y="1718"/>
                </a:lnTo>
                <a:lnTo>
                  <a:pt x="4535" y="1719"/>
                </a:lnTo>
                <a:lnTo>
                  <a:pt x="4536" y="1722"/>
                </a:lnTo>
                <a:lnTo>
                  <a:pt x="4537" y="1725"/>
                </a:lnTo>
                <a:lnTo>
                  <a:pt x="4532" y="1731"/>
                </a:lnTo>
                <a:lnTo>
                  <a:pt x="4529" y="1738"/>
                </a:lnTo>
                <a:lnTo>
                  <a:pt x="4526" y="1745"/>
                </a:lnTo>
                <a:lnTo>
                  <a:pt x="4523" y="1752"/>
                </a:lnTo>
                <a:lnTo>
                  <a:pt x="4520" y="1758"/>
                </a:lnTo>
                <a:lnTo>
                  <a:pt x="4516" y="1765"/>
                </a:lnTo>
                <a:lnTo>
                  <a:pt x="4514" y="1767"/>
                </a:lnTo>
                <a:lnTo>
                  <a:pt x="4511" y="1770"/>
                </a:lnTo>
                <a:lnTo>
                  <a:pt x="4508" y="1772"/>
                </a:lnTo>
                <a:lnTo>
                  <a:pt x="4503" y="1773"/>
                </a:lnTo>
                <a:lnTo>
                  <a:pt x="4501" y="1778"/>
                </a:lnTo>
                <a:lnTo>
                  <a:pt x="4499" y="1783"/>
                </a:lnTo>
                <a:lnTo>
                  <a:pt x="4496" y="1790"/>
                </a:lnTo>
                <a:lnTo>
                  <a:pt x="4492" y="1798"/>
                </a:lnTo>
                <a:lnTo>
                  <a:pt x="4491" y="1802"/>
                </a:lnTo>
                <a:lnTo>
                  <a:pt x="4490" y="1806"/>
                </a:lnTo>
                <a:lnTo>
                  <a:pt x="4490" y="1810"/>
                </a:lnTo>
                <a:lnTo>
                  <a:pt x="4492" y="1815"/>
                </a:lnTo>
                <a:lnTo>
                  <a:pt x="4491" y="1823"/>
                </a:lnTo>
                <a:lnTo>
                  <a:pt x="4489" y="1833"/>
                </a:lnTo>
                <a:lnTo>
                  <a:pt x="4489" y="1838"/>
                </a:lnTo>
                <a:lnTo>
                  <a:pt x="4488" y="1842"/>
                </a:lnTo>
                <a:lnTo>
                  <a:pt x="4487" y="1845"/>
                </a:lnTo>
                <a:lnTo>
                  <a:pt x="4486" y="1846"/>
                </a:lnTo>
                <a:lnTo>
                  <a:pt x="4486" y="1846"/>
                </a:lnTo>
                <a:lnTo>
                  <a:pt x="4486" y="1846"/>
                </a:lnTo>
                <a:lnTo>
                  <a:pt x="4485" y="1846"/>
                </a:lnTo>
                <a:lnTo>
                  <a:pt x="4485" y="1846"/>
                </a:lnTo>
                <a:lnTo>
                  <a:pt x="4488" y="1845"/>
                </a:lnTo>
                <a:lnTo>
                  <a:pt x="4491" y="1844"/>
                </a:lnTo>
                <a:lnTo>
                  <a:pt x="4492" y="1844"/>
                </a:lnTo>
                <a:lnTo>
                  <a:pt x="4494" y="1848"/>
                </a:lnTo>
                <a:lnTo>
                  <a:pt x="4489" y="1838"/>
                </a:lnTo>
                <a:lnTo>
                  <a:pt x="4493" y="1846"/>
                </a:lnTo>
                <a:lnTo>
                  <a:pt x="4499" y="1854"/>
                </a:lnTo>
                <a:lnTo>
                  <a:pt x="4499" y="1856"/>
                </a:lnTo>
                <a:lnTo>
                  <a:pt x="4499" y="1858"/>
                </a:lnTo>
                <a:lnTo>
                  <a:pt x="4499" y="1860"/>
                </a:lnTo>
                <a:lnTo>
                  <a:pt x="4498" y="1863"/>
                </a:lnTo>
                <a:lnTo>
                  <a:pt x="4493" y="1868"/>
                </a:lnTo>
                <a:lnTo>
                  <a:pt x="4485" y="1873"/>
                </a:lnTo>
                <a:lnTo>
                  <a:pt x="4485" y="1873"/>
                </a:lnTo>
                <a:lnTo>
                  <a:pt x="4485" y="1873"/>
                </a:lnTo>
                <a:lnTo>
                  <a:pt x="4493" y="1878"/>
                </a:lnTo>
                <a:lnTo>
                  <a:pt x="4502" y="1883"/>
                </a:lnTo>
                <a:lnTo>
                  <a:pt x="4514" y="1890"/>
                </a:lnTo>
                <a:lnTo>
                  <a:pt x="4524" y="1897"/>
                </a:lnTo>
                <a:lnTo>
                  <a:pt x="4526" y="1903"/>
                </a:lnTo>
                <a:lnTo>
                  <a:pt x="4528" y="1908"/>
                </a:lnTo>
                <a:lnTo>
                  <a:pt x="4532" y="1910"/>
                </a:lnTo>
                <a:lnTo>
                  <a:pt x="4534" y="1912"/>
                </a:lnTo>
                <a:lnTo>
                  <a:pt x="4536" y="1915"/>
                </a:lnTo>
                <a:lnTo>
                  <a:pt x="4537" y="1918"/>
                </a:lnTo>
                <a:lnTo>
                  <a:pt x="4538" y="1925"/>
                </a:lnTo>
                <a:lnTo>
                  <a:pt x="4541" y="1930"/>
                </a:lnTo>
                <a:lnTo>
                  <a:pt x="4540" y="1932"/>
                </a:lnTo>
                <a:lnTo>
                  <a:pt x="4539" y="1934"/>
                </a:lnTo>
                <a:lnTo>
                  <a:pt x="4536" y="1937"/>
                </a:lnTo>
                <a:lnTo>
                  <a:pt x="4534" y="1942"/>
                </a:lnTo>
                <a:lnTo>
                  <a:pt x="4532" y="1943"/>
                </a:lnTo>
                <a:lnTo>
                  <a:pt x="4530" y="1944"/>
                </a:lnTo>
                <a:lnTo>
                  <a:pt x="4527" y="1943"/>
                </a:lnTo>
                <a:lnTo>
                  <a:pt x="4524" y="1939"/>
                </a:lnTo>
                <a:lnTo>
                  <a:pt x="4520" y="1930"/>
                </a:lnTo>
                <a:lnTo>
                  <a:pt x="4517" y="1920"/>
                </a:lnTo>
                <a:lnTo>
                  <a:pt x="4514" y="1916"/>
                </a:lnTo>
                <a:lnTo>
                  <a:pt x="4509" y="1911"/>
                </a:lnTo>
                <a:lnTo>
                  <a:pt x="4501" y="1907"/>
                </a:lnTo>
                <a:lnTo>
                  <a:pt x="4490" y="1903"/>
                </a:lnTo>
                <a:lnTo>
                  <a:pt x="4490" y="1901"/>
                </a:lnTo>
                <a:lnTo>
                  <a:pt x="4490" y="1904"/>
                </a:lnTo>
                <a:lnTo>
                  <a:pt x="4491" y="1906"/>
                </a:lnTo>
                <a:lnTo>
                  <a:pt x="4491" y="1908"/>
                </a:lnTo>
                <a:lnTo>
                  <a:pt x="4491" y="1909"/>
                </a:lnTo>
                <a:lnTo>
                  <a:pt x="4491" y="1909"/>
                </a:lnTo>
                <a:lnTo>
                  <a:pt x="4490" y="1909"/>
                </a:lnTo>
                <a:lnTo>
                  <a:pt x="4490" y="1908"/>
                </a:lnTo>
                <a:lnTo>
                  <a:pt x="4491" y="1908"/>
                </a:lnTo>
                <a:lnTo>
                  <a:pt x="4492" y="1908"/>
                </a:lnTo>
                <a:lnTo>
                  <a:pt x="4494" y="1908"/>
                </a:lnTo>
                <a:lnTo>
                  <a:pt x="4498" y="1909"/>
                </a:lnTo>
                <a:lnTo>
                  <a:pt x="4499" y="1909"/>
                </a:lnTo>
                <a:lnTo>
                  <a:pt x="4499" y="1909"/>
                </a:lnTo>
                <a:lnTo>
                  <a:pt x="4497" y="1909"/>
                </a:lnTo>
                <a:lnTo>
                  <a:pt x="4496" y="1909"/>
                </a:lnTo>
                <a:lnTo>
                  <a:pt x="4496" y="1908"/>
                </a:lnTo>
                <a:lnTo>
                  <a:pt x="4495" y="1906"/>
                </a:lnTo>
                <a:lnTo>
                  <a:pt x="4494" y="1896"/>
                </a:lnTo>
                <a:lnTo>
                  <a:pt x="4491" y="1878"/>
                </a:lnTo>
                <a:lnTo>
                  <a:pt x="4491" y="1878"/>
                </a:lnTo>
                <a:lnTo>
                  <a:pt x="4487" y="1878"/>
                </a:lnTo>
                <a:lnTo>
                  <a:pt x="4484" y="1878"/>
                </a:lnTo>
                <a:lnTo>
                  <a:pt x="4481" y="1876"/>
                </a:lnTo>
                <a:lnTo>
                  <a:pt x="4479" y="1874"/>
                </a:lnTo>
                <a:lnTo>
                  <a:pt x="4477" y="1869"/>
                </a:lnTo>
                <a:lnTo>
                  <a:pt x="4476" y="1862"/>
                </a:lnTo>
                <a:lnTo>
                  <a:pt x="4477" y="1846"/>
                </a:lnTo>
                <a:lnTo>
                  <a:pt x="4478" y="1834"/>
                </a:lnTo>
                <a:lnTo>
                  <a:pt x="4480" y="1848"/>
                </a:lnTo>
                <a:lnTo>
                  <a:pt x="4481" y="1848"/>
                </a:lnTo>
                <a:lnTo>
                  <a:pt x="4480" y="1857"/>
                </a:lnTo>
                <a:lnTo>
                  <a:pt x="4478" y="1862"/>
                </a:lnTo>
                <a:lnTo>
                  <a:pt x="4477" y="1863"/>
                </a:lnTo>
                <a:lnTo>
                  <a:pt x="4476" y="1864"/>
                </a:lnTo>
                <a:lnTo>
                  <a:pt x="4474" y="1864"/>
                </a:lnTo>
                <a:lnTo>
                  <a:pt x="4473" y="1863"/>
                </a:lnTo>
                <a:lnTo>
                  <a:pt x="4470" y="1862"/>
                </a:lnTo>
                <a:lnTo>
                  <a:pt x="4467" y="1860"/>
                </a:lnTo>
                <a:lnTo>
                  <a:pt x="4466" y="1860"/>
                </a:lnTo>
                <a:lnTo>
                  <a:pt x="4466" y="1860"/>
                </a:lnTo>
                <a:lnTo>
                  <a:pt x="4465" y="1861"/>
                </a:lnTo>
                <a:lnTo>
                  <a:pt x="4465" y="1863"/>
                </a:lnTo>
                <a:lnTo>
                  <a:pt x="4464" y="1867"/>
                </a:lnTo>
                <a:lnTo>
                  <a:pt x="4462" y="1870"/>
                </a:lnTo>
                <a:lnTo>
                  <a:pt x="4459" y="1872"/>
                </a:lnTo>
                <a:lnTo>
                  <a:pt x="4456" y="1874"/>
                </a:lnTo>
                <a:lnTo>
                  <a:pt x="4449" y="1876"/>
                </a:lnTo>
                <a:lnTo>
                  <a:pt x="4440" y="1877"/>
                </a:lnTo>
                <a:lnTo>
                  <a:pt x="4440" y="1877"/>
                </a:lnTo>
                <a:lnTo>
                  <a:pt x="4441" y="1885"/>
                </a:lnTo>
                <a:lnTo>
                  <a:pt x="4443" y="1893"/>
                </a:lnTo>
                <a:lnTo>
                  <a:pt x="4444" y="1897"/>
                </a:lnTo>
                <a:lnTo>
                  <a:pt x="4443" y="1901"/>
                </a:lnTo>
                <a:lnTo>
                  <a:pt x="4440" y="1906"/>
                </a:lnTo>
                <a:lnTo>
                  <a:pt x="4435" y="1909"/>
                </a:lnTo>
                <a:lnTo>
                  <a:pt x="4433" y="1916"/>
                </a:lnTo>
                <a:lnTo>
                  <a:pt x="4432" y="1922"/>
                </a:lnTo>
                <a:lnTo>
                  <a:pt x="4430" y="1925"/>
                </a:lnTo>
                <a:lnTo>
                  <a:pt x="4428" y="1928"/>
                </a:lnTo>
                <a:lnTo>
                  <a:pt x="4426" y="1930"/>
                </a:lnTo>
                <a:lnTo>
                  <a:pt x="4422" y="1932"/>
                </a:lnTo>
                <a:lnTo>
                  <a:pt x="4411" y="1958"/>
                </a:lnTo>
                <a:lnTo>
                  <a:pt x="4399" y="1982"/>
                </a:lnTo>
                <a:lnTo>
                  <a:pt x="4388" y="2006"/>
                </a:lnTo>
                <a:lnTo>
                  <a:pt x="4376" y="2031"/>
                </a:lnTo>
                <a:lnTo>
                  <a:pt x="4362" y="2057"/>
                </a:lnTo>
                <a:lnTo>
                  <a:pt x="4347" y="2084"/>
                </a:lnTo>
                <a:lnTo>
                  <a:pt x="4332" y="2110"/>
                </a:lnTo>
                <a:lnTo>
                  <a:pt x="4317" y="2137"/>
                </a:lnTo>
                <a:lnTo>
                  <a:pt x="4317" y="2137"/>
                </a:lnTo>
                <a:lnTo>
                  <a:pt x="4316" y="2137"/>
                </a:lnTo>
                <a:lnTo>
                  <a:pt x="4315" y="2148"/>
                </a:lnTo>
                <a:lnTo>
                  <a:pt x="4313" y="2159"/>
                </a:lnTo>
                <a:lnTo>
                  <a:pt x="4311" y="2168"/>
                </a:lnTo>
                <a:lnTo>
                  <a:pt x="4309" y="2178"/>
                </a:lnTo>
                <a:lnTo>
                  <a:pt x="4302" y="2194"/>
                </a:lnTo>
                <a:lnTo>
                  <a:pt x="4294" y="2207"/>
                </a:lnTo>
                <a:lnTo>
                  <a:pt x="4277" y="2231"/>
                </a:lnTo>
                <a:lnTo>
                  <a:pt x="4259" y="2257"/>
                </a:lnTo>
                <a:lnTo>
                  <a:pt x="4252" y="2272"/>
                </a:lnTo>
                <a:lnTo>
                  <a:pt x="4245" y="2289"/>
                </a:lnTo>
                <a:lnTo>
                  <a:pt x="4242" y="2297"/>
                </a:lnTo>
                <a:lnTo>
                  <a:pt x="4237" y="2305"/>
                </a:lnTo>
                <a:lnTo>
                  <a:pt x="4232" y="2312"/>
                </a:lnTo>
                <a:lnTo>
                  <a:pt x="4224" y="2317"/>
                </a:lnTo>
                <a:lnTo>
                  <a:pt x="4219" y="2317"/>
                </a:lnTo>
                <a:lnTo>
                  <a:pt x="4213" y="2316"/>
                </a:lnTo>
                <a:lnTo>
                  <a:pt x="4214" y="2318"/>
                </a:lnTo>
                <a:lnTo>
                  <a:pt x="4215" y="2318"/>
                </a:lnTo>
                <a:lnTo>
                  <a:pt x="4216" y="2319"/>
                </a:lnTo>
                <a:lnTo>
                  <a:pt x="4219" y="2318"/>
                </a:lnTo>
                <a:lnTo>
                  <a:pt x="4222" y="2321"/>
                </a:lnTo>
                <a:lnTo>
                  <a:pt x="4226" y="2323"/>
                </a:lnTo>
                <a:lnTo>
                  <a:pt x="4226" y="2324"/>
                </a:lnTo>
                <a:lnTo>
                  <a:pt x="4225" y="2326"/>
                </a:lnTo>
                <a:lnTo>
                  <a:pt x="4220" y="2328"/>
                </a:lnTo>
                <a:lnTo>
                  <a:pt x="4211" y="2331"/>
                </a:lnTo>
                <a:lnTo>
                  <a:pt x="4211" y="2331"/>
                </a:lnTo>
                <a:lnTo>
                  <a:pt x="4211" y="2331"/>
                </a:lnTo>
                <a:lnTo>
                  <a:pt x="4221" y="2330"/>
                </a:lnTo>
                <a:lnTo>
                  <a:pt x="4227" y="2329"/>
                </a:lnTo>
                <a:lnTo>
                  <a:pt x="4232" y="2330"/>
                </a:lnTo>
                <a:lnTo>
                  <a:pt x="4234" y="2331"/>
                </a:lnTo>
                <a:lnTo>
                  <a:pt x="4234" y="2335"/>
                </a:lnTo>
                <a:lnTo>
                  <a:pt x="4234" y="2341"/>
                </a:lnTo>
                <a:lnTo>
                  <a:pt x="4239" y="2347"/>
                </a:lnTo>
                <a:lnTo>
                  <a:pt x="4245" y="2352"/>
                </a:lnTo>
                <a:lnTo>
                  <a:pt x="4249" y="2349"/>
                </a:lnTo>
                <a:lnTo>
                  <a:pt x="4252" y="2346"/>
                </a:lnTo>
                <a:lnTo>
                  <a:pt x="4255" y="2345"/>
                </a:lnTo>
                <a:lnTo>
                  <a:pt x="4257" y="2345"/>
                </a:lnTo>
                <a:lnTo>
                  <a:pt x="4260" y="2345"/>
                </a:lnTo>
                <a:lnTo>
                  <a:pt x="4262" y="2346"/>
                </a:lnTo>
                <a:lnTo>
                  <a:pt x="4264" y="2347"/>
                </a:lnTo>
                <a:lnTo>
                  <a:pt x="4266" y="2349"/>
                </a:lnTo>
                <a:lnTo>
                  <a:pt x="4273" y="2358"/>
                </a:lnTo>
                <a:lnTo>
                  <a:pt x="4282" y="2365"/>
                </a:lnTo>
                <a:lnTo>
                  <a:pt x="4285" y="2367"/>
                </a:lnTo>
                <a:lnTo>
                  <a:pt x="4288" y="2369"/>
                </a:lnTo>
                <a:lnTo>
                  <a:pt x="4292" y="2378"/>
                </a:lnTo>
                <a:lnTo>
                  <a:pt x="4298" y="2400"/>
                </a:lnTo>
                <a:lnTo>
                  <a:pt x="4298" y="2400"/>
                </a:lnTo>
                <a:lnTo>
                  <a:pt x="4301" y="2376"/>
                </a:lnTo>
                <a:lnTo>
                  <a:pt x="4305" y="2358"/>
                </a:lnTo>
                <a:lnTo>
                  <a:pt x="4308" y="2344"/>
                </a:lnTo>
                <a:lnTo>
                  <a:pt x="4309" y="2336"/>
                </a:lnTo>
                <a:lnTo>
                  <a:pt x="4309" y="2336"/>
                </a:lnTo>
                <a:lnTo>
                  <a:pt x="4328" y="2328"/>
                </a:lnTo>
                <a:lnTo>
                  <a:pt x="4339" y="2323"/>
                </a:lnTo>
                <a:lnTo>
                  <a:pt x="4343" y="2321"/>
                </a:lnTo>
                <a:lnTo>
                  <a:pt x="4347" y="2319"/>
                </a:lnTo>
                <a:lnTo>
                  <a:pt x="4351" y="2315"/>
                </a:lnTo>
                <a:lnTo>
                  <a:pt x="4356" y="2311"/>
                </a:lnTo>
                <a:lnTo>
                  <a:pt x="4361" y="2323"/>
                </a:lnTo>
                <a:lnTo>
                  <a:pt x="4361" y="2323"/>
                </a:lnTo>
                <a:lnTo>
                  <a:pt x="4359" y="2315"/>
                </a:lnTo>
                <a:lnTo>
                  <a:pt x="4358" y="2306"/>
                </a:lnTo>
                <a:lnTo>
                  <a:pt x="4350" y="2298"/>
                </a:lnTo>
                <a:lnTo>
                  <a:pt x="4342" y="2286"/>
                </a:lnTo>
                <a:lnTo>
                  <a:pt x="4339" y="2280"/>
                </a:lnTo>
                <a:lnTo>
                  <a:pt x="4336" y="2274"/>
                </a:lnTo>
                <a:lnTo>
                  <a:pt x="4334" y="2268"/>
                </a:lnTo>
                <a:lnTo>
                  <a:pt x="4332" y="2263"/>
                </a:lnTo>
                <a:lnTo>
                  <a:pt x="4328" y="2259"/>
                </a:lnTo>
                <a:lnTo>
                  <a:pt x="4326" y="2255"/>
                </a:lnTo>
                <a:lnTo>
                  <a:pt x="4326" y="2253"/>
                </a:lnTo>
                <a:lnTo>
                  <a:pt x="4326" y="2251"/>
                </a:lnTo>
                <a:lnTo>
                  <a:pt x="4328" y="2249"/>
                </a:lnTo>
                <a:lnTo>
                  <a:pt x="4330" y="2248"/>
                </a:lnTo>
                <a:lnTo>
                  <a:pt x="4332" y="2247"/>
                </a:lnTo>
                <a:lnTo>
                  <a:pt x="4334" y="2247"/>
                </a:lnTo>
                <a:lnTo>
                  <a:pt x="4335" y="2248"/>
                </a:lnTo>
                <a:lnTo>
                  <a:pt x="4336" y="2249"/>
                </a:lnTo>
                <a:lnTo>
                  <a:pt x="4337" y="2252"/>
                </a:lnTo>
                <a:lnTo>
                  <a:pt x="4338" y="2255"/>
                </a:lnTo>
                <a:lnTo>
                  <a:pt x="4350" y="2270"/>
                </a:lnTo>
                <a:lnTo>
                  <a:pt x="4362" y="2284"/>
                </a:lnTo>
                <a:lnTo>
                  <a:pt x="4362" y="2284"/>
                </a:lnTo>
                <a:lnTo>
                  <a:pt x="4370" y="2284"/>
                </a:lnTo>
                <a:lnTo>
                  <a:pt x="4376" y="2282"/>
                </a:lnTo>
                <a:lnTo>
                  <a:pt x="4381" y="2279"/>
                </a:lnTo>
                <a:lnTo>
                  <a:pt x="4385" y="2275"/>
                </a:lnTo>
                <a:lnTo>
                  <a:pt x="4390" y="2271"/>
                </a:lnTo>
                <a:lnTo>
                  <a:pt x="4394" y="2267"/>
                </a:lnTo>
                <a:lnTo>
                  <a:pt x="4398" y="2263"/>
                </a:lnTo>
                <a:lnTo>
                  <a:pt x="4404" y="2260"/>
                </a:lnTo>
                <a:lnTo>
                  <a:pt x="4406" y="2254"/>
                </a:lnTo>
                <a:lnTo>
                  <a:pt x="4407" y="2248"/>
                </a:lnTo>
                <a:lnTo>
                  <a:pt x="4402" y="2241"/>
                </a:lnTo>
                <a:lnTo>
                  <a:pt x="4395" y="2234"/>
                </a:lnTo>
                <a:lnTo>
                  <a:pt x="4389" y="2227"/>
                </a:lnTo>
                <a:lnTo>
                  <a:pt x="4382" y="2221"/>
                </a:lnTo>
                <a:lnTo>
                  <a:pt x="4375" y="2214"/>
                </a:lnTo>
                <a:lnTo>
                  <a:pt x="4368" y="2207"/>
                </a:lnTo>
                <a:lnTo>
                  <a:pt x="4363" y="2199"/>
                </a:lnTo>
                <a:lnTo>
                  <a:pt x="4359" y="2190"/>
                </a:lnTo>
                <a:lnTo>
                  <a:pt x="4356" y="2183"/>
                </a:lnTo>
                <a:lnTo>
                  <a:pt x="4353" y="2174"/>
                </a:lnTo>
                <a:lnTo>
                  <a:pt x="4352" y="2171"/>
                </a:lnTo>
                <a:lnTo>
                  <a:pt x="4352" y="2167"/>
                </a:lnTo>
                <a:lnTo>
                  <a:pt x="4354" y="2164"/>
                </a:lnTo>
                <a:lnTo>
                  <a:pt x="4357" y="2162"/>
                </a:lnTo>
                <a:lnTo>
                  <a:pt x="4362" y="2161"/>
                </a:lnTo>
                <a:lnTo>
                  <a:pt x="4366" y="2161"/>
                </a:lnTo>
                <a:lnTo>
                  <a:pt x="4372" y="2162"/>
                </a:lnTo>
                <a:lnTo>
                  <a:pt x="4376" y="2164"/>
                </a:lnTo>
                <a:lnTo>
                  <a:pt x="4380" y="2166"/>
                </a:lnTo>
                <a:lnTo>
                  <a:pt x="4383" y="2170"/>
                </a:lnTo>
                <a:lnTo>
                  <a:pt x="4386" y="2174"/>
                </a:lnTo>
                <a:lnTo>
                  <a:pt x="4389" y="2180"/>
                </a:lnTo>
                <a:lnTo>
                  <a:pt x="4392" y="2188"/>
                </a:lnTo>
                <a:lnTo>
                  <a:pt x="4396" y="2195"/>
                </a:lnTo>
                <a:lnTo>
                  <a:pt x="4400" y="2202"/>
                </a:lnTo>
                <a:lnTo>
                  <a:pt x="4404" y="2209"/>
                </a:lnTo>
                <a:lnTo>
                  <a:pt x="4409" y="2215"/>
                </a:lnTo>
                <a:lnTo>
                  <a:pt x="4416" y="2221"/>
                </a:lnTo>
                <a:lnTo>
                  <a:pt x="4422" y="2227"/>
                </a:lnTo>
                <a:lnTo>
                  <a:pt x="4428" y="2234"/>
                </a:lnTo>
                <a:lnTo>
                  <a:pt x="4439" y="2230"/>
                </a:lnTo>
                <a:lnTo>
                  <a:pt x="4450" y="2227"/>
                </a:lnTo>
                <a:lnTo>
                  <a:pt x="4447" y="2218"/>
                </a:lnTo>
                <a:lnTo>
                  <a:pt x="4443" y="2209"/>
                </a:lnTo>
                <a:lnTo>
                  <a:pt x="4441" y="2205"/>
                </a:lnTo>
                <a:lnTo>
                  <a:pt x="4439" y="2200"/>
                </a:lnTo>
                <a:lnTo>
                  <a:pt x="4438" y="2195"/>
                </a:lnTo>
                <a:lnTo>
                  <a:pt x="4438" y="2190"/>
                </a:lnTo>
                <a:lnTo>
                  <a:pt x="4450" y="2193"/>
                </a:lnTo>
                <a:lnTo>
                  <a:pt x="4463" y="2197"/>
                </a:lnTo>
                <a:lnTo>
                  <a:pt x="4466" y="2195"/>
                </a:lnTo>
                <a:lnTo>
                  <a:pt x="4469" y="2194"/>
                </a:lnTo>
                <a:lnTo>
                  <a:pt x="4472" y="2194"/>
                </a:lnTo>
                <a:lnTo>
                  <a:pt x="4475" y="2194"/>
                </a:lnTo>
                <a:lnTo>
                  <a:pt x="4478" y="2193"/>
                </a:lnTo>
                <a:lnTo>
                  <a:pt x="4481" y="2192"/>
                </a:lnTo>
                <a:lnTo>
                  <a:pt x="4483" y="2190"/>
                </a:lnTo>
                <a:lnTo>
                  <a:pt x="4485" y="2185"/>
                </a:lnTo>
                <a:lnTo>
                  <a:pt x="4486" y="2183"/>
                </a:lnTo>
                <a:lnTo>
                  <a:pt x="4488" y="2181"/>
                </a:lnTo>
                <a:lnTo>
                  <a:pt x="4490" y="2181"/>
                </a:lnTo>
                <a:lnTo>
                  <a:pt x="4491" y="2181"/>
                </a:lnTo>
                <a:lnTo>
                  <a:pt x="4495" y="2185"/>
                </a:lnTo>
                <a:lnTo>
                  <a:pt x="4498" y="2190"/>
                </a:lnTo>
                <a:lnTo>
                  <a:pt x="4511" y="2193"/>
                </a:lnTo>
                <a:lnTo>
                  <a:pt x="4524" y="2194"/>
                </a:lnTo>
                <a:lnTo>
                  <a:pt x="4537" y="2195"/>
                </a:lnTo>
                <a:lnTo>
                  <a:pt x="4551" y="2194"/>
                </a:lnTo>
                <a:lnTo>
                  <a:pt x="4551" y="2188"/>
                </a:lnTo>
                <a:lnTo>
                  <a:pt x="4551" y="2184"/>
                </a:lnTo>
                <a:lnTo>
                  <a:pt x="4552" y="2182"/>
                </a:lnTo>
                <a:lnTo>
                  <a:pt x="4555" y="2182"/>
                </a:lnTo>
                <a:lnTo>
                  <a:pt x="4558" y="2182"/>
                </a:lnTo>
                <a:lnTo>
                  <a:pt x="4562" y="2184"/>
                </a:lnTo>
                <a:lnTo>
                  <a:pt x="4565" y="2185"/>
                </a:lnTo>
                <a:lnTo>
                  <a:pt x="4566" y="2185"/>
                </a:lnTo>
                <a:lnTo>
                  <a:pt x="4567" y="2184"/>
                </a:lnTo>
                <a:lnTo>
                  <a:pt x="4568" y="2183"/>
                </a:lnTo>
                <a:lnTo>
                  <a:pt x="4569" y="2179"/>
                </a:lnTo>
                <a:lnTo>
                  <a:pt x="4571" y="2176"/>
                </a:lnTo>
                <a:lnTo>
                  <a:pt x="4571" y="2176"/>
                </a:lnTo>
                <a:lnTo>
                  <a:pt x="4568" y="2172"/>
                </a:lnTo>
                <a:lnTo>
                  <a:pt x="4566" y="2168"/>
                </a:lnTo>
                <a:lnTo>
                  <a:pt x="4566" y="2165"/>
                </a:lnTo>
                <a:lnTo>
                  <a:pt x="4567" y="2162"/>
                </a:lnTo>
                <a:lnTo>
                  <a:pt x="4568" y="2159"/>
                </a:lnTo>
                <a:lnTo>
                  <a:pt x="4570" y="2157"/>
                </a:lnTo>
                <a:lnTo>
                  <a:pt x="4573" y="2155"/>
                </a:lnTo>
                <a:lnTo>
                  <a:pt x="4576" y="2154"/>
                </a:lnTo>
                <a:lnTo>
                  <a:pt x="4582" y="2152"/>
                </a:lnTo>
                <a:lnTo>
                  <a:pt x="4587" y="2149"/>
                </a:lnTo>
                <a:lnTo>
                  <a:pt x="4591" y="2145"/>
                </a:lnTo>
                <a:lnTo>
                  <a:pt x="4595" y="2141"/>
                </a:lnTo>
                <a:lnTo>
                  <a:pt x="4603" y="2133"/>
                </a:lnTo>
                <a:lnTo>
                  <a:pt x="4610" y="2124"/>
                </a:lnTo>
                <a:lnTo>
                  <a:pt x="4612" y="2124"/>
                </a:lnTo>
                <a:lnTo>
                  <a:pt x="4614" y="2124"/>
                </a:lnTo>
                <a:lnTo>
                  <a:pt x="4618" y="2130"/>
                </a:lnTo>
                <a:lnTo>
                  <a:pt x="4621" y="2137"/>
                </a:lnTo>
                <a:lnTo>
                  <a:pt x="4622" y="2145"/>
                </a:lnTo>
                <a:lnTo>
                  <a:pt x="4623" y="2152"/>
                </a:lnTo>
                <a:lnTo>
                  <a:pt x="4621" y="2166"/>
                </a:lnTo>
                <a:lnTo>
                  <a:pt x="4620" y="2182"/>
                </a:lnTo>
                <a:lnTo>
                  <a:pt x="4619" y="2185"/>
                </a:lnTo>
                <a:lnTo>
                  <a:pt x="4619" y="2187"/>
                </a:lnTo>
                <a:lnTo>
                  <a:pt x="4621" y="2186"/>
                </a:lnTo>
                <a:lnTo>
                  <a:pt x="4623" y="2186"/>
                </a:lnTo>
                <a:lnTo>
                  <a:pt x="4625" y="2187"/>
                </a:lnTo>
                <a:lnTo>
                  <a:pt x="4627" y="2189"/>
                </a:lnTo>
                <a:lnTo>
                  <a:pt x="4627" y="2191"/>
                </a:lnTo>
                <a:lnTo>
                  <a:pt x="4629" y="2192"/>
                </a:lnTo>
                <a:lnTo>
                  <a:pt x="4632" y="2194"/>
                </a:lnTo>
                <a:lnTo>
                  <a:pt x="4635" y="2195"/>
                </a:lnTo>
                <a:lnTo>
                  <a:pt x="4637" y="2197"/>
                </a:lnTo>
                <a:lnTo>
                  <a:pt x="4638" y="2199"/>
                </a:lnTo>
                <a:lnTo>
                  <a:pt x="4638" y="2203"/>
                </a:lnTo>
                <a:lnTo>
                  <a:pt x="4634" y="2208"/>
                </a:lnTo>
                <a:lnTo>
                  <a:pt x="4633" y="2211"/>
                </a:lnTo>
                <a:lnTo>
                  <a:pt x="4632" y="2216"/>
                </a:lnTo>
                <a:lnTo>
                  <a:pt x="4633" y="2221"/>
                </a:lnTo>
                <a:lnTo>
                  <a:pt x="4635" y="2226"/>
                </a:lnTo>
                <a:lnTo>
                  <a:pt x="4638" y="2231"/>
                </a:lnTo>
                <a:lnTo>
                  <a:pt x="4642" y="2235"/>
                </a:lnTo>
                <a:lnTo>
                  <a:pt x="4646" y="2237"/>
                </a:lnTo>
                <a:lnTo>
                  <a:pt x="4648" y="2237"/>
                </a:lnTo>
                <a:lnTo>
                  <a:pt x="4651" y="2238"/>
                </a:lnTo>
                <a:lnTo>
                  <a:pt x="4654" y="2238"/>
                </a:lnTo>
                <a:lnTo>
                  <a:pt x="4653" y="2238"/>
                </a:lnTo>
                <a:lnTo>
                  <a:pt x="4657" y="2236"/>
                </a:lnTo>
                <a:lnTo>
                  <a:pt x="4661" y="2234"/>
                </a:lnTo>
                <a:lnTo>
                  <a:pt x="4666" y="2229"/>
                </a:lnTo>
                <a:lnTo>
                  <a:pt x="4671" y="2224"/>
                </a:lnTo>
                <a:lnTo>
                  <a:pt x="4676" y="2218"/>
                </a:lnTo>
                <a:lnTo>
                  <a:pt x="4680" y="2212"/>
                </a:lnTo>
                <a:lnTo>
                  <a:pt x="4683" y="2205"/>
                </a:lnTo>
                <a:lnTo>
                  <a:pt x="4686" y="2198"/>
                </a:lnTo>
                <a:lnTo>
                  <a:pt x="4696" y="2199"/>
                </a:lnTo>
                <a:lnTo>
                  <a:pt x="4703" y="2200"/>
                </a:lnTo>
                <a:lnTo>
                  <a:pt x="4707" y="2201"/>
                </a:lnTo>
                <a:lnTo>
                  <a:pt x="4709" y="2202"/>
                </a:lnTo>
                <a:lnTo>
                  <a:pt x="4709" y="2205"/>
                </a:lnTo>
                <a:lnTo>
                  <a:pt x="4707" y="2209"/>
                </a:lnTo>
                <a:lnTo>
                  <a:pt x="4704" y="2215"/>
                </a:lnTo>
                <a:lnTo>
                  <a:pt x="4699" y="2224"/>
                </a:lnTo>
                <a:lnTo>
                  <a:pt x="4695" y="2229"/>
                </a:lnTo>
                <a:lnTo>
                  <a:pt x="4690" y="2234"/>
                </a:lnTo>
                <a:lnTo>
                  <a:pt x="4696" y="2235"/>
                </a:lnTo>
                <a:lnTo>
                  <a:pt x="4699" y="2237"/>
                </a:lnTo>
                <a:lnTo>
                  <a:pt x="4702" y="2238"/>
                </a:lnTo>
                <a:lnTo>
                  <a:pt x="4704" y="2241"/>
                </a:lnTo>
                <a:lnTo>
                  <a:pt x="4703" y="2244"/>
                </a:lnTo>
                <a:lnTo>
                  <a:pt x="4701" y="2247"/>
                </a:lnTo>
                <a:lnTo>
                  <a:pt x="4695" y="2252"/>
                </a:lnTo>
                <a:lnTo>
                  <a:pt x="4685" y="2256"/>
                </a:lnTo>
                <a:lnTo>
                  <a:pt x="4693" y="2295"/>
                </a:lnTo>
                <a:lnTo>
                  <a:pt x="4710" y="2292"/>
                </a:lnTo>
                <a:lnTo>
                  <a:pt x="4707" y="2293"/>
                </a:lnTo>
                <a:lnTo>
                  <a:pt x="4694" y="2298"/>
                </a:lnTo>
                <a:lnTo>
                  <a:pt x="4683" y="2293"/>
                </a:lnTo>
                <a:lnTo>
                  <a:pt x="4676" y="2290"/>
                </a:lnTo>
                <a:lnTo>
                  <a:pt x="4680" y="2289"/>
                </a:lnTo>
                <a:lnTo>
                  <a:pt x="4684" y="2289"/>
                </a:lnTo>
                <a:lnTo>
                  <a:pt x="4688" y="2289"/>
                </a:lnTo>
                <a:lnTo>
                  <a:pt x="4693" y="2291"/>
                </a:lnTo>
                <a:lnTo>
                  <a:pt x="4694" y="2297"/>
                </a:lnTo>
                <a:lnTo>
                  <a:pt x="4696" y="2302"/>
                </a:lnTo>
                <a:lnTo>
                  <a:pt x="4699" y="2304"/>
                </a:lnTo>
                <a:lnTo>
                  <a:pt x="4703" y="2306"/>
                </a:lnTo>
                <a:lnTo>
                  <a:pt x="4705" y="2310"/>
                </a:lnTo>
                <a:lnTo>
                  <a:pt x="4707" y="2314"/>
                </a:lnTo>
                <a:lnTo>
                  <a:pt x="4708" y="2317"/>
                </a:lnTo>
                <a:lnTo>
                  <a:pt x="4708" y="2319"/>
                </a:lnTo>
                <a:lnTo>
                  <a:pt x="4707" y="2321"/>
                </a:lnTo>
                <a:lnTo>
                  <a:pt x="4705" y="2324"/>
                </a:lnTo>
                <a:lnTo>
                  <a:pt x="4698" y="2323"/>
                </a:lnTo>
                <a:lnTo>
                  <a:pt x="4693" y="2321"/>
                </a:lnTo>
                <a:lnTo>
                  <a:pt x="4690" y="2319"/>
                </a:lnTo>
                <a:lnTo>
                  <a:pt x="4689" y="2317"/>
                </a:lnTo>
                <a:lnTo>
                  <a:pt x="4688" y="2315"/>
                </a:lnTo>
                <a:lnTo>
                  <a:pt x="4688" y="2312"/>
                </a:lnTo>
                <a:lnTo>
                  <a:pt x="4685" y="2317"/>
                </a:lnTo>
                <a:lnTo>
                  <a:pt x="4682" y="2322"/>
                </a:lnTo>
                <a:lnTo>
                  <a:pt x="4677" y="2324"/>
                </a:lnTo>
                <a:lnTo>
                  <a:pt x="4674" y="2328"/>
                </a:lnTo>
                <a:lnTo>
                  <a:pt x="4671" y="2331"/>
                </a:lnTo>
                <a:lnTo>
                  <a:pt x="4668" y="2336"/>
                </a:lnTo>
                <a:lnTo>
                  <a:pt x="4664" y="2339"/>
                </a:lnTo>
                <a:lnTo>
                  <a:pt x="4661" y="2342"/>
                </a:lnTo>
                <a:lnTo>
                  <a:pt x="4656" y="2345"/>
                </a:lnTo>
                <a:lnTo>
                  <a:pt x="4650" y="2345"/>
                </a:lnTo>
                <a:lnTo>
                  <a:pt x="4650" y="2345"/>
                </a:lnTo>
                <a:lnTo>
                  <a:pt x="4650" y="2346"/>
                </a:lnTo>
                <a:lnTo>
                  <a:pt x="4650" y="2346"/>
                </a:lnTo>
                <a:lnTo>
                  <a:pt x="4650" y="2346"/>
                </a:lnTo>
                <a:lnTo>
                  <a:pt x="4650" y="2346"/>
                </a:lnTo>
                <a:lnTo>
                  <a:pt x="4651" y="2349"/>
                </a:lnTo>
                <a:lnTo>
                  <a:pt x="4652" y="2353"/>
                </a:lnTo>
                <a:lnTo>
                  <a:pt x="4655" y="2355"/>
                </a:lnTo>
                <a:lnTo>
                  <a:pt x="4658" y="2357"/>
                </a:lnTo>
                <a:lnTo>
                  <a:pt x="4661" y="2356"/>
                </a:lnTo>
                <a:lnTo>
                  <a:pt x="4663" y="2354"/>
                </a:lnTo>
                <a:lnTo>
                  <a:pt x="4663" y="2351"/>
                </a:lnTo>
                <a:lnTo>
                  <a:pt x="4663" y="2348"/>
                </a:lnTo>
                <a:lnTo>
                  <a:pt x="4663" y="2347"/>
                </a:lnTo>
                <a:lnTo>
                  <a:pt x="4664" y="2347"/>
                </a:lnTo>
                <a:lnTo>
                  <a:pt x="4666" y="2346"/>
                </a:lnTo>
                <a:lnTo>
                  <a:pt x="4668" y="2347"/>
                </a:lnTo>
                <a:lnTo>
                  <a:pt x="4673" y="2351"/>
                </a:lnTo>
                <a:lnTo>
                  <a:pt x="4678" y="2356"/>
                </a:lnTo>
                <a:lnTo>
                  <a:pt x="4679" y="2353"/>
                </a:lnTo>
                <a:lnTo>
                  <a:pt x="4681" y="2350"/>
                </a:lnTo>
                <a:lnTo>
                  <a:pt x="4683" y="2349"/>
                </a:lnTo>
                <a:lnTo>
                  <a:pt x="4686" y="2348"/>
                </a:lnTo>
                <a:lnTo>
                  <a:pt x="4688" y="2348"/>
                </a:lnTo>
                <a:lnTo>
                  <a:pt x="4692" y="2348"/>
                </a:lnTo>
                <a:lnTo>
                  <a:pt x="4692" y="2345"/>
                </a:lnTo>
                <a:lnTo>
                  <a:pt x="4693" y="2341"/>
                </a:lnTo>
                <a:lnTo>
                  <a:pt x="4695" y="2339"/>
                </a:lnTo>
                <a:lnTo>
                  <a:pt x="4698" y="2337"/>
                </a:lnTo>
                <a:lnTo>
                  <a:pt x="4705" y="2334"/>
                </a:lnTo>
                <a:lnTo>
                  <a:pt x="4712" y="2334"/>
                </a:lnTo>
                <a:lnTo>
                  <a:pt x="4718" y="2335"/>
                </a:lnTo>
                <a:lnTo>
                  <a:pt x="4725" y="2337"/>
                </a:lnTo>
                <a:lnTo>
                  <a:pt x="4726" y="2348"/>
                </a:lnTo>
                <a:lnTo>
                  <a:pt x="4727" y="2356"/>
                </a:lnTo>
                <a:lnTo>
                  <a:pt x="4726" y="2358"/>
                </a:lnTo>
                <a:lnTo>
                  <a:pt x="4725" y="2359"/>
                </a:lnTo>
                <a:lnTo>
                  <a:pt x="4724" y="2359"/>
                </a:lnTo>
                <a:lnTo>
                  <a:pt x="4722" y="2359"/>
                </a:lnTo>
                <a:lnTo>
                  <a:pt x="4717" y="2357"/>
                </a:lnTo>
                <a:lnTo>
                  <a:pt x="4709" y="2352"/>
                </a:lnTo>
                <a:lnTo>
                  <a:pt x="4702" y="2353"/>
                </a:lnTo>
                <a:lnTo>
                  <a:pt x="4694" y="2357"/>
                </a:lnTo>
                <a:lnTo>
                  <a:pt x="4695" y="2361"/>
                </a:lnTo>
                <a:lnTo>
                  <a:pt x="4696" y="2365"/>
                </a:lnTo>
                <a:lnTo>
                  <a:pt x="4706" y="2372"/>
                </a:lnTo>
                <a:lnTo>
                  <a:pt x="4714" y="2381"/>
                </a:lnTo>
                <a:lnTo>
                  <a:pt x="4717" y="2385"/>
                </a:lnTo>
                <a:lnTo>
                  <a:pt x="4718" y="2391"/>
                </a:lnTo>
                <a:lnTo>
                  <a:pt x="4718" y="2399"/>
                </a:lnTo>
                <a:lnTo>
                  <a:pt x="4715" y="2406"/>
                </a:lnTo>
                <a:lnTo>
                  <a:pt x="4715" y="2409"/>
                </a:lnTo>
                <a:lnTo>
                  <a:pt x="4715" y="2412"/>
                </a:lnTo>
                <a:lnTo>
                  <a:pt x="4716" y="2415"/>
                </a:lnTo>
                <a:lnTo>
                  <a:pt x="4718" y="2418"/>
                </a:lnTo>
                <a:lnTo>
                  <a:pt x="4722" y="2425"/>
                </a:lnTo>
                <a:lnTo>
                  <a:pt x="4725" y="2432"/>
                </a:lnTo>
                <a:lnTo>
                  <a:pt x="4729" y="2428"/>
                </a:lnTo>
                <a:lnTo>
                  <a:pt x="4733" y="2424"/>
                </a:lnTo>
                <a:lnTo>
                  <a:pt x="4735" y="2422"/>
                </a:lnTo>
                <a:lnTo>
                  <a:pt x="4739" y="2421"/>
                </a:lnTo>
                <a:lnTo>
                  <a:pt x="4742" y="2421"/>
                </a:lnTo>
                <a:lnTo>
                  <a:pt x="4745" y="2422"/>
                </a:lnTo>
                <a:lnTo>
                  <a:pt x="4747" y="2424"/>
                </a:lnTo>
                <a:lnTo>
                  <a:pt x="4748" y="2425"/>
                </a:lnTo>
                <a:lnTo>
                  <a:pt x="4748" y="2427"/>
                </a:lnTo>
                <a:lnTo>
                  <a:pt x="4748" y="2430"/>
                </a:lnTo>
                <a:lnTo>
                  <a:pt x="4747" y="2434"/>
                </a:lnTo>
                <a:lnTo>
                  <a:pt x="4744" y="2438"/>
                </a:lnTo>
                <a:lnTo>
                  <a:pt x="4736" y="2454"/>
                </a:lnTo>
                <a:lnTo>
                  <a:pt x="4729" y="2470"/>
                </a:lnTo>
                <a:lnTo>
                  <a:pt x="4723" y="2486"/>
                </a:lnTo>
                <a:lnTo>
                  <a:pt x="4714" y="2500"/>
                </a:lnTo>
                <a:lnTo>
                  <a:pt x="4710" y="2509"/>
                </a:lnTo>
                <a:lnTo>
                  <a:pt x="4706" y="2516"/>
                </a:lnTo>
                <a:lnTo>
                  <a:pt x="4705" y="2510"/>
                </a:lnTo>
                <a:lnTo>
                  <a:pt x="4704" y="2504"/>
                </a:lnTo>
                <a:lnTo>
                  <a:pt x="4703" y="2501"/>
                </a:lnTo>
                <a:lnTo>
                  <a:pt x="4702" y="2500"/>
                </a:lnTo>
                <a:lnTo>
                  <a:pt x="4700" y="2500"/>
                </a:lnTo>
                <a:lnTo>
                  <a:pt x="4698" y="2500"/>
                </a:lnTo>
                <a:lnTo>
                  <a:pt x="4697" y="2502"/>
                </a:lnTo>
                <a:lnTo>
                  <a:pt x="4695" y="2504"/>
                </a:lnTo>
                <a:lnTo>
                  <a:pt x="4690" y="2511"/>
                </a:lnTo>
                <a:lnTo>
                  <a:pt x="4685" y="2517"/>
                </a:lnTo>
                <a:lnTo>
                  <a:pt x="4681" y="2522"/>
                </a:lnTo>
                <a:lnTo>
                  <a:pt x="4677" y="2525"/>
                </a:lnTo>
                <a:lnTo>
                  <a:pt x="4677" y="2525"/>
                </a:lnTo>
                <a:lnTo>
                  <a:pt x="4677" y="2526"/>
                </a:lnTo>
                <a:lnTo>
                  <a:pt x="4679" y="2528"/>
                </a:lnTo>
                <a:lnTo>
                  <a:pt x="4680" y="2530"/>
                </a:lnTo>
                <a:lnTo>
                  <a:pt x="4680" y="2532"/>
                </a:lnTo>
                <a:lnTo>
                  <a:pt x="4679" y="2534"/>
                </a:lnTo>
                <a:lnTo>
                  <a:pt x="4678" y="2537"/>
                </a:lnTo>
                <a:lnTo>
                  <a:pt x="4675" y="2539"/>
                </a:lnTo>
                <a:lnTo>
                  <a:pt x="4673" y="2539"/>
                </a:lnTo>
                <a:lnTo>
                  <a:pt x="4671" y="2537"/>
                </a:lnTo>
                <a:lnTo>
                  <a:pt x="4668" y="2535"/>
                </a:lnTo>
                <a:lnTo>
                  <a:pt x="4666" y="2532"/>
                </a:lnTo>
                <a:lnTo>
                  <a:pt x="4664" y="2530"/>
                </a:lnTo>
                <a:lnTo>
                  <a:pt x="4662" y="2528"/>
                </a:lnTo>
                <a:lnTo>
                  <a:pt x="4660" y="2528"/>
                </a:lnTo>
                <a:lnTo>
                  <a:pt x="4638" y="2532"/>
                </a:lnTo>
                <a:lnTo>
                  <a:pt x="4635" y="2515"/>
                </a:lnTo>
                <a:lnTo>
                  <a:pt x="4638" y="2527"/>
                </a:lnTo>
                <a:lnTo>
                  <a:pt x="4644" y="2538"/>
                </a:lnTo>
                <a:lnTo>
                  <a:pt x="4648" y="2544"/>
                </a:lnTo>
                <a:lnTo>
                  <a:pt x="4651" y="2550"/>
                </a:lnTo>
                <a:lnTo>
                  <a:pt x="4653" y="2556"/>
                </a:lnTo>
                <a:lnTo>
                  <a:pt x="4655" y="2562"/>
                </a:lnTo>
                <a:lnTo>
                  <a:pt x="4659" y="2559"/>
                </a:lnTo>
                <a:lnTo>
                  <a:pt x="4664" y="2558"/>
                </a:lnTo>
                <a:lnTo>
                  <a:pt x="4669" y="2557"/>
                </a:lnTo>
                <a:lnTo>
                  <a:pt x="4675" y="2557"/>
                </a:lnTo>
                <a:lnTo>
                  <a:pt x="4680" y="2558"/>
                </a:lnTo>
                <a:lnTo>
                  <a:pt x="4684" y="2560"/>
                </a:lnTo>
                <a:lnTo>
                  <a:pt x="4688" y="2564"/>
                </a:lnTo>
                <a:lnTo>
                  <a:pt x="4692" y="2568"/>
                </a:lnTo>
                <a:lnTo>
                  <a:pt x="4696" y="2569"/>
                </a:lnTo>
                <a:lnTo>
                  <a:pt x="4699" y="2572"/>
                </a:lnTo>
                <a:lnTo>
                  <a:pt x="4700" y="2573"/>
                </a:lnTo>
                <a:lnTo>
                  <a:pt x="4700" y="2575"/>
                </a:lnTo>
                <a:lnTo>
                  <a:pt x="4700" y="2577"/>
                </a:lnTo>
                <a:lnTo>
                  <a:pt x="4699" y="2579"/>
                </a:lnTo>
                <a:lnTo>
                  <a:pt x="4697" y="2581"/>
                </a:lnTo>
                <a:lnTo>
                  <a:pt x="4695" y="2581"/>
                </a:lnTo>
                <a:lnTo>
                  <a:pt x="4692" y="2580"/>
                </a:lnTo>
                <a:lnTo>
                  <a:pt x="4689" y="2579"/>
                </a:lnTo>
                <a:lnTo>
                  <a:pt x="4685" y="2576"/>
                </a:lnTo>
                <a:lnTo>
                  <a:pt x="4681" y="2573"/>
                </a:lnTo>
                <a:lnTo>
                  <a:pt x="4678" y="2570"/>
                </a:lnTo>
                <a:lnTo>
                  <a:pt x="4677" y="2565"/>
                </a:lnTo>
                <a:lnTo>
                  <a:pt x="4675" y="2569"/>
                </a:lnTo>
                <a:lnTo>
                  <a:pt x="4674" y="2572"/>
                </a:lnTo>
                <a:lnTo>
                  <a:pt x="4674" y="2576"/>
                </a:lnTo>
                <a:lnTo>
                  <a:pt x="4674" y="2580"/>
                </a:lnTo>
                <a:lnTo>
                  <a:pt x="4674" y="2584"/>
                </a:lnTo>
                <a:lnTo>
                  <a:pt x="4673" y="2588"/>
                </a:lnTo>
                <a:lnTo>
                  <a:pt x="4671" y="2591"/>
                </a:lnTo>
                <a:lnTo>
                  <a:pt x="4668" y="2594"/>
                </a:lnTo>
                <a:lnTo>
                  <a:pt x="4666" y="2590"/>
                </a:lnTo>
                <a:lnTo>
                  <a:pt x="4665" y="2586"/>
                </a:lnTo>
                <a:lnTo>
                  <a:pt x="4665" y="2582"/>
                </a:lnTo>
                <a:lnTo>
                  <a:pt x="4666" y="2577"/>
                </a:lnTo>
                <a:lnTo>
                  <a:pt x="4667" y="2573"/>
                </a:lnTo>
                <a:lnTo>
                  <a:pt x="4667" y="2569"/>
                </a:lnTo>
                <a:lnTo>
                  <a:pt x="4667" y="2565"/>
                </a:lnTo>
                <a:lnTo>
                  <a:pt x="4666" y="2560"/>
                </a:lnTo>
                <a:lnTo>
                  <a:pt x="4659" y="2562"/>
                </a:lnTo>
                <a:lnTo>
                  <a:pt x="4653" y="2564"/>
                </a:lnTo>
                <a:lnTo>
                  <a:pt x="4648" y="2562"/>
                </a:lnTo>
                <a:lnTo>
                  <a:pt x="4643" y="2560"/>
                </a:lnTo>
                <a:lnTo>
                  <a:pt x="4640" y="2555"/>
                </a:lnTo>
                <a:lnTo>
                  <a:pt x="4638" y="2549"/>
                </a:lnTo>
                <a:lnTo>
                  <a:pt x="4638" y="2541"/>
                </a:lnTo>
                <a:lnTo>
                  <a:pt x="4639" y="2530"/>
                </a:lnTo>
                <a:lnTo>
                  <a:pt x="4635" y="2536"/>
                </a:lnTo>
                <a:lnTo>
                  <a:pt x="4633" y="2542"/>
                </a:lnTo>
                <a:lnTo>
                  <a:pt x="4631" y="2548"/>
                </a:lnTo>
                <a:lnTo>
                  <a:pt x="4629" y="2555"/>
                </a:lnTo>
                <a:lnTo>
                  <a:pt x="4626" y="2568"/>
                </a:lnTo>
                <a:lnTo>
                  <a:pt x="4624" y="2580"/>
                </a:lnTo>
                <a:lnTo>
                  <a:pt x="4622" y="2585"/>
                </a:lnTo>
                <a:lnTo>
                  <a:pt x="4620" y="2590"/>
                </a:lnTo>
                <a:lnTo>
                  <a:pt x="4618" y="2595"/>
                </a:lnTo>
                <a:lnTo>
                  <a:pt x="4615" y="2599"/>
                </a:lnTo>
                <a:lnTo>
                  <a:pt x="4611" y="2603"/>
                </a:lnTo>
                <a:lnTo>
                  <a:pt x="4606" y="2606"/>
                </a:lnTo>
                <a:lnTo>
                  <a:pt x="4600" y="2608"/>
                </a:lnTo>
                <a:lnTo>
                  <a:pt x="4592" y="2610"/>
                </a:lnTo>
                <a:lnTo>
                  <a:pt x="4592" y="2610"/>
                </a:lnTo>
                <a:lnTo>
                  <a:pt x="4594" y="2623"/>
                </a:lnTo>
                <a:lnTo>
                  <a:pt x="4596" y="2636"/>
                </a:lnTo>
                <a:lnTo>
                  <a:pt x="4598" y="2648"/>
                </a:lnTo>
                <a:lnTo>
                  <a:pt x="4601" y="2660"/>
                </a:lnTo>
                <a:lnTo>
                  <a:pt x="4597" y="2661"/>
                </a:lnTo>
                <a:lnTo>
                  <a:pt x="4594" y="2661"/>
                </a:lnTo>
                <a:lnTo>
                  <a:pt x="4591" y="2660"/>
                </a:lnTo>
                <a:lnTo>
                  <a:pt x="4589" y="2659"/>
                </a:lnTo>
                <a:lnTo>
                  <a:pt x="4584" y="2656"/>
                </a:lnTo>
                <a:lnTo>
                  <a:pt x="4579" y="2652"/>
                </a:lnTo>
                <a:lnTo>
                  <a:pt x="4575" y="2649"/>
                </a:lnTo>
                <a:lnTo>
                  <a:pt x="4571" y="2647"/>
                </a:lnTo>
                <a:lnTo>
                  <a:pt x="4571" y="2647"/>
                </a:lnTo>
                <a:lnTo>
                  <a:pt x="4571" y="2647"/>
                </a:lnTo>
                <a:lnTo>
                  <a:pt x="4570" y="2651"/>
                </a:lnTo>
                <a:lnTo>
                  <a:pt x="4569" y="2654"/>
                </a:lnTo>
                <a:lnTo>
                  <a:pt x="4567" y="2658"/>
                </a:lnTo>
                <a:lnTo>
                  <a:pt x="4565" y="2660"/>
                </a:lnTo>
                <a:lnTo>
                  <a:pt x="4564" y="2661"/>
                </a:lnTo>
                <a:lnTo>
                  <a:pt x="4563" y="2661"/>
                </a:lnTo>
                <a:lnTo>
                  <a:pt x="4562" y="2664"/>
                </a:lnTo>
                <a:lnTo>
                  <a:pt x="4560" y="2666"/>
                </a:lnTo>
                <a:lnTo>
                  <a:pt x="4557" y="2668"/>
                </a:lnTo>
                <a:lnTo>
                  <a:pt x="4554" y="2668"/>
                </a:lnTo>
                <a:lnTo>
                  <a:pt x="4550" y="2665"/>
                </a:lnTo>
                <a:lnTo>
                  <a:pt x="4548" y="2664"/>
                </a:lnTo>
                <a:lnTo>
                  <a:pt x="4545" y="2664"/>
                </a:lnTo>
                <a:lnTo>
                  <a:pt x="4543" y="2665"/>
                </a:lnTo>
                <a:lnTo>
                  <a:pt x="4540" y="2667"/>
                </a:lnTo>
                <a:lnTo>
                  <a:pt x="4538" y="2669"/>
                </a:lnTo>
                <a:lnTo>
                  <a:pt x="4536" y="2671"/>
                </a:lnTo>
                <a:lnTo>
                  <a:pt x="4533" y="2671"/>
                </a:lnTo>
                <a:lnTo>
                  <a:pt x="4536" y="2681"/>
                </a:lnTo>
                <a:lnTo>
                  <a:pt x="4537" y="2690"/>
                </a:lnTo>
                <a:lnTo>
                  <a:pt x="4540" y="2711"/>
                </a:lnTo>
                <a:lnTo>
                  <a:pt x="4554" y="2709"/>
                </a:lnTo>
                <a:lnTo>
                  <a:pt x="4556" y="2701"/>
                </a:lnTo>
                <a:lnTo>
                  <a:pt x="4567" y="2700"/>
                </a:lnTo>
                <a:lnTo>
                  <a:pt x="4579" y="2700"/>
                </a:lnTo>
                <a:lnTo>
                  <a:pt x="4574" y="2691"/>
                </a:lnTo>
                <a:lnTo>
                  <a:pt x="4571" y="2683"/>
                </a:lnTo>
                <a:lnTo>
                  <a:pt x="4571" y="2678"/>
                </a:lnTo>
                <a:lnTo>
                  <a:pt x="4572" y="2674"/>
                </a:lnTo>
                <a:lnTo>
                  <a:pt x="4575" y="2669"/>
                </a:lnTo>
                <a:lnTo>
                  <a:pt x="4579" y="2665"/>
                </a:lnTo>
                <a:lnTo>
                  <a:pt x="4583" y="2667"/>
                </a:lnTo>
                <a:lnTo>
                  <a:pt x="4586" y="2669"/>
                </a:lnTo>
                <a:lnTo>
                  <a:pt x="4588" y="2672"/>
                </a:lnTo>
                <a:lnTo>
                  <a:pt x="4589" y="2676"/>
                </a:lnTo>
                <a:lnTo>
                  <a:pt x="4588" y="2679"/>
                </a:lnTo>
                <a:lnTo>
                  <a:pt x="4587" y="2685"/>
                </a:lnTo>
                <a:lnTo>
                  <a:pt x="4583" y="2691"/>
                </a:lnTo>
                <a:lnTo>
                  <a:pt x="4579" y="2700"/>
                </a:lnTo>
                <a:lnTo>
                  <a:pt x="4579" y="2700"/>
                </a:lnTo>
                <a:lnTo>
                  <a:pt x="4579" y="2700"/>
                </a:lnTo>
                <a:lnTo>
                  <a:pt x="4577" y="2703"/>
                </a:lnTo>
                <a:lnTo>
                  <a:pt x="4575" y="2706"/>
                </a:lnTo>
                <a:lnTo>
                  <a:pt x="4575" y="2709"/>
                </a:lnTo>
                <a:lnTo>
                  <a:pt x="4575" y="2712"/>
                </a:lnTo>
                <a:lnTo>
                  <a:pt x="4573" y="2716"/>
                </a:lnTo>
                <a:lnTo>
                  <a:pt x="4571" y="2720"/>
                </a:lnTo>
                <a:lnTo>
                  <a:pt x="4568" y="2723"/>
                </a:lnTo>
                <a:lnTo>
                  <a:pt x="4564" y="2724"/>
                </a:lnTo>
                <a:lnTo>
                  <a:pt x="4560" y="2725"/>
                </a:lnTo>
                <a:lnTo>
                  <a:pt x="4556" y="2725"/>
                </a:lnTo>
                <a:lnTo>
                  <a:pt x="4554" y="2724"/>
                </a:lnTo>
                <a:lnTo>
                  <a:pt x="4552" y="2723"/>
                </a:lnTo>
                <a:lnTo>
                  <a:pt x="4548" y="2732"/>
                </a:lnTo>
                <a:lnTo>
                  <a:pt x="4544" y="2741"/>
                </a:lnTo>
                <a:lnTo>
                  <a:pt x="4531" y="2747"/>
                </a:lnTo>
                <a:lnTo>
                  <a:pt x="4517" y="2752"/>
                </a:lnTo>
                <a:lnTo>
                  <a:pt x="4513" y="2753"/>
                </a:lnTo>
                <a:lnTo>
                  <a:pt x="4510" y="2755"/>
                </a:lnTo>
                <a:lnTo>
                  <a:pt x="4506" y="2758"/>
                </a:lnTo>
                <a:lnTo>
                  <a:pt x="4504" y="2761"/>
                </a:lnTo>
                <a:lnTo>
                  <a:pt x="4500" y="2766"/>
                </a:lnTo>
                <a:lnTo>
                  <a:pt x="4495" y="2771"/>
                </a:lnTo>
                <a:lnTo>
                  <a:pt x="4506" y="2781"/>
                </a:lnTo>
                <a:lnTo>
                  <a:pt x="4518" y="2790"/>
                </a:lnTo>
                <a:lnTo>
                  <a:pt x="4522" y="2788"/>
                </a:lnTo>
                <a:lnTo>
                  <a:pt x="4526" y="2785"/>
                </a:lnTo>
                <a:lnTo>
                  <a:pt x="4529" y="2782"/>
                </a:lnTo>
                <a:lnTo>
                  <a:pt x="4532" y="2780"/>
                </a:lnTo>
                <a:lnTo>
                  <a:pt x="4535" y="2780"/>
                </a:lnTo>
                <a:lnTo>
                  <a:pt x="4539" y="2780"/>
                </a:lnTo>
                <a:lnTo>
                  <a:pt x="4542" y="2772"/>
                </a:lnTo>
                <a:lnTo>
                  <a:pt x="4546" y="2765"/>
                </a:lnTo>
                <a:lnTo>
                  <a:pt x="4549" y="2763"/>
                </a:lnTo>
                <a:lnTo>
                  <a:pt x="4554" y="2762"/>
                </a:lnTo>
                <a:lnTo>
                  <a:pt x="4558" y="2761"/>
                </a:lnTo>
                <a:lnTo>
                  <a:pt x="4564" y="2762"/>
                </a:lnTo>
                <a:lnTo>
                  <a:pt x="4566" y="2766"/>
                </a:lnTo>
                <a:lnTo>
                  <a:pt x="4568" y="2770"/>
                </a:lnTo>
                <a:lnTo>
                  <a:pt x="4565" y="2775"/>
                </a:lnTo>
                <a:lnTo>
                  <a:pt x="4563" y="2780"/>
                </a:lnTo>
                <a:lnTo>
                  <a:pt x="4563" y="2786"/>
                </a:lnTo>
                <a:lnTo>
                  <a:pt x="4563" y="2792"/>
                </a:lnTo>
                <a:lnTo>
                  <a:pt x="4565" y="2797"/>
                </a:lnTo>
                <a:lnTo>
                  <a:pt x="4567" y="2801"/>
                </a:lnTo>
                <a:lnTo>
                  <a:pt x="4570" y="2806"/>
                </a:lnTo>
                <a:lnTo>
                  <a:pt x="4575" y="2809"/>
                </a:lnTo>
                <a:lnTo>
                  <a:pt x="4575" y="2814"/>
                </a:lnTo>
                <a:lnTo>
                  <a:pt x="4575" y="2822"/>
                </a:lnTo>
                <a:lnTo>
                  <a:pt x="4576" y="2827"/>
                </a:lnTo>
                <a:lnTo>
                  <a:pt x="4575" y="2830"/>
                </a:lnTo>
                <a:lnTo>
                  <a:pt x="4575" y="2833"/>
                </a:lnTo>
                <a:lnTo>
                  <a:pt x="4573" y="2835"/>
                </a:lnTo>
                <a:lnTo>
                  <a:pt x="4573" y="2835"/>
                </a:lnTo>
                <a:lnTo>
                  <a:pt x="4572" y="2833"/>
                </a:lnTo>
                <a:lnTo>
                  <a:pt x="4570" y="2830"/>
                </a:lnTo>
                <a:lnTo>
                  <a:pt x="4569" y="2828"/>
                </a:lnTo>
                <a:lnTo>
                  <a:pt x="4568" y="2827"/>
                </a:lnTo>
                <a:lnTo>
                  <a:pt x="4567" y="2827"/>
                </a:lnTo>
                <a:lnTo>
                  <a:pt x="4566" y="2828"/>
                </a:lnTo>
                <a:lnTo>
                  <a:pt x="4562" y="2818"/>
                </a:lnTo>
                <a:lnTo>
                  <a:pt x="4558" y="2809"/>
                </a:lnTo>
                <a:lnTo>
                  <a:pt x="4561" y="2809"/>
                </a:lnTo>
                <a:lnTo>
                  <a:pt x="4564" y="2808"/>
                </a:lnTo>
                <a:lnTo>
                  <a:pt x="4563" y="2820"/>
                </a:lnTo>
                <a:lnTo>
                  <a:pt x="4563" y="2832"/>
                </a:lnTo>
                <a:lnTo>
                  <a:pt x="4570" y="2868"/>
                </a:lnTo>
                <a:lnTo>
                  <a:pt x="4569" y="2868"/>
                </a:lnTo>
                <a:lnTo>
                  <a:pt x="4568" y="2868"/>
                </a:lnTo>
                <a:lnTo>
                  <a:pt x="4571" y="2861"/>
                </a:lnTo>
                <a:lnTo>
                  <a:pt x="4572" y="2852"/>
                </a:lnTo>
                <a:lnTo>
                  <a:pt x="4577" y="2844"/>
                </a:lnTo>
                <a:lnTo>
                  <a:pt x="4582" y="2831"/>
                </a:lnTo>
                <a:lnTo>
                  <a:pt x="4584" y="2826"/>
                </a:lnTo>
                <a:lnTo>
                  <a:pt x="4587" y="2822"/>
                </a:lnTo>
                <a:lnTo>
                  <a:pt x="4588" y="2821"/>
                </a:lnTo>
                <a:lnTo>
                  <a:pt x="4589" y="2820"/>
                </a:lnTo>
                <a:lnTo>
                  <a:pt x="4591" y="2820"/>
                </a:lnTo>
                <a:lnTo>
                  <a:pt x="4592" y="2820"/>
                </a:lnTo>
                <a:lnTo>
                  <a:pt x="4595" y="2824"/>
                </a:lnTo>
                <a:lnTo>
                  <a:pt x="4597" y="2827"/>
                </a:lnTo>
                <a:lnTo>
                  <a:pt x="4596" y="2831"/>
                </a:lnTo>
                <a:lnTo>
                  <a:pt x="4595" y="2834"/>
                </a:lnTo>
                <a:lnTo>
                  <a:pt x="4591" y="2843"/>
                </a:lnTo>
                <a:lnTo>
                  <a:pt x="4588" y="2851"/>
                </a:lnTo>
                <a:lnTo>
                  <a:pt x="4584" y="2850"/>
                </a:lnTo>
                <a:lnTo>
                  <a:pt x="4580" y="2848"/>
                </a:lnTo>
                <a:lnTo>
                  <a:pt x="4578" y="2848"/>
                </a:lnTo>
                <a:lnTo>
                  <a:pt x="4576" y="2848"/>
                </a:lnTo>
                <a:lnTo>
                  <a:pt x="4574" y="2849"/>
                </a:lnTo>
                <a:lnTo>
                  <a:pt x="4573" y="2851"/>
                </a:lnTo>
                <a:lnTo>
                  <a:pt x="4570" y="2856"/>
                </a:lnTo>
                <a:lnTo>
                  <a:pt x="4566" y="2860"/>
                </a:lnTo>
                <a:lnTo>
                  <a:pt x="4564" y="2861"/>
                </a:lnTo>
                <a:lnTo>
                  <a:pt x="4562" y="2861"/>
                </a:lnTo>
                <a:lnTo>
                  <a:pt x="4559" y="2861"/>
                </a:lnTo>
                <a:lnTo>
                  <a:pt x="4556" y="2860"/>
                </a:lnTo>
                <a:lnTo>
                  <a:pt x="4554" y="2858"/>
                </a:lnTo>
                <a:lnTo>
                  <a:pt x="4551" y="2855"/>
                </a:lnTo>
                <a:lnTo>
                  <a:pt x="4551" y="2853"/>
                </a:lnTo>
                <a:lnTo>
                  <a:pt x="4551" y="2850"/>
                </a:lnTo>
                <a:lnTo>
                  <a:pt x="4552" y="2845"/>
                </a:lnTo>
                <a:lnTo>
                  <a:pt x="4551" y="2840"/>
                </a:lnTo>
                <a:lnTo>
                  <a:pt x="4547" y="2841"/>
                </a:lnTo>
                <a:lnTo>
                  <a:pt x="4544" y="2842"/>
                </a:lnTo>
                <a:lnTo>
                  <a:pt x="4540" y="2844"/>
                </a:lnTo>
                <a:lnTo>
                  <a:pt x="4537" y="2847"/>
                </a:lnTo>
                <a:lnTo>
                  <a:pt x="4531" y="2852"/>
                </a:lnTo>
                <a:lnTo>
                  <a:pt x="4525" y="2857"/>
                </a:lnTo>
                <a:lnTo>
                  <a:pt x="4523" y="2856"/>
                </a:lnTo>
                <a:lnTo>
                  <a:pt x="4520" y="2855"/>
                </a:lnTo>
                <a:lnTo>
                  <a:pt x="4517" y="2855"/>
                </a:lnTo>
                <a:lnTo>
                  <a:pt x="4514" y="2855"/>
                </a:lnTo>
                <a:lnTo>
                  <a:pt x="4508" y="2856"/>
                </a:lnTo>
                <a:lnTo>
                  <a:pt x="4501" y="2857"/>
                </a:lnTo>
                <a:lnTo>
                  <a:pt x="4499" y="2859"/>
                </a:lnTo>
                <a:lnTo>
                  <a:pt x="4498" y="2860"/>
                </a:lnTo>
                <a:lnTo>
                  <a:pt x="4495" y="2866"/>
                </a:lnTo>
                <a:lnTo>
                  <a:pt x="4492" y="2871"/>
                </a:lnTo>
                <a:lnTo>
                  <a:pt x="4489" y="2870"/>
                </a:lnTo>
                <a:lnTo>
                  <a:pt x="4487" y="2871"/>
                </a:lnTo>
                <a:lnTo>
                  <a:pt x="4484" y="2871"/>
                </a:lnTo>
                <a:lnTo>
                  <a:pt x="4482" y="2873"/>
                </a:lnTo>
                <a:lnTo>
                  <a:pt x="4477" y="2876"/>
                </a:lnTo>
                <a:lnTo>
                  <a:pt x="4472" y="2879"/>
                </a:lnTo>
                <a:lnTo>
                  <a:pt x="4468" y="2881"/>
                </a:lnTo>
                <a:lnTo>
                  <a:pt x="4465" y="2883"/>
                </a:lnTo>
                <a:lnTo>
                  <a:pt x="4463" y="2886"/>
                </a:lnTo>
                <a:lnTo>
                  <a:pt x="4462" y="2887"/>
                </a:lnTo>
                <a:lnTo>
                  <a:pt x="4465" y="2887"/>
                </a:lnTo>
                <a:lnTo>
                  <a:pt x="4460" y="2886"/>
                </a:lnTo>
                <a:lnTo>
                  <a:pt x="4456" y="2882"/>
                </a:lnTo>
                <a:lnTo>
                  <a:pt x="4452" y="2877"/>
                </a:lnTo>
                <a:lnTo>
                  <a:pt x="4447" y="2870"/>
                </a:lnTo>
                <a:lnTo>
                  <a:pt x="4440" y="2858"/>
                </a:lnTo>
                <a:lnTo>
                  <a:pt x="4436" y="2851"/>
                </a:lnTo>
                <a:lnTo>
                  <a:pt x="4436" y="2851"/>
                </a:lnTo>
                <a:lnTo>
                  <a:pt x="4436" y="2851"/>
                </a:lnTo>
                <a:lnTo>
                  <a:pt x="4436" y="2854"/>
                </a:lnTo>
                <a:lnTo>
                  <a:pt x="4435" y="2857"/>
                </a:lnTo>
                <a:lnTo>
                  <a:pt x="4433" y="2859"/>
                </a:lnTo>
                <a:lnTo>
                  <a:pt x="4431" y="2861"/>
                </a:lnTo>
                <a:lnTo>
                  <a:pt x="4437" y="2868"/>
                </a:lnTo>
                <a:lnTo>
                  <a:pt x="4443" y="2876"/>
                </a:lnTo>
                <a:lnTo>
                  <a:pt x="4445" y="2872"/>
                </a:lnTo>
                <a:lnTo>
                  <a:pt x="4447" y="2870"/>
                </a:lnTo>
                <a:lnTo>
                  <a:pt x="4448" y="2870"/>
                </a:lnTo>
                <a:lnTo>
                  <a:pt x="4450" y="2870"/>
                </a:lnTo>
                <a:lnTo>
                  <a:pt x="4451" y="2873"/>
                </a:lnTo>
                <a:lnTo>
                  <a:pt x="4453" y="2876"/>
                </a:lnTo>
                <a:lnTo>
                  <a:pt x="4451" y="2880"/>
                </a:lnTo>
                <a:lnTo>
                  <a:pt x="4450" y="2884"/>
                </a:lnTo>
                <a:lnTo>
                  <a:pt x="4451" y="2886"/>
                </a:lnTo>
                <a:lnTo>
                  <a:pt x="4453" y="2888"/>
                </a:lnTo>
                <a:lnTo>
                  <a:pt x="4456" y="2895"/>
                </a:lnTo>
                <a:lnTo>
                  <a:pt x="4460" y="2900"/>
                </a:lnTo>
                <a:lnTo>
                  <a:pt x="4466" y="2905"/>
                </a:lnTo>
                <a:lnTo>
                  <a:pt x="4471" y="2910"/>
                </a:lnTo>
                <a:lnTo>
                  <a:pt x="4475" y="2915"/>
                </a:lnTo>
                <a:lnTo>
                  <a:pt x="4480" y="2920"/>
                </a:lnTo>
                <a:lnTo>
                  <a:pt x="4484" y="2926"/>
                </a:lnTo>
                <a:lnTo>
                  <a:pt x="4486" y="2932"/>
                </a:lnTo>
                <a:lnTo>
                  <a:pt x="4491" y="2931"/>
                </a:lnTo>
                <a:lnTo>
                  <a:pt x="4496" y="2931"/>
                </a:lnTo>
                <a:lnTo>
                  <a:pt x="4497" y="2932"/>
                </a:lnTo>
                <a:lnTo>
                  <a:pt x="4499" y="2933"/>
                </a:lnTo>
                <a:lnTo>
                  <a:pt x="4500" y="2935"/>
                </a:lnTo>
                <a:lnTo>
                  <a:pt x="4501" y="2938"/>
                </a:lnTo>
                <a:lnTo>
                  <a:pt x="4502" y="2941"/>
                </a:lnTo>
                <a:lnTo>
                  <a:pt x="4501" y="2943"/>
                </a:lnTo>
                <a:lnTo>
                  <a:pt x="4500" y="2945"/>
                </a:lnTo>
                <a:lnTo>
                  <a:pt x="4499" y="2946"/>
                </a:lnTo>
                <a:lnTo>
                  <a:pt x="4495" y="2946"/>
                </a:lnTo>
                <a:lnTo>
                  <a:pt x="4490" y="2946"/>
                </a:lnTo>
                <a:lnTo>
                  <a:pt x="4497" y="2962"/>
                </a:lnTo>
                <a:lnTo>
                  <a:pt x="4503" y="2977"/>
                </a:lnTo>
                <a:lnTo>
                  <a:pt x="4512" y="2974"/>
                </a:lnTo>
                <a:lnTo>
                  <a:pt x="4520" y="2973"/>
                </a:lnTo>
                <a:lnTo>
                  <a:pt x="4529" y="2971"/>
                </a:lnTo>
                <a:lnTo>
                  <a:pt x="4537" y="2970"/>
                </a:lnTo>
                <a:lnTo>
                  <a:pt x="4542" y="2970"/>
                </a:lnTo>
                <a:lnTo>
                  <a:pt x="4546" y="2971"/>
                </a:lnTo>
                <a:lnTo>
                  <a:pt x="4547" y="2973"/>
                </a:lnTo>
                <a:lnTo>
                  <a:pt x="4548" y="2975"/>
                </a:lnTo>
                <a:lnTo>
                  <a:pt x="4548" y="2977"/>
                </a:lnTo>
                <a:lnTo>
                  <a:pt x="4548" y="2980"/>
                </a:lnTo>
                <a:lnTo>
                  <a:pt x="4548" y="2980"/>
                </a:lnTo>
                <a:lnTo>
                  <a:pt x="4548" y="2979"/>
                </a:lnTo>
                <a:lnTo>
                  <a:pt x="4557" y="2976"/>
                </a:lnTo>
                <a:lnTo>
                  <a:pt x="4565" y="2972"/>
                </a:lnTo>
                <a:lnTo>
                  <a:pt x="4572" y="2968"/>
                </a:lnTo>
                <a:lnTo>
                  <a:pt x="4579" y="2963"/>
                </a:lnTo>
                <a:lnTo>
                  <a:pt x="4591" y="2953"/>
                </a:lnTo>
                <a:lnTo>
                  <a:pt x="4604" y="2940"/>
                </a:lnTo>
                <a:lnTo>
                  <a:pt x="4615" y="2929"/>
                </a:lnTo>
                <a:lnTo>
                  <a:pt x="4627" y="2917"/>
                </a:lnTo>
                <a:lnTo>
                  <a:pt x="4639" y="2906"/>
                </a:lnTo>
                <a:lnTo>
                  <a:pt x="4653" y="2896"/>
                </a:lnTo>
                <a:lnTo>
                  <a:pt x="4668" y="2883"/>
                </a:lnTo>
                <a:lnTo>
                  <a:pt x="4683" y="2870"/>
                </a:lnTo>
                <a:lnTo>
                  <a:pt x="4699" y="2857"/>
                </a:lnTo>
                <a:lnTo>
                  <a:pt x="4715" y="2845"/>
                </a:lnTo>
                <a:lnTo>
                  <a:pt x="4720" y="2841"/>
                </a:lnTo>
                <a:lnTo>
                  <a:pt x="4726" y="2836"/>
                </a:lnTo>
                <a:lnTo>
                  <a:pt x="4733" y="2833"/>
                </a:lnTo>
                <a:lnTo>
                  <a:pt x="4741" y="2832"/>
                </a:lnTo>
                <a:lnTo>
                  <a:pt x="4748" y="2821"/>
                </a:lnTo>
                <a:lnTo>
                  <a:pt x="4757" y="2811"/>
                </a:lnTo>
                <a:lnTo>
                  <a:pt x="4766" y="2801"/>
                </a:lnTo>
                <a:lnTo>
                  <a:pt x="4774" y="2791"/>
                </a:lnTo>
                <a:lnTo>
                  <a:pt x="4769" y="2791"/>
                </a:lnTo>
                <a:lnTo>
                  <a:pt x="4765" y="2792"/>
                </a:lnTo>
                <a:lnTo>
                  <a:pt x="4761" y="2795"/>
                </a:lnTo>
                <a:lnTo>
                  <a:pt x="4757" y="2797"/>
                </a:lnTo>
                <a:lnTo>
                  <a:pt x="4753" y="2800"/>
                </a:lnTo>
                <a:lnTo>
                  <a:pt x="4749" y="2803"/>
                </a:lnTo>
                <a:lnTo>
                  <a:pt x="4745" y="2805"/>
                </a:lnTo>
                <a:lnTo>
                  <a:pt x="4741" y="2806"/>
                </a:lnTo>
                <a:lnTo>
                  <a:pt x="4739" y="2810"/>
                </a:lnTo>
                <a:lnTo>
                  <a:pt x="4736" y="2813"/>
                </a:lnTo>
                <a:lnTo>
                  <a:pt x="4734" y="2815"/>
                </a:lnTo>
                <a:lnTo>
                  <a:pt x="4731" y="2816"/>
                </a:lnTo>
                <a:lnTo>
                  <a:pt x="4725" y="2817"/>
                </a:lnTo>
                <a:lnTo>
                  <a:pt x="4718" y="2816"/>
                </a:lnTo>
                <a:lnTo>
                  <a:pt x="4720" y="2811"/>
                </a:lnTo>
                <a:lnTo>
                  <a:pt x="4723" y="2807"/>
                </a:lnTo>
                <a:lnTo>
                  <a:pt x="4727" y="2803"/>
                </a:lnTo>
                <a:lnTo>
                  <a:pt x="4732" y="2801"/>
                </a:lnTo>
                <a:lnTo>
                  <a:pt x="4747" y="2788"/>
                </a:lnTo>
                <a:lnTo>
                  <a:pt x="4761" y="2775"/>
                </a:lnTo>
                <a:lnTo>
                  <a:pt x="4774" y="2762"/>
                </a:lnTo>
                <a:lnTo>
                  <a:pt x="4788" y="2747"/>
                </a:lnTo>
                <a:lnTo>
                  <a:pt x="4790" y="2745"/>
                </a:lnTo>
                <a:lnTo>
                  <a:pt x="4792" y="2744"/>
                </a:lnTo>
                <a:lnTo>
                  <a:pt x="4794" y="2743"/>
                </a:lnTo>
                <a:lnTo>
                  <a:pt x="4796" y="2742"/>
                </a:lnTo>
                <a:lnTo>
                  <a:pt x="4800" y="2743"/>
                </a:lnTo>
                <a:lnTo>
                  <a:pt x="4804" y="2745"/>
                </a:lnTo>
                <a:lnTo>
                  <a:pt x="4812" y="2751"/>
                </a:lnTo>
                <a:lnTo>
                  <a:pt x="4820" y="2756"/>
                </a:lnTo>
                <a:lnTo>
                  <a:pt x="4825" y="2748"/>
                </a:lnTo>
                <a:lnTo>
                  <a:pt x="4832" y="2741"/>
                </a:lnTo>
                <a:lnTo>
                  <a:pt x="4838" y="2733"/>
                </a:lnTo>
                <a:lnTo>
                  <a:pt x="4845" y="2725"/>
                </a:lnTo>
                <a:lnTo>
                  <a:pt x="4851" y="2718"/>
                </a:lnTo>
                <a:lnTo>
                  <a:pt x="4857" y="2711"/>
                </a:lnTo>
                <a:lnTo>
                  <a:pt x="4862" y="2703"/>
                </a:lnTo>
                <a:lnTo>
                  <a:pt x="4867" y="2695"/>
                </a:lnTo>
                <a:lnTo>
                  <a:pt x="4876" y="2695"/>
                </a:lnTo>
                <a:lnTo>
                  <a:pt x="4881" y="2694"/>
                </a:lnTo>
                <a:lnTo>
                  <a:pt x="4885" y="2687"/>
                </a:lnTo>
                <a:lnTo>
                  <a:pt x="4890" y="2680"/>
                </a:lnTo>
                <a:lnTo>
                  <a:pt x="4896" y="2674"/>
                </a:lnTo>
                <a:lnTo>
                  <a:pt x="4902" y="2667"/>
                </a:lnTo>
                <a:lnTo>
                  <a:pt x="4915" y="2657"/>
                </a:lnTo>
                <a:lnTo>
                  <a:pt x="4929" y="2647"/>
                </a:lnTo>
                <a:lnTo>
                  <a:pt x="4929" y="2647"/>
                </a:lnTo>
                <a:lnTo>
                  <a:pt x="4929" y="2647"/>
                </a:lnTo>
                <a:lnTo>
                  <a:pt x="4940" y="2631"/>
                </a:lnTo>
                <a:lnTo>
                  <a:pt x="4951" y="2614"/>
                </a:lnTo>
                <a:lnTo>
                  <a:pt x="4963" y="2599"/>
                </a:lnTo>
                <a:lnTo>
                  <a:pt x="4977" y="2584"/>
                </a:lnTo>
                <a:lnTo>
                  <a:pt x="4990" y="2570"/>
                </a:lnTo>
                <a:lnTo>
                  <a:pt x="5005" y="2556"/>
                </a:lnTo>
                <a:lnTo>
                  <a:pt x="5021" y="2544"/>
                </a:lnTo>
                <a:lnTo>
                  <a:pt x="5039" y="2534"/>
                </a:lnTo>
                <a:lnTo>
                  <a:pt x="5039" y="2531"/>
                </a:lnTo>
                <a:lnTo>
                  <a:pt x="5040" y="2529"/>
                </a:lnTo>
                <a:lnTo>
                  <a:pt x="5041" y="2528"/>
                </a:lnTo>
                <a:lnTo>
                  <a:pt x="5043" y="2527"/>
                </a:lnTo>
                <a:lnTo>
                  <a:pt x="5047" y="2525"/>
                </a:lnTo>
                <a:lnTo>
                  <a:pt x="5051" y="2522"/>
                </a:lnTo>
                <a:lnTo>
                  <a:pt x="5053" y="2519"/>
                </a:lnTo>
                <a:lnTo>
                  <a:pt x="5055" y="2516"/>
                </a:lnTo>
                <a:lnTo>
                  <a:pt x="5058" y="2509"/>
                </a:lnTo>
                <a:lnTo>
                  <a:pt x="5061" y="2499"/>
                </a:lnTo>
                <a:lnTo>
                  <a:pt x="5062" y="2499"/>
                </a:lnTo>
                <a:lnTo>
                  <a:pt x="5062" y="2499"/>
                </a:lnTo>
                <a:lnTo>
                  <a:pt x="5074" y="2488"/>
                </a:lnTo>
                <a:lnTo>
                  <a:pt x="5085" y="2478"/>
                </a:lnTo>
                <a:lnTo>
                  <a:pt x="5091" y="2472"/>
                </a:lnTo>
                <a:lnTo>
                  <a:pt x="5096" y="2466"/>
                </a:lnTo>
                <a:lnTo>
                  <a:pt x="5100" y="2460"/>
                </a:lnTo>
                <a:lnTo>
                  <a:pt x="5104" y="2452"/>
                </a:lnTo>
                <a:lnTo>
                  <a:pt x="5108" y="2448"/>
                </a:lnTo>
                <a:lnTo>
                  <a:pt x="5111" y="2446"/>
                </a:lnTo>
                <a:lnTo>
                  <a:pt x="5114" y="2446"/>
                </a:lnTo>
                <a:lnTo>
                  <a:pt x="5117" y="2446"/>
                </a:lnTo>
                <a:lnTo>
                  <a:pt x="5124" y="2446"/>
                </a:lnTo>
                <a:lnTo>
                  <a:pt x="5130" y="2445"/>
                </a:lnTo>
                <a:lnTo>
                  <a:pt x="5130" y="2447"/>
                </a:lnTo>
                <a:lnTo>
                  <a:pt x="5131" y="2448"/>
                </a:lnTo>
                <a:lnTo>
                  <a:pt x="5131" y="2455"/>
                </a:lnTo>
                <a:lnTo>
                  <a:pt x="5130" y="2461"/>
                </a:lnTo>
                <a:lnTo>
                  <a:pt x="5128" y="2466"/>
                </a:lnTo>
                <a:lnTo>
                  <a:pt x="5126" y="2470"/>
                </a:lnTo>
                <a:lnTo>
                  <a:pt x="5119" y="2479"/>
                </a:lnTo>
                <a:lnTo>
                  <a:pt x="5112" y="2488"/>
                </a:lnTo>
                <a:lnTo>
                  <a:pt x="5105" y="2496"/>
                </a:lnTo>
                <a:lnTo>
                  <a:pt x="5098" y="2503"/>
                </a:lnTo>
                <a:lnTo>
                  <a:pt x="5094" y="2505"/>
                </a:lnTo>
                <a:lnTo>
                  <a:pt x="5090" y="2509"/>
                </a:lnTo>
                <a:lnTo>
                  <a:pt x="5085" y="2510"/>
                </a:lnTo>
                <a:lnTo>
                  <a:pt x="5080" y="2510"/>
                </a:lnTo>
                <a:lnTo>
                  <a:pt x="5081" y="2515"/>
                </a:lnTo>
                <a:lnTo>
                  <a:pt x="5080" y="2520"/>
                </a:lnTo>
                <a:lnTo>
                  <a:pt x="5080" y="2521"/>
                </a:lnTo>
                <a:lnTo>
                  <a:pt x="5080" y="2521"/>
                </a:lnTo>
                <a:lnTo>
                  <a:pt x="5083" y="2521"/>
                </a:lnTo>
                <a:lnTo>
                  <a:pt x="5086" y="2519"/>
                </a:lnTo>
                <a:lnTo>
                  <a:pt x="5088" y="2517"/>
                </a:lnTo>
                <a:lnTo>
                  <a:pt x="5090" y="2515"/>
                </a:lnTo>
                <a:lnTo>
                  <a:pt x="5094" y="2509"/>
                </a:lnTo>
                <a:lnTo>
                  <a:pt x="5099" y="2504"/>
                </a:lnTo>
                <a:lnTo>
                  <a:pt x="5103" y="2502"/>
                </a:lnTo>
                <a:lnTo>
                  <a:pt x="5107" y="2502"/>
                </a:lnTo>
                <a:lnTo>
                  <a:pt x="5109" y="2502"/>
                </a:lnTo>
                <a:lnTo>
                  <a:pt x="5109" y="2503"/>
                </a:lnTo>
                <a:lnTo>
                  <a:pt x="5110" y="2505"/>
                </a:lnTo>
                <a:lnTo>
                  <a:pt x="5110" y="2509"/>
                </a:lnTo>
                <a:lnTo>
                  <a:pt x="5105" y="2516"/>
                </a:lnTo>
                <a:lnTo>
                  <a:pt x="5101" y="2523"/>
                </a:lnTo>
                <a:lnTo>
                  <a:pt x="5103" y="2528"/>
                </a:lnTo>
                <a:lnTo>
                  <a:pt x="5105" y="2534"/>
                </a:lnTo>
                <a:lnTo>
                  <a:pt x="5107" y="2536"/>
                </a:lnTo>
                <a:lnTo>
                  <a:pt x="5110" y="2537"/>
                </a:lnTo>
                <a:lnTo>
                  <a:pt x="5113" y="2538"/>
                </a:lnTo>
                <a:lnTo>
                  <a:pt x="5117" y="2538"/>
                </a:lnTo>
                <a:lnTo>
                  <a:pt x="5117" y="2540"/>
                </a:lnTo>
                <a:lnTo>
                  <a:pt x="5117" y="2543"/>
                </a:lnTo>
                <a:lnTo>
                  <a:pt x="5112" y="2544"/>
                </a:lnTo>
                <a:lnTo>
                  <a:pt x="5108" y="2544"/>
                </a:lnTo>
                <a:lnTo>
                  <a:pt x="5104" y="2544"/>
                </a:lnTo>
                <a:lnTo>
                  <a:pt x="5100" y="2543"/>
                </a:lnTo>
                <a:lnTo>
                  <a:pt x="5097" y="2541"/>
                </a:lnTo>
                <a:lnTo>
                  <a:pt x="5095" y="2539"/>
                </a:lnTo>
                <a:lnTo>
                  <a:pt x="5093" y="2535"/>
                </a:lnTo>
                <a:lnTo>
                  <a:pt x="5091" y="2530"/>
                </a:lnTo>
                <a:lnTo>
                  <a:pt x="5091" y="2530"/>
                </a:lnTo>
                <a:lnTo>
                  <a:pt x="5079" y="2542"/>
                </a:lnTo>
                <a:lnTo>
                  <a:pt x="5067" y="2553"/>
                </a:lnTo>
                <a:lnTo>
                  <a:pt x="5063" y="2553"/>
                </a:lnTo>
                <a:lnTo>
                  <a:pt x="5059" y="2553"/>
                </a:lnTo>
                <a:lnTo>
                  <a:pt x="5055" y="2551"/>
                </a:lnTo>
                <a:lnTo>
                  <a:pt x="5053" y="2549"/>
                </a:lnTo>
                <a:lnTo>
                  <a:pt x="5054" y="2545"/>
                </a:lnTo>
                <a:lnTo>
                  <a:pt x="5057" y="2541"/>
                </a:lnTo>
                <a:lnTo>
                  <a:pt x="5051" y="2546"/>
                </a:lnTo>
                <a:lnTo>
                  <a:pt x="5044" y="2551"/>
                </a:lnTo>
                <a:lnTo>
                  <a:pt x="5040" y="2555"/>
                </a:lnTo>
                <a:lnTo>
                  <a:pt x="5036" y="2558"/>
                </a:lnTo>
                <a:lnTo>
                  <a:pt x="5030" y="2561"/>
                </a:lnTo>
                <a:lnTo>
                  <a:pt x="5025" y="2565"/>
                </a:lnTo>
                <a:lnTo>
                  <a:pt x="5021" y="2569"/>
                </a:lnTo>
                <a:lnTo>
                  <a:pt x="5017" y="2573"/>
                </a:lnTo>
                <a:lnTo>
                  <a:pt x="5015" y="2575"/>
                </a:lnTo>
                <a:lnTo>
                  <a:pt x="5013" y="2578"/>
                </a:lnTo>
                <a:lnTo>
                  <a:pt x="5013" y="2582"/>
                </a:lnTo>
                <a:lnTo>
                  <a:pt x="5012" y="2585"/>
                </a:lnTo>
                <a:lnTo>
                  <a:pt x="5008" y="2585"/>
                </a:lnTo>
                <a:lnTo>
                  <a:pt x="5004" y="2586"/>
                </a:lnTo>
                <a:lnTo>
                  <a:pt x="5000" y="2587"/>
                </a:lnTo>
                <a:lnTo>
                  <a:pt x="4997" y="2589"/>
                </a:lnTo>
                <a:lnTo>
                  <a:pt x="4991" y="2593"/>
                </a:lnTo>
                <a:lnTo>
                  <a:pt x="4987" y="2598"/>
                </a:lnTo>
                <a:lnTo>
                  <a:pt x="4979" y="2610"/>
                </a:lnTo>
                <a:lnTo>
                  <a:pt x="4972" y="2624"/>
                </a:lnTo>
                <a:lnTo>
                  <a:pt x="4973" y="2628"/>
                </a:lnTo>
                <a:lnTo>
                  <a:pt x="4974" y="2631"/>
                </a:lnTo>
                <a:lnTo>
                  <a:pt x="4977" y="2632"/>
                </a:lnTo>
                <a:lnTo>
                  <a:pt x="4979" y="2631"/>
                </a:lnTo>
                <a:lnTo>
                  <a:pt x="4982" y="2631"/>
                </a:lnTo>
                <a:lnTo>
                  <a:pt x="4984" y="2629"/>
                </a:lnTo>
                <a:lnTo>
                  <a:pt x="4989" y="2626"/>
                </a:lnTo>
                <a:lnTo>
                  <a:pt x="4994" y="2625"/>
                </a:lnTo>
                <a:lnTo>
                  <a:pt x="4988" y="2635"/>
                </a:lnTo>
                <a:lnTo>
                  <a:pt x="4984" y="2643"/>
                </a:lnTo>
                <a:lnTo>
                  <a:pt x="4987" y="2662"/>
                </a:lnTo>
                <a:lnTo>
                  <a:pt x="4983" y="2663"/>
                </a:lnTo>
                <a:lnTo>
                  <a:pt x="4979" y="2664"/>
                </a:lnTo>
                <a:lnTo>
                  <a:pt x="4978" y="2674"/>
                </a:lnTo>
                <a:lnTo>
                  <a:pt x="4976" y="2679"/>
                </a:lnTo>
                <a:lnTo>
                  <a:pt x="4975" y="2680"/>
                </a:lnTo>
                <a:lnTo>
                  <a:pt x="4973" y="2681"/>
                </a:lnTo>
                <a:lnTo>
                  <a:pt x="4972" y="2681"/>
                </a:lnTo>
                <a:lnTo>
                  <a:pt x="4970" y="2680"/>
                </a:lnTo>
                <a:lnTo>
                  <a:pt x="4965" y="2679"/>
                </a:lnTo>
                <a:lnTo>
                  <a:pt x="4961" y="2677"/>
                </a:lnTo>
                <a:lnTo>
                  <a:pt x="4957" y="2676"/>
                </a:lnTo>
                <a:lnTo>
                  <a:pt x="4953" y="2677"/>
                </a:lnTo>
                <a:lnTo>
                  <a:pt x="4951" y="2675"/>
                </a:lnTo>
                <a:lnTo>
                  <a:pt x="4949" y="2671"/>
                </a:lnTo>
                <a:lnTo>
                  <a:pt x="4948" y="2668"/>
                </a:lnTo>
                <a:lnTo>
                  <a:pt x="4947" y="2665"/>
                </a:lnTo>
                <a:lnTo>
                  <a:pt x="4945" y="2658"/>
                </a:lnTo>
                <a:lnTo>
                  <a:pt x="4945" y="2652"/>
                </a:lnTo>
                <a:lnTo>
                  <a:pt x="4943" y="2653"/>
                </a:lnTo>
                <a:lnTo>
                  <a:pt x="4942" y="2653"/>
                </a:lnTo>
                <a:lnTo>
                  <a:pt x="4944" y="2660"/>
                </a:lnTo>
                <a:lnTo>
                  <a:pt x="4944" y="2668"/>
                </a:lnTo>
                <a:lnTo>
                  <a:pt x="4945" y="2672"/>
                </a:lnTo>
                <a:lnTo>
                  <a:pt x="4944" y="2676"/>
                </a:lnTo>
                <a:lnTo>
                  <a:pt x="4942" y="2678"/>
                </a:lnTo>
                <a:lnTo>
                  <a:pt x="4940" y="2679"/>
                </a:lnTo>
                <a:lnTo>
                  <a:pt x="4935" y="2681"/>
                </a:lnTo>
                <a:lnTo>
                  <a:pt x="4929" y="2683"/>
                </a:lnTo>
                <a:lnTo>
                  <a:pt x="4929" y="2682"/>
                </a:lnTo>
                <a:lnTo>
                  <a:pt x="4928" y="2682"/>
                </a:lnTo>
                <a:lnTo>
                  <a:pt x="4926" y="2681"/>
                </a:lnTo>
                <a:lnTo>
                  <a:pt x="4930" y="2705"/>
                </a:lnTo>
                <a:lnTo>
                  <a:pt x="4935" y="2704"/>
                </a:lnTo>
                <a:lnTo>
                  <a:pt x="4934" y="2710"/>
                </a:lnTo>
                <a:lnTo>
                  <a:pt x="4933" y="2714"/>
                </a:lnTo>
                <a:lnTo>
                  <a:pt x="4932" y="2718"/>
                </a:lnTo>
                <a:lnTo>
                  <a:pt x="4930" y="2721"/>
                </a:lnTo>
                <a:lnTo>
                  <a:pt x="4926" y="2724"/>
                </a:lnTo>
                <a:lnTo>
                  <a:pt x="4922" y="2726"/>
                </a:lnTo>
                <a:lnTo>
                  <a:pt x="4916" y="2727"/>
                </a:lnTo>
                <a:lnTo>
                  <a:pt x="4911" y="2728"/>
                </a:lnTo>
                <a:lnTo>
                  <a:pt x="4909" y="2730"/>
                </a:lnTo>
                <a:lnTo>
                  <a:pt x="4907" y="2731"/>
                </a:lnTo>
                <a:lnTo>
                  <a:pt x="4905" y="2733"/>
                </a:lnTo>
                <a:lnTo>
                  <a:pt x="4904" y="2736"/>
                </a:lnTo>
                <a:lnTo>
                  <a:pt x="4899" y="2734"/>
                </a:lnTo>
                <a:lnTo>
                  <a:pt x="4896" y="2731"/>
                </a:lnTo>
                <a:lnTo>
                  <a:pt x="4894" y="2726"/>
                </a:lnTo>
                <a:lnTo>
                  <a:pt x="4892" y="2721"/>
                </a:lnTo>
                <a:lnTo>
                  <a:pt x="4892" y="2717"/>
                </a:lnTo>
                <a:lnTo>
                  <a:pt x="4892" y="2712"/>
                </a:lnTo>
                <a:lnTo>
                  <a:pt x="4893" y="2708"/>
                </a:lnTo>
                <a:lnTo>
                  <a:pt x="4894" y="2705"/>
                </a:lnTo>
                <a:lnTo>
                  <a:pt x="4887" y="2714"/>
                </a:lnTo>
                <a:lnTo>
                  <a:pt x="4880" y="2723"/>
                </a:lnTo>
                <a:lnTo>
                  <a:pt x="4878" y="2724"/>
                </a:lnTo>
                <a:lnTo>
                  <a:pt x="4876" y="2725"/>
                </a:lnTo>
                <a:lnTo>
                  <a:pt x="4879" y="2733"/>
                </a:lnTo>
                <a:lnTo>
                  <a:pt x="4882" y="2739"/>
                </a:lnTo>
                <a:lnTo>
                  <a:pt x="4877" y="2747"/>
                </a:lnTo>
                <a:lnTo>
                  <a:pt x="4870" y="2753"/>
                </a:lnTo>
                <a:lnTo>
                  <a:pt x="4866" y="2756"/>
                </a:lnTo>
                <a:lnTo>
                  <a:pt x="4861" y="2759"/>
                </a:lnTo>
                <a:lnTo>
                  <a:pt x="4853" y="2761"/>
                </a:lnTo>
                <a:lnTo>
                  <a:pt x="4843" y="2763"/>
                </a:lnTo>
                <a:lnTo>
                  <a:pt x="4843" y="2763"/>
                </a:lnTo>
                <a:lnTo>
                  <a:pt x="4843" y="2763"/>
                </a:lnTo>
                <a:lnTo>
                  <a:pt x="4845" y="2774"/>
                </a:lnTo>
                <a:lnTo>
                  <a:pt x="4847" y="2786"/>
                </a:lnTo>
                <a:lnTo>
                  <a:pt x="4852" y="2785"/>
                </a:lnTo>
                <a:lnTo>
                  <a:pt x="4857" y="2783"/>
                </a:lnTo>
                <a:lnTo>
                  <a:pt x="4857" y="2778"/>
                </a:lnTo>
                <a:lnTo>
                  <a:pt x="4858" y="2772"/>
                </a:lnTo>
                <a:lnTo>
                  <a:pt x="4856" y="2762"/>
                </a:lnTo>
                <a:lnTo>
                  <a:pt x="4848" y="2775"/>
                </a:lnTo>
                <a:lnTo>
                  <a:pt x="4839" y="2788"/>
                </a:lnTo>
                <a:lnTo>
                  <a:pt x="4828" y="2799"/>
                </a:lnTo>
                <a:lnTo>
                  <a:pt x="4817" y="2809"/>
                </a:lnTo>
                <a:lnTo>
                  <a:pt x="4806" y="2819"/>
                </a:lnTo>
                <a:lnTo>
                  <a:pt x="4795" y="2829"/>
                </a:lnTo>
                <a:lnTo>
                  <a:pt x="4785" y="2841"/>
                </a:lnTo>
                <a:lnTo>
                  <a:pt x="4774" y="2852"/>
                </a:lnTo>
                <a:lnTo>
                  <a:pt x="4771" y="2854"/>
                </a:lnTo>
                <a:lnTo>
                  <a:pt x="4768" y="2855"/>
                </a:lnTo>
                <a:lnTo>
                  <a:pt x="4765" y="2855"/>
                </a:lnTo>
                <a:lnTo>
                  <a:pt x="4762" y="2855"/>
                </a:lnTo>
                <a:lnTo>
                  <a:pt x="4756" y="2854"/>
                </a:lnTo>
                <a:lnTo>
                  <a:pt x="4749" y="2855"/>
                </a:lnTo>
                <a:lnTo>
                  <a:pt x="4748" y="2857"/>
                </a:lnTo>
                <a:lnTo>
                  <a:pt x="4746" y="2859"/>
                </a:lnTo>
                <a:lnTo>
                  <a:pt x="4742" y="2861"/>
                </a:lnTo>
                <a:lnTo>
                  <a:pt x="4739" y="2863"/>
                </a:lnTo>
                <a:lnTo>
                  <a:pt x="4736" y="2864"/>
                </a:lnTo>
                <a:lnTo>
                  <a:pt x="4735" y="2865"/>
                </a:lnTo>
                <a:lnTo>
                  <a:pt x="4734" y="2866"/>
                </a:lnTo>
                <a:lnTo>
                  <a:pt x="4734" y="2868"/>
                </a:lnTo>
                <a:lnTo>
                  <a:pt x="4738" y="2872"/>
                </a:lnTo>
                <a:lnTo>
                  <a:pt x="4744" y="2876"/>
                </a:lnTo>
                <a:lnTo>
                  <a:pt x="4746" y="2879"/>
                </a:lnTo>
                <a:lnTo>
                  <a:pt x="4747" y="2881"/>
                </a:lnTo>
                <a:lnTo>
                  <a:pt x="4747" y="2884"/>
                </a:lnTo>
                <a:lnTo>
                  <a:pt x="4747" y="2887"/>
                </a:lnTo>
                <a:lnTo>
                  <a:pt x="4744" y="2892"/>
                </a:lnTo>
                <a:lnTo>
                  <a:pt x="4740" y="2898"/>
                </a:lnTo>
                <a:lnTo>
                  <a:pt x="4723" y="2913"/>
                </a:lnTo>
                <a:lnTo>
                  <a:pt x="4707" y="2930"/>
                </a:lnTo>
                <a:lnTo>
                  <a:pt x="4690" y="2947"/>
                </a:lnTo>
                <a:lnTo>
                  <a:pt x="4674" y="2966"/>
                </a:lnTo>
                <a:lnTo>
                  <a:pt x="4658" y="2983"/>
                </a:lnTo>
                <a:lnTo>
                  <a:pt x="4640" y="2999"/>
                </a:lnTo>
                <a:lnTo>
                  <a:pt x="4631" y="3007"/>
                </a:lnTo>
                <a:lnTo>
                  <a:pt x="4622" y="3014"/>
                </a:lnTo>
                <a:lnTo>
                  <a:pt x="4613" y="3020"/>
                </a:lnTo>
                <a:lnTo>
                  <a:pt x="4603" y="3026"/>
                </a:lnTo>
                <a:lnTo>
                  <a:pt x="4600" y="3029"/>
                </a:lnTo>
                <a:lnTo>
                  <a:pt x="4597" y="3033"/>
                </a:lnTo>
                <a:lnTo>
                  <a:pt x="4595" y="3038"/>
                </a:lnTo>
                <a:lnTo>
                  <a:pt x="4593" y="3044"/>
                </a:lnTo>
                <a:lnTo>
                  <a:pt x="4591" y="3050"/>
                </a:lnTo>
                <a:lnTo>
                  <a:pt x="4588" y="3054"/>
                </a:lnTo>
                <a:lnTo>
                  <a:pt x="4586" y="3056"/>
                </a:lnTo>
                <a:lnTo>
                  <a:pt x="4584" y="3058"/>
                </a:lnTo>
                <a:lnTo>
                  <a:pt x="4581" y="3060"/>
                </a:lnTo>
                <a:lnTo>
                  <a:pt x="4578" y="3061"/>
                </a:lnTo>
                <a:lnTo>
                  <a:pt x="4578" y="3061"/>
                </a:lnTo>
                <a:lnTo>
                  <a:pt x="4577" y="3061"/>
                </a:lnTo>
                <a:lnTo>
                  <a:pt x="4576" y="3058"/>
                </a:lnTo>
                <a:lnTo>
                  <a:pt x="4575" y="3058"/>
                </a:lnTo>
                <a:lnTo>
                  <a:pt x="4574" y="3058"/>
                </a:lnTo>
                <a:lnTo>
                  <a:pt x="4573" y="3060"/>
                </a:lnTo>
                <a:lnTo>
                  <a:pt x="4572" y="3062"/>
                </a:lnTo>
                <a:lnTo>
                  <a:pt x="4574" y="3064"/>
                </a:lnTo>
                <a:lnTo>
                  <a:pt x="4576" y="3065"/>
                </a:lnTo>
                <a:lnTo>
                  <a:pt x="4577" y="3065"/>
                </a:lnTo>
                <a:lnTo>
                  <a:pt x="4579" y="3064"/>
                </a:lnTo>
                <a:lnTo>
                  <a:pt x="4579" y="3064"/>
                </a:lnTo>
                <a:lnTo>
                  <a:pt x="4580" y="3065"/>
                </a:lnTo>
                <a:lnTo>
                  <a:pt x="4580" y="3066"/>
                </a:lnTo>
                <a:lnTo>
                  <a:pt x="4581" y="3069"/>
                </a:lnTo>
                <a:lnTo>
                  <a:pt x="4576" y="3070"/>
                </a:lnTo>
                <a:lnTo>
                  <a:pt x="4571" y="3070"/>
                </a:lnTo>
                <a:lnTo>
                  <a:pt x="4567" y="3069"/>
                </a:lnTo>
                <a:lnTo>
                  <a:pt x="4562" y="3067"/>
                </a:lnTo>
                <a:lnTo>
                  <a:pt x="4554" y="3063"/>
                </a:lnTo>
                <a:lnTo>
                  <a:pt x="4545" y="3060"/>
                </a:lnTo>
                <a:lnTo>
                  <a:pt x="4543" y="3063"/>
                </a:lnTo>
                <a:lnTo>
                  <a:pt x="4540" y="3065"/>
                </a:lnTo>
                <a:lnTo>
                  <a:pt x="4546" y="3099"/>
                </a:lnTo>
                <a:lnTo>
                  <a:pt x="4550" y="3098"/>
                </a:lnTo>
                <a:lnTo>
                  <a:pt x="4555" y="3097"/>
                </a:lnTo>
                <a:lnTo>
                  <a:pt x="4555" y="3099"/>
                </a:lnTo>
                <a:lnTo>
                  <a:pt x="4557" y="3102"/>
                </a:lnTo>
                <a:lnTo>
                  <a:pt x="4557" y="3104"/>
                </a:lnTo>
                <a:lnTo>
                  <a:pt x="4556" y="3106"/>
                </a:lnTo>
                <a:lnTo>
                  <a:pt x="4552" y="3108"/>
                </a:lnTo>
                <a:lnTo>
                  <a:pt x="4548" y="3111"/>
                </a:lnTo>
                <a:lnTo>
                  <a:pt x="4543" y="3105"/>
                </a:lnTo>
                <a:lnTo>
                  <a:pt x="4538" y="3095"/>
                </a:lnTo>
                <a:lnTo>
                  <a:pt x="4534" y="3085"/>
                </a:lnTo>
                <a:lnTo>
                  <a:pt x="4530" y="3078"/>
                </a:lnTo>
                <a:lnTo>
                  <a:pt x="4528" y="3073"/>
                </a:lnTo>
                <a:lnTo>
                  <a:pt x="4526" y="3071"/>
                </a:lnTo>
                <a:lnTo>
                  <a:pt x="4523" y="3069"/>
                </a:lnTo>
                <a:lnTo>
                  <a:pt x="4521" y="3069"/>
                </a:lnTo>
                <a:lnTo>
                  <a:pt x="4519" y="3070"/>
                </a:lnTo>
                <a:lnTo>
                  <a:pt x="4516" y="3071"/>
                </a:lnTo>
                <a:lnTo>
                  <a:pt x="4514" y="3074"/>
                </a:lnTo>
                <a:lnTo>
                  <a:pt x="4511" y="3077"/>
                </a:lnTo>
                <a:lnTo>
                  <a:pt x="4509" y="3073"/>
                </a:lnTo>
                <a:lnTo>
                  <a:pt x="4509" y="3069"/>
                </a:lnTo>
                <a:lnTo>
                  <a:pt x="4509" y="3065"/>
                </a:lnTo>
                <a:lnTo>
                  <a:pt x="4511" y="3062"/>
                </a:lnTo>
                <a:lnTo>
                  <a:pt x="4512" y="3058"/>
                </a:lnTo>
                <a:lnTo>
                  <a:pt x="4514" y="3055"/>
                </a:lnTo>
                <a:lnTo>
                  <a:pt x="4514" y="3051"/>
                </a:lnTo>
                <a:lnTo>
                  <a:pt x="4513" y="3048"/>
                </a:lnTo>
                <a:lnTo>
                  <a:pt x="4509" y="3045"/>
                </a:lnTo>
                <a:lnTo>
                  <a:pt x="4505" y="3043"/>
                </a:lnTo>
                <a:lnTo>
                  <a:pt x="4499" y="3041"/>
                </a:lnTo>
                <a:lnTo>
                  <a:pt x="4493" y="3039"/>
                </a:lnTo>
                <a:lnTo>
                  <a:pt x="4488" y="3038"/>
                </a:lnTo>
                <a:lnTo>
                  <a:pt x="4483" y="3035"/>
                </a:lnTo>
                <a:lnTo>
                  <a:pt x="4479" y="3032"/>
                </a:lnTo>
                <a:lnTo>
                  <a:pt x="4474" y="3029"/>
                </a:lnTo>
                <a:lnTo>
                  <a:pt x="4460" y="3020"/>
                </a:lnTo>
                <a:lnTo>
                  <a:pt x="4448" y="3011"/>
                </a:lnTo>
                <a:lnTo>
                  <a:pt x="4442" y="3007"/>
                </a:lnTo>
                <a:lnTo>
                  <a:pt x="4435" y="3003"/>
                </a:lnTo>
                <a:lnTo>
                  <a:pt x="4428" y="3001"/>
                </a:lnTo>
                <a:lnTo>
                  <a:pt x="4421" y="3000"/>
                </a:lnTo>
                <a:lnTo>
                  <a:pt x="4419" y="3003"/>
                </a:lnTo>
                <a:lnTo>
                  <a:pt x="4417" y="3007"/>
                </a:lnTo>
                <a:lnTo>
                  <a:pt x="4413" y="3009"/>
                </a:lnTo>
                <a:lnTo>
                  <a:pt x="4410" y="3009"/>
                </a:lnTo>
                <a:lnTo>
                  <a:pt x="4407" y="3008"/>
                </a:lnTo>
                <a:lnTo>
                  <a:pt x="4405" y="3007"/>
                </a:lnTo>
                <a:lnTo>
                  <a:pt x="4405" y="3005"/>
                </a:lnTo>
                <a:lnTo>
                  <a:pt x="4404" y="3002"/>
                </a:lnTo>
                <a:lnTo>
                  <a:pt x="4405" y="2999"/>
                </a:lnTo>
                <a:lnTo>
                  <a:pt x="4407" y="2994"/>
                </a:lnTo>
                <a:lnTo>
                  <a:pt x="4405" y="2994"/>
                </a:lnTo>
                <a:lnTo>
                  <a:pt x="4404" y="2993"/>
                </a:lnTo>
                <a:lnTo>
                  <a:pt x="4396" y="2987"/>
                </a:lnTo>
                <a:lnTo>
                  <a:pt x="4389" y="2982"/>
                </a:lnTo>
                <a:lnTo>
                  <a:pt x="4382" y="2975"/>
                </a:lnTo>
                <a:lnTo>
                  <a:pt x="4376" y="2968"/>
                </a:lnTo>
                <a:lnTo>
                  <a:pt x="4364" y="2954"/>
                </a:lnTo>
                <a:lnTo>
                  <a:pt x="4352" y="2939"/>
                </a:lnTo>
                <a:lnTo>
                  <a:pt x="4352" y="2938"/>
                </a:lnTo>
                <a:lnTo>
                  <a:pt x="4352" y="2938"/>
                </a:lnTo>
                <a:lnTo>
                  <a:pt x="4349" y="2941"/>
                </a:lnTo>
                <a:lnTo>
                  <a:pt x="4347" y="2943"/>
                </a:lnTo>
                <a:lnTo>
                  <a:pt x="4345" y="2944"/>
                </a:lnTo>
                <a:lnTo>
                  <a:pt x="4344" y="2944"/>
                </a:lnTo>
                <a:lnTo>
                  <a:pt x="4343" y="2944"/>
                </a:lnTo>
                <a:lnTo>
                  <a:pt x="4342" y="2943"/>
                </a:lnTo>
                <a:lnTo>
                  <a:pt x="4339" y="2939"/>
                </a:lnTo>
                <a:lnTo>
                  <a:pt x="4338" y="2934"/>
                </a:lnTo>
                <a:lnTo>
                  <a:pt x="4337" y="2929"/>
                </a:lnTo>
                <a:lnTo>
                  <a:pt x="4339" y="2924"/>
                </a:lnTo>
                <a:lnTo>
                  <a:pt x="4338" y="2923"/>
                </a:lnTo>
                <a:lnTo>
                  <a:pt x="4337" y="2923"/>
                </a:lnTo>
                <a:lnTo>
                  <a:pt x="4333" y="2919"/>
                </a:lnTo>
                <a:lnTo>
                  <a:pt x="4330" y="2918"/>
                </a:lnTo>
                <a:lnTo>
                  <a:pt x="4327" y="2918"/>
                </a:lnTo>
                <a:lnTo>
                  <a:pt x="4325" y="2919"/>
                </a:lnTo>
                <a:lnTo>
                  <a:pt x="4320" y="2923"/>
                </a:lnTo>
                <a:lnTo>
                  <a:pt x="4316" y="2928"/>
                </a:lnTo>
                <a:lnTo>
                  <a:pt x="4317" y="2929"/>
                </a:lnTo>
                <a:lnTo>
                  <a:pt x="4318" y="2930"/>
                </a:lnTo>
                <a:lnTo>
                  <a:pt x="4340" y="2958"/>
                </a:lnTo>
                <a:lnTo>
                  <a:pt x="4362" y="2985"/>
                </a:lnTo>
                <a:lnTo>
                  <a:pt x="4386" y="3012"/>
                </a:lnTo>
                <a:lnTo>
                  <a:pt x="4409" y="3039"/>
                </a:lnTo>
                <a:lnTo>
                  <a:pt x="4418" y="3047"/>
                </a:lnTo>
                <a:lnTo>
                  <a:pt x="4426" y="3055"/>
                </a:lnTo>
                <a:lnTo>
                  <a:pt x="4434" y="3066"/>
                </a:lnTo>
                <a:lnTo>
                  <a:pt x="4441" y="3075"/>
                </a:lnTo>
                <a:lnTo>
                  <a:pt x="4444" y="3081"/>
                </a:lnTo>
                <a:lnTo>
                  <a:pt x="4449" y="3087"/>
                </a:lnTo>
                <a:lnTo>
                  <a:pt x="4454" y="3092"/>
                </a:lnTo>
                <a:lnTo>
                  <a:pt x="4459" y="3096"/>
                </a:lnTo>
                <a:lnTo>
                  <a:pt x="4470" y="3106"/>
                </a:lnTo>
                <a:lnTo>
                  <a:pt x="4479" y="3117"/>
                </a:lnTo>
                <a:lnTo>
                  <a:pt x="4482" y="3119"/>
                </a:lnTo>
                <a:lnTo>
                  <a:pt x="4484" y="3121"/>
                </a:lnTo>
                <a:lnTo>
                  <a:pt x="4485" y="3124"/>
                </a:lnTo>
                <a:lnTo>
                  <a:pt x="4485" y="3126"/>
                </a:lnTo>
                <a:lnTo>
                  <a:pt x="4483" y="3131"/>
                </a:lnTo>
                <a:lnTo>
                  <a:pt x="4480" y="3135"/>
                </a:lnTo>
                <a:lnTo>
                  <a:pt x="4488" y="3138"/>
                </a:lnTo>
                <a:lnTo>
                  <a:pt x="4497" y="3139"/>
                </a:lnTo>
                <a:lnTo>
                  <a:pt x="4500" y="3141"/>
                </a:lnTo>
                <a:lnTo>
                  <a:pt x="4503" y="3144"/>
                </a:lnTo>
                <a:lnTo>
                  <a:pt x="4504" y="3149"/>
                </a:lnTo>
                <a:lnTo>
                  <a:pt x="4503" y="3155"/>
                </a:lnTo>
                <a:lnTo>
                  <a:pt x="4498" y="3159"/>
                </a:lnTo>
                <a:lnTo>
                  <a:pt x="4492" y="3163"/>
                </a:lnTo>
                <a:lnTo>
                  <a:pt x="4490" y="3165"/>
                </a:lnTo>
                <a:lnTo>
                  <a:pt x="4488" y="3166"/>
                </a:lnTo>
                <a:lnTo>
                  <a:pt x="4485" y="3166"/>
                </a:lnTo>
                <a:lnTo>
                  <a:pt x="4483" y="3166"/>
                </a:lnTo>
                <a:lnTo>
                  <a:pt x="4479" y="3164"/>
                </a:lnTo>
                <a:lnTo>
                  <a:pt x="4474" y="3161"/>
                </a:lnTo>
                <a:lnTo>
                  <a:pt x="4472" y="3160"/>
                </a:lnTo>
                <a:lnTo>
                  <a:pt x="4470" y="3160"/>
                </a:lnTo>
                <a:lnTo>
                  <a:pt x="4464" y="3159"/>
                </a:lnTo>
                <a:lnTo>
                  <a:pt x="4458" y="3158"/>
                </a:lnTo>
                <a:lnTo>
                  <a:pt x="4453" y="3159"/>
                </a:lnTo>
                <a:lnTo>
                  <a:pt x="4448" y="3159"/>
                </a:lnTo>
                <a:lnTo>
                  <a:pt x="4446" y="3160"/>
                </a:lnTo>
                <a:lnTo>
                  <a:pt x="4444" y="3160"/>
                </a:lnTo>
                <a:lnTo>
                  <a:pt x="4439" y="3164"/>
                </a:lnTo>
                <a:lnTo>
                  <a:pt x="4435" y="3167"/>
                </a:lnTo>
                <a:lnTo>
                  <a:pt x="4430" y="3168"/>
                </a:lnTo>
                <a:lnTo>
                  <a:pt x="4425" y="3169"/>
                </a:lnTo>
                <a:lnTo>
                  <a:pt x="4421" y="3168"/>
                </a:lnTo>
                <a:lnTo>
                  <a:pt x="4417" y="3166"/>
                </a:lnTo>
                <a:lnTo>
                  <a:pt x="4411" y="3162"/>
                </a:lnTo>
                <a:lnTo>
                  <a:pt x="4407" y="3157"/>
                </a:lnTo>
                <a:lnTo>
                  <a:pt x="4406" y="3155"/>
                </a:lnTo>
                <a:lnTo>
                  <a:pt x="4404" y="3154"/>
                </a:lnTo>
                <a:lnTo>
                  <a:pt x="4403" y="3153"/>
                </a:lnTo>
                <a:lnTo>
                  <a:pt x="4401" y="3153"/>
                </a:lnTo>
                <a:lnTo>
                  <a:pt x="4403" y="3164"/>
                </a:lnTo>
                <a:lnTo>
                  <a:pt x="4405" y="3176"/>
                </a:lnTo>
                <a:lnTo>
                  <a:pt x="4406" y="3181"/>
                </a:lnTo>
                <a:lnTo>
                  <a:pt x="4408" y="3186"/>
                </a:lnTo>
                <a:lnTo>
                  <a:pt x="4411" y="3190"/>
                </a:lnTo>
                <a:lnTo>
                  <a:pt x="4417" y="3194"/>
                </a:lnTo>
                <a:lnTo>
                  <a:pt x="4418" y="3197"/>
                </a:lnTo>
                <a:lnTo>
                  <a:pt x="4418" y="3199"/>
                </a:lnTo>
                <a:lnTo>
                  <a:pt x="4417" y="3201"/>
                </a:lnTo>
                <a:lnTo>
                  <a:pt x="4417" y="3203"/>
                </a:lnTo>
                <a:lnTo>
                  <a:pt x="4413" y="3206"/>
                </a:lnTo>
                <a:lnTo>
                  <a:pt x="4410" y="3209"/>
                </a:lnTo>
                <a:lnTo>
                  <a:pt x="4413" y="3208"/>
                </a:lnTo>
                <a:lnTo>
                  <a:pt x="4418" y="3207"/>
                </a:lnTo>
                <a:lnTo>
                  <a:pt x="4422" y="3207"/>
                </a:lnTo>
                <a:lnTo>
                  <a:pt x="4426" y="3208"/>
                </a:lnTo>
                <a:lnTo>
                  <a:pt x="4426" y="3205"/>
                </a:lnTo>
                <a:lnTo>
                  <a:pt x="4426" y="3203"/>
                </a:lnTo>
                <a:lnTo>
                  <a:pt x="4427" y="3200"/>
                </a:lnTo>
                <a:lnTo>
                  <a:pt x="4428" y="3198"/>
                </a:lnTo>
                <a:lnTo>
                  <a:pt x="4433" y="3194"/>
                </a:lnTo>
                <a:lnTo>
                  <a:pt x="4437" y="3190"/>
                </a:lnTo>
                <a:lnTo>
                  <a:pt x="4440" y="3187"/>
                </a:lnTo>
                <a:lnTo>
                  <a:pt x="4443" y="3184"/>
                </a:lnTo>
                <a:lnTo>
                  <a:pt x="4446" y="3188"/>
                </a:lnTo>
                <a:lnTo>
                  <a:pt x="4447" y="3193"/>
                </a:lnTo>
                <a:lnTo>
                  <a:pt x="4448" y="3197"/>
                </a:lnTo>
                <a:lnTo>
                  <a:pt x="4448" y="3201"/>
                </a:lnTo>
                <a:lnTo>
                  <a:pt x="4446" y="3204"/>
                </a:lnTo>
                <a:lnTo>
                  <a:pt x="4444" y="3208"/>
                </a:lnTo>
                <a:lnTo>
                  <a:pt x="4441" y="3211"/>
                </a:lnTo>
                <a:lnTo>
                  <a:pt x="4436" y="3214"/>
                </a:lnTo>
                <a:lnTo>
                  <a:pt x="4435" y="3217"/>
                </a:lnTo>
                <a:lnTo>
                  <a:pt x="4434" y="3220"/>
                </a:lnTo>
                <a:lnTo>
                  <a:pt x="4435" y="3223"/>
                </a:lnTo>
                <a:lnTo>
                  <a:pt x="4435" y="3228"/>
                </a:lnTo>
                <a:lnTo>
                  <a:pt x="4435" y="3231"/>
                </a:lnTo>
                <a:lnTo>
                  <a:pt x="4434" y="3234"/>
                </a:lnTo>
                <a:lnTo>
                  <a:pt x="4433" y="3237"/>
                </a:lnTo>
                <a:lnTo>
                  <a:pt x="4429" y="3240"/>
                </a:lnTo>
                <a:lnTo>
                  <a:pt x="4425" y="3237"/>
                </a:lnTo>
                <a:lnTo>
                  <a:pt x="4421" y="3235"/>
                </a:lnTo>
                <a:lnTo>
                  <a:pt x="4418" y="3232"/>
                </a:lnTo>
                <a:lnTo>
                  <a:pt x="4416" y="3228"/>
                </a:lnTo>
                <a:lnTo>
                  <a:pt x="4410" y="3220"/>
                </a:lnTo>
                <a:lnTo>
                  <a:pt x="4405" y="3213"/>
                </a:lnTo>
                <a:lnTo>
                  <a:pt x="4395" y="3213"/>
                </a:lnTo>
                <a:lnTo>
                  <a:pt x="4385" y="3212"/>
                </a:lnTo>
                <a:lnTo>
                  <a:pt x="4389" y="3218"/>
                </a:lnTo>
                <a:lnTo>
                  <a:pt x="4391" y="3224"/>
                </a:lnTo>
                <a:lnTo>
                  <a:pt x="4393" y="3231"/>
                </a:lnTo>
                <a:lnTo>
                  <a:pt x="4394" y="3238"/>
                </a:lnTo>
                <a:lnTo>
                  <a:pt x="4396" y="3245"/>
                </a:lnTo>
                <a:lnTo>
                  <a:pt x="4399" y="3251"/>
                </a:lnTo>
                <a:lnTo>
                  <a:pt x="4401" y="3253"/>
                </a:lnTo>
                <a:lnTo>
                  <a:pt x="4403" y="3256"/>
                </a:lnTo>
                <a:lnTo>
                  <a:pt x="4406" y="3258"/>
                </a:lnTo>
                <a:lnTo>
                  <a:pt x="4409" y="3260"/>
                </a:lnTo>
                <a:lnTo>
                  <a:pt x="4410" y="3265"/>
                </a:lnTo>
                <a:lnTo>
                  <a:pt x="4411" y="3269"/>
                </a:lnTo>
                <a:lnTo>
                  <a:pt x="4412" y="3271"/>
                </a:lnTo>
                <a:lnTo>
                  <a:pt x="4413" y="3273"/>
                </a:lnTo>
                <a:lnTo>
                  <a:pt x="4416" y="3275"/>
                </a:lnTo>
                <a:lnTo>
                  <a:pt x="4419" y="3276"/>
                </a:lnTo>
                <a:lnTo>
                  <a:pt x="4421" y="3270"/>
                </a:lnTo>
                <a:lnTo>
                  <a:pt x="4424" y="3266"/>
                </a:lnTo>
                <a:lnTo>
                  <a:pt x="4428" y="3264"/>
                </a:lnTo>
                <a:lnTo>
                  <a:pt x="4433" y="3262"/>
                </a:lnTo>
                <a:lnTo>
                  <a:pt x="4442" y="3261"/>
                </a:lnTo>
                <a:lnTo>
                  <a:pt x="4452" y="3259"/>
                </a:lnTo>
                <a:lnTo>
                  <a:pt x="4451" y="3259"/>
                </a:lnTo>
                <a:lnTo>
                  <a:pt x="4451" y="3258"/>
                </a:lnTo>
                <a:lnTo>
                  <a:pt x="4453" y="3252"/>
                </a:lnTo>
                <a:lnTo>
                  <a:pt x="4455" y="3245"/>
                </a:lnTo>
                <a:lnTo>
                  <a:pt x="4457" y="3239"/>
                </a:lnTo>
                <a:lnTo>
                  <a:pt x="4462" y="3234"/>
                </a:lnTo>
                <a:lnTo>
                  <a:pt x="4466" y="3230"/>
                </a:lnTo>
                <a:lnTo>
                  <a:pt x="4472" y="3227"/>
                </a:lnTo>
                <a:lnTo>
                  <a:pt x="4478" y="3224"/>
                </a:lnTo>
                <a:lnTo>
                  <a:pt x="4486" y="3223"/>
                </a:lnTo>
                <a:lnTo>
                  <a:pt x="4487" y="3224"/>
                </a:lnTo>
                <a:lnTo>
                  <a:pt x="4488" y="3224"/>
                </a:lnTo>
                <a:lnTo>
                  <a:pt x="4488" y="3219"/>
                </a:lnTo>
                <a:lnTo>
                  <a:pt x="4489" y="3215"/>
                </a:lnTo>
                <a:lnTo>
                  <a:pt x="4490" y="3211"/>
                </a:lnTo>
                <a:lnTo>
                  <a:pt x="4492" y="3208"/>
                </a:lnTo>
                <a:lnTo>
                  <a:pt x="4497" y="3204"/>
                </a:lnTo>
                <a:lnTo>
                  <a:pt x="4503" y="3200"/>
                </a:lnTo>
                <a:lnTo>
                  <a:pt x="4510" y="3197"/>
                </a:lnTo>
                <a:lnTo>
                  <a:pt x="4517" y="3194"/>
                </a:lnTo>
                <a:lnTo>
                  <a:pt x="4523" y="3191"/>
                </a:lnTo>
                <a:lnTo>
                  <a:pt x="4528" y="3187"/>
                </a:lnTo>
                <a:lnTo>
                  <a:pt x="4532" y="3190"/>
                </a:lnTo>
                <a:lnTo>
                  <a:pt x="4536" y="3193"/>
                </a:lnTo>
                <a:lnTo>
                  <a:pt x="4538" y="3194"/>
                </a:lnTo>
                <a:lnTo>
                  <a:pt x="4540" y="3193"/>
                </a:lnTo>
                <a:lnTo>
                  <a:pt x="4541" y="3190"/>
                </a:lnTo>
                <a:lnTo>
                  <a:pt x="4542" y="3186"/>
                </a:lnTo>
                <a:lnTo>
                  <a:pt x="4543" y="3180"/>
                </a:lnTo>
                <a:lnTo>
                  <a:pt x="4544" y="3176"/>
                </a:lnTo>
                <a:lnTo>
                  <a:pt x="4547" y="3173"/>
                </a:lnTo>
                <a:lnTo>
                  <a:pt x="4549" y="3171"/>
                </a:lnTo>
                <a:lnTo>
                  <a:pt x="4552" y="3171"/>
                </a:lnTo>
                <a:lnTo>
                  <a:pt x="4557" y="3171"/>
                </a:lnTo>
                <a:lnTo>
                  <a:pt x="4561" y="3172"/>
                </a:lnTo>
                <a:lnTo>
                  <a:pt x="4565" y="3174"/>
                </a:lnTo>
                <a:lnTo>
                  <a:pt x="4573" y="3166"/>
                </a:lnTo>
                <a:lnTo>
                  <a:pt x="4580" y="3158"/>
                </a:lnTo>
                <a:lnTo>
                  <a:pt x="4580" y="3158"/>
                </a:lnTo>
                <a:lnTo>
                  <a:pt x="4584" y="3153"/>
                </a:lnTo>
                <a:lnTo>
                  <a:pt x="4587" y="3147"/>
                </a:lnTo>
                <a:lnTo>
                  <a:pt x="4585" y="3143"/>
                </a:lnTo>
                <a:lnTo>
                  <a:pt x="4580" y="3139"/>
                </a:lnTo>
                <a:lnTo>
                  <a:pt x="4578" y="3136"/>
                </a:lnTo>
                <a:lnTo>
                  <a:pt x="4577" y="3134"/>
                </a:lnTo>
                <a:lnTo>
                  <a:pt x="4578" y="3131"/>
                </a:lnTo>
                <a:lnTo>
                  <a:pt x="4581" y="3128"/>
                </a:lnTo>
                <a:lnTo>
                  <a:pt x="4584" y="3126"/>
                </a:lnTo>
                <a:lnTo>
                  <a:pt x="4587" y="3126"/>
                </a:lnTo>
                <a:lnTo>
                  <a:pt x="4590" y="3126"/>
                </a:lnTo>
                <a:lnTo>
                  <a:pt x="4594" y="3128"/>
                </a:lnTo>
                <a:lnTo>
                  <a:pt x="4597" y="3129"/>
                </a:lnTo>
                <a:lnTo>
                  <a:pt x="4601" y="3131"/>
                </a:lnTo>
                <a:lnTo>
                  <a:pt x="4605" y="3131"/>
                </a:lnTo>
                <a:lnTo>
                  <a:pt x="4608" y="3131"/>
                </a:lnTo>
                <a:lnTo>
                  <a:pt x="4607" y="3136"/>
                </a:lnTo>
                <a:lnTo>
                  <a:pt x="4605" y="3141"/>
                </a:lnTo>
                <a:lnTo>
                  <a:pt x="4602" y="3146"/>
                </a:lnTo>
                <a:lnTo>
                  <a:pt x="4600" y="3150"/>
                </a:lnTo>
                <a:lnTo>
                  <a:pt x="4596" y="3154"/>
                </a:lnTo>
                <a:lnTo>
                  <a:pt x="4594" y="3159"/>
                </a:lnTo>
                <a:lnTo>
                  <a:pt x="4593" y="3163"/>
                </a:lnTo>
                <a:lnTo>
                  <a:pt x="4593" y="3168"/>
                </a:lnTo>
                <a:lnTo>
                  <a:pt x="4596" y="3167"/>
                </a:lnTo>
                <a:lnTo>
                  <a:pt x="4598" y="3165"/>
                </a:lnTo>
                <a:lnTo>
                  <a:pt x="4601" y="3164"/>
                </a:lnTo>
                <a:lnTo>
                  <a:pt x="4602" y="3164"/>
                </a:lnTo>
                <a:lnTo>
                  <a:pt x="4604" y="3164"/>
                </a:lnTo>
                <a:lnTo>
                  <a:pt x="4605" y="3166"/>
                </a:lnTo>
                <a:lnTo>
                  <a:pt x="4612" y="3163"/>
                </a:lnTo>
                <a:lnTo>
                  <a:pt x="4618" y="3160"/>
                </a:lnTo>
                <a:lnTo>
                  <a:pt x="4620" y="3158"/>
                </a:lnTo>
                <a:lnTo>
                  <a:pt x="4622" y="3155"/>
                </a:lnTo>
                <a:lnTo>
                  <a:pt x="4624" y="3152"/>
                </a:lnTo>
                <a:lnTo>
                  <a:pt x="4625" y="3148"/>
                </a:lnTo>
                <a:lnTo>
                  <a:pt x="4626" y="3143"/>
                </a:lnTo>
                <a:lnTo>
                  <a:pt x="4628" y="3139"/>
                </a:lnTo>
                <a:lnTo>
                  <a:pt x="4631" y="3137"/>
                </a:lnTo>
                <a:lnTo>
                  <a:pt x="4634" y="3135"/>
                </a:lnTo>
                <a:lnTo>
                  <a:pt x="4642" y="3134"/>
                </a:lnTo>
                <a:lnTo>
                  <a:pt x="4652" y="3134"/>
                </a:lnTo>
                <a:lnTo>
                  <a:pt x="4651" y="3143"/>
                </a:lnTo>
                <a:lnTo>
                  <a:pt x="4648" y="3152"/>
                </a:lnTo>
                <a:lnTo>
                  <a:pt x="4646" y="3156"/>
                </a:lnTo>
                <a:lnTo>
                  <a:pt x="4646" y="3161"/>
                </a:lnTo>
                <a:lnTo>
                  <a:pt x="4646" y="3165"/>
                </a:lnTo>
                <a:lnTo>
                  <a:pt x="4648" y="3169"/>
                </a:lnTo>
                <a:lnTo>
                  <a:pt x="4651" y="3174"/>
                </a:lnTo>
                <a:lnTo>
                  <a:pt x="4655" y="3176"/>
                </a:lnTo>
                <a:lnTo>
                  <a:pt x="4656" y="3178"/>
                </a:lnTo>
                <a:lnTo>
                  <a:pt x="4658" y="3180"/>
                </a:lnTo>
                <a:lnTo>
                  <a:pt x="4658" y="3181"/>
                </a:lnTo>
                <a:lnTo>
                  <a:pt x="4659" y="3184"/>
                </a:lnTo>
                <a:lnTo>
                  <a:pt x="4659" y="3184"/>
                </a:lnTo>
                <a:lnTo>
                  <a:pt x="4659" y="3184"/>
                </a:lnTo>
                <a:lnTo>
                  <a:pt x="4659" y="3178"/>
                </a:lnTo>
                <a:lnTo>
                  <a:pt x="4660" y="3172"/>
                </a:lnTo>
                <a:lnTo>
                  <a:pt x="4661" y="3169"/>
                </a:lnTo>
                <a:lnTo>
                  <a:pt x="4663" y="3167"/>
                </a:lnTo>
                <a:lnTo>
                  <a:pt x="4666" y="3166"/>
                </a:lnTo>
                <a:lnTo>
                  <a:pt x="4670" y="3166"/>
                </a:lnTo>
                <a:lnTo>
                  <a:pt x="4676" y="3164"/>
                </a:lnTo>
                <a:lnTo>
                  <a:pt x="4682" y="3163"/>
                </a:lnTo>
                <a:lnTo>
                  <a:pt x="4683" y="3165"/>
                </a:lnTo>
                <a:lnTo>
                  <a:pt x="4685" y="3167"/>
                </a:lnTo>
                <a:lnTo>
                  <a:pt x="4687" y="3165"/>
                </a:lnTo>
                <a:lnTo>
                  <a:pt x="4688" y="3163"/>
                </a:lnTo>
                <a:lnTo>
                  <a:pt x="4699" y="3151"/>
                </a:lnTo>
                <a:lnTo>
                  <a:pt x="4709" y="3139"/>
                </a:lnTo>
                <a:lnTo>
                  <a:pt x="4714" y="3134"/>
                </a:lnTo>
                <a:lnTo>
                  <a:pt x="4720" y="3128"/>
                </a:lnTo>
                <a:lnTo>
                  <a:pt x="4726" y="3124"/>
                </a:lnTo>
                <a:lnTo>
                  <a:pt x="4733" y="3120"/>
                </a:lnTo>
                <a:lnTo>
                  <a:pt x="4734" y="3120"/>
                </a:lnTo>
                <a:lnTo>
                  <a:pt x="4735" y="3120"/>
                </a:lnTo>
                <a:lnTo>
                  <a:pt x="4735" y="3119"/>
                </a:lnTo>
                <a:lnTo>
                  <a:pt x="4734" y="3119"/>
                </a:lnTo>
                <a:lnTo>
                  <a:pt x="4733" y="3109"/>
                </a:lnTo>
                <a:lnTo>
                  <a:pt x="4734" y="3103"/>
                </a:lnTo>
                <a:lnTo>
                  <a:pt x="4735" y="3100"/>
                </a:lnTo>
                <a:lnTo>
                  <a:pt x="4736" y="3099"/>
                </a:lnTo>
                <a:lnTo>
                  <a:pt x="4739" y="3097"/>
                </a:lnTo>
                <a:lnTo>
                  <a:pt x="4741" y="3096"/>
                </a:lnTo>
                <a:lnTo>
                  <a:pt x="4753" y="3093"/>
                </a:lnTo>
                <a:lnTo>
                  <a:pt x="4772" y="3089"/>
                </a:lnTo>
                <a:lnTo>
                  <a:pt x="4773" y="3094"/>
                </a:lnTo>
                <a:lnTo>
                  <a:pt x="4774" y="3100"/>
                </a:lnTo>
                <a:lnTo>
                  <a:pt x="4773" y="3100"/>
                </a:lnTo>
                <a:lnTo>
                  <a:pt x="4771" y="3100"/>
                </a:lnTo>
                <a:lnTo>
                  <a:pt x="4770" y="3100"/>
                </a:lnTo>
                <a:lnTo>
                  <a:pt x="4769" y="3101"/>
                </a:lnTo>
                <a:lnTo>
                  <a:pt x="4784" y="3088"/>
                </a:lnTo>
                <a:lnTo>
                  <a:pt x="4797" y="3075"/>
                </a:lnTo>
                <a:lnTo>
                  <a:pt x="4811" y="3060"/>
                </a:lnTo>
                <a:lnTo>
                  <a:pt x="4830" y="3042"/>
                </a:lnTo>
                <a:lnTo>
                  <a:pt x="4831" y="3048"/>
                </a:lnTo>
                <a:lnTo>
                  <a:pt x="4833" y="3061"/>
                </a:lnTo>
                <a:lnTo>
                  <a:pt x="4835" y="3073"/>
                </a:lnTo>
                <a:lnTo>
                  <a:pt x="4836" y="3079"/>
                </a:lnTo>
                <a:lnTo>
                  <a:pt x="4837" y="3079"/>
                </a:lnTo>
                <a:lnTo>
                  <a:pt x="4838" y="3079"/>
                </a:lnTo>
                <a:lnTo>
                  <a:pt x="4834" y="3061"/>
                </a:lnTo>
                <a:lnTo>
                  <a:pt x="4846" y="3048"/>
                </a:lnTo>
                <a:lnTo>
                  <a:pt x="4857" y="3036"/>
                </a:lnTo>
                <a:lnTo>
                  <a:pt x="4868" y="3022"/>
                </a:lnTo>
                <a:lnTo>
                  <a:pt x="4880" y="3008"/>
                </a:lnTo>
                <a:lnTo>
                  <a:pt x="4901" y="2978"/>
                </a:lnTo>
                <a:lnTo>
                  <a:pt x="4920" y="2951"/>
                </a:lnTo>
                <a:lnTo>
                  <a:pt x="4926" y="2947"/>
                </a:lnTo>
                <a:lnTo>
                  <a:pt x="4931" y="2945"/>
                </a:lnTo>
                <a:lnTo>
                  <a:pt x="4936" y="2941"/>
                </a:lnTo>
                <a:lnTo>
                  <a:pt x="4940" y="2938"/>
                </a:lnTo>
                <a:lnTo>
                  <a:pt x="4947" y="2929"/>
                </a:lnTo>
                <a:lnTo>
                  <a:pt x="4955" y="2921"/>
                </a:lnTo>
                <a:lnTo>
                  <a:pt x="4961" y="2916"/>
                </a:lnTo>
                <a:lnTo>
                  <a:pt x="4968" y="2912"/>
                </a:lnTo>
                <a:lnTo>
                  <a:pt x="4976" y="2910"/>
                </a:lnTo>
                <a:lnTo>
                  <a:pt x="4983" y="2909"/>
                </a:lnTo>
                <a:lnTo>
                  <a:pt x="4984" y="2904"/>
                </a:lnTo>
                <a:lnTo>
                  <a:pt x="4985" y="2900"/>
                </a:lnTo>
                <a:lnTo>
                  <a:pt x="4987" y="2896"/>
                </a:lnTo>
                <a:lnTo>
                  <a:pt x="4989" y="2892"/>
                </a:lnTo>
                <a:lnTo>
                  <a:pt x="4994" y="2886"/>
                </a:lnTo>
                <a:lnTo>
                  <a:pt x="5000" y="2880"/>
                </a:lnTo>
                <a:lnTo>
                  <a:pt x="5006" y="2875"/>
                </a:lnTo>
                <a:lnTo>
                  <a:pt x="5012" y="2869"/>
                </a:lnTo>
                <a:lnTo>
                  <a:pt x="5019" y="2862"/>
                </a:lnTo>
                <a:lnTo>
                  <a:pt x="5024" y="2855"/>
                </a:lnTo>
                <a:lnTo>
                  <a:pt x="5025" y="2861"/>
                </a:lnTo>
                <a:lnTo>
                  <a:pt x="5026" y="2866"/>
                </a:lnTo>
                <a:lnTo>
                  <a:pt x="5026" y="2871"/>
                </a:lnTo>
                <a:lnTo>
                  <a:pt x="5025" y="2875"/>
                </a:lnTo>
                <a:lnTo>
                  <a:pt x="5024" y="2878"/>
                </a:lnTo>
                <a:lnTo>
                  <a:pt x="5021" y="2881"/>
                </a:lnTo>
                <a:lnTo>
                  <a:pt x="5019" y="2884"/>
                </a:lnTo>
                <a:lnTo>
                  <a:pt x="5016" y="2887"/>
                </a:lnTo>
                <a:lnTo>
                  <a:pt x="5009" y="2891"/>
                </a:lnTo>
                <a:lnTo>
                  <a:pt x="5002" y="2897"/>
                </a:lnTo>
                <a:lnTo>
                  <a:pt x="4997" y="2901"/>
                </a:lnTo>
                <a:lnTo>
                  <a:pt x="4993" y="2907"/>
                </a:lnTo>
                <a:lnTo>
                  <a:pt x="4990" y="2911"/>
                </a:lnTo>
                <a:lnTo>
                  <a:pt x="4986" y="2914"/>
                </a:lnTo>
                <a:lnTo>
                  <a:pt x="4981" y="2916"/>
                </a:lnTo>
                <a:lnTo>
                  <a:pt x="4977" y="2919"/>
                </a:lnTo>
                <a:lnTo>
                  <a:pt x="4973" y="2922"/>
                </a:lnTo>
                <a:lnTo>
                  <a:pt x="4970" y="2925"/>
                </a:lnTo>
                <a:lnTo>
                  <a:pt x="4966" y="2929"/>
                </a:lnTo>
                <a:lnTo>
                  <a:pt x="4965" y="2935"/>
                </a:lnTo>
                <a:lnTo>
                  <a:pt x="4971" y="2942"/>
                </a:lnTo>
                <a:lnTo>
                  <a:pt x="4974" y="2947"/>
                </a:lnTo>
                <a:lnTo>
                  <a:pt x="4974" y="2951"/>
                </a:lnTo>
                <a:lnTo>
                  <a:pt x="4974" y="2953"/>
                </a:lnTo>
                <a:lnTo>
                  <a:pt x="4973" y="2955"/>
                </a:lnTo>
                <a:lnTo>
                  <a:pt x="4972" y="2956"/>
                </a:lnTo>
                <a:lnTo>
                  <a:pt x="4963" y="2962"/>
                </a:lnTo>
                <a:lnTo>
                  <a:pt x="4953" y="2967"/>
                </a:lnTo>
                <a:lnTo>
                  <a:pt x="4950" y="2965"/>
                </a:lnTo>
                <a:lnTo>
                  <a:pt x="4949" y="2962"/>
                </a:lnTo>
                <a:lnTo>
                  <a:pt x="4948" y="2960"/>
                </a:lnTo>
                <a:lnTo>
                  <a:pt x="4947" y="2958"/>
                </a:lnTo>
                <a:lnTo>
                  <a:pt x="4946" y="2959"/>
                </a:lnTo>
                <a:lnTo>
                  <a:pt x="4944" y="2961"/>
                </a:lnTo>
                <a:lnTo>
                  <a:pt x="4943" y="2963"/>
                </a:lnTo>
                <a:lnTo>
                  <a:pt x="4941" y="2965"/>
                </a:lnTo>
                <a:lnTo>
                  <a:pt x="4942" y="2973"/>
                </a:lnTo>
                <a:lnTo>
                  <a:pt x="4943" y="2981"/>
                </a:lnTo>
                <a:lnTo>
                  <a:pt x="4938" y="2985"/>
                </a:lnTo>
                <a:lnTo>
                  <a:pt x="4934" y="2990"/>
                </a:lnTo>
                <a:lnTo>
                  <a:pt x="4931" y="2992"/>
                </a:lnTo>
                <a:lnTo>
                  <a:pt x="4928" y="2992"/>
                </a:lnTo>
                <a:lnTo>
                  <a:pt x="4925" y="2989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20" y="2985"/>
                </a:lnTo>
                <a:lnTo>
                  <a:pt x="4916" y="2992"/>
                </a:lnTo>
                <a:lnTo>
                  <a:pt x="4912" y="3000"/>
                </a:lnTo>
                <a:lnTo>
                  <a:pt x="4909" y="3003"/>
                </a:lnTo>
                <a:lnTo>
                  <a:pt x="4905" y="3006"/>
                </a:lnTo>
                <a:lnTo>
                  <a:pt x="4900" y="3006"/>
                </a:lnTo>
                <a:lnTo>
                  <a:pt x="4893" y="3005"/>
                </a:lnTo>
                <a:lnTo>
                  <a:pt x="4892" y="3005"/>
                </a:lnTo>
                <a:lnTo>
                  <a:pt x="4890" y="3008"/>
                </a:lnTo>
                <a:lnTo>
                  <a:pt x="4890" y="3011"/>
                </a:lnTo>
                <a:lnTo>
                  <a:pt x="4889" y="3016"/>
                </a:lnTo>
                <a:lnTo>
                  <a:pt x="4888" y="3021"/>
                </a:lnTo>
                <a:lnTo>
                  <a:pt x="4887" y="3026"/>
                </a:lnTo>
                <a:lnTo>
                  <a:pt x="4886" y="3031"/>
                </a:lnTo>
                <a:lnTo>
                  <a:pt x="4884" y="3035"/>
                </a:lnTo>
                <a:lnTo>
                  <a:pt x="4880" y="3042"/>
                </a:lnTo>
                <a:lnTo>
                  <a:pt x="4873" y="3047"/>
                </a:lnTo>
                <a:lnTo>
                  <a:pt x="4870" y="3050"/>
                </a:lnTo>
                <a:lnTo>
                  <a:pt x="4865" y="3053"/>
                </a:lnTo>
                <a:lnTo>
                  <a:pt x="4860" y="3054"/>
                </a:lnTo>
                <a:lnTo>
                  <a:pt x="4855" y="3055"/>
                </a:lnTo>
                <a:lnTo>
                  <a:pt x="4851" y="3057"/>
                </a:lnTo>
                <a:lnTo>
                  <a:pt x="4847" y="3060"/>
                </a:lnTo>
                <a:lnTo>
                  <a:pt x="4845" y="3062"/>
                </a:lnTo>
                <a:lnTo>
                  <a:pt x="4844" y="3064"/>
                </a:lnTo>
                <a:lnTo>
                  <a:pt x="4843" y="3067"/>
                </a:lnTo>
                <a:lnTo>
                  <a:pt x="4843" y="3071"/>
                </a:lnTo>
                <a:lnTo>
                  <a:pt x="4843" y="3073"/>
                </a:lnTo>
                <a:lnTo>
                  <a:pt x="4843" y="3076"/>
                </a:lnTo>
                <a:lnTo>
                  <a:pt x="4840" y="3079"/>
                </a:lnTo>
                <a:lnTo>
                  <a:pt x="4836" y="3082"/>
                </a:lnTo>
                <a:lnTo>
                  <a:pt x="4835" y="3084"/>
                </a:lnTo>
                <a:lnTo>
                  <a:pt x="4833" y="3084"/>
                </a:lnTo>
                <a:lnTo>
                  <a:pt x="4830" y="3085"/>
                </a:lnTo>
                <a:lnTo>
                  <a:pt x="4826" y="3084"/>
                </a:lnTo>
                <a:lnTo>
                  <a:pt x="4819" y="3096"/>
                </a:lnTo>
                <a:lnTo>
                  <a:pt x="4811" y="3106"/>
                </a:lnTo>
                <a:lnTo>
                  <a:pt x="4802" y="3117"/>
                </a:lnTo>
                <a:lnTo>
                  <a:pt x="4793" y="3126"/>
                </a:lnTo>
                <a:lnTo>
                  <a:pt x="4781" y="3135"/>
                </a:lnTo>
                <a:lnTo>
                  <a:pt x="4771" y="3143"/>
                </a:lnTo>
                <a:lnTo>
                  <a:pt x="4759" y="3150"/>
                </a:lnTo>
                <a:lnTo>
                  <a:pt x="4747" y="3157"/>
                </a:lnTo>
                <a:lnTo>
                  <a:pt x="4728" y="3169"/>
                </a:lnTo>
                <a:lnTo>
                  <a:pt x="4710" y="3183"/>
                </a:lnTo>
                <a:lnTo>
                  <a:pt x="4701" y="3190"/>
                </a:lnTo>
                <a:lnTo>
                  <a:pt x="4692" y="3196"/>
                </a:lnTo>
                <a:lnTo>
                  <a:pt x="4681" y="3202"/>
                </a:lnTo>
                <a:lnTo>
                  <a:pt x="4672" y="3207"/>
                </a:lnTo>
                <a:lnTo>
                  <a:pt x="4668" y="3213"/>
                </a:lnTo>
                <a:lnTo>
                  <a:pt x="4665" y="3219"/>
                </a:lnTo>
                <a:lnTo>
                  <a:pt x="4663" y="3222"/>
                </a:lnTo>
                <a:lnTo>
                  <a:pt x="4661" y="3226"/>
                </a:lnTo>
                <a:lnTo>
                  <a:pt x="4658" y="3228"/>
                </a:lnTo>
                <a:lnTo>
                  <a:pt x="4654" y="3230"/>
                </a:lnTo>
                <a:lnTo>
                  <a:pt x="4644" y="3240"/>
                </a:lnTo>
                <a:lnTo>
                  <a:pt x="4634" y="3250"/>
                </a:lnTo>
                <a:lnTo>
                  <a:pt x="4630" y="3255"/>
                </a:lnTo>
                <a:lnTo>
                  <a:pt x="4627" y="3258"/>
                </a:lnTo>
                <a:lnTo>
                  <a:pt x="4624" y="3260"/>
                </a:lnTo>
                <a:lnTo>
                  <a:pt x="4622" y="3260"/>
                </a:lnTo>
                <a:lnTo>
                  <a:pt x="4620" y="3259"/>
                </a:lnTo>
                <a:lnTo>
                  <a:pt x="4618" y="3257"/>
                </a:lnTo>
                <a:lnTo>
                  <a:pt x="4615" y="3253"/>
                </a:lnTo>
                <a:lnTo>
                  <a:pt x="4612" y="3248"/>
                </a:lnTo>
                <a:lnTo>
                  <a:pt x="4609" y="3244"/>
                </a:lnTo>
                <a:lnTo>
                  <a:pt x="4606" y="3241"/>
                </a:lnTo>
                <a:lnTo>
                  <a:pt x="4604" y="3241"/>
                </a:lnTo>
                <a:lnTo>
                  <a:pt x="4602" y="3241"/>
                </a:lnTo>
                <a:lnTo>
                  <a:pt x="4598" y="3242"/>
                </a:lnTo>
                <a:lnTo>
                  <a:pt x="4597" y="3245"/>
                </a:lnTo>
                <a:lnTo>
                  <a:pt x="4595" y="3248"/>
                </a:lnTo>
                <a:lnTo>
                  <a:pt x="4594" y="3253"/>
                </a:lnTo>
                <a:lnTo>
                  <a:pt x="4591" y="3258"/>
                </a:lnTo>
                <a:lnTo>
                  <a:pt x="4588" y="3262"/>
                </a:lnTo>
                <a:lnTo>
                  <a:pt x="4586" y="3262"/>
                </a:lnTo>
                <a:lnTo>
                  <a:pt x="4584" y="3261"/>
                </a:lnTo>
                <a:lnTo>
                  <a:pt x="4581" y="3258"/>
                </a:lnTo>
                <a:lnTo>
                  <a:pt x="4579" y="3256"/>
                </a:lnTo>
                <a:lnTo>
                  <a:pt x="4577" y="3253"/>
                </a:lnTo>
                <a:lnTo>
                  <a:pt x="4576" y="3250"/>
                </a:lnTo>
                <a:lnTo>
                  <a:pt x="4576" y="3246"/>
                </a:lnTo>
                <a:lnTo>
                  <a:pt x="4577" y="3241"/>
                </a:lnTo>
                <a:lnTo>
                  <a:pt x="4583" y="3233"/>
                </a:lnTo>
                <a:lnTo>
                  <a:pt x="4590" y="3224"/>
                </a:lnTo>
                <a:lnTo>
                  <a:pt x="4595" y="3218"/>
                </a:lnTo>
                <a:lnTo>
                  <a:pt x="4601" y="3214"/>
                </a:lnTo>
                <a:lnTo>
                  <a:pt x="4606" y="3212"/>
                </a:lnTo>
                <a:lnTo>
                  <a:pt x="4611" y="3210"/>
                </a:lnTo>
                <a:lnTo>
                  <a:pt x="4617" y="3210"/>
                </a:lnTo>
                <a:lnTo>
                  <a:pt x="4622" y="3211"/>
                </a:lnTo>
                <a:lnTo>
                  <a:pt x="4627" y="3213"/>
                </a:lnTo>
                <a:lnTo>
                  <a:pt x="4633" y="3217"/>
                </a:lnTo>
                <a:lnTo>
                  <a:pt x="4636" y="3218"/>
                </a:lnTo>
                <a:lnTo>
                  <a:pt x="4638" y="3218"/>
                </a:lnTo>
                <a:lnTo>
                  <a:pt x="4640" y="3217"/>
                </a:lnTo>
                <a:lnTo>
                  <a:pt x="4642" y="3216"/>
                </a:lnTo>
                <a:lnTo>
                  <a:pt x="4638" y="3211"/>
                </a:lnTo>
                <a:lnTo>
                  <a:pt x="4635" y="3208"/>
                </a:lnTo>
                <a:lnTo>
                  <a:pt x="4635" y="3204"/>
                </a:lnTo>
                <a:lnTo>
                  <a:pt x="4636" y="3201"/>
                </a:lnTo>
                <a:lnTo>
                  <a:pt x="4641" y="3196"/>
                </a:lnTo>
                <a:lnTo>
                  <a:pt x="4648" y="3191"/>
                </a:lnTo>
                <a:lnTo>
                  <a:pt x="4639" y="3189"/>
                </a:lnTo>
                <a:lnTo>
                  <a:pt x="4631" y="3188"/>
                </a:lnTo>
                <a:lnTo>
                  <a:pt x="4623" y="3189"/>
                </a:lnTo>
                <a:lnTo>
                  <a:pt x="4616" y="3192"/>
                </a:lnTo>
                <a:lnTo>
                  <a:pt x="4616" y="3192"/>
                </a:lnTo>
                <a:lnTo>
                  <a:pt x="4616" y="3192"/>
                </a:lnTo>
                <a:lnTo>
                  <a:pt x="4614" y="3197"/>
                </a:lnTo>
                <a:lnTo>
                  <a:pt x="4612" y="3201"/>
                </a:lnTo>
                <a:lnTo>
                  <a:pt x="4609" y="3205"/>
                </a:lnTo>
                <a:lnTo>
                  <a:pt x="4606" y="3209"/>
                </a:lnTo>
                <a:lnTo>
                  <a:pt x="4597" y="3214"/>
                </a:lnTo>
                <a:lnTo>
                  <a:pt x="4588" y="3217"/>
                </a:lnTo>
                <a:lnTo>
                  <a:pt x="4587" y="3223"/>
                </a:lnTo>
                <a:lnTo>
                  <a:pt x="4585" y="3229"/>
                </a:lnTo>
                <a:lnTo>
                  <a:pt x="4582" y="3233"/>
                </a:lnTo>
                <a:lnTo>
                  <a:pt x="4579" y="3236"/>
                </a:lnTo>
                <a:lnTo>
                  <a:pt x="4571" y="3244"/>
                </a:lnTo>
                <a:lnTo>
                  <a:pt x="4565" y="3252"/>
                </a:lnTo>
                <a:lnTo>
                  <a:pt x="4559" y="3259"/>
                </a:lnTo>
                <a:lnTo>
                  <a:pt x="4552" y="3266"/>
                </a:lnTo>
                <a:lnTo>
                  <a:pt x="4561" y="3260"/>
                </a:lnTo>
                <a:lnTo>
                  <a:pt x="4569" y="3254"/>
                </a:lnTo>
                <a:lnTo>
                  <a:pt x="4575" y="3259"/>
                </a:lnTo>
                <a:lnTo>
                  <a:pt x="4582" y="3264"/>
                </a:lnTo>
                <a:lnTo>
                  <a:pt x="4584" y="3270"/>
                </a:lnTo>
                <a:lnTo>
                  <a:pt x="4585" y="3277"/>
                </a:lnTo>
                <a:lnTo>
                  <a:pt x="4585" y="3281"/>
                </a:lnTo>
                <a:lnTo>
                  <a:pt x="4585" y="3283"/>
                </a:lnTo>
                <a:lnTo>
                  <a:pt x="4583" y="3286"/>
                </a:lnTo>
                <a:lnTo>
                  <a:pt x="4580" y="3288"/>
                </a:lnTo>
                <a:lnTo>
                  <a:pt x="4573" y="3291"/>
                </a:lnTo>
                <a:lnTo>
                  <a:pt x="4565" y="3293"/>
                </a:lnTo>
                <a:lnTo>
                  <a:pt x="4556" y="3293"/>
                </a:lnTo>
                <a:lnTo>
                  <a:pt x="4547" y="3291"/>
                </a:lnTo>
                <a:lnTo>
                  <a:pt x="4542" y="3289"/>
                </a:lnTo>
                <a:lnTo>
                  <a:pt x="4540" y="3287"/>
                </a:lnTo>
                <a:lnTo>
                  <a:pt x="4541" y="3285"/>
                </a:lnTo>
                <a:lnTo>
                  <a:pt x="4542" y="3282"/>
                </a:lnTo>
                <a:lnTo>
                  <a:pt x="4544" y="3279"/>
                </a:lnTo>
                <a:lnTo>
                  <a:pt x="4546" y="3277"/>
                </a:lnTo>
                <a:lnTo>
                  <a:pt x="4548" y="3274"/>
                </a:lnTo>
                <a:lnTo>
                  <a:pt x="4548" y="3272"/>
                </a:lnTo>
                <a:lnTo>
                  <a:pt x="4548" y="3272"/>
                </a:lnTo>
                <a:lnTo>
                  <a:pt x="4547" y="3273"/>
                </a:lnTo>
                <a:lnTo>
                  <a:pt x="4538" y="3279"/>
                </a:lnTo>
                <a:lnTo>
                  <a:pt x="4528" y="3286"/>
                </a:lnTo>
                <a:lnTo>
                  <a:pt x="4532" y="3286"/>
                </a:lnTo>
                <a:lnTo>
                  <a:pt x="4535" y="3288"/>
                </a:lnTo>
                <a:lnTo>
                  <a:pt x="4538" y="3291"/>
                </a:lnTo>
                <a:lnTo>
                  <a:pt x="4540" y="3294"/>
                </a:lnTo>
                <a:lnTo>
                  <a:pt x="4542" y="3297"/>
                </a:lnTo>
                <a:lnTo>
                  <a:pt x="4543" y="3300"/>
                </a:lnTo>
                <a:lnTo>
                  <a:pt x="4544" y="3304"/>
                </a:lnTo>
                <a:lnTo>
                  <a:pt x="4543" y="3307"/>
                </a:lnTo>
                <a:lnTo>
                  <a:pt x="4541" y="3311"/>
                </a:lnTo>
                <a:lnTo>
                  <a:pt x="4538" y="3314"/>
                </a:lnTo>
                <a:lnTo>
                  <a:pt x="4534" y="3319"/>
                </a:lnTo>
                <a:lnTo>
                  <a:pt x="4529" y="3323"/>
                </a:lnTo>
                <a:lnTo>
                  <a:pt x="4527" y="3325"/>
                </a:lnTo>
                <a:lnTo>
                  <a:pt x="4526" y="3328"/>
                </a:lnTo>
                <a:lnTo>
                  <a:pt x="4525" y="3331"/>
                </a:lnTo>
                <a:lnTo>
                  <a:pt x="4526" y="3334"/>
                </a:lnTo>
                <a:lnTo>
                  <a:pt x="4526" y="3341"/>
                </a:lnTo>
                <a:lnTo>
                  <a:pt x="4526" y="3347"/>
                </a:lnTo>
                <a:lnTo>
                  <a:pt x="4525" y="3351"/>
                </a:lnTo>
                <a:lnTo>
                  <a:pt x="4523" y="3355"/>
                </a:lnTo>
                <a:lnTo>
                  <a:pt x="4520" y="3358"/>
                </a:lnTo>
                <a:lnTo>
                  <a:pt x="4516" y="3361"/>
                </a:lnTo>
                <a:lnTo>
                  <a:pt x="4512" y="3364"/>
                </a:lnTo>
                <a:lnTo>
                  <a:pt x="4506" y="3366"/>
                </a:lnTo>
                <a:lnTo>
                  <a:pt x="4501" y="3369"/>
                </a:lnTo>
                <a:lnTo>
                  <a:pt x="4496" y="3373"/>
                </a:lnTo>
                <a:lnTo>
                  <a:pt x="4493" y="3377"/>
                </a:lnTo>
                <a:lnTo>
                  <a:pt x="4490" y="3382"/>
                </a:lnTo>
                <a:lnTo>
                  <a:pt x="4486" y="3393"/>
                </a:lnTo>
                <a:lnTo>
                  <a:pt x="4482" y="3403"/>
                </a:lnTo>
                <a:lnTo>
                  <a:pt x="4480" y="3406"/>
                </a:lnTo>
                <a:lnTo>
                  <a:pt x="4480" y="3409"/>
                </a:lnTo>
                <a:lnTo>
                  <a:pt x="4482" y="3412"/>
                </a:lnTo>
                <a:lnTo>
                  <a:pt x="4484" y="3415"/>
                </a:lnTo>
                <a:lnTo>
                  <a:pt x="4487" y="3416"/>
                </a:lnTo>
                <a:lnTo>
                  <a:pt x="4491" y="3417"/>
                </a:lnTo>
                <a:lnTo>
                  <a:pt x="4496" y="3416"/>
                </a:lnTo>
                <a:lnTo>
                  <a:pt x="4501" y="3414"/>
                </a:lnTo>
                <a:lnTo>
                  <a:pt x="4501" y="3414"/>
                </a:lnTo>
                <a:lnTo>
                  <a:pt x="4511" y="3409"/>
                </a:lnTo>
                <a:lnTo>
                  <a:pt x="4519" y="3404"/>
                </a:lnTo>
                <a:lnTo>
                  <a:pt x="4523" y="3402"/>
                </a:lnTo>
                <a:lnTo>
                  <a:pt x="4527" y="3399"/>
                </a:lnTo>
                <a:lnTo>
                  <a:pt x="4531" y="3396"/>
                </a:lnTo>
                <a:lnTo>
                  <a:pt x="4534" y="3392"/>
                </a:lnTo>
                <a:lnTo>
                  <a:pt x="4537" y="3384"/>
                </a:lnTo>
                <a:lnTo>
                  <a:pt x="4542" y="3378"/>
                </a:lnTo>
                <a:lnTo>
                  <a:pt x="4548" y="3372"/>
                </a:lnTo>
                <a:lnTo>
                  <a:pt x="4555" y="3368"/>
                </a:lnTo>
                <a:lnTo>
                  <a:pt x="4568" y="3359"/>
                </a:lnTo>
                <a:lnTo>
                  <a:pt x="4579" y="3349"/>
                </a:lnTo>
                <a:lnTo>
                  <a:pt x="4577" y="3356"/>
                </a:lnTo>
                <a:lnTo>
                  <a:pt x="4574" y="3363"/>
                </a:lnTo>
                <a:lnTo>
                  <a:pt x="4571" y="3369"/>
                </a:lnTo>
                <a:lnTo>
                  <a:pt x="4567" y="3375"/>
                </a:lnTo>
                <a:lnTo>
                  <a:pt x="4562" y="3379"/>
                </a:lnTo>
                <a:lnTo>
                  <a:pt x="4556" y="3384"/>
                </a:lnTo>
                <a:lnTo>
                  <a:pt x="4549" y="3387"/>
                </a:lnTo>
                <a:lnTo>
                  <a:pt x="4541" y="3391"/>
                </a:lnTo>
                <a:lnTo>
                  <a:pt x="4541" y="3391"/>
                </a:lnTo>
                <a:lnTo>
                  <a:pt x="4539" y="3397"/>
                </a:lnTo>
                <a:lnTo>
                  <a:pt x="4535" y="3402"/>
                </a:lnTo>
                <a:lnTo>
                  <a:pt x="4534" y="3405"/>
                </a:lnTo>
                <a:lnTo>
                  <a:pt x="4533" y="3408"/>
                </a:lnTo>
                <a:lnTo>
                  <a:pt x="4532" y="3411"/>
                </a:lnTo>
                <a:lnTo>
                  <a:pt x="4532" y="3415"/>
                </a:lnTo>
                <a:lnTo>
                  <a:pt x="4530" y="3417"/>
                </a:lnTo>
                <a:lnTo>
                  <a:pt x="4527" y="3417"/>
                </a:lnTo>
                <a:lnTo>
                  <a:pt x="4527" y="3422"/>
                </a:lnTo>
                <a:lnTo>
                  <a:pt x="4525" y="3426"/>
                </a:lnTo>
                <a:lnTo>
                  <a:pt x="4523" y="3430"/>
                </a:lnTo>
                <a:lnTo>
                  <a:pt x="4520" y="3434"/>
                </a:lnTo>
                <a:lnTo>
                  <a:pt x="4513" y="3442"/>
                </a:lnTo>
                <a:lnTo>
                  <a:pt x="4508" y="3451"/>
                </a:lnTo>
                <a:lnTo>
                  <a:pt x="4504" y="3454"/>
                </a:lnTo>
                <a:lnTo>
                  <a:pt x="4502" y="3457"/>
                </a:lnTo>
                <a:lnTo>
                  <a:pt x="4504" y="3455"/>
                </a:lnTo>
                <a:lnTo>
                  <a:pt x="4506" y="3453"/>
                </a:lnTo>
                <a:lnTo>
                  <a:pt x="4514" y="3444"/>
                </a:lnTo>
                <a:lnTo>
                  <a:pt x="4520" y="3436"/>
                </a:lnTo>
                <a:lnTo>
                  <a:pt x="4526" y="3428"/>
                </a:lnTo>
                <a:lnTo>
                  <a:pt x="4530" y="3418"/>
                </a:lnTo>
                <a:lnTo>
                  <a:pt x="4531" y="3417"/>
                </a:lnTo>
                <a:lnTo>
                  <a:pt x="4532" y="3415"/>
                </a:lnTo>
                <a:lnTo>
                  <a:pt x="4536" y="3416"/>
                </a:lnTo>
                <a:lnTo>
                  <a:pt x="4539" y="3418"/>
                </a:lnTo>
                <a:lnTo>
                  <a:pt x="4541" y="3419"/>
                </a:lnTo>
                <a:lnTo>
                  <a:pt x="4542" y="3422"/>
                </a:lnTo>
                <a:lnTo>
                  <a:pt x="4543" y="3424"/>
                </a:lnTo>
                <a:lnTo>
                  <a:pt x="4543" y="3427"/>
                </a:lnTo>
                <a:lnTo>
                  <a:pt x="4542" y="3430"/>
                </a:lnTo>
                <a:lnTo>
                  <a:pt x="4541" y="3433"/>
                </a:lnTo>
                <a:lnTo>
                  <a:pt x="4537" y="3441"/>
                </a:lnTo>
                <a:lnTo>
                  <a:pt x="4532" y="3450"/>
                </a:lnTo>
                <a:lnTo>
                  <a:pt x="4527" y="3456"/>
                </a:lnTo>
                <a:lnTo>
                  <a:pt x="4522" y="3462"/>
                </a:lnTo>
                <a:lnTo>
                  <a:pt x="4515" y="3468"/>
                </a:lnTo>
                <a:lnTo>
                  <a:pt x="4508" y="3472"/>
                </a:lnTo>
                <a:lnTo>
                  <a:pt x="4500" y="3476"/>
                </a:lnTo>
                <a:lnTo>
                  <a:pt x="4492" y="3480"/>
                </a:lnTo>
                <a:lnTo>
                  <a:pt x="4489" y="3474"/>
                </a:lnTo>
                <a:lnTo>
                  <a:pt x="4488" y="3470"/>
                </a:lnTo>
                <a:lnTo>
                  <a:pt x="4484" y="3475"/>
                </a:lnTo>
                <a:lnTo>
                  <a:pt x="4480" y="3480"/>
                </a:lnTo>
                <a:lnTo>
                  <a:pt x="4477" y="3486"/>
                </a:lnTo>
                <a:lnTo>
                  <a:pt x="4475" y="3492"/>
                </a:lnTo>
                <a:lnTo>
                  <a:pt x="4475" y="3492"/>
                </a:lnTo>
                <a:lnTo>
                  <a:pt x="4475" y="3492"/>
                </a:lnTo>
                <a:lnTo>
                  <a:pt x="4478" y="3493"/>
                </a:lnTo>
                <a:lnTo>
                  <a:pt x="4481" y="3494"/>
                </a:lnTo>
                <a:lnTo>
                  <a:pt x="4479" y="3510"/>
                </a:lnTo>
                <a:lnTo>
                  <a:pt x="4476" y="3524"/>
                </a:lnTo>
                <a:lnTo>
                  <a:pt x="4474" y="3525"/>
                </a:lnTo>
                <a:lnTo>
                  <a:pt x="4472" y="3525"/>
                </a:lnTo>
                <a:lnTo>
                  <a:pt x="4472" y="3529"/>
                </a:lnTo>
                <a:lnTo>
                  <a:pt x="4473" y="3532"/>
                </a:lnTo>
                <a:lnTo>
                  <a:pt x="4475" y="3536"/>
                </a:lnTo>
                <a:lnTo>
                  <a:pt x="4477" y="3538"/>
                </a:lnTo>
                <a:lnTo>
                  <a:pt x="4482" y="3544"/>
                </a:lnTo>
                <a:lnTo>
                  <a:pt x="4486" y="3550"/>
                </a:lnTo>
                <a:lnTo>
                  <a:pt x="4489" y="3554"/>
                </a:lnTo>
                <a:lnTo>
                  <a:pt x="4492" y="3559"/>
                </a:lnTo>
                <a:lnTo>
                  <a:pt x="4495" y="3561"/>
                </a:lnTo>
                <a:lnTo>
                  <a:pt x="4498" y="3562"/>
                </a:lnTo>
                <a:lnTo>
                  <a:pt x="4497" y="3562"/>
                </a:lnTo>
                <a:lnTo>
                  <a:pt x="4497" y="3562"/>
                </a:lnTo>
                <a:lnTo>
                  <a:pt x="4499" y="3561"/>
                </a:lnTo>
                <a:lnTo>
                  <a:pt x="4500" y="3560"/>
                </a:lnTo>
                <a:lnTo>
                  <a:pt x="4501" y="3558"/>
                </a:lnTo>
                <a:lnTo>
                  <a:pt x="4501" y="3556"/>
                </a:lnTo>
                <a:lnTo>
                  <a:pt x="4502" y="3549"/>
                </a:lnTo>
                <a:lnTo>
                  <a:pt x="4502" y="3543"/>
                </a:lnTo>
                <a:lnTo>
                  <a:pt x="4502" y="3536"/>
                </a:lnTo>
                <a:lnTo>
                  <a:pt x="4502" y="3534"/>
                </a:lnTo>
                <a:lnTo>
                  <a:pt x="4506" y="3535"/>
                </a:lnTo>
                <a:lnTo>
                  <a:pt x="4514" y="3536"/>
                </a:lnTo>
                <a:lnTo>
                  <a:pt x="4518" y="3536"/>
                </a:lnTo>
                <a:lnTo>
                  <a:pt x="4521" y="3535"/>
                </a:lnTo>
                <a:lnTo>
                  <a:pt x="4523" y="3534"/>
                </a:lnTo>
                <a:lnTo>
                  <a:pt x="4525" y="3531"/>
                </a:lnTo>
                <a:lnTo>
                  <a:pt x="4527" y="3526"/>
                </a:lnTo>
                <a:lnTo>
                  <a:pt x="4527" y="3522"/>
                </a:lnTo>
                <a:lnTo>
                  <a:pt x="4527" y="3522"/>
                </a:lnTo>
                <a:lnTo>
                  <a:pt x="4527" y="3523"/>
                </a:lnTo>
                <a:lnTo>
                  <a:pt x="4526" y="3519"/>
                </a:lnTo>
                <a:lnTo>
                  <a:pt x="4526" y="3515"/>
                </a:lnTo>
                <a:lnTo>
                  <a:pt x="4527" y="3511"/>
                </a:lnTo>
                <a:lnTo>
                  <a:pt x="4528" y="3508"/>
                </a:lnTo>
                <a:lnTo>
                  <a:pt x="4531" y="3505"/>
                </a:lnTo>
                <a:lnTo>
                  <a:pt x="4535" y="3503"/>
                </a:lnTo>
                <a:lnTo>
                  <a:pt x="4540" y="3501"/>
                </a:lnTo>
                <a:lnTo>
                  <a:pt x="4547" y="3501"/>
                </a:lnTo>
                <a:lnTo>
                  <a:pt x="4549" y="3511"/>
                </a:lnTo>
                <a:lnTo>
                  <a:pt x="4552" y="3521"/>
                </a:lnTo>
                <a:lnTo>
                  <a:pt x="4555" y="3526"/>
                </a:lnTo>
                <a:lnTo>
                  <a:pt x="4556" y="3531"/>
                </a:lnTo>
                <a:lnTo>
                  <a:pt x="4568" y="3539"/>
                </a:lnTo>
                <a:lnTo>
                  <a:pt x="4580" y="3546"/>
                </a:lnTo>
                <a:lnTo>
                  <a:pt x="4580" y="3546"/>
                </a:lnTo>
                <a:lnTo>
                  <a:pt x="4579" y="3536"/>
                </a:lnTo>
                <a:lnTo>
                  <a:pt x="4580" y="3527"/>
                </a:lnTo>
                <a:lnTo>
                  <a:pt x="4582" y="3521"/>
                </a:lnTo>
                <a:lnTo>
                  <a:pt x="4584" y="3516"/>
                </a:lnTo>
                <a:lnTo>
                  <a:pt x="4588" y="3513"/>
                </a:lnTo>
                <a:lnTo>
                  <a:pt x="4592" y="3511"/>
                </a:lnTo>
                <a:lnTo>
                  <a:pt x="4597" y="3511"/>
                </a:lnTo>
                <a:lnTo>
                  <a:pt x="4603" y="3511"/>
                </a:lnTo>
                <a:lnTo>
                  <a:pt x="4607" y="3502"/>
                </a:lnTo>
                <a:lnTo>
                  <a:pt x="4608" y="3493"/>
                </a:lnTo>
                <a:lnTo>
                  <a:pt x="4608" y="3496"/>
                </a:lnTo>
                <a:lnTo>
                  <a:pt x="4608" y="3499"/>
                </a:lnTo>
                <a:lnTo>
                  <a:pt x="4606" y="3502"/>
                </a:lnTo>
                <a:lnTo>
                  <a:pt x="4604" y="3503"/>
                </a:lnTo>
                <a:lnTo>
                  <a:pt x="4600" y="3507"/>
                </a:lnTo>
                <a:lnTo>
                  <a:pt x="4595" y="3510"/>
                </a:lnTo>
                <a:lnTo>
                  <a:pt x="4585" y="3519"/>
                </a:lnTo>
                <a:lnTo>
                  <a:pt x="4575" y="3527"/>
                </a:lnTo>
                <a:lnTo>
                  <a:pt x="4570" y="3532"/>
                </a:lnTo>
                <a:lnTo>
                  <a:pt x="4566" y="3536"/>
                </a:lnTo>
                <a:lnTo>
                  <a:pt x="4564" y="3540"/>
                </a:lnTo>
                <a:lnTo>
                  <a:pt x="4563" y="3543"/>
                </a:lnTo>
                <a:lnTo>
                  <a:pt x="4570" y="3581"/>
                </a:lnTo>
                <a:lnTo>
                  <a:pt x="4574" y="3580"/>
                </a:lnTo>
                <a:lnTo>
                  <a:pt x="4568" y="3579"/>
                </a:lnTo>
                <a:lnTo>
                  <a:pt x="4562" y="3577"/>
                </a:lnTo>
                <a:lnTo>
                  <a:pt x="4559" y="3576"/>
                </a:lnTo>
                <a:lnTo>
                  <a:pt x="4557" y="3576"/>
                </a:lnTo>
                <a:lnTo>
                  <a:pt x="4554" y="3576"/>
                </a:lnTo>
                <a:lnTo>
                  <a:pt x="4551" y="3578"/>
                </a:lnTo>
                <a:lnTo>
                  <a:pt x="4550" y="3579"/>
                </a:lnTo>
                <a:lnTo>
                  <a:pt x="4548" y="3579"/>
                </a:lnTo>
                <a:lnTo>
                  <a:pt x="4548" y="3578"/>
                </a:lnTo>
                <a:lnTo>
                  <a:pt x="4547" y="3576"/>
                </a:lnTo>
                <a:lnTo>
                  <a:pt x="4548" y="3574"/>
                </a:lnTo>
                <a:lnTo>
                  <a:pt x="4549" y="3573"/>
                </a:lnTo>
                <a:lnTo>
                  <a:pt x="4551" y="3571"/>
                </a:lnTo>
                <a:lnTo>
                  <a:pt x="4555" y="3570"/>
                </a:lnTo>
                <a:lnTo>
                  <a:pt x="4558" y="3573"/>
                </a:lnTo>
                <a:lnTo>
                  <a:pt x="4559" y="3576"/>
                </a:lnTo>
                <a:lnTo>
                  <a:pt x="4559" y="3579"/>
                </a:lnTo>
                <a:lnTo>
                  <a:pt x="4559" y="3581"/>
                </a:lnTo>
                <a:lnTo>
                  <a:pt x="4555" y="3586"/>
                </a:lnTo>
                <a:lnTo>
                  <a:pt x="4549" y="3590"/>
                </a:lnTo>
                <a:lnTo>
                  <a:pt x="4549" y="3590"/>
                </a:lnTo>
                <a:lnTo>
                  <a:pt x="4549" y="3590"/>
                </a:lnTo>
                <a:lnTo>
                  <a:pt x="4554" y="3591"/>
                </a:lnTo>
                <a:lnTo>
                  <a:pt x="4557" y="3591"/>
                </a:lnTo>
                <a:lnTo>
                  <a:pt x="4560" y="3589"/>
                </a:lnTo>
                <a:lnTo>
                  <a:pt x="4563" y="3588"/>
                </a:lnTo>
                <a:lnTo>
                  <a:pt x="4565" y="3585"/>
                </a:lnTo>
                <a:lnTo>
                  <a:pt x="4566" y="3582"/>
                </a:lnTo>
                <a:lnTo>
                  <a:pt x="4568" y="3579"/>
                </a:lnTo>
                <a:lnTo>
                  <a:pt x="4568" y="3575"/>
                </a:lnTo>
                <a:lnTo>
                  <a:pt x="4570" y="3569"/>
                </a:lnTo>
                <a:lnTo>
                  <a:pt x="4572" y="3566"/>
                </a:lnTo>
                <a:lnTo>
                  <a:pt x="4573" y="3564"/>
                </a:lnTo>
                <a:lnTo>
                  <a:pt x="4575" y="3564"/>
                </a:lnTo>
                <a:lnTo>
                  <a:pt x="4577" y="3563"/>
                </a:lnTo>
                <a:lnTo>
                  <a:pt x="4580" y="3564"/>
                </a:lnTo>
                <a:lnTo>
                  <a:pt x="4579" y="3560"/>
                </a:lnTo>
                <a:lnTo>
                  <a:pt x="4578" y="3556"/>
                </a:lnTo>
                <a:lnTo>
                  <a:pt x="4579" y="3551"/>
                </a:lnTo>
                <a:lnTo>
                  <a:pt x="4581" y="3547"/>
                </a:lnTo>
                <a:lnTo>
                  <a:pt x="4600" y="3535"/>
                </a:lnTo>
                <a:lnTo>
                  <a:pt x="4618" y="3521"/>
                </a:lnTo>
                <a:lnTo>
                  <a:pt x="4627" y="3515"/>
                </a:lnTo>
                <a:lnTo>
                  <a:pt x="4637" y="3509"/>
                </a:lnTo>
                <a:lnTo>
                  <a:pt x="4648" y="3505"/>
                </a:lnTo>
                <a:lnTo>
                  <a:pt x="4660" y="3503"/>
                </a:lnTo>
                <a:lnTo>
                  <a:pt x="4663" y="3501"/>
                </a:lnTo>
                <a:lnTo>
                  <a:pt x="4665" y="3496"/>
                </a:lnTo>
                <a:lnTo>
                  <a:pt x="4665" y="3489"/>
                </a:lnTo>
                <a:lnTo>
                  <a:pt x="4666" y="3483"/>
                </a:lnTo>
                <a:lnTo>
                  <a:pt x="4668" y="3480"/>
                </a:lnTo>
                <a:lnTo>
                  <a:pt x="4670" y="3477"/>
                </a:lnTo>
                <a:lnTo>
                  <a:pt x="4674" y="3476"/>
                </a:lnTo>
                <a:lnTo>
                  <a:pt x="4679" y="3477"/>
                </a:lnTo>
                <a:lnTo>
                  <a:pt x="4684" y="3479"/>
                </a:lnTo>
                <a:lnTo>
                  <a:pt x="4690" y="3482"/>
                </a:lnTo>
                <a:lnTo>
                  <a:pt x="4693" y="3479"/>
                </a:lnTo>
                <a:lnTo>
                  <a:pt x="4697" y="3474"/>
                </a:lnTo>
                <a:lnTo>
                  <a:pt x="4693" y="3471"/>
                </a:lnTo>
                <a:lnTo>
                  <a:pt x="4688" y="3469"/>
                </a:lnTo>
                <a:lnTo>
                  <a:pt x="4687" y="3467"/>
                </a:lnTo>
                <a:lnTo>
                  <a:pt x="4687" y="3466"/>
                </a:lnTo>
                <a:lnTo>
                  <a:pt x="4688" y="3465"/>
                </a:lnTo>
                <a:lnTo>
                  <a:pt x="4690" y="3464"/>
                </a:lnTo>
                <a:lnTo>
                  <a:pt x="4697" y="3462"/>
                </a:lnTo>
                <a:lnTo>
                  <a:pt x="4701" y="3459"/>
                </a:lnTo>
                <a:lnTo>
                  <a:pt x="4704" y="3455"/>
                </a:lnTo>
                <a:lnTo>
                  <a:pt x="4708" y="3450"/>
                </a:lnTo>
                <a:lnTo>
                  <a:pt x="4711" y="3446"/>
                </a:lnTo>
                <a:lnTo>
                  <a:pt x="4716" y="3443"/>
                </a:lnTo>
                <a:lnTo>
                  <a:pt x="4718" y="3442"/>
                </a:lnTo>
                <a:lnTo>
                  <a:pt x="4721" y="3443"/>
                </a:lnTo>
                <a:lnTo>
                  <a:pt x="4724" y="3443"/>
                </a:lnTo>
                <a:lnTo>
                  <a:pt x="4728" y="3446"/>
                </a:lnTo>
                <a:lnTo>
                  <a:pt x="4727" y="3439"/>
                </a:lnTo>
                <a:lnTo>
                  <a:pt x="4728" y="3433"/>
                </a:lnTo>
                <a:lnTo>
                  <a:pt x="4731" y="3428"/>
                </a:lnTo>
                <a:lnTo>
                  <a:pt x="4734" y="3423"/>
                </a:lnTo>
                <a:lnTo>
                  <a:pt x="4738" y="3418"/>
                </a:lnTo>
                <a:lnTo>
                  <a:pt x="4741" y="3413"/>
                </a:lnTo>
                <a:lnTo>
                  <a:pt x="4743" y="3407"/>
                </a:lnTo>
                <a:lnTo>
                  <a:pt x="4744" y="3401"/>
                </a:lnTo>
                <a:lnTo>
                  <a:pt x="4746" y="3398"/>
                </a:lnTo>
                <a:lnTo>
                  <a:pt x="4748" y="3397"/>
                </a:lnTo>
                <a:lnTo>
                  <a:pt x="4751" y="3397"/>
                </a:lnTo>
                <a:lnTo>
                  <a:pt x="4755" y="3397"/>
                </a:lnTo>
                <a:lnTo>
                  <a:pt x="4755" y="3412"/>
                </a:lnTo>
                <a:lnTo>
                  <a:pt x="4757" y="3427"/>
                </a:lnTo>
                <a:lnTo>
                  <a:pt x="4758" y="3434"/>
                </a:lnTo>
                <a:lnTo>
                  <a:pt x="4758" y="3442"/>
                </a:lnTo>
                <a:lnTo>
                  <a:pt x="4758" y="3450"/>
                </a:lnTo>
                <a:lnTo>
                  <a:pt x="4755" y="3458"/>
                </a:lnTo>
                <a:lnTo>
                  <a:pt x="4754" y="3463"/>
                </a:lnTo>
                <a:lnTo>
                  <a:pt x="4752" y="3468"/>
                </a:lnTo>
                <a:lnTo>
                  <a:pt x="4749" y="3473"/>
                </a:lnTo>
                <a:lnTo>
                  <a:pt x="4745" y="3477"/>
                </a:lnTo>
                <a:lnTo>
                  <a:pt x="4743" y="3479"/>
                </a:lnTo>
                <a:lnTo>
                  <a:pt x="4741" y="3480"/>
                </a:lnTo>
                <a:lnTo>
                  <a:pt x="4739" y="3480"/>
                </a:lnTo>
                <a:lnTo>
                  <a:pt x="4735" y="3480"/>
                </a:lnTo>
                <a:lnTo>
                  <a:pt x="4735" y="3486"/>
                </a:lnTo>
                <a:lnTo>
                  <a:pt x="4734" y="3491"/>
                </a:lnTo>
                <a:lnTo>
                  <a:pt x="4732" y="3496"/>
                </a:lnTo>
                <a:lnTo>
                  <a:pt x="4729" y="3502"/>
                </a:lnTo>
                <a:lnTo>
                  <a:pt x="4726" y="3507"/>
                </a:lnTo>
                <a:lnTo>
                  <a:pt x="4722" y="3511"/>
                </a:lnTo>
                <a:lnTo>
                  <a:pt x="4718" y="3515"/>
                </a:lnTo>
                <a:lnTo>
                  <a:pt x="4713" y="3519"/>
                </a:lnTo>
                <a:lnTo>
                  <a:pt x="4707" y="3523"/>
                </a:lnTo>
                <a:lnTo>
                  <a:pt x="4701" y="3527"/>
                </a:lnTo>
                <a:lnTo>
                  <a:pt x="4699" y="3530"/>
                </a:lnTo>
                <a:lnTo>
                  <a:pt x="4697" y="3533"/>
                </a:lnTo>
                <a:lnTo>
                  <a:pt x="4696" y="3537"/>
                </a:lnTo>
                <a:lnTo>
                  <a:pt x="4696" y="3541"/>
                </a:lnTo>
                <a:lnTo>
                  <a:pt x="4698" y="3539"/>
                </a:lnTo>
                <a:lnTo>
                  <a:pt x="4701" y="3536"/>
                </a:lnTo>
                <a:lnTo>
                  <a:pt x="4703" y="3535"/>
                </a:lnTo>
                <a:lnTo>
                  <a:pt x="4706" y="3535"/>
                </a:lnTo>
                <a:lnTo>
                  <a:pt x="4712" y="3536"/>
                </a:lnTo>
                <a:lnTo>
                  <a:pt x="4718" y="3536"/>
                </a:lnTo>
                <a:lnTo>
                  <a:pt x="4723" y="3534"/>
                </a:lnTo>
                <a:lnTo>
                  <a:pt x="4727" y="3531"/>
                </a:lnTo>
                <a:lnTo>
                  <a:pt x="4734" y="3524"/>
                </a:lnTo>
                <a:lnTo>
                  <a:pt x="4742" y="3515"/>
                </a:lnTo>
                <a:lnTo>
                  <a:pt x="4752" y="3503"/>
                </a:lnTo>
                <a:lnTo>
                  <a:pt x="4764" y="3491"/>
                </a:lnTo>
                <a:lnTo>
                  <a:pt x="4761" y="3493"/>
                </a:lnTo>
                <a:lnTo>
                  <a:pt x="4758" y="3494"/>
                </a:lnTo>
                <a:lnTo>
                  <a:pt x="4755" y="3494"/>
                </a:lnTo>
                <a:lnTo>
                  <a:pt x="4753" y="3493"/>
                </a:lnTo>
                <a:lnTo>
                  <a:pt x="4751" y="3491"/>
                </a:lnTo>
                <a:lnTo>
                  <a:pt x="4749" y="3489"/>
                </a:lnTo>
                <a:lnTo>
                  <a:pt x="4748" y="3486"/>
                </a:lnTo>
                <a:lnTo>
                  <a:pt x="4747" y="3483"/>
                </a:lnTo>
                <a:lnTo>
                  <a:pt x="4752" y="3482"/>
                </a:lnTo>
                <a:lnTo>
                  <a:pt x="4757" y="3483"/>
                </a:lnTo>
                <a:lnTo>
                  <a:pt x="4761" y="3486"/>
                </a:lnTo>
                <a:lnTo>
                  <a:pt x="4765" y="3490"/>
                </a:lnTo>
                <a:lnTo>
                  <a:pt x="4770" y="3486"/>
                </a:lnTo>
                <a:lnTo>
                  <a:pt x="4776" y="3483"/>
                </a:lnTo>
                <a:lnTo>
                  <a:pt x="4782" y="3481"/>
                </a:lnTo>
                <a:lnTo>
                  <a:pt x="4789" y="3479"/>
                </a:lnTo>
                <a:lnTo>
                  <a:pt x="4795" y="3476"/>
                </a:lnTo>
                <a:lnTo>
                  <a:pt x="4800" y="3472"/>
                </a:lnTo>
                <a:lnTo>
                  <a:pt x="4802" y="3470"/>
                </a:lnTo>
                <a:lnTo>
                  <a:pt x="4804" y="3467"/>
                </a:lnTo>
                <a:lnTo>
                  <a:pt x="4805" y="3464"/>
                </a:lnTo>
                <a:lnTo>
                  <a:pt x="4807" y="3460"/>
                </a:lnTo>
                <a:lnTo>
                  <a:pt x="4808" y="3459"/>
                </a:lnTo>
                <a:lnTo>
                  <a:pt x="4811" y="3458"/>
                </a:lnTo>
                <a:lnTo>
                  <a:pt x="4814" y="3459"/>
                </a:lnTo>
                <a:lnTo>
                  <a:pt x="4816" y="3461"/>
                </a:lnTo>
                <a:lnTo>
                  <a:pt x="4819" y="3465"/>
                </a:lnTo>
                <a:lnTo>
                  <a:pt x="4821" y="3471"/>
                </a:lnTo>
                <a:lnTo>
                  <a:pt x="4821" y="3473"/>
                </a:lnTo>
                <a:lnTo>
                  <a:pt x="4821" y="3475"/>
                </a:lnTo>
                <a:lnTo>
                  <a:pt x="4821" y="3477"/>
                </a:lnTo>
                <a:lnTo>
                  <a:pt x="4819" y="3479"/>
                </a:lnTo>
                <a:lnTo>
                  <a:pt x="4815" y="3481"/>
                </a:lnTo>
                <a:lnTo>
                  <a:pt x="4811" y="3484"/>
                </a:lnTo>
                <a:lnTo>
                  <a:pt x="4808" y="3487"/>
                </a:lnTo>
                <a:lnTo>
                  <a:pt x="4806" y="3491"/>
                </a:lnTo>
                <a:lnTo>
                  <a:pt x="4802" y="3498"/>
                </a:lnTo>
                <a:lnTo>
                  <a:pt x="4799" y="3507"/>
                </a:lnTo>
                <a:lnTo>
                  <a:pt x="4797" y="3516"/>
                </a:lnTo>
                <a:lnTo>
                  <a:pt x="4794" y="3524"/>
                </a:lnTo>
                <a:lnTo>
                  <a:pt x="4791" y="3531"/>
                </a:lnTo>
                <a:lnTo>
                  <a:pt x="4786" y="3538"/>
                </a:lnTo>
                <a:lnTo>
                  <a:pt x="4784" y="3539"/>
                </a:lnTo>
                <a:lnTo>
                  <a:pt x="4780" y="3540"/>
                </a:lnTo>
                <a:lnTo>
                  <a:pt x="4780" y="3540"/>
                </a:lnTo>
                <a:lnTo>
                  <a:pt x="4780" y="3540"/>
                </a:lnTo>
                <a:lnTo>
                  <a:pt x="4776" y="3551"/>
                </a:lnTo>
                <a:lnTo>
                  <a:pt x="4772" y="3563"/>
                </a:lnTo>
                <a:lnTo>
                  <a:pt x="4768" y="3574"/>
                </a:lnTo>
                <a:lnTo>
                  <a:pt x="4764" y="3584"/>
                </a:lnTo>
                <a:lnTo>
                  <a:pt x="4761" y="3581"/>
                </a:lnTo>
                <a:lnTo>
                  <a:pt x="4759" y="3578"/>
                </a:lnTo>
                <a:lnTo>
                  <a:pt x="4758" y="3575"/>
                </a:lnTo>
                <a:lnTo>
                  <a:pt x="4758" y="3571"/>
                </a:lnTo>
                <a:lnTo>
                  <a:pt x="4758" y="3564"/>
                </a:lnTo>
                <a:lnTo>
                  <a:pt x="4759" y="3557"/>
                </a:lnTo>
                <a:lnTo>
                  <a:pt x="4756" y="3563"/>
                </a:lnTo>
                <a:lnTo>
                  <a:pt x="4754" y="3570"/>
                </a:lnTo>
                <a:lnTo>
                  <a:pt x="4753" y="3577"/>
                </a:lnTo>
                <a:lnTo>
                  <a:pt x="4752" y="3584"/>
                </a:lnTo>
                <a:lnTo>
                  <a:pt x="4751" y="3589"/>
                </a:lnTo>
                <a:lnTo>
                  <a:pt x="4750" y="3594"/>
                </a:lnTo>
                <a:lnTo>
                  <a:pt x="4748" y="3598"/>
                </a:lnTo>
                <a:lnTo>
                  <a:pt x="4746" y="3602"/>
                </a:lnTo>
                <a:lnTo>
                  <a:pt x="4743" y="3606"/>
                </a:lnTo>
                <a:lnTo>
                  <a:pt x="4740" y="3609"/>
                </a:lnTo>
                <a:lnTo>
                  <a:pt x="4735" y="3613"/>
                </a:lnTo>
                <a:lnTo>
                  <a:pt x="4730" y="3616"/>
                </a:lnTo>
                <a:lnTo>
                  <a:pt x="4728" y="3617"/>
                </a:lnTo>
                <a:lnTo>
                  <a:pt x="4726" y="3618"/>
                </a:lnTo>
                <a:lnTo>
                  <a:pt x="4728" y="3620"/>
                </a:lnTo>
                <a:lnTo>
                  <a:pt x="4730" y="3621"/>
                </a:lnTo>
                <a:lnTo>
                  <a:pt x="4732" y="3620"/>
                </a:lnTo>
                <a:lnTo>
                  <a:pt x="4735" y="3619"/>
                </a:lnTo>
                <a:lnTo>
                  <a:pt x="4740" y="3615"/>
                </a:lnTo>
                <a:lnTo>
                  <a:pt x="4744" y="3611"/>
                </a:lnTo>
                <a:lnTo>
                  <a:pt x="4748" y="3605"/>
                </a:lnTo>
                <a:lnTo>
                  <a:pt x="4752" y="3600"/>
                </a:lnTo>
                <a:lnTo>
                  <a:pt x="4754" y="3599"/>
                </a:lnTo>
                <a:lnTo>
                  <a:pt x="4757" y="3600"/>
                </a:lnTo>
                <a:lnTo>
                  <a:pt x="4760" y="3602"/>
                </a:lnTo>
                <a:lnTo>
                  <a:pt x="4762" y="3608"/>
                </a:lnTo>
                <a:lnTo>
                  <a:pt x="4754" y="3616"/>
                </a:lnTo>
                <a:lnTo>
                  <a:pt x="4745" y="3624"/>
                </a:lnTo>
                <a:lnTo>
                  <a:pt x="4736" y="3632"/>
                </a:lnTo>
                <a:lnTo>
                  <a:pt x="4727" y="3639"/>
                </a:lnTo>
                <a:lnTo>
                  <a:pt x="4723" y="3632"/>
                </a:lnTo>
                <a:lnTo>
                  <a:pt x="4719" y="3625"/>
                </a:lnTo>
                <a:lnTo>
                  <a:pt x="4719" y="3625"/>
                </a:lnTo>
                <a:lnTo>
                  <a:pt x="4719" y="3625"/>
                </a:lnTo>
                <a:lnTo>
                  <a:pt x="4716" y="3626"/>
                </a:lnTo>
                <a:lnTo>
                  <a:pt x="4713" y="3627"/>
                </a:lnTo>
                <a:lnTo>
                  <a:pt x="4711" y="3627"/>
                </a:lnTo>
                <a:lnTo>
                  <a:pt x="4708" y="3626"/>
                </a:lnTo>
                <a:lnTo>
                  <a:pt x="4707" y="3626"/>
                </a:lnTo>
                <a:lnTo>
                  <a:pt x="4707" y="3626"/>
                </a:lnTo>
                <a:lnTo>
                  <a:pt x="4705" y="3630"/>
                </a:lnTo>
                <a:lnTo>
                  <a:pt x="4703" y="3635"/>
                </a:lnTo>
                <a:lnTo>
                  <a:pt x="4700" y="3639"/>
                </a:lnTo>
                <a:lnTo>
                  <a:pt x="4696" y="3642"/>
                </a:lnTo>
                <a:lnTo>
                  <a:pt x="4700" y="3648"/>
                </a:lnTo>
                <a:lnTo>
                  <a:pt x="4703" y="3654"/>
                </a:lnTo>
                <a:lnTo>
                  <a:pt x="4703" y="3658"/>
                </a:lnTo>
                <a:lnTo>
                  <a:pt x="4702" y="3661"/>
                </a:lnTo>
                <a:lnTo>
                  <a:pt x="4700" y="3664"/>
                </a:lnTo>
                <a:lnTo>
                  <a:pt x="4697" y="3668"/>
                </a:lnTo>
                <a:lnTo>
                  <a:pt x="4695" y="3673"/>
                </a:lnTo>
                <a:lnTo>
                  <a:pt x="4690" y="3677"/>
                </a:lnTo>
                <a:lnTo>
                  <a:pt x="4686" y="3680"/>
                </a:lnTo>
                <a:lnTo>
                  <a:pt x="4681" y="3683"/>
                </a:lnTo>
                <a:lnTo>
                  <a:pt x="4676" y="3686"/>
                </a:lnTo>
                <a:lnTo>
                  <a:pt x="4673" y="3690"/>
                </a:lnTo>
                <a:lnTo>
                  <a:pt x="4672" y="3693"/>
                </a:lnTo>
                <a:lnTo>
                  <a:pt x="4671" y="3695"/>
                </a:lnTo>
                <a:lnTo>
                  <a:pt x="4670" y="3698"/>
                </a:lnTo>
                <a:lnTo>
                  <a:pt x="4671" y="3702"/>
                </a:lnTo>
                <a:lnTo>
                  <a:pt x="4669" y="3702"/>
                </a:lnTo>
                <a:lnTo>
                  <a:pt x="4667" y="3702"/>
                </a:lnTo>
                <a:lnTo>
                  <a:pt x="4667" y="3706"/>
                </a:lnTo>
                <a:lnTo>
                  <a:pt x="4666" y="3709"/>
                </a:lnTo>
                <a:lnTo>
                  <a:pt x="4665" y="3712"/>
                </a:lnTo>
                <a:lnTo>
                  <a:pt x="4664" y="3715"/>
                </a:lnTo>
                <a:lnTo>
                  <a:pt x="4660" y="3719"/>
                </a:lnTo>
                <a:lnTo>
                  <a:pt x="4654" y="3724"/>
                </a:lnTo>
                <a:lnTo>
                  <a:pt x="4649" y="3728"/>
                </a:lnTo>
                <a:lnTo>
                  <a:pt x="4643" y="3731"/>
                </a:lnTo>
                <a:lnTo>
                  <a:pt x="4638" y="3735"/>
                </a:lnTo>
                <a:lnTo>
                  <a:pt x="4635" y="3741"/>
                </a:lnTo>
                <a:lnTo>
                  <a:pt x="4630" y="3746"/>
                </a:lnTo>
                <a:lnTo>
                  <a:pt x="4624" y="3752"/>
                </a:lnTo>
                <a:lnTo>
                  <a:pt x="4621" y="3758"/>
                </a:lnTo>
                <a:lnTo>
                  <a:pt x="4619" y="3763"/>
                </a:lnTo>
                <a:lnTo>
                  <a:pt x="4623" y="3767"/>
                </a:lnTo>
                <a:lnTo>
                  <a:pt x="4627" y="3769"/>
                </a:lnTo>
                <a:lnTo>
                  <a:pt x="4630" y="3771"/>
                </a:lnTo>
                <a:lnTo>
                  <a:pt x="4632" y="3772"/>
                </a:lnTo>
                <a:lnTo>
                  <a:pt x="4633" y="3775"/>
                </a:lnTo>
                <a:lnTo>
                  <a:pt x="4634" y="3779"/>
                </a:lnTo>
                <a:lnTo>
                  <a:pt x="4635" y="3785"/>
                </a:lnTo>
                <a:lnTo>
                  <a:pt x="4637" y="3791"/>
                </a:lnTo>
                <a:lnTo>
                  <a:pt x="4639" y="3797"/>
                </a:lnTo>
                <a:lnTo>
                  <a:pt x="4642" y="3803"/>
                </a:lnTo>
                <a:lnTo>
                  <a:pt x="4644" y="3809"/>
                </a:lnTo>
                <a:lnTo>
                  <a:pt x="4647" y="3816"/>
                </a:lnTo>
                <a:lnTo>
                  <a:pt x="4647" y="3822"/>
                </a:lnTo>
                <a:lnTo>
                  <a:pt x="4647" y="3829"/>
                </a:lnTo>
                <a:lnTo>
                  <a:pt x="4640" y="3834"/>
                </a:lnTo>
                <a:lnTo>
                  <a:pt x="4633" y="3838"/>
                </a:lnTo>
                <a:lnTo>
                  <a:pt x="4630" y="3838"/>
                </a:lnTo>
                <a:lnTo>
                  <a:pt x="4626" y="3838"/>
                </a:lnTo>
                <a:lnTo>
                  <a:pt x="4623" y="3840"/>
                </a:lnTo>
                <a:lnTo>
                  <a:pt x="4620" y="3842"/>
                </a:lnTo>
                <a:lnTo>
                  <a:pt x="4617" y="3844"/>
                </a:lnTo>
                <a:lnTo>
                  <a:pt x="4613" y="3846"/>
                </a:lnTo>
                <a:lnTo>
                  <a:pt x="4610" y="3846"/>
                </a:lnTo>
                <a:lnTo>
                  <a:pt x="4606" y="3844"/>
                </a:lnTo>
                <a:lnTo>
                  <a:pt x="4604" y="3846"/>
                </a:lnTo>
                <a:lnTo>
                  <a:pt x="4603" y="3849"/>
                </a:lnTo>
                <a:lnTo>
                  <a:pt x="4601" y="3851"/>
                </a:lnTo>
                <a:lnTo>
                  <a:pt x="4597" y="3852"/>
                </a:lnTo>
                <a:lnTo>
                  <a:pt x="4596" y="3856"/>
                </a:lnTo>
                <a:lnTo>
                  <a:pt x="4595" y="3859"/>
                </a:lnTo>
                <a:lnTo>
                  <a:pt x="4602" y="3857"/>
                </a:lnTo>
                <a:lnTo>
                  <a:pt x="4608" y="3854"/>
                </a:lnTo>
                <a:lnTo>
                  <a:pt x="4612" y="3858"/>
                </a:lnTo>
                <a:lnTo>
                  <a:pt x="4616" y="3863"/>
                </a:lnTo>
                <a:lnTo>
                  <a:pt x="4619" y="3867"/>
                </a:lnTo>
                <a:lnTo>
                  <a:pt x="4622" y="3872"/>
                </a:lnTo>
                <a:lnTo>
                  <a:pt x="4623" y="3877"/>
                </a:lnTo>
                <a:lnTo>
                  <a:pt x="4624" y="3882"/>
                </a:lnTo>
                <a:lnTo>
                  <a:pt x="4623" y="3889"/>
                </a:lnTo>
                <a:lnTo>
                  <a:pt x="4621" y="3895"/>
                </a:lnTo>
                <a:lnTo>
                  <a:pt x="4621" y="3895"/>
                </a:lnTo>
                <a:lnTo>
                  <a:pt x="4621" y="3895"/>
                </a:lnTo>
                <a:lnTo>
                  <a:pt x="4616" y="3894"/>
                </a:lnTo>
                <a:lnTo>
                  <a:pt x="4612" y="3892"/>
                </a:lnTo>
                <a:lnTo>
                  <a:pt x="4610" y="3890"/>
                </a:lnTo>
                <a:lnTo>
                  <a:pt x="4609" y="3887"/>
                </a:lnTo>
                <a:lnTo>
                  <a:pt x="4609" y="3879"/>
                </a:lnTo>
                <a:lnTo>
                  <a:pt x="4610" y="3872"/>
                </a:lnTo>
                <a:lnTo>
                  <a:pt x="4602" y="3872"/>
                </a:lnTo>
                <a:lnTo>
                  <a:pt x="4593" y="3874"/>
                </a:lnTo>
                <a:lnTo>
                  <a:pt x="4591" y="3871"/>
                </a:lnTo>
                <a:lnTo>
                  <a:pt x="4590" y="3868"/>
                </a:lnTo>
                <a:lnTo>
                  <a:pt x="4588" y="3872"/>
                </a:lnTo>
                <a:lnTo>
                  <a:pt x="4588" y="3876"/>
                </a:lnTo>
                <a:lnTo>
                  <a:pt x="4586" y="3875"/>
                </a:lnTo>
                <a:lnTo>
                  <a:pt x="4589" y="3881"/>
                </a:lnTo>
                <a:lnTo>
                  <a:pt x="4590" y="3887"/>
                </a:lnTo>
                <a:lnTo>
                  <a:pt x="4590" y="3893"/>
                </a:lnTo>
                <a:lnTo>
                  <a:pt x="4591" y="3899"/>
                </a:lnTo>
                <a:lnTo>
                  <a:pt x="4591" y="3905"/>
                </a:lnTo>
                <a:lnTo>
                  <a:pt x="4593" y="3911"/>
                </a:lnTo>
                <a:lnTo>
                  <a:pt x="4596" y="3916"/>
                </a:lnTo>
                <a:lnTo>
                  <a:pt x="4602" y="3920"/>
                </a:lnTo>
                <a:lnTo>
                  <a:pt x="4602" y="3920"/>
                </a:lnTo>
                <a:lnTo>
                  <a:pt x="4613" y="3915"/>
                </a:lnTo>
                <a:lnTo>
                  <a:pt x="4623" y="3911"/>
                </a:lnTo>
                <a:lnTo>
                  <a:pt x="4624" y="3911"/>
                </a:lnTo>
                <a:lnTo>
                  <a:pt x="4624" y="3912"/>
                </a:lnTo>
                <a:lnTo>
                  <a:pt x="4624" y="3911"/>
                </a:lnTo>
                <a:lnTo>
                  <a:pt x="4624" y="3911"/>
                </a:lnTo>
                <a:lnTo>
                  <a:pt x="4627" y="3906"/>
                </a:lnTo>
                <a:lnTo>
                  <a:pt x="4630" y="3902"/>
                </a:lnTo>
                <a:lnTo>
                  <a:pt x="4631" y="3898"/>
                </a:lnTo>
                <a:lnTo>
                  <a:pt x="4631" y="3893"/>
                </a:lnTo>
                <a:lnTo>
                  <a:pt x="4631" y="3882"/>
                </a:lnTo>
                <a:lnTo>
                  <a:pt x="4629" y="3873"/>
                </a:lnTo>
                <a:lnTo>
                  <a:pt x="4628" y="3866"/>
                </a:lnTo>
                <a:lnTo>
                  <a:pt x="4627" y="3859"/>
                </a:lnTo>
                <a:lnTo>
                  <a:pt x="4628" y="3856"/>
                </a:lnTo>
                <a:lnTo>
                  <a:pt x="4629" y="3852"/>
                </a:lnTo>
                <a:lnTo>
                  <a:pt x="4633" y="3849"/>
                </a:lnTo>
                <a:lnTo>
                  <a:pt x="4638" y="3845"/>
                </a:lnTo>
                <a:lnTo>
                  <a:pt x="4636" y="3850"/>
                </a:lnTo>
                <a:lnTo>
                  <a:pt x="4635" y="3853"/>
                </a:lnTo>
                <a:lnTo>
                  <a:pt x="4635" y="3856"/>
                </a:lnTo>
                <a:lnTo>
                  <a:pt x="4635" y="3859"/>
                </a:lnTo>
                <a:lnTo>
                  <a:pt x="4638" y="3863"/>
                </a:lnTo>
                <a:lnTo>
                  <a:pt x="4643" y="3866"/>
                </a:lnTo>
                <a:lnTo>
                  <a:pt x="4648" y="3868"/>
                </a:lnTo>
                <a:lnTo>
                  <a:pt x="4653" y="3871"/>
                </a:lnTo>
                <a:lnTo>
                  <a:pt x="4655" y="3873"/>
                </a:lnTo>
                <a:lnTo>
                  <a:pt x="4656" y="3875"/>
                </a:lnTo>
                <a:lnTo>
                  <a:pt x="4657" y="3878"/>
                </a:lnTo>
                <a:lnTo>
                  <a:pt x="4657" y="3881"/>
                </a:lnTo>
                <a:lnTo>
                  <a:pt x="4658" y="3890"/>
                </a:lnTo>
                <a:lnTo>
                  <a:pt x="4661" y="3898"/>
                </a:lnTo>
                <a:lnTo>
                  <a:pt x="4661" y="3898"/>
                </a:lnTo>
                <a:lnTo>
                  <a:pt x="4659" y="3904"/>
                </a:lnTo>
                <a:lnTo>
                  <a:pt x="4654" y="3911"/>
                </a:lnTo>
                <a:lnTo>
                  <a:pt x="4653" y="3915"/>
                </a:lnTo>
                <a:lnTo>
                  <a:pt x="4652" y="3918"/>
                </a:lnTo>
                <a:lnTo>
                  <a:pt x="4653" y="3920"/>
                </a:lnTo>
                <a:lnTo>
                  <a:pt x="4654" y="3922"/>
                </a:lnTo>
                <a:lnTo>
                  <a:pt x="4655" y="3924"/>
                </a:lnTo>
                <a:lnTo>
                  <a:pt x="4657" y="3926"/>
                </a:lnTo>
                <a:lnTo>
                  <a:pt x="4663" y="3928"/>
                </a:lnTo>
                <a:lnTo>
                  <a:pt x="4669" y="3930"/>
                </a:lnTo>
                <a:lnTo>
                  <a:pt x="4672" y="3931"/>
                </a:lnTo>
                <a:lnTo>
                  <a:pt x="4674" y="3933"/>
                </a:lnTo>
                <a:lnTo>
                  <a:pt x="4675" y="3937"/>
                </a:lnTo>
                <a:lnTo>
                  <a:pt x="4674" y="3943"/>
                </a:lnTo>
                <a:lnTo>
                  <a:pt x="4673" y="3948"/>
                </a:lnTo>
                <a:lnTo>
                  <a:pt x="4670" y="3951"/>
                </a:lnTo>
                <a:lnTo>
                  <a:pt x="4667" y="3953"/>
                </a:lnTo>
                <a:lnTo>
                  <a:pt x="4664" y="3954"/>
                </a:lnTo>
                <a:lnTo>
                  <a:pt x="4657" y="3955"/>
                </a:lnTo>
                <a:lnTo>
                  <a:pt x="4650" y="3955"/>
                </a:lnTo>
                <a:lnTo>
                  <a:pt x="4650" y="3955"/>
                </a:lnTo>
                <a:lnTo>
                  <a:pt x="4650" y="3955"/>
                </a:lnTo>
                <a:lnTo>
                  <a:pt x="4649" y="3967"/>
                </a:lnTo>
                <a:lnTo>
                  <a:pt x="4648" y="3984"/>
                </a:lnTo>
                <a:lnTo>
                  <a:pt x="4646" y="3986"/>
                </a:lnTo>
                <a:lnTo>
                  <a:pt x="4642" y="3988"/>
                </a:lnTo>
                <a:lnTo>
                  <a:pt x="4640" y="3990"/>
                </a:lnTo>
                <a:lnTo>
                  <a:pt x="4637" y="3990"/>
                </a:lnTo>
                <a:lnTo>
                  <a:pt x="4631" y="3991"/>
                </a:lnTo>
                <a:lnTo>
                  <a:pt x="4625" y="3991"/>
                </a:lnTo>
                <a:lnTo>
                  <a:pt x="4625" y="3992"/>
                </a:lnTo>
                <a:lnTo>
                  <a:pt x="4622" y="3991"/>
                </a:lnTo>
                <a:lnTo>
                  <a:pt x="4620" y="3989"/>
                </a:lnTo>
                <a:lnTo>
                  <a:pt x="4617" y="3987"/>
                </a:lnTo>
                <a:lnTo>
                  <a:pt x="4615" y="3983"/>
                </a:lnTo>
                <a:lnTo>
                  <a:pt x="4610" y="3975"/>
                </a:lnTo>
                <a:lnTo>
                  <a:pt x="4607" y="3969"/>
                </a:lnTo>
                <a:lnTo>
                  <a:pt x="4600" y="3961"/>
                </a:lnTo>
                <a:lnTo>
                  <a:pt x="4593" y="3952"/>
                </a:lnTo>
                <a:lnTo>
                  <a:pt x="4590" y="3952"/>
                </a:lnTo>
                <a:lnTo>
                  <a:pt x="4589" y="3953"/>
                </a:lnTo>
                <a:lnTo>
                  <a:pt x="4590" y="3955"/>
                </a:lnTo>
                <a:lnTo>
                  <a:pt x="4591" y="3957"/>
                </a:lnTo>
                <a:lnTo>
                  <a:pt x="4591" y="3960"/>
                </a:lnTo>
                <a:lnTo>
                  <a:pt x="4590" y="3963"/>
                </a:lnTo>
                <a:lnTo>
                  <a:pt x="4585" y="3966"/>
                </a:lnTo>
                <a:lnTo>
                  <a:pt x="4576" y="3968"/>
                </a:lnTo>
                <a:lnTo>
                  <a:pt x="4576" y="3968"/>
                </a:lnTo>
                <a:lnTo>
                  <a:pt x="4577" y="3976"/>
                </a:lnTo>
                <a:lnTo>
                  <a:pt x="4579" y="3984"/>
                </a:lnTo>
                <a:lnTo>
                  <a:pt x="4580" y="3992"/>
                </a:lnTo>
                <a:lnTo>
                  <a:pt x="4582" y="4001"/>
                </a:lnTo>
                <a:lnTo>
                  <a:pt x="4582" y="4000"/>
                </a:lnTo>
                <a:lnTo>
                  <a:pt x="4581" y="4000"/>
                </a:lnTo>
                <a:lnTo>
                  <a:pt x="4585" y="4009"/>
                </a:lnTo>
                <a:lnTo>
                  <a:pt x="4590" y="4017"/>
                </a:lnTo>
                <a:lnTo>
                  <a:pt x="4591" y="4024"/>
                </a:lnTo>
                <a:lnTo>
                  <a:pt x="4592" y="4030"/>
                </a:lnTo>
                <a:lnTo>
                  <a:pt x="4592" y="4030"/>
                </a:lnTo>
                <a:lnTo>
                  <a:pt x="4594" y="4024"/>
                </a:lnTo>
                <a:lnTo>
                  <a:pt x="4596" y="4017"/>
                </a:lnTo>
                <a:lnTo>
                  <a:pt x="4601" y="4019"/>
                </a:lnTo>
                <a:lnTo>
                  <a:pt x="4604" y="4019"/>
                </a:lnTo>
                <a:lnTo>
                  <a:pt x="4605" y="4019"/>
                </a:lnTo>
                <a:lnTo>
                  <a:pt x="4606" y="4020"/>
                </a:lnTo>
                <a:lnTo>
                  <a:pt x="4606" y="4022"/>
                </a:lnTo>
                <a:lnTo>
                  <a:pt x="4606" y="4024"/>
                </a:lnTo>
                <a:lnTo>
                  <a:pt x="4606" y="4024"/>
                </a:lnTo>
                <a:lnTo>
                  <a:pt x="4609" y="4022"/>
                </a:lnTo>
                <a:lnTo>
                  <a:pt x="4611" y="4020"/>
                </a:lnTo>
                <a:lnTo>
                  <a:pt x="4611" y="4019"/>
                </a:lnTo>
                <a:lnTo>
                  <a:pt x="4610" y="4018"/>
                </a:lnTo>
                <a:lnTo>
                  <a:pt x="4609" y="4015"/>
                </a:lnTo>
                <a:lnTo>
                  <a:pt x="4609" y="4013"/>
                </a:lnTo>
                <a:lnTo>
                  <a:pt x="4609" y="4010"/>
                </a:lnTo>
                <a:lnTo>
                  <a:pt x="4610" y="4007"/>
                </a:lnTo>
                <a:lnTo>
                  <a:pt x="4604" y="4006"/>
                </a:lnTo>
                <a:lnTo>
                  <a:pt x="4598" y="4004"/>
                </a:lnTo>
                <a:lnTo>
                  <a:pt x="4597" y="3999"/>
                </a:lnTo>
                <a:lnTo>
                  <a:pt x="4596" y="3993"/>
                </a:lnTo>
                <a:lnTo>
                  <a:pt x="4601" y="3993"/>
                </a:lnTo>
                <a:lnTo>
                  <a:pt x="4604" y="3994"/>
                </a:lnTo>
                <a:lnTo>
                  <a:pt x="4611" y="4000"/>
                </a:lnTo>
                <a:lnTo>
                  <a:pt x="4618" y="4005"/>
                </a:lnTo>
                <a:lnTo>
                  <a:pt x="4618" y="4005"/>
                </a:lnTo>
                <a:lnTo>
                  <a:pt x="4620" y="4003"/>
                </a:lnTo>
                <a:lnTo>
                  <a:pt x="4622" y="4000"/>
                </a:lnTo>
                <a:lnTo>
                  <a:pt x="4622" y="3998"/>
                </a:lnTo>
                <a:lnTo>
                  <a:pt x="4624" y="3997"/>
                </a:lnTo>
                <a:lnTo>
                  <a:pt x="4625" y="3997"/>
                </a:lnTo>
                <a:lnTo>
                  <a:pt x="4628" y="3998"/>
                </a:lnTo>
                <a:lnTo>
                  <a:pt x="4630" y="4000"/>
                </a:lnTo>
                <a:lnTo>
                  <a:pt x="4632" y="4001"/>
                </a:lnTo>
                <a:lnTo>
                  <a:pt x="4633" y="4001"/>
                </a:lnTo>
                <a:lnTo>
                  <a:pt x="4634" y="4001"/>
                </a:lnTo>
                <a:lnTo>
                  <a:pt x="4636" y="3999"/>
                </a:lnTo>
                <a:lnTo>
                  <a:pt x="4637" y="3995"/>
                </a:lnTo>
                <a:lnTo>
                  <a:pt x="4638" y="3992"/>
                </a:lnTo>
                <a:lnTo>
                  <a:pt x="4640" y="3989"/>
                </a:lnTo>
                <a:lnTo>
                  <a:pt x="4640" y="3988"/>
                </a:lnTo>
                <a:lnTo>
                  <a:pt x="4642" y="3988"/>
                </a:lnTo>
                <a:lnTo>
                  <a:pt x="4643" y="3988"/>
                </a:lnTo>
                <a:lnTo>
                  <a:pt x="4646" y="3989"/>
                </a:lnTo>
                <a:lnTo>
                  <a:pt x="4647" y="3995"/>
                </a:lnTo>
                <a:lnTo>
                  <a:pt x="4649" y="4000"/>
                </a:lnTo>
                <a:lnTo>
                  <a:pt x="4652" y="4005"/>
                </a:lnTo>
                <a:lnTo>
                  <a:pt x="4655" y="4009"/>
                </a:lnTo>
                <a:lnTo>
                  <a:pt x="4662" y="4017"/>
                </a:lnTo>
                <a:lnTo>
                  <a:pt x="4668" y="4026"/>
                </a:lnTo>
                <a:lnTo>
                  <a:pt x="4668" y="4020"/>
                </a:lnTo>
                <a:lnTo>
                  <a:pt x="4669" y="4015"/>
                </a:lnTo>
                <a:lnTo>
                  <a:pt x="4671" y="4011"/>
                </a:lnTo>
                <a:lnTo>
                  <a:pt x="4676" y="4007"/>
                </a:lnTo>
                <a:lnTo>
                  <a:pt x="4680" y="4000"/>
                </a:lnTo>
                <a:lnTo>
                  <a:pt x="4685" y="3993"/>
                </a:lnTo>
                <a:lnTo>
                  <a:pt x="4692" y="3992"/>
                </a:lnTo>
                <a:lnTo>
                  <a:pt x="4698" y="3991"/>
                </a:lnTo>
                <a:lnTo>
                  <a:pt x="4700" y="3991"/>
                </a:lnTo>
                <a:lnTo>
                  <a:pt x="4703" y="3990"/>
                </a:lnTo>
                <a:lnTo>
                  <a:pt x="4699" y="3998"/>
                </a:lnTo>
                <a:lnTo>
                  <a:pt x="4695" y="4004"/>
                </a:lnTo>
                <a:lnTo>
                  <a:pt x="4689" y="4008"/>
                </a:lnTo>
                <a:lnTo>
                  <a:pt x="4683" y="4012"/>
                </a:lnTo>
                <a:lnTo>
                  <a:pt x="4681" y="4018"/>
                </a:lnTo>
                <a:lnTo>
                  <a:pt x="4678" y="4023"/>
                </a:lnTo>
                <a:lnTo>
                  <a:pt x="4674" y="4027"/>
                </a:lnTo>
                <a:lnTo>
                  <a:pt x="4669" y="4030"/>
                </a:lnTo>
                <a:lnTo>
                  <a:pt x="4670" y="4033"/>
                </a:lnTo>
                <a:lnTo>
                  <a:pt x="4660" y="4043"/>
                </a:lnTo>
                <a:lnTo>
                  <a:pt x="4650" y="4053"/>
                </a:lnTo>
                <a:lnTo>
                  <a:pt x="4646" y="4063"/>
                </a:lnTo>
                <a:lnTo>
                  <a:pt x="4641" y="4073"/>
                </a:lnTo>
                <a:lnTo>
                  <a:pt x="4638" y="4073"/>
                </a:lnTo>
                <a:lnTo>
                  <a:pt x="4636" y="4073"/>
                </a:lnTo>
                <a:lnTo>
                  <a:pt x="4634" y="4072"/>
                </a:lnTo>
                <a:lnTo>
                  <a:pt x="4634" y="4070"/>
                </a:lnTo>
                <a:lnTo>
                  <a:pt x="4633" y="4066"/>
                </a:lnTo>
                <a:lnTo>
                  <a:pt x="4632" y="4062"/>
                </a:lnTo>
                <a:lnTo>
                  <a:pt x="4627" y="4066"/>
                </a:lnTo>
                <a:lnTo>
                  <a:pt x="4623" y="4070"/>
                </a:lnTo>
                <a:lnTo>
                  <a:pt x="4618" y="4071"/>
                </a:lnTo>
                <a:lnTo>
                  <a:pt x="4613" y="4072"/>
                </a:lnTo>
                <a:lnTo>
                  <a:pt x="4613" y="4075"/>
                </a:lnTo>
                <a:lnTo>
                  <a:pt x="4613" y="4077"/>
                </a:lnTo>
                <a:lnTo>
                  <a:pt x="4605" y="4087"/>
                </a:lnTo>
                <a:lnTo>
                  <a:pt x="4597" y="4097"/>
                </a:lnTo>
                <a:lnTo>
                  <a:pt x="4593" y="4101"/>
                </a:lnTo>
                <a:lnTo>
                  <a:pt x="4588" y="4103"/>
                </a:lnTo>
                <a:lnTo>
                  <a:pt x="4585" y="4104"/>
                </a:lnTo>
                <a:lnTo>
                  <a:pt x="4581" y="4104"/>
                </a:lnTo>
                <a:lnTo>
                  <a:pt x="4578" y="4103"/>
                </a:lnTo>
                <a:lnTo>
                  <a:pt x="4574" y="4101"/>
                </a:lnTo>
                <a:lnTo>
                  <a:pt x="4573" y="4096"/>
                </a:lnTo>
                <a:lnTo>
                  <a:pt x="4573" y="4091"/>
                </a:lnTo>
                <a:lnTo>
                  <a:pt x="4575" y="4082"/>
                </a:lnTo>
                <a:lnTo>
                  <a:pt x="4578" y="4074"/>
                </a:lnTo>
                <a:lnTo>
                  <a:pt x="4582" y="4067"/>
                </a:lnTo>
                <a:lnTo>
                  <a:pt x="4586" y="4059"/>
                </a:lnTo>
                <a:lnTo>
                  <a:pt x="4581" y="4063"/>
                </a:lnTo>
                <a:lnTo>
                  <a:pt x="4576" y="4065"/>
                </a:lnTo>
                <a:lnTo>
                  <a:pt x="4573" y="4065"/>
                </a:lnTo>
                <a:lnTo>
                  <a:pt x="4570" y="4065"/>
                </a:lnTo>
                <a:lnTo>
                  <a:pt x="4567" y="4064"/>
                </a:lnTo>
                <a:lnTo>
                  <a:pt x="4563" y="4063"/>
                </a:lnTo>
                <a:lnTo>
                  <a:pt x="4563" y="4060"/>
                </a:lnTo>
                <a:lnTo>
                  <a:pt x="4562" y="4058"/>
                </a:lnTo>
                <a:lnTo>
                  <a:pt x="4560" y="4050"/>
                </a:lnTo>
                <a:lnTo>
                  <a:pt x="4558" y="4044"/>
                </a:lnTo>
                <a:lnTo>
                  <a:pt x="4558" y="4040"/>
                </a:lnTo>
                <a:lnTo>
                  <a:pt x="4558" y="4037"/>
                </a:lnTo>
                <a:lnTo>
                  <a:pt x="4560" y="4033"/>
                </a:lnTo>
                <a:lnTo>
                  <a:pt x="4563" y="4030"/>
                </a:lnTo>
                <a:lnTo>
                  <a:pt x="4563" y="4030"/>
                </a:lnTo>
                <a:lnTo>
                  <a:pt x="4563" y="4030"/>
                </a:lnTo>
                <a:lnTo>
                  <a:pt x="4558" y="4030"/>
                </a:lnTo>
                <a:lnTo>
                  <a:pt x="4555" y="4031"/>
                </a:lnTo>
                <a:lnTo>
                  <a:pt x="4552" y="4034"/>
                </a:lnTo>
                <a:lnTo>
                  <a:pt x="4550" y="4038"/>
                </a:lnTo>
                <a:lnTo>
                  <a:pt x="4547" y="4046"/>
                </a:lnTo>
                <a:lnTo>
                  <a:pt x="4544" y="4054"/>
                </a:lnTo>
                <a:lnTo>
                  <a:pt x="4550" y="4060"/>
                </a:lnTo>
                <a:lnTo>
                  <a:pt x="4558" y="4065"/>
                </a:lnTo>
                <a:lnTo>
                  <a:pt x="4556" y="4074"/>
                </a:lnTo>
                <a:lnTo>
                  <a:pt x="4555" y="4084"/>
                </a:lnTo>
                <a:lnTo>
                  <a:pt x="4548" y="4084"/>
                </a:lnTo>
                <a:lnTo>
                  <a:pt x="4544" y="4083"/>
                </a:lnTo>
                <a:lnTo>
                  <a:pt x="4540" y="4082"/>
                </a:lnTo>
                <a:lnTo>
                  <a:pt x="4538" y="4080"/>
                </a:lnTo>
                <a:lnTo>
                  <a:pt x="4536" y="4078"/>
                </a:lnTo>
                <a:lnTo>
                  <a:pt x="4534" y="4076"/>
                </a:lnTo>
                <a:lnTo>
                  <a:pt x="4531" y="4075"/>
                </a:lnTo>
                <a:lnTo>
                  <a:pt x="4528" y="4075"/>
                </a:lnTo>
                <a:lnTo>
                  <a:pt x="4528" y="4075"/>
                </a:lnTo>
                <a:lnTo>
                  <a:pt x="4527" y="4075"/>
                </a:lnTo>
                <a:lnTo>
                  <a:pt x="4522" y="4075"/>
                </a:lnTo>
                <a:lnTo>
                  <a:pt x="4517" y="4073"/>
                </a:lnTo>
                <a:lnTo>
                  <a:pt x="4512" y="4070"/>
                </a:lnTo>
                <a:lnTo>
                  <a:pt x="4506" y="4067"/>
                </a:lnTo>
                <a:lnTo>
                  <a:pt x="4501" y="4064"/>
                </a:lnTo>
                <a:lnTo>
                  <a:pt x="4498" y="4062"/>
                </a:lnTo>
                <a:lnTo>
                  <a:pt x="4497" y="4061"/>
                </a:lnTo>
                <a:lnTo>
                  <a:pt x="4496" y="4061"/>
                </a:lnTo>
                <a:lnTo>
                  <a:pt x="4495" y="4061"/>
                </a:lnTo>
                <a:lnTo>
                  <a:pt x="4495" y="4062"/>
                </a:lnTo>
                <a:lnTo>
                  <a:pt x="4497" y="4072"/>
                </a:lnTo>
                <a:lnTo>
                  <a:pt x="4500" y="4089"/>
                </a:lnTo>
                <a:lnTo>
                  <a:pt x="4503" y="4104"/>
                </a:lnTo>
                <a:lnTo>
                  <a:pt x="4504" y="4112"/>
                </a:lnTo>
                <a:lnTo>
                  <a:pt x="4513" y="4110"/>
                </a:lnTo>
                <a:lnTo>
                  <a:pt x="4518" y="4103"/>
                </a:lnTo>
                <a:lnTo>
                  <a:pt x="4519" y="4102"/>
                </a:lnTo>
                <a:lnTo>
                  <a:pt x="4513" y="4097"/>
                </a:lnTo>
                <a:lnTo>
                  <a:pt x="4502" y="4090"/>
                </a:lnTo>
                <a:lnTo>
                  <a:pt x="4501" y="4086"/>
                </a:lnTo>
                <a:lnTo>
                  <a:pt x="4500" y="4081"/>
                </a:lnTo>
                <a:lnTo>
                  <a:pt x="4491" y="4082"/>
                </a:lnTo>
                <a:lnTo>
                  <a:pt x="4482" y="4082"/>
                </a:lnTo>
                <a:lnTo>
                  <a:pt x="4482" y="4082"/>
                </a:lnTo>
                <a:lnTo>
                  <a:pt x="4482" y="4082"/>
                </a:lnTo>
                <a:lnTo>
                  <a:pt x="4473" y="4094"/>
                </a:lnTo>
                <a:lnTo>
                  <a:pt x="4463" y="4106"/>
                </a:lnTo>
                <a:lnTo>
                  <a:pt x="4458" y="4113"/>
                </a:lnTo>
                <a:lnTo>
                  <a:pt x="4455" y="4120"/>
                </a:lnTo>
                <a:lnTo>
                  <a:pt x="4454" y="4124"/>
                </a:lnTo>
                <a:lnTo>
                  <a:pt x="4454" y="4128"/>
                </a:lnTo>
                <a:lnTo>
                  <a:pt x="4455" y="4132"/>
                </a:lnTo>
                <a:lnTo>
                  <a:pt x="4456" y="4137"/>
                </a:lnTo>
                <a:lnTo>
                  <a:pt x="4456" y="4138"/>
                </a:lnTo>
                <a:lnTo>
                  <a:pt x="4455" y="4140"/>
                </a:lnTo>
                <a:lnTo>
                  <a:pt x="4453" y="4141"/>
                </a:lnTo>
                <a:lnTo>
                  <a:pt x="4451" y="4142"/>
                </a:lnTo>
                <a:lnTo>
                  <a:pt x="4449" y="4143"/>
                </a:lnTo>
                <a:lnTo>
                  <a:pt x="4447" y="4143"/>
                </a:lnTo>
                <a:lnTo>
                  <a:pt x="4445" y="4142"/>
                </a:lnTo>
                <a:lnTo>
                  <a:pt x="4444" y="4141"/>
                </a:lnTo>
                <a:lnTo>
                  <a:pt x="4440" y="4136"/>
                </a:lnTo>
                <a:lnTo>
                  <a:pt x="4438" y="4132"/>
                </a:lnTo>
                <a:lnTo>
                  <a:pt x="4435" y="4130"/>
                </a:lnTo>
                <a:lnTo>
                  <a:pt x="4433" y="4128"/>
                </a:lnTo>
                <a:lnTo>
                  <a:pt x="4432" y="4128"/>
                </a:lnTo>
                <a:lnTo>
                  <a:pt x="4430" y="4128"/>
                </a:lnTo>
                <a:lnTo>
                  <a:pt x="4429" y="4129"/>
                </a:lnTo>
                <a:lnTo>
                  <a:pt x="4428" y="4131"/>
                </a:lnTo>
                <a:lnTo>
                  <a:pt x="4424" y="4141"/>
                </a:lnTo>
                <a:lnTo>
                  <a:pt x="4420" y="4148"/>
                </a:lnTo>
                <a:lnTo>
                  <a:pt x="4414" y="4160"/>
                </a:lnTo>
                <a:lnTo>
                  <a:pt x="4409" y="4172"/>
                </a:lnTo>
                <a:lnTo>
                  <a:pt x="4407" y="4178"/>
                </a:lnTo>
                <a:lnTo>
                  <a:pt x="4405" y="4184"/>
                </a:lnTo>
                <a:lnTo>
                  <a:pt x="4404" y="4190"/>
                </a:lnTo>
                <a:lnTo>
                  <a:pt x="4404" y="4197"/>
                </a:lnTo>
                <a:lnTo>
                  <a:pt x="4406" y="4205"/>
                </a:lnTo>
                <a:lnTo>
                  <a:pt x="4408" y="4214"/>
                </a:lnTo>
                <a:lnTo>
                  <a:pt x="4410" y="4219"/>
                </a:lnTo>
                <a:lnTo>
                  <a:pt x="4410" y="4223"/>
                </a:lnTo>
                <a:lnTo>
                  <a:pt x="4411" y="4227"/>
                </a:lnTo>
                <a:lnTo>
                  <a:pt x="4410" y="4232"/>
                </a:lnTo>
                <a:lnTo>
                  <a:pt x="4410" y="4232"/>
                </a:lnTo>
                <a:lnTo>
                  <a:pt x="4413" y="4235"/>
                </a:lnTo>
                <a:lnTo>
                  <a:pt x="4414" y="4238"/>
                </a:lnTo>
                <a:lnTo>
                  <a:pt x="4416" y="4241"/>
                </a:lnTo>
                <a:lnTo>
                  <a:pt x="4414" y="4244"/>
                </a:lnTo>
                <a:lnTo>
                  <a:pt x="4412" y="4250"/>
                </a:lnTo>
                <a:lnTo>
                  <a:pt x="4407" y="4255"/>
                </a:lnTo>
                <a:lnTo>
                  <a:pt x="4406" y="4256"/>
                </a:lnTo>
                <a:lnTo>
                  <a:pt x="4405" y="4258"/>
                </a:lnTo>
                <a:lnTo>
                  <a:pt x="4405" y="4259"/>
                </a:lnTo>
                <a:lnTo>
                  <a:pt x="4405" y="4261"/>
                </a:lnTo>
                <a:lnTo>
                  <a:pt x="4406" y="4265"/>
                </a:lnTo>
                <a:lnTo>
                  <a:pt x="4408" y="4269"/>
                </a:lnTo>
                <a:lnTo>
                  <a:pt x="4409" y="4273"/>
                </a:lnTo>
                <a:lnTo>
                  <a:pt x="4409" y="4277"/>
                </a:lnTo>
                <a:lnTo>
                  <a:pt x="4408" y="4278"/>
                </a:lnTo>
                <a:lnTo>
                  <a:pt x="4406" y="4280"/>
                </a:lnTo>
                <a:lnTo>
                  <a:pt x="4404" y="4281"/>
                </a:lnTo>
                <a:lnTo>
                  <a:pt x="4401" y="4282"/>
                </a:lnTo>
                <a:lnTo>
                  <a:pt x="4397" y="4281"/>
                </a:lnTo>
                <a:lnTo>
                  <a:pt x="4394" y="4283"/>
                </a:lnTo>
                <a:lnTo>
                  <a:pt x="4391" y="4286"/>
                </a:lnTo>
                <a:lnTo>
                  <a:pt x="4388" y="4289"/>
                </a:lnTo>
                <a:lnTo>
                  <a:pt x="4386" y="4292"/>
                </a:lnTo>
                <a:lnTo>
                  <a:pt x="4383" y="4293"/>
                </a:lnTo>
                <a:lnTo>
                  <a:pt x="4381" y="4294"/>
                </a:lnTo>
                <a:lnTo>
                  <a:pt x="4379" y="4294"/>
                </a:lnTo>
                <a:lnTo>
                  <a:pt x="4377" y="4293"/>
                </a:lnTo>
                <a:lnTo>
                  <a:pt x="4374" y="4292"/>
                </a:lnTo>
                <a:lnTo>
                  <a:pt x="4371" y="4287"/>
                </a:lnTo>
                <a:lnTo>
                  <a:pt x="4366" y="4283"/>
                </a:lnTo>
                <a:lnTo>
                  <a:pt x="4363" y="4283"/>
                </a:lnTo>
                <a:lnTo>
                  <a:pt x="4360" y="4283"/>
                </a:lnTo>
                <a:lnTo>
                  <a:pt x="4357" y="4289"/>
                </a:lnTo>
                <a:lnTo>
                  <a:pt x="4354" y="4296"/>
                </a:lnTo>
                <a:lnTo>
                  <a:pt x="4350" y="4302"/>
                </a:lnTo>
                <a:lnTo>
                  <a:pt x="4346" y="4307"/>
                </a:lnTo>
                <a:lnTo>
                  <a:pt x="4338" y="4318"/>
                </a:lnTo>
                <a:lnTo>
                  <a:pt x="4328" y="4328"/>
                </a:lnTo>
                <a:lnTo>
                  <a:pt x="4306" y="4347"/>
                </a:lnTo>
                <a:lnTo>
                  <a:pt x="4287" y="4366"/>
                </a:lnTo>
                <a:lnTo>
                  <a:pt x="4280" y="4370"/>
                </a:lnTo>
                <a:lnTo>
                  <a:pt x="4273" y="4375"/>
                </a:lnTo>
                <a:lnTo>
                  <a:pt x="4267" y="4380"/>
                </a:lnTo>
                <a:lnTo>
                  <a:pt x="4261" y="4387"/>
                </a:lnTo>
                <a:lnTo>
                  <a:pt x="4256" y="4392"/>
                </a:lnTo>
                <a:lnTo>
                  <a:pt x="4250" y="4398"/>
                </a:lnTo>
                <a:lnTo>
                  <a:pt x="4243" y="4402"/>
                </a:lnTo>
                <a:lnTo>
                  <a:pt x="4236" y="4406"/>
                </a:lnTo>
                <a:lnTo>
                  <a:pt x="4232" y="4413"/>
                </a:lnTo>
                <a:lnTo>
                  <a:pt x="4226" y="4419"/>
                </a:lnTo>
                <a:lnTo>
                  <a:pt x="4221" y="4424"/>
                </a:lnTo>
                <a:lnTo>
                  <a:pt x="4215" y="4429"/>
                </a:lnTo>
                <a:lnTo>
                  <a:pt x="4209" y="4433"/>
                </a:lnTo>
                <a:lnTo>
                  <a:pt x="4202" y="4436"/>
                </a:lnTo>
                <a:lnTo>
                  <a:pt x="4195" y="4439"/>
                </a:lnTo>
                <a:lnTo>
                  <a:pt x="4187" y="4440"/>
                </a:lnTo>
                <a:lnTo>
                  <a:pt x="4183" y="4440"/>
                </a:lnTo>
                <a:lnTo>
                  <a:pt x="4181" y="4440"/>
                </a:lnTo>
                <a:lnTo>
                  <a:pt x="4179" y="4441"/>
                </a:lnTo>
                <a:lnTo>
                  <a:pt x="4178" y="4443"/>
                </a:lnTo>
                <a:lnTo>
                  <a:pt x="4177" y="4446"/>
                </a:lnTo>
                <a:lnTo>
                  <a:pt x="4176" y="4451"/>
                </a:lnTo>
                <a:lnTo>
                  <a:pt x="4175" y="4455"/>
                </a:lnTo>
                <a:lnTo>
                  <a:pt x="4173" y="4457"/>
                </a:lnTo>
                <a:lnTo>
                  <a:pt x="4171" y="4458"/>
                </a:lnTo>
                <a:lnTo>
                  <a:pt x="4168" y="4458"/>
                </a:lnTo>
                <a:lnTo>
                  <a:pt x="4166" y="4457"/>
                </a:lnTo>
                <a:lnTo>
                  <a:pt x="4164" y="4455"/>
                </a:lnTo>
                <a:lnTo>
                  <a:pt x="4162" y="4452"/>
                </a:lnTo>
                <a:lnTo>
                  <a:pt x="4161" y="4449"/>
                </a:lnTo>
                <a:lnTo>
                  <a:pt x="4162" y="4441"/>
                </a:lnTo>
                <a:lnTo>
                  <a:pt x="4164" y="4432"/>
                </a:lnTo>
                <a:lnTo>
                  <a:pt x="4167" y="4425"/>
                </a:lnTo>
                <a:lnTo>
                  <a:pt x="4171" y="4419"/>
                </a:lnTo>
                <a:lnTo>
                  <a:pt x="4176" y="4413"/>
                </a:lnTo>
                <a:lnTo>
                  <a:pt x="4181" y="4409"/>
                </a:lnTo>
                <a:lnTo>
                  <a:pt x="4189" y="4404"/>
                </a:lnTo>
                <a:lnTo>
                  <a:pt x="4196" y="4401"/>
                </a:lnTo>
                <a:lnTo>
                  <a:pt x="4202" y="4400"/>
                </a:lnTo>
                <a:lnTo>
                  <a:pt x="4208" y="4399"/>
                </a:lnTo>
                <a:lnTo>
                  <a:pt x="4209" y="4399"/>
                </a:lnTo>
                <a:lnTo>
                  <a:pt x="4210" y="4399"/>
                </a:lnTo>
                <a:lnTo>
                  <a:pt x="4216" y="4390"/>
                </a:lnTo>
                <a:lnTo>
                  <a:pt x="4224" y="4380"/>
                </a:lnTo>
                <a:lnTo>
                  <a:pt x="4223" y="4380"/>
                </a:lnTo>
                <a:lnTo>
                  <a:pt x="4222" y="4380"/>
                </a:lnTo>
                <a:lnTo>
                  <a:pt x="4219" y="4379"/>
                </a:lnTo>
                <a:lnTo>
                  <a:pt x="4216" y="4377"/>
                </a:lnTo>
                <a:lnTo>
                  <a:pt x="4214" y="4375"/>
                </a:lnTo>
                <a:lnTo>
                  <a:pt x="4212" y="4372"/>
                </a:lnTo>
                <a:lnTo>
                  <a:pt x="4207" y="4379"/>
                </a:lnTo>
                <a:lnTo>
                  <a:pt x="4201" y="4384"/>
                </a:lnTo>
                <a:lnTo>
                  <a:pt x="4197" y="4386"/>
                </a:lnTo>
                <a:lnTo>
                  <a:pt x="4193" y="4387"/>
                </a:lnTo>
                <a:lnTo>
                  <a:pt x="4189" y="4386"/>
                </a:lnTo>
                <a:lnTo>
                  <a:pt x="4183" y="4385"/>
                </a:lnTo>
                <a:lnTo>
                  <a:pt x="4179" y="4374"/>
                </a:lnTo>
                <a:lnTo>
                  <a:pt x="4174" y="4364"/>
                </a:lnTo>
                <a:lnTo>
                  <a:pt x="4171" y="4359"/>
                </a:lnTo>
                <a:lnTo>
                  <a:pt x="4168" y="4353"/>
                </a:lnTo>
                <a:lnTo>
                  <a:pt x="4161" y="4351"/>
                </a:lnTo>
                <a:lnTo>
                  <a:pt x="4155" y="4348"/>
                </a:lnTo>
                <a:lnTo>
                  <a:pt x="4151" y="4346"/>
                </a:lnTo>
                <a:lnTo>
                  <a:pt x="4147" y="4345"/>
                </a:lnTo>
                <a:lnTo>
                  <a:pt x="4145" y="4345"/>
                </a:lnTo>
                <a:lnTo>
                  <a:pt x="4142" y="4346"/>
                </a:lnTo>
                <a:lnTo>
                  <a:pt x="4140" y="4344"/>
                </a:lnTo>
                <a:lnTo>
                  <a:pt x="4136" y="4341"/>
                </a:lnTo>
                <a:lnTo>
                  <a:pt x="4130" y="4349"/>
                </a:lnTo>
                <a:lnTo>
                  <a:pt x="4124" y="4357"/>
                </a:lnTo>
                <a:lnTo>
                  <a:pt x="4125" y="4357"/>
                </a:lnTo>
                <a:lnTo>
                  <a:pt x="4127" y="4358"/>
                </a:lnTo>
                <a:lnTo>
                  <a:pt x="4131" y="4363"/>
                </a:lnTo>
                <a:lnTo>
                  <a:pt x="4133" y="4369"/>
                </a:lnTo>
                <a:lnTo>
                  <a:pt x="4134" y="4374"/>
                </a:lnTo>
                <a:lnTo>
                  <a:pt x="4134" y="4381"/>
                </a:lnTo>
                <a:lnTo>
                  <a:pt x="4133" y="4383"/>
                </a:lnTo>
                <a:lnTo>
                  <a:pt x="4133" y="4384"/>
                </a:lnTo>
                <a:lnTo>
                  <a:pt x="4136" y="4379"/>
                </a:lnTo>
                <a:lnTo>
                  <a:pt x="4139" y="4374"/>
                </a:lnTo>
                <a:lnTo>
                  <a:pt x="4140" y="4372"/>
                </a:lnTo>
                <a:lnTo>
                  <a:pt x="4141" y="4370"/>
                </a:lnTo>
                <a:lnTo>
                  <a:pt x="4143" y="4369"/>
                </a:lnTo>
                <a:lnTo>
                  <a:pt x="4147" y="4370"/>
                </a:lnTo>
                <a:lnTo>
                  <a:pt x="4150" y="4372"/>
                </a:lnTo>
                <a:lnTo>
                  <a:pt x="4153" y="4372"/>
                </a:lnTo>
                <a:lnTo>
                  <a:pt x="4157" y="4371"/>
                </a:lnTo>
                <a:lnTo>
                  <a:pt x="4161" y="4371"/>
                </a:lnTo>
                <a:lnTo>
                  <a:pt x="4164" y="4371"/>
                </a:lnTo>
                <a:lnTo>
                  <a:pt x="4167" y="4372"/>
                </a:lnTo>
                <a:lnTo>
                  <a:pt x="4170" y="4375"/>
                </a:lnTo>
                <a:lnTo>
                  <a:pt x="4172" y="4380"/>
                </a:lnTo>
                <a:lnTo>
                  <a:pt x="4174" y="4392"/>
                </a:lnTo>
                <a:lnTo>
                  <a:pt x="4176" y="4402"/>
                </a:lnTo>
                <a:lnTo>
                  <a:pt x="4177" y="4410"/>
                </a:lnTo>
                <a:lnTo>
                  <a:pt x="4176" y="4419"/>
                </a:lnTo>
                <a:lnTo>
                  <a:pt x="4175" y="4426"/>
                </a:lnTo>
                <a:lnTo>
                  <a:pt x="4172" y="4433"/>
                </a:lnTo>
                <a:lnTo>
                  <a:pt x="4168" y="4439"/>
                </a:lnTo>
                <a:lnTo>
                  <a:pt x="4162" y="4443"/>
                </a:lnTo>
                <a:lnTo>
                  <a:pt x="4159" y="4445"/>
                </a:lnTo>
                <a:lnTo>
                  <a:pt x="4155" y="4446"/>
                </a:lnTo>
                <a:lnTo>
                  <a:pt x="4152" y="4447"/>
                </a:lnTo>
                <a:lnTo>
                  <a:pt x="4147" y="4447"/>
                </a:lnTo>
                <a:lnTo>
                  <a:pt x="4144" y="4458"/>
                </a:lnTo>
                <a:lnTo>
                  <a:pt x="4141" y="4469"/>
                </a:lnTo>
                <a:lnTo>
                  <a:pt x="4147" y="4468"/>
                </a:lnTo>
                <a:lnTo>
                  <a:pt x="4140" y="4429"/>
                </a:lnTo>
                <a:lnTo>
                  <a:pt x="4123" y="4442"/>
                </a:lnTo>
                <a:lnTo>
                  <a:pt x="4114" y="4450"/>
                </a:lnTo>
                <a:lnTo>
                  <a:pt x="4107" y="4456"/>
                </a:lnTo>
                <a:lnTo>
                  <a:pt x="4101" y="4464"/>
                </a:lnTo>
                <a:lnTo>
                  <a:pt x="4099" y="4466"/>
                </a:lnTo>
                <a:lnTo>
                  <a:pt x="4098" y="4468"/>
                </a:lnTo>
                <a:lnTo>
                  <a:pt x="4096" y="4469"/>
                </a:lnTo>
                <a:lnTo>
                  <a:pt x="4094" y="4469"/>
                </a:lnTo>
                <a:lnTo>
                  <a:pt x="4088" y="4468"/>
                </a:lnTo>
                <a:lnTo>
                  <a:pt x="4084" y="4466"/>
                </a:lnTo>
                <a:lnTo>
                  <a:pt x="4083" y="4456"/>
                </a:lnTo>
                <a:lnTo>
                  <a:pt x="4082" y="4446"/>
                </a:lnTo>
                <a:lnTo>
                  <a:pt x="4081" y="4441"/>
                </a:lnTo>
                <a:lnTo>
                  <a:pt x="4079" y="4435"/>
                </a:lnTo>
                <a:lnTo>
                  <a:pt x="4077" y="4431"/>
                </a:lnTo>
                <a:lnTo>
                  <a:pt x="4074" y="4427"/>
                </a:lnTo>
                <a:lnTo>
                  <a:pt x="4073" y="4428"/>
                </a:lnTo>
                <a:lnTo>
                  <a:pt x="4072" y="4429"/>
                </a:lnTo>
                <a:lnTo>
                  <a:pt x="4071" y="4430"/>
                </a:lnTo>
                <a:lnTo>
                  <a:pt x="4069" y="4431"/>
                </a:lnTo>
                <a:lnTo>
                  <a:pt x="4066" y="4438"/>
                </a:lnTo>
                <a:lnTo>
                  <a:pt x="4065" y="4445"/>
                </a:lnTo>
                <a:lnTo>
                  <a:pt x="4066" y="4452"/>
                </a:lnTo>
                <a:lnTo>
                  <a:pt x="4067" y="4459"/>
                </a:lnTo>
                <a:lnTo>
                  <a:pt x="4063" y="4463"/>
                </a:lnTo>
                <a:lnTo>
                  <a:pt x="4058" y="4466"/>
                </a:lnTo>
                <a:lnTo>
                  <a:pt x="4057" y="4466"/>
                </a:lnTo>
                <a:lnTo>
                  <a:pt x="4057" y="4466"/>
                </a:lnTo>
                <a:lnTo>
                  <a:pt x="4057" y="4472"/>
                </a:lnTo>
                <a:lnTo>
                  <a:pt x="4058" y="4478"/>
                </a:lnTo>
                <a:lnTo>
                  <a:pt x="4059" y="4484"/>
                </a:lnTo>
                <a:lnTo>
                  <a:pt x="4062" y="4489"/>
                </a:lnTo>
                <a:lnTo>
                  <a:pt x="4060" y="4494"/>
                </a:lnTo>
                <a:lnTo>
                  <a:pt x="4058" y="4498"/>
                </a:lnTo>
                <a:lnTo>
                  <a:pt x="4052" y="4498"/>
                </a:lnTo>
                <a:lnTo>
                  <a:pt x="4045" y="4499"/>
                </a:lnTo>
                <a:lnTo>
                  <a:pt x="4043" y="4495"/>
                </a:lnTo>
                <a:lnTo>
                  <a:pt x="4040" y="4491"/>
                </a:lnTo>
                <a:lnTo>
                  <a:pt x="4036" y="4489"/>
                </a:lnTo>
                <a:lnTo>
                  <a:pt x="4032" y="4487"/>
                </a:lnTo>
                <a:lnTo>
                  <a:pt x="4028" y="4485"/>
                </a:lnTo>
                <a:lnTo>
                  <a:pt x="4025" y="4482"/>
                </a:lnTo>
                <a:lnTo>
                  <a:pt x="4024" y="4481"/>
                </a:lnTo>
                <a:lnTo>
                  <a:pt x="4023" y="4479"/>
                </a:lnTo>
                <a:lnTo>
                  <a:pt x="4023" y="4476"/>
                </a:lnTo>
                <a:lnTo>
                  <a:pt x="4023" y="4473"/>
                </a:lnTo>
                <a:lnTo>
                  <a:pt x="4021" y="4478"/>
                </a:lnTo>
                <a:lnTo>
                  <a:pt x="4020" y="4483"/>
                </a:lnTo>
                <a:lnTo>
                  <a:pt x="4019" y="4488"/>
                </a:lnTo>
                <a:lnTo>
                  <a:pt x="4018" y="4495"/>
                </a:lnTo>
                <a:lnTo>
                  <a:pt x="4017" y="4500"/>
                </a:lnTo>
                <a:lnTo>
                  <a:pt x="4016" y="4505"/>
                </a:lnTo>
                <a:lnTo>
                  <a:pt x="4012" y="4509"/>
                </a:lnTo>
                <a:lnTo>
                  <a:pt x="4008" y="4513"/>
                </a:lnTo>
                <a:lnTo>
                  <a:pt x="4003" y="4514"/>
                </a:lnTo>
                <a:lnTo>
                  <a:pt x="3998" y="4515"/>
                </a:lnTo>
                <a:lnTo>
                  <a:pt x="3994" y="4517"/>
                </a:lnTo>
                <a:lnTo>
                  <a:pt x="3991" y="4520"/>
                </a:lnTo>
                <a:close/>
                <a:moveTo>
                  <a:pt x="0" y="313"/>
                </a:moveTo>
                <a:lnTo>
                  <a:pt x="0" y="164"/>
                </a:lnTo>
                <a:lnTo>
                  <a:pt x="4" y="156"/>
                </a:lnTo>
                <a:lnTo>
                  <a:pt x="9" y="148"/>
                </a:lnTo>
                <a:lnTo>
                  <a:pt x="12" y="144"/>
                </a:lnTo>
                <a:lnTo>
                  <a:pt x="15" y="141"/>
                </a:lnTo>
                <a:lnTo>
                  <a:pt x="19" y="139"/>
                </a:lnTo>
                <a:lnTo>
                  <a:pt x="23" y="139"/>
                </a:lnTo>
                <a:lnTo>
                  <a:pt x="23" y="133"/>
                </a:lnTo>
                <a:lnTo>
                  <a:pt x="22" y="129"/>
                </a:lnTo>
                <a:lnTo>
                  <a:pt x="23" y="129"/>
                </a:lnTo>
                <a:lnTo>
                  <a:pt x="23" y="129"/>
                </a:lnTo>
                <a:lnTo>
                  <a:pt x="22" y="129"/>
                </a:lnTo>
                <a:lnTo>
                  <a:pt x="22" y="129"/>
                </a:lnTo>
                <a:lnTo>
                  <a:pt x="22" y="126"/>
                </a:lnTo>
                <a:lnTo>
                  <a:pt x="23" y="124"/>
                </a:lnTo>
                <a:lnTo>
                  <a:pt x="24" y="123"/>
                </a:lnTo>
                <a:lnTo>
                  <a:pt x="26" y="121"/>
                </a:lnTo>
                <a:lnTo>
                  <a:pt x="30" y="119"/>
                </a:lnTo>
                <a:lnTo>
                  <a:pt x="33" y="117"/>
                </a:lnTo>
                <a:lnTo>
                  <a:pt x="39" y="111"/>
                </a:lnTo>
                <a:lnTo>
                  <a:pt x="44" y="105"/>
                </a:lnTo>
                <a:lnTo>
                  <a:pt x="48" y="99"/>
                </a:lnTo>
                <a:lnTo>
                  <a:pt x="52" y="94"/>
                </a:lnTo>
                <a:lnTo>
                  <a:pt x="54" y="92"/>
                </a:lnTo>
                <a:lnTo>
                  <a:pt x="57" y="91"/>
                </a:lnTo>
                <a:lnTo>
                  <a:pt x="60" y="91"/>
                </a:lnTo>
                <a:lnTo>
                  <a:pt x="64" y="91"/>
                </a:lnTo>
                <a:lnTo>
                  <a:pt x="64" y="90"/>
                </a:lnTo>
                <a:lnTo>
                  <a:pt x="64" y="89"/>
                </a:lnTo>
                <a:lnTo>
                  <a:pt x="69" y="80"/>
                </a:lnTo>
                <a:lnTo>
                  <a:pt x="74" y="73"/>
                </a:lnTo>
                <a:lnTo>
                  <a:pt x="81" y="67"/>
                </a:lnTo>
                <a:lnTo>
                  <a:pt x="89" y="61"/>
                </a:lnTo>
                <a:lnTo>
                  <a:pt x="97" y="56"/>
                </a:lnTo>
                <a:lnTo>
                  <a:pt x="104" y="51"/>
                </a:lnTo>
                <a:lnTo>
                  <a:pt x="111" y="45"/>
                </a:lnTo>
                <a:lnTo>
                  <a:pt x="118" y="39"/>
                </a:lnTo>
                <a:lnTo>
                  <a:pt x="125" y="33"/>
                </a:lnTo>
                <a:lnTo>
                  <a:pt x="133" y="26"/>
                </a:lnTo>
                <a:lnTo>
                  <a:pt x="141" y="22"/>
                </a:lnTo>
                <a:lnTo>
                  <a:pt x="150" y="19"/>
                </a:lnTo>
                <a:lnTo>
                  <a:pt x="150" y="19"/>
                </a:lnTo>
                <a:lnTo>
                  <a:pt x="151" y="19"/>
                </a:lnTo>
                <a:lnTo>
                  <a:pt x="152" y="16"/>
                </a:lnTo>
                <a:lnTo>
                  <a:pt x="154" y="13"/>
                </a:lnTo>
                <a:lnTo>
                  <a:pt x="157" y="10"/>
                </a:lnTo>
                <a:lnTo>
                  <a:pt x="160" y="7"/>
                </a:lnTo>
                <a:lnTo>
                  <a:pt x="164" y="4"/>
                </a:lnTo>
                <a:lnTo>
                  <a:pt x="169" y="0"/>
                </a:lnTo>
                <a:lnTo>
                  <a:pt x="272" y="0"/>
                </a:lnTo>
                <a:lnTo>
                  <a:pt x="260" y="9"/>
                </a:lnTo>
                <a:lnTo>
                  <a:pt x="249" y="18"/>
                </a:lnTo>
                <a:lnTo>
                  <a:pt x="238" y="27"/>
                </a:lnTo>
                <a:lnTo>
                  <a:pt x="227" y="37"/>
                </a:lnTo>
                <a:lnTo>
                  <a:pt x="214" y="46"/>
                </a:lnTo>
                <a:lnTo>
                  <a:pt x="201" y="55"/>
                </a:lnTo>
                <a:lnTo>
                  <a:pt x="195" y="60"/>
                </a:lnTo>
                <a:lnTo>
                  <a:pt x="190" y="65"/>
                </a:lnTo>
                <a:lnTo>
                  <a:pt x="185" y="71"/>
                </a:lnTo>
                <a:lnTo>
                  <a:pt x="180" y="77"/>
                </a:lnTo>
                <a:lnTo>
                  <a:pt x="183" y="79"/>
                </a:lnTo>
                <a:lnTo>
                  <a:pt x="185" y="79"/>
                </a:lnTo>
                <a:lnTo>
                  <a:pt x="187" y="79"/>
                </a:lnTo>
                <a:lnTo>
                  <a:pt x="189" y="79"/>
                </a:lnTo>
                <a:lnTo>
                  <a:pt x="193" y="77"/>
                </a:lnTo>
                <a:lnTo>
                  <a:pt x="196" y="76"/>
                </a:lnTo>
                <a:lnTo>
                  <a:pt x="198" y="81"/>
                </a:lnTo>
                <a:lnTo>
                  <a:pt x="198" y="86"/>
                </a:lnTo>
                <a:lnTo>
                  <a:pt x="196" y="89"/>
                </a:lnTo>
                <a:lnTo>
                  <a:pt x="195" y="92"/>
                </a:lnTo>
                <a:lnTo>
                  <a:pt x="192" y="94"/>
                </a:lnTo>
                <a:lnTo>
                  <a:pt x="189" y="96"/>
                </a:lnTo>
                <a:lnTo>
                  <a:pt x="186" y="97"/>
                </a:lnTo>
                <a:lnTo>
                  <a:pt x="183" y="98"/>
                </a:lnTo>
                <a:lnTo>
                  <a:pt x="178" y="98"/>
                </a:lnTo>
                <a:lnTo>
                  <a:pt x="172" y="100"/>
                </a:lnTo>
                <a:lnTo>
                  <a:pt x="168" y="102"/>
                </a:lnTo>
                <a:lnTo>
                  <a:pt x="164" y="104"/>
                </a:lnTo>
                <a:lnTo>
                  <a:pt x="157" y="110"/>
                </a:lnTo>
                <a:lnTo>
                  <a:pt x="151" y="117"/>
                </a:lnTo>
                <a:lnTo>
                  <a:pt x="145" y="125"/>
                </a:lnTo>
                <a:lnTo>
                  <a:pt x="139" y="132"/>
                </a:lnTo>
                <a:lnTo>
                  <a:pt x="133" y="139"/>
                </a:lnTo>
                <a:lnTo>
                  <a:pt x="124" y="144"/>
                </a:lnTo>
                <a:lnTo>
                  <a:pt x="122" y="146"/>
                </a:lnTo>
                <a:lnTo>
                  <a:pt x="120" y="148"/>
                </a:lnTo>
                <a:lnTo>
                  <a:pt x="119" y="151"/>
                </a:lnTo>
                <a:lnTo>
                  <a:pt x="118" y="153"/>
                </a:lnTo>
                <a:lnTo>
                  <a:pt x="119" y="155"/>
                </a:lnTo>
                <a:lnTo>
                  <a:pt x="120" y="157"/>
                </a:lnTo>
                <a:lnTo>
                  <a:pt x="122" y="160"/>
                </a:lnTo>
                <a:lnTo>
                  <a:pt x="125" y="162"/>
                </a:lnTo>
                <a:lnTo>
                  <a:pt x="128" y="152"/>
                </a:lnTo>
                <a:lnTo>
                  <a:pt x="134" y="145"/>
                </a:lnTo>
                <a:lnTo>
                  <a:pt x="140" y="137"/>
                </a:lnTo>
                <a:lnTo>
                  <a:pt x="147" y="132"/>
                </a:lnTo>
                <a:lnTo>
                  <a:pt x="154" y="128"/>
                </a:lnTo>
                <a:lnTo>
                  <a:pt x="163" y="124"/>
                </a:lnTo>
                <a:lnTo>
                  <a:pt x="172" y="122"/>
                </a:lnTo>
                <a:lnTo>
                  <a:pt x="182" y="119"/>
                </a:lnTo>
                <a:lnTo>
                  <a:pt x="182" y="119"/>
                </a:lnTo>
                <a:lnTo>
                  <a:pt x="184" y="115"/>
                </a:lnTo>
                <a:lnTo>
                  <a:pt x="186" y="111"/>
                </a:lnTo>
                <a:lnTo>
                  <a:pt x="189" y="108"/>
                </a:lnTo>
                <a:lnTo>
                  <a:pt x="192" y="106"/>
                </a:lnTo>
                <a:lnTo>
                  <a:pt x="200" y="101"/>
                </a:lnTo>
                <a:lnTo>
                  <a:pt x="207" y="96"/>
                </a:lnTo>
                <a:lnTo>
                  <a:pt x="208" y="104"/>
                </a:lnTo>
                <a:lnTo>
                  <a:pt x="208" y="109"/>
                </a:lnTo>
                <a:lnTo>
                  <a:pt x="206" y="114"/>
                </a:lnTo>
                <a:lnTo>
                  <a:pt x="203" y="118"/>
                </a:lnTo>
                <a:lnTo>
                  <a:pt x="199" y="120"/>
                </a:lnTo>
                <a:lnTo>
                  <a:pt x="194" y="122"/>
                </a:lnTo>
                <a:lnTo>
                  <a:pt x="189" y="124"/>
                </a:lnTo>
                <a:lnTo>
                  <a:pt x="183" y="125"/>
                </a:lnTo>
                <a:lnTo>
                  <a:pt x="173" y="134"/>
                </a:lnTo>
                <a:lnTo>
                  <a:pt x="163" y="142"/>
                </a:lnTo>
                <a:lnTo>
                  <a:pt x="161" y="146"/>
                </a:lnTo>
                <a:lnTo>
                  <a:pt x="159" y="148"/>
                </a:lnTo>
                <a:lnTo>
                  <a:pt x="156" y="150"/>
                </a:lnTo>
                <a:lnTo>
                  <a:pt x="154" y="152"/>
                </a:lnTo>
                <a:lnTo>
                  <a:pt x="148" y="155"/>
                </a:lnTo>
                <a:lnTo>
                  <a:pt x="142" y="158"/>
                </a:lnTo>
                <a:lnTo>
                  <a:pt x="142" y="160"/>
                </a:lnTo>
                <a:lnTo>
                  <a:pt x="142" y="162"/>
                </a:lnTo>
                <a:lnTo>
                  <a:pt x="140" y="167"/>
                </a:lnTo>
                <a:lnTo>
                  <a:pt x="138" y="172"/>
                </a:lnTo>
                <a:lnTo>
                  <a:pt x="136" y="173"/>
                </a:lnTo>
                <a:lnTo>
                  <a:pt x="134" y="174"/>
                </a:lnTo>
                <a:lnTo>
                  <a:pt x="132" y="174"/>
                </a:lnTo>
                <a:lnTo>
                  <a:pt x="128" y="174"/>
                </a:lnTo>
                <a:lnTo>
                  <a:pt x="127" y="177"/>
                </a:lnTo>
                <a:lnTo>
                  <a:pt x="126" y="180"/>
                </a:lnTo>
                <a:lnTo>
                  <a:pt x="110" y="195"/>
                </a:lnTo>
                <a:lnTo>
                  <a:pt x="95" y="211"/>
                </a:lnTo>
                <a:lnTo>
                  <a:pt x="88" y="219"/>
                </a:lnTo>
                <a:lnTo>
                  <a:pt x="79" y="226"/>
                </a:lnTo>
                <a:lnTo>
                  <a:pt x="70" y="233"/>
                </a:lnTo>
                <a:lnTo>
                  <a:pt x="62" y="239"/>
                </a:lnTo>
                <a:lnTo>
                  <a:pt x="47" y="258"/>
                </a:lnTo>
                <a:lnTo>
                  <a:pt x="32" y="276"/>
                </a:lnTo>
                <a:lnTo>
                  <a:pt x="16" y="294"/>
                </a:lnTo>
                <a:lnTo>
                  <a:pt x="0" y="313"/>
                </a:lnTo>
                <a:close/>
                <a:moveTo>
                  <a:pt x="0" y="18"/>
                </a:moveTo>
                <a:lnTo>
                  <a:pt x="0" y="0"/>
                </a:lnTo>
                <a:lnTo>
                  <a:pt x="20" y="0"/>
                </a:lnTo>
                <a:lnTo>
                  <a:pt x="0" y="18"/>
                </a:lnTo>
                <a:close/>
                <a:moveTo>
                  <a:pt x="290" y="0"/>
                </a:moveTo>
                <a:lnTo>
                  <a:pt x="520" y="0"/>
                </a:lnTo>
                <a:lnTo>
                  <a:pt x="507" y="23"/>
                </a:lnTo>
                <a:lnTo>
                  <a:pt x="493" y="48"/>
                </a:lnTo>
                <a:lnTo>
                  <a:pt x="480" y="71"/>
                </a:lnTo>
                <a:lnTo>
                  <a:pt x="467" y="95"/>
                </a:lnTo>
                <a:lnTo>
                  <a:pt x="463" y="98"/>
                </a:lnTo>
                <a:lnTo>
                  <a:pt x="457" y="99"/>
                </a:lnTo>
                <a:lnTo>
                  <a:pt x="457" y="99"/>
                </a:lnTo>
                <a:lnTo>
                  <a:pt x="451" y="108"/>
                </a:lnTo>
                <a:lnTo>
                  <a:pt x="445" y="116"/>
                </a:lnTo>
                <a:lnTo>
                  <a:pt x="439" y="124"/>
                </a:lnTo>
                <a:lnTo>
                  <a:pt x="432" y="130"/>
                </a:lnTo>
                <a:lnTo>
                  <a:pt x="424" y="136"/>
                </a:lnTo>
                <a:lnTo>
                  <a:pt x="415" y="141"/>
                </a:lnTo>
                <a:lnTo>
                  <a:pt x="411" y="142"/>
                </a:lnTo>
                <a:lnTo>
                  <a:pt x="404" y="143"/>
                </a:lnTo>
                <a:lnTo>
                  <a:pt x="399" y="144"/>
                </a:lnTo>
                <a:lnTo>
                  <a:pt x="393" y="144"/>
                </a:lnTo>
                <a:lnTo>
                  <a:pt x="394" y="137"/>
                </a:lnTo>
                <a:lnTo>
                  <a:pt x="395" y="132"/>
                </a:lnTo>
                <a:lnTo>
                  <a:pt x="397" y="127"/>
                </a:lnTo>
                <a:lnTo>
                  <a:pt x="399" y="122"/>
                </a:lnTo>
                <a:lnTo>
                  <a:pt x="401" y="117"/>
                </a:lnTo>
                <a:lnTo>
                  <a:pt x="403" y="113"/>
                </a:lnTo>
                <a:lnTo>
                  <a:pt x="403" y="108"/>
                </a:lnTo>
                <a:lnTo>
                  <a:pt x="403" y="103"/>
                </a:lnTo>
                <a:lnTo>
                  <a:pt x="398" y="99"/>
                </a:lnTo>
                <a:lnTo>
                  <a:pt x="393" y="94"/>
                </a:lnTo>
                <a:lnTo>
                  <a:pt x="380" y="96"/>
                </a:lnTo>
                <a:lnTo>
                  <a:pt x="367" y="97"/>
                </a:lnTo>
                <a:lnTo>
                  <a:pt x="361" y="96"/>
                </a:lnTo>
                <a:lnTo>
                  <a:pt x="354" y="95"/>
                </a:lnTo>
                <a:lnTo>
                  <a:pt x="348" y="94"/>
                </a:lnTo>
                <a:lnTo>
                  <a:pt x="342" y="91"/>
                </a:lnTo>
                <a:lnTo>
                  <a:pt x="334" y="82"/>
                </a:lnTo>
                <a:lnTo>
                  <a:pt x="328" y="74"/>
                </a:lnTo>
                <a:lnTo>
                  <a:pt x="323" y="66"/>
                </a:lnTo>
                <a:lnTo>
                  <a:pt x="321" y="59"/>
                </a:lnTo>
                <a:lnTo>
                  <a:pt x="321" y="51"/>
                </a:lnTo>
                <a:lnTo>
                  <a:pt x="322" y="42"/>
                </a:lnTo>
                <a:lnTo>
                  <a:pt x="325" y="33"/>
                </a:lnTo>
                <a:lnTo>
                  <a:pt x="330" y="22"/>
                </a:lnTo>
                <a:lnTo>
                  <a:pt x="332" y="14"/>
                </a:lnTo>
                <a:lnTo>
                  <a:pt x="332" y="9"/>
                </a:lnTo>
                <a:lnTo>
                  <a:pt x="331" y="8"/>
                </a:lnTo>
                <a:lnTo>
                  <a:pt x="329" y="7"/>
                </a:lnTo>
                <a:lnTo>
                  <a:pt x="325" y="7"/>
                </a:lnTo>
                <a:lnTo>
                  <a:pt x="319" y="9"/>
                </a:lnTo>
                <a:lnTo>
                  <a:pt x="311" y="11"/>
                </a:lnTo>
                <a:lnTo>
                  <a:pt x="303" y="12"/>
                </a:lnTo>
                <a:lnTo>
                  <a:pt x="300" y="12"/>
                </a:lnTo>
                <a:lnTo>
                  <a:pt x="296" y="11"/>
                </a:lnTo>
                <a:lnTo>
                  <a:pt x="293" y="11"/>
                </a:lnTo>
                <a:lnTo>
                  <a:pt x="291" y="9"/>
                </a:lnTo>
                <a:lnTo>
                  <a:pt x="290" y="7"/>
                </a:lnTo>
                <a:lnTo>
                  <a:pt x="289" y="5"/>
                </a:lnTo>
                <a:lnTo>
                  <a:pt x="289" y="2"/>
                </a:lnTo>
                <a:lnTo>
                  <a:pt x="290" y="0"/>
                </a:lnTo>
                <a:close/>
              </a:path>
            </a:pathLst>
          </a:custGeom>
          <a:solidFill>
            <a:schemeClr val="bg1">
              <a:lumMod val="85000"/>
              <a:alpha val="12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00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22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50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89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03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5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2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35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59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05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5C7F-67A1-4A21-8001-EEDC9CF11756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C7B7E-C52F-4D99-A310-351D7ED45D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6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png"/><Relationship Id="rId4" Type="http://schemas.openxmlformats.org/officeDocument/2006/relationships/image" Target="../media/image3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3.wdp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48.png"/><Relationship Id="rId7" Type="http://schemas.openxmlformats.org/officeDocument/2006/relationships/image" Target="../media/image5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633" y="322928"/>
            <a:ext cx="2619023" cy="867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8237" y="0"/>
            <a:ext cx="3464418" cy="62204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23735" y="5972037"/>
            <a:ext cx="243047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Arshin </a:t>
            </a:r>
            <a:r>
              <a:rPr lang="en-US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Khaje</a:t>
            </a:r>
            <a:r>
              <a:rPr lang="en-US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Borj</a:t>
            </a:r>
            <a:r>
              <a:rPr lang="en-US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</a:t>
            </a:r>
            <a:r>
              <a:rPr lang="en-US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Sefidi</a:t>
            </a:r>
            <a:endParaRPr lang="en-US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4711" y="6360733"/>
            <a:ext cx="138852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March 2024</a:t>
            </a:r>
            <a:endParaRPr lang="en-US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7282" y="1570081"/>
            <a:ext cx="6974986" cy="430887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US" sz="2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Lorentz and CPT Violation in Top-Quark Sector in the SME</a:t>
            </a:r>
            <a:endParaRPr lang="en-US" sz="2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847" y="2286023"/>
            <a:ext cx="6805855" cy="3400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192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3086" y="514672"/>
            <a:ext cx="8347157" cy="5863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0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Top-</a:t>
            </a:r>
            <a:r>
              <a:rPr lang="en-US" sz="30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Antitop</a:t>
            </a:r>
            <a:r>
              <a:rPr lang="en-US" sz="30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Pair Production: Lorentz-violating case</a:t>
            </a:r>
            <a:endParaRPr lang="en-US" sz="30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82259" y="1257443"/>
            <a:ext cx="5467350" cy="1038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06009" y="4754060"/>
            <a:ext cx="6419850" cy="148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329859" y="2379382"/>
            <a:ext cx="5772150" cy="22669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4393" y="3091203"/>
            <a:ext cx="3106940" cy="42165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20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Production via quark fusion</a:t>
            </a:r>
            <a:endParaRPr lang="en-US" sz="20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2361" y="2295668"/>
            <a:ext cx="6827882" cy="275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33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3086" y="514672"/>
            <a:ext cx="8347157" cy="5863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0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Top-</a:t>
            </a:r>
            <a:r>
              <a:rPr lang="en-US" sz="30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Antitop</a:t>
            </a:r>
            <a:r>
              <a:rPr lang="en-US" sz="30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Pair Production: Lorentz-violating case</a:t>
            </a:r>
            <a:endParaRPr lang="en-US" sz="30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4011" y="3091203"/>
            <a:ext cx="3087705" cy="42165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20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Production via gluon fusion</a:t>
            </a:r>
            <a:endParaRPr lang="en-US" sz="20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787" y="2220733"/>
            <a:ext cx="9039225" cy="561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3128" y="3734700"/>
            <a:ext cx="8610600" cy="1038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4926" y="1627425"/>
            <a:ext cx="5971938" cy="42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036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4" r="10434"/>
          <a:stretch>
            <a:fillRect/>
          </a:stretch>
        </p:blipFill>
        <p:spPr>
          <a:xfrm>
            <a:off x="-726403" y="0"/>
            <a:ext cx="7809783" cy="6858000"/>
          </a:xfrm>
        </p:spPr>
      </p:pic>
      <p:sp>
        <p:nvSpPr>
          <p:cNvPr id="11" name="TextBox 10"/>
          <p:cNvSpPr txBox="1"/>
          <p:nvPr/>
        </p:nvSpPr>
        <p:spPr>
          <a:xfrm>
            <a:off x="751517" y="6410191"/>
            <a:ext cx="34970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Bluhm</a:t>
            </a:r>
            <a:r>
              <a:rPr lang="en-US" sz="16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, </a:t>
            </a:r>
            <a:r>
              <a:rPr lang="en-US" sz="1600" dirty="0" err="1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Kostelecky</a:t>
            </a:r>
            <a:r>
              <a:rPr lang="en-US" sz="16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, Lane, </a:t>
            </a:r>
            <a:r>
              <a:rPr lang="en-US" sz="1600" dirty="0" err="1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Rassel</a:t>
            </a:r>
            <a:r>
              <a:rPr lang="en-US" sz="1600" dirty="0" smtClean="0">
                <a:solidFill>
                  <a:schemeClr val="bg2"/>
                </a:solidFill>
                <a:latin typeface="Yu Mincho Light" panose="02020300000000000000" pitchFamily="18" charset="-128"/>
                <a:ea typeface="Yu Mincho Light" panose="02020300000000000000" pitchFamily="18" charset="-128"/>
                <a:cs typeface="B Zar" panose="00000400000000000000" pitchFamily="2" charset="-78"/>
              </a:rPr>
              <a:t> 2002</a:t>
            </a:r>
            <a:endParaRPr lang="ru-RU" sz="1600" dirty="0">
              <a:solidFill>
                <a:schemeClr val="bg2"/>
              </a:solidFill>
              <a:latin typeface="Yu Mincho Light" panose="02020300000000000000" pitchFamily="18" charset="-128"/>
              <a:ea typeface="Yu Mincho Light" panose="02020300000000000000" pitchFamily="18" charset="-128"/>
              <a:cs typeface="B Zar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411" y="1528461"/>
            <a:ext cx="4148271" cy="380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76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44029" y="810514"/>
            <a:ext cx="4559261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Signal and background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029" y="1794322"/>
            <a:ext cx="8496300" cy="5905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890" y="2321606"/>
            <a:ext cx="2743200" cy="36195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950890" y="3592064"/>
            <a:ext cx="19591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background</a:t>
            </a:r>
            <a:endParaRPr lang="en-US" sz="2800" dirty="0"/>
          </a:p>
        </p:txBody>
      </p:sp>
      <p:sp>
        <p:nvSpPr>
          <p:cNvPr id="18" name="Rectangle 17"/>
          <p:cNvSpPr/>
          <p:nvPr/>
        </p:nvSpPr>
        <p:spPr>
          <a:xfrm>
            <a:off x="3503054" y="3116687"/>
            <a:ext cx="191036" cy="2060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949521" y="2958108"/>
            <a:ext cx="16353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Single top</a:t>
            </a:r>
            <a:endParaRPr lang="en-US" sz="2800" dirty="0"/>
          </a:p>
        </p:txBody>
      </p:sp>
      <p:sp>
        <p:nvSpPr>
          <p:cNvPr id="20" name="Right Arrow 19"/>
          <p:cNvSpPr/>
          <p:nvPr/>
        </p:nvSpPr>
        <p:spPr>
          <a:xfrm>
            <a:off x="5584905" y="3116687"/>
            <a:ext cx="1498475" cy="154546"/>
          </a:xfrm>
          <a:prstGeom prst="rightArrow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161597" y="2719468"/>
            <a:ext cx="2069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Main background</a:t>
            </a:r>
            <a:endParaRPr lang="en-US" sz="2000" dirty="0"/>
          </a:p>
        </p:txBody>
      </p:sp>
      <p:sp>
        <p:nvSpPr>
          <p:cNvPr id="22" name="Rectangle 21"/>
          <p:cNvSpPr/>
          <p:nvPr/>
        </p:nvSpPr>
        <p:spPr>
          <a:xfrm>
            <a:off x="7231394" y="2919523"/>
            <a:ext cx="6367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tW</a:t>
            </a:r>
            <a:endParaRPr lang="en-US" sz="2800" dirty="0"/>
          </a:p>
        </p:txBody>
      </p:sp>
      <p:sp>
        <p:nvSpPr>
          <p:cNvPr id="23" name="Rectangle 22"/>
          <p:cNvSpPr/>
          <p:nvPr/>
        </p:nvSpPr>
        <p:spPr>
          <a:xfrm>
            <a:off x="3507347" y="3592064"/>
            <a:ext cx="191036" cy="2060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048860" y="3535302"/>
                <a:ext cx="89992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8860" y="3535302"/>
                <a:ext cx="89992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6081" r="-6757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25"/>
          <p:cNvSpPr/>
          <p:nvPr/>
        </p:nvSpPr>
        <p:spPr>
          <a:xfrm>
            <a:off x="5161597" y="3657375"/>
            <a:ext cx="1498475" cy="154546"/>
          </a:xfrm>
          <a:prstGeom prst="rightArrow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6800378" y="3535302"/>
                <a:ext cx="163102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0378" y="3535302"/>
                <a:ext cx="1631024" cy="461665"/>
              </a:xfrm>
              <a:prstGeom prst="rect">
                <a:avLst/>
              </a:prstGeom>
              <a:blipFill rotWithShape="0">
                <a:blip r:embed="rId5"/>
                <a:stretch>
                  <a:fillRect r="-9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3503054" y="4231257"/>
            <a:ext cx="191036" cy="2060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963747" y="4171181"/>
            <a:ext cx="1226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Diboson</a:t>
            </a:r>
            <a:endParaRPr lang="en-US" sz="2400" dirty="0"/>
          </a:p>
        </p:txBody>
      </p:sp>
      <p:sp>
        <p:nvSpPr>
          <p:cNvPr id="30" name="Right Arrow 29"/>
          <p:cNvSpPr/>
          <p:nvPr/>
        </p:nvSpPr>
        <p:spPr>
          <a:xfrm>
            <a:off x="5447257" y="4357300"/>
            <a:ext cx="1498475" cy="154546"/>
          </a:xfrm>
          <a:prstGeom prst="rightArrow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991905" y="4203740"/>
            <a:ext cx="1752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WW,WZ,ZZ</a:t>
            </a:r>
            <a:endParaRPr lang="en-US" sz="2400" dirty="0"/>
          </a:p>
        </p:txBody>
      </p:sp>
      <p:sp>
        <p:nvSpPr>
          <p:cNvPr id="32" name="Rectangle 31"/>
          <p:cNvSpPr/>
          <p:nvPr/>
        </p:nvSpPr>
        <p:spPr>
          <a:xfrm>
            <a:off x="3973484" y="4882358"/>
            <a:ext cx="1495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W/</a:t>
            </a:r>
            <a:r>
              <a:rPr lang="en-US" sz="28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Z+jets</a:t>
            </a:r>
            <a:endParaRPr lang="en-US" sz="2800" dirty="0"/>
          </a:p>
        </p:txBody>
      </p:sp>
      <p:sp>
        <p:nvSpPr>
          <p:cNvPr id="33" name="Rectangle 32"/>
          <p:cNvSpPr/>
          <p:nvPr/>
        </p:nvSpPr>
        <p:spPr>
          <a:xfrm>
            <a:off x="3503054" y="5040937"/>
            <a:ext cx="191036" cy="20606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5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12" y="643944"/>
            <a:ext cx="4072743" cy="40866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163" y="643944"/>
            <a:ext cx="4352925" cy="40866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332" y="5075818"/>
            <a:ext cx="8382000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6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44557" y="912789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Measurement of the </a:t>
            </a:r>
            <a:r>
              <a:rPr lang="en-US" sz="2800" dirty="0" err="1">
                <a:latin typeface="Andalus" panose="02020603050405020304" pitchFamily="18" charset="-78"/>
                <a:cs typeface="Andalus" panose="02020603050405020304" pitchFamily="18" charset="-78"/>
              </a:rPr>
              <a:t>tt</a:t>
            </a:r>
            <a:r>
              <a:rPr 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 normalized differential cross section </a:t>
            </a:r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with sidereal </a:t>
            </a:r>
            <a:r>
              <a:rPr 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time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23372" y="1767716"/>
            <a:ext cx="5600700" cy="42767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87606" y="6042773"/>
            <a:ext cx="84963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959" y="447675"/>
            <a:ext cx="7696200" cy="50768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28959" y="5369954"/>
            <a:ext cx="851535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32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760424" y="514672"/>
            <a:ext cx="9052478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single-top Production :Lorentz-invariant case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299" y="1622670"/>
            <a:ext cx="3895725" cy="20383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724" y="3936122"/>
            <a:ext cx="3924300" cy="15716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2852" y="1744818"/>
            <a:ext cx="3962400" cy="34099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1971" y="5507747"/>
            <a:ext cx="5191125" cy="84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1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408" y="1411443"/>
            <a:ext cx="3895725" cy="20383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76" y="3614795"/>
            <a:ext cx="3924300" cy="15716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790" y="1776470"/>
            <a:ext cx="3962400" cy="34099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92677" y="4101375"/>
            <a:ext cx="1085850" cy="4000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30045" y="5691589"/>
            <a:ext cx="1314450" cy="419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003818" y="5663115"/>
            <a:ext cx="1619250" cy="4381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45450" y="473735"/>
            <a:ext cx="9052478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single-top Production :Lorentz-invariant case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617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760424" y="514672"/>
            <a:ext cx="9052478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single-top Production :Lorentz-invariant case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03" y="1743746"/>
            <a:ext cx="5419725" cy="11811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303" y="2734346"/>
            <a:ext cx="5486400" cy="10287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152" y="3906323"/>
            <a:ext cx="7191375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84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18" y="1686354"/>
            <a:ext cx="3516502" cy="27554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990213" y="591944"/>
                <a:ext cx="6571415" cy="675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rtl="1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3600" dirty="0" smtClean="0">
                    <a:latin typeface="Andalus" panose="02020603050405020304" pitchFamily="18" charset="-78"/>
                    <a:ea typeface="Calibri" panose="020F0502020204030204" pitchFamily="34" charset="0"/>
                    <a:cs typeface="Andalus" panose="02020603050405020304" pitchFamily="18" charset="-78"/>
                  </a:rPr>
                  <a:t>Standard Model Extension </a:t>
                </a:r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ndalus" panose="02020603050405020304" pitchFamily="18" charset="-78"/>
                      </a:rPr>
                      <m:t>(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ndalus" panose="02020603050405020304" pitchFamily="18" charset="-78"/>
                      </a:rPr>
                      <m:t>𝑆𝑀𝐸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ndalus" panose="02020603050405020304" pitchFamily="18" charset="-78"/>
                      </a:rPr>
                      <m:t>)</m:t>
                    </m:r>
                  </m:oMath>
                </a14:m>
                <a:endParaRPr lang="en-US" sz="3600" i="1" dirty="0">
                  <a:effectLst/>
                  <a:latin typeface="Andalus" panose="02020603050405020304" pitchFamily="18" charset="-78"/>
                  <a:ea typeface="Calibri" panose="020F0502020204030204" pitchFamily="34" charset="0"/>
                  <a:cs typeface="Andalus" panose="02020603050405020304" pitchFamily="18" charset="-78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213" y="591944"/>
                <a:ext cx="6571415" cy="675441"/>
              </a:xfrm>
              <a:prstGeom prst="rect">
                <a:avLst/>
              </a:prstGeom>
              <a:blipFill rotWithShape="0">
                <a:blip r:embed="rId3"/>
                <a:stretch>
                  <a:fillRect l="-2226" t="-8108" b="-34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151838" y="1658932"/>
                <a:ext cx="397762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SME</m:t>
                          </m:r>
                        </m:sub>
                      </m:sSub>
                      <m:r>
                        <a:rPr lang="en-US" sz="36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SM</m:t>
                          </m:r>
                        </m:sub>
                      </m:sSub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600" b="0" i="0" smtClean="0">
                              <a:latin typeface="Cambria Math" panose="02040503050406030204" pitchFamily="18" charset="0"/>
                            </a:rPr>
                            <m:t>LV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1838" y="1658932"/>
                <a:ext cx="3977627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5151838" y="2519329"/>
            <a:ext cx="4956711" cy="3706988"/>
            <a:chOff x="5704803" y="2736595"/>
            <a:chExt cx="4956711" cy="370698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04803" y="2736595"/>
              <a:ext cx="4956711" cy="1993785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17132" y="4639082"/>
              <a:ext cx="4932051" cy="1804501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5199" y="6443583"/>
            <a:ext cx="42707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https://lorentz.sitehost.iu.edu/kostelecky/faq.html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267" y="5324066"/>
            <a:ext cx="687705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0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35954" y="514672"/>
            <a:ext cx="8701421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single-top Production :Lorentz-violating case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954" y="1578065"/>
            <a:ext cx="5724525" cy="9715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965" y="2549615"/>
            <a:ext cx="5543550" cy="9525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954" y="3323286"/>
            <a:ext cx="1010602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34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408" y="1411443"/>
            <a:ext cx="3895725" cy="20383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76" y="3614795"/>
            <a:ext cx="3924300" cy="15716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6790" y="1776470"/>
            <a:ext cx="3962400" cy="34099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92677" y="4101375"/>
            <a:ext cx="1085850" cy="4000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30045" y="5691589"/>
            <a:ext cx="1314450" cy="419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340155" y="5671665"/>
            <a:ext cx="1619250" cy="4381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20980" y="473735"/>
            <a:ext cx="8701421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single-top Production :Lorentz-violating case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431293" y="5428777"/>
            <a:ext cx="2314575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16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924" y="399245"/>
            <a:ext cx="7466669" cy="580837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136768" y="1751043"/>
            <a:ext cx="982962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TOP</a:t>
            </a:r>
            <a:endParaRPr lang="en-US" sz="3600" dirty="0">
              <a:solidFill>
                <a:schemeClr val="accent5">
                  <a:lumMod val="50000"/>
                </a:schemeClr>
              </a:solidFill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8634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450277"/>
            <a:ext cx="2257349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Motivation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1647354"/>
            <a:ext cx="35509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Andalus" panose="02020603050405020304" pitchFamily="18" charset="-78"/>
                <a:cs typeface="Andalus" panose="02020603050405020304" pitchFamily="18" charset="-78"/>
              </a:rPr>
              <a:t>S</a:t>
            </a:r>
            <a:r>
              <a:rPr lang="en-US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tudy of symmetries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4353906" y="1736364"/>
            <a:ext cx="1416676" cy="3992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70582" y="1647354"/>
            <a:ext cx="6476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understanding the behavior of nature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2561754"/>
            <a:ext cx="3834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</a:t>
            </a:r>
            <a:r>
              <a:rPr lang="en-US" sz="3200" dirty="0" smtClean="0">
                <a:effectLst/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tandard model (SM) 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544943" y="2582543"/>
            <a:ext cx="1416676" cy="3992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30286" y="2561754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Lorentz and CPT symmetry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200" y="3550001"/>
            <a:ext cx="46733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models of quantum gravity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5624622" y="3593463"/>
            <a:ext cx="1416676" cy="3992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154389" y="3510223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Lorentz and CPT symmetry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Multiply 14"/>
          <p:cNvSpPr/>
          <p:nvPr/>
        </p:nvSpPr>
        <p:spPr>
          <a:xfrm>
            <a:off x="5867597" y="3477953"/>
            <a:ext cx="930725" cy="65682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44079" y="4519437"/>
            <a:ext cx="51235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Large Hadron Collider (LHC)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942476" y="4546828"/>
            <a:ext cx="1416676" cy="3992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359152" y="4454062"/>
            <a:ext cx="3555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a top-quark factory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78072" y="5675918"/>
            <a:ext cx="9490098" cy="58477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Testing Lorentz and CPT symmetry in Top quark sector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2912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9549" y="501793"/>
            <a:ext cx="7662675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SM Lagrange density for the top quark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2948537" y="4296904"/>
            <a:ext cx="6105525" cy="1952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7483" y="1523051"/>
            <a:ext cx="4229100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9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72279" y="1735964"/>
            <a:ext cx="5162550" cy="40100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047904" y="1735964"/>
            <a:ext cx="4819650" cy="115252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047904" y="3740976"/>
            <a:ext cx="5420061" cy="1228725"/>
            <a:chOff x="5983510" y="3740977"/>
            <a:chExt cx="5420061" cy="122872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5983510" y="3740977"/>
              <a:ext cx="2771775" cy="122872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8679421" y="3740977"/>
              <a:ext cx="2724150" cy="828675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579549" y="501793"/>
            <a:ext cx="7662675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SME Lagrange density for the top quark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6450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85871" y="501793"/>
            <a:ext cx="6050054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Narrow-Width </a:t>
            </a:r>
            <a:r>
              <a:rPr lang="en-US" sz="3600" dirty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A</a:t>
            </a: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pproximation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871" y="1758369"/>
            <a:ext cx="6515100" cy="971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871" y="5122370"/>
            <a:ext cx="7534275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871" y="3140332"/>
            <a:ext cx="7581900" cy="1571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0399" y="6104235"/>
            <a:ext cx="1581150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6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5134" y="501793"/>
            <a:ext cx="5551520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Top-</a:t>
            </a:r>
            <a:r>
              <a:rPr lang="en-US" sz="36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Antitop</a:t>
            </a: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Pair Production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959" y="1286613"/>
            <a:ext cx="9428476" cy="46196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807" y="6005934"/>
            <a:ext cx="5057775" cy="7715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054117" y="1657953"/>
            <a:ext cx="21717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66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1508" y="514672"/>
            <a:ext cx="10030311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Top-</a:t>
            </a:r>
            <a:r>
              <a:rPr lang="en-US" sz="36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Antitop</a:t>
            </a: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Pair Production :Lorentz-invariant case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846" y="1630184"/>
            <a:ext cx="4248150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846" y="3992048"/>
            <a:ext cx="3867150" cy="857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3875" y="2596434"/>
            <a:ext cx="44958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8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1508" y="514672"/>
            <a:ext cx="10030311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07000"/>
              </a:lnSpc>
              <a:spcAft>
                <a:spcPts val="800"/>
              </a:spcAft>
            </a:pP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Top-</a:t>
            </a:r>
            <a:r>
              <a:rPr lang="en-US" sz="3600" dirty="0" err="1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Antitop</a:t>
            </a:r>
            <a:r>
              <a:rPr lang="en-US" sz="3600" dirty="0" smtClean="0">
                <a:latin typeface="Andalus" panose="02020603050405020304" pitchFamily="18" charset="-78"/>
                <a:ea typeface="Calibri" panose="020F0502020204030204" pitchFamily="34" charset="0"/>
                <a:cs typeface="Andalus" panose="02020603050405020304" pitchFamily="18" charset="-78"/>
              </a:rPr>
              <a:t> Pair Production: Lorentz-invariant case</a:t>
            </a:r>
            <a:endParaRPr lang="en-US" sz="3600" i="1" dirty="0">
              <a:effectLst/>
              <a:latin typeface="Andalus" panose="02020603050405020304" pitchFamily="18" charset="-78"/>
              <a:ea typeface="Calibri" panose="020F0502020204030204" pitchFamily="34" charset="0"/>
              <a:cs typeface="Andalus" panose="02020603050405020304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2728" y="1873866"/>
            <a:ext cx="2457450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153" y="2806453"/>
            <a:ext cx="2486025" cy="523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8834" y="3818183"/>
            <a:ext cx="659130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85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181</Words>
  <Application>Microsoft Office PowerPoint</Application>
  <PresentationFormat>Widescreen</PresentationFormat>
  <Paragraphs>44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Yu Mincho Light</vt:lpstr>
      <vt:lpstr>Andalus</vt:lpstr>
      <vt:lpstr>Arial</vt:lpstr>
      <vt:lpstr>B Zar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arshin</dc:creator>
  <cp:lastModifiedBy>arshin</cp:lastModifiedBy>
  <cp:revision>32</cp:revision>
  <dcterms:created xsi:type="dcterms:W3CDTF">2024-03-03T21:04:05Z</dcterms:created>
  <dcterms:modified xsi:type="dcterms:W3CDTF">2024-03-04T07:49:42Z</dcterms:modified>
</cp:coreProperties>
</file>