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7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3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0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9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3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8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6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5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447F-0DF7-4210-95FE-EF3EDB17F3E0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0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Medipix	beam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Benedikt Bergmann on behalf of the Medipix team at the Institute of Experimental and Applied Physics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8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- Addressed detector development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870372" cy="1927769"/>
          </a:xfrm>
        </p:spPr>
        <p:txBody>
          <a:bodyPr>
            <a:normAutofit lnSpcReduction="10000"/>
          </a:bodyPr>
          <a:lstStyle/>
          <a:p>
            <a:pPr marL="342900" indent="-342900"/>
            <a:r>
              <a:rPr lang="de-DE" sz="2200" dirty="0" smtClean="0"/>
              <a:t>Characterization of </a:t>
            </a:r>
            <a:r>
              <a:rPr lang="de-DE" sz="2200" dirty="0"/>
              <a:t>different sensor materials </a:t>
            </a:r>
            <a:r>
              <a:rPr lang="de-DE" sz="2200" dirty="0" smtClean="0"/>
              <a:t>– This time Si, LGAD </a:t>
            </a:r>
            <a:endParaRPr lang="de-DE" sz="2200" dirty="0"/>
          </a:p>
          <a:p>
            <a:pPr marL="342900" indent="-342900"/>
            <a:r>
              <a:rPr lang="de-DE" sz="2200" dirty="0" smtClean="0"/>
              <a:t>Timepix4 </a:t>
            </a:r>
            <a:r>
              <a:rPr lang="de-DE" sz="2200" dirty="0"/>
              <a:t>R/O system</a:t>
            </a:r>
          </a:p>
          <a:p>
            <a:pPr marL="342900" indent="-342900"/>
            <a:r>
              <a:rPr lang="de-DE" sz="2200" dirty="0" smtClean="0"/>
              <a:t>Characterization of the response of ATLAS-Timepix3</a:t>
            </a:r>
          </a:p>
          <a:p>
            <a:pPr marL="342900" indent="-342900"/>
            <a:r>
              <a:rPr lang="de-DE" sz="2200" dirty="0" smtClean="0"/>
              <a:t>Test of software for real-time analysis and data compression</a:t>
            </a:r>
            <a:endParaRPr lang="de-DE" sz="2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62447" y="3839698"/>
            <a:ext cx="6331864" cy="2735273"/>
            <a:chOff x="914401" y="3839698"/>
            <a:chExt cx="6331864" cy="2735273"/>
          </a:xfrm>
        </p:grpSpPr>
        <p:grpSp>
          <p:nvGrpSpPr>
            <p:cNvPr id="11" name="Group 10"/>
            <p:cNvGrpSpPr/>
            <p:nvPr/>
          </p:nvGrpSpPr>
          <p:grpSpPr>
            <a:xfrm>
              <a:off x="914401" y="3839698"/>
              <a:ext cx="6331864" cy="2735273"/>
              <a:chOff x="914401" y="3839698"/>
              <a:chExt cx="6331864" cy="273527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8321" y="3888331"/>
                <a:ext cx="3357944" cy="2067368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4401" y="3839698"/>
                <a:ext cx="2973920" cy="2735273"/>
              </a:xfrm>
              <a:prstGeom prst="rect">
                <a:avLst/>
              </a:prstGeom>
              <a:ln>
                <a:noFill/>
              </a:ln>
              <a:effectLst/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4066903" y="6000206"/>
              <a:ext cx="3179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Beam spot and stopping power measurement with Timepix3 Quad  (September 2021)</a:t>
              </a:r>
              <a:endParaRPr lang="en-US" sz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99269" y="3888331"/>
            <a:ext cx="3862657" cy="2686640"/>
            <a:chOff x="8299269" y="3888331"/>
            <a:chExt cx="3862657" cy="2686640"/>
          </a:xfrm>
        </p:grpSpPr>
        <p:pic>
          <p:nvPicPr>
            <p:cNvPr id="5" name="Picture 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1" t="11717"/>
            <a:stretch/>
          </p:blipFill>
          <p:spPr bwMode="auto">
            <a:xfrm>
              <a:off x="8299269" y="4200116"/>
              <a:ext cx="3862657" cy="23748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299269" y="3888331"/>
              <a:ext cx="3666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Event characterization using Timepix3 as solid-state TPC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99269" y="4081117"/>
              <a:ext cx="13846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>
                  <a:solidFill>
                    <a:srgbClr val="C00000"/>
                  </a:solidFill>
                </a:rPr>
                <a:t>CdTe – 2 mm</a:t>
              </a:r>
              <a:endParaRPr lang="en-US" sz="11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149803" y="1629603"/>
            <a:ext cx="2786743" cy="2081331"/>
            <a:chOff x="9149803" y="1629603"/>
            <a:chExt cx="2786743" cy="2081331"/>
          </a:xfrm>
        </p:grpSpPr>
        <p:pic>
          <p:nvPicPr>
            <p:cNvPr id="4" name="Picture 3" descr="175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9803" y="1821174"/>
              <a:ext cx="2519680" cy="1889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9149803" y="1629603"/>
              <a:ext cx="278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Timepix3 for single-layer particle tracking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168149" y="1836563"/>
              <a:ext cx="9337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>
                  <a:solidFill>
                    <a:schemeClr val="accent1"/>
                  </a:solidFill>
                </a:rPr>
                <a:t>Si – 500 µm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2497467" y="3839698"/>
            <a:ext cx="1593668" cy="50302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FWHM</a:t>
            </a:r>
            <a:r>
              <a:rPr lang="de-DE" sz="1400" baseline="-25000" dirty="0" smtClean="0">
                <a:solidFill>
                  <a:schemeClr val="tx1"/>
                </a:solidFill>
              </a:rPr>
              <a:t>x </a:t>
            </a:r>
            <a:r>
              <a:rPr lang="de-DE" sz="1400" dirty="0" smtClean="0">
                <a:solidFill>
                  <a:schemeClr val="tx1"/>
                </a:solidFill>
              </a:rPr>
              <a:t>= 7.10 mm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FWHM</a:t>
            </a:r>
            <a:r>
              <a:rPr lang="de-DE" sz="1400" baseline="-25000" dirty="0" smtClean="0">
                <a:solidFill>
                  <a:schemeClr val="tx1"/>
                </a:solidFill>
              </a:rPr>
              <a:t>y </a:t>
            </a:r>
            <a:r>
              <a:rPr lang="de-DE" sz="1400" dirty="0" smtClean="0">
                <a:solidFill>
                  <a:schemeClr val="tx1"/>
                </a:solidFill>
              </a:rPr>
              <a:t>= 16.8 mm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6215"/>
            <a:ext cx="6015446" cy="1325563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and infrastructure requirements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4434" y="1411778"/>
            <a:ext cx="6185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Beam 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~300 </a:t>
            </a:r>
            <a:r>
              <a:rPr lang="de-DE" dirty="0" smtClean="0"/>
              <a:t>kParticles/spill</a:t>
            </a:r>
            <a:endParaRPr lang="de-DE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81742" y="2275676"/>
            <a:ext cx="5928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Infrastructure requirement: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Moveable table (e.g</a:t>
            </a:r>
            <a:r>
              <a:rPr lang="de-DE" smtClean="0"/>
              <a:t>., </a:t>
            </a:r>
            <a:r>
              <a:rPr lang="de-DE" smtClean="0"/>
              <a:t>DESY, XSCA)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Standard table for PCs, readout, voltage source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454036" y="3662582"/>
            <a:ext cx="3534984" cy="2651237"/>
            <a:chOff x="3454036" y="3662582"/>
            <a:chExt cx="3534984" cy="265123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036" y="3662582"/>
              <a:ext cx="3534984" cy="265123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538647" y="3662582"/>
              <a:ext cx="14503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</a:t>
              </a:r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Setup </a:t>
              </a:r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August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46092" y="365125"/>
            <a:ext cx="4423394" cy="5897858"/>
            <a:chOff x="7246092" y="365125"/>
            <a:chExt cx="4423394" cy="589785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508860" y="1102357"/>
              <a:ext cx="5897858" cy="442339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385955" y="441220"/>
              <a:ext cx="23763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2021 - Setup September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234" y="4047641"/>
            <a:ext cx="3080472" cy="231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131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Medipix beam test</vt:lpstr>
      <vt:lpstr>Motivation - Addressed detector development</vt:lpstr>
      <vt:lpstr>Beam and infrastructure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 </dc:title>
  <dc:creator>Benedikt Bergmann</dc:creator>
  <cp:lastModifiedBy>Benedikt Bergmann</cp:lastModifiedBy>
  <cp:revision>25</cp:revision>
  <dcterms:created xsi:type="dcterms:W3CDTF">2022-03-28T08:57:54Z</dcterms:created>
  <dcterms:modified xsi:type="dcterms:W3CDTF">2024-03-06T09:19:35Z</dcterms:modified>
</cp:coreProperties>
</file>