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9EC4E-3D28-41F0-FED5-B5FE8F496B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FCAAC0-CCDA-F029-230F-A81837E70C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E3D54-9AF7-68BF-89FE-CE71533EE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7DC1-2013-481C-AA9F-59DBE7FCEE3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0CF8E-6E4A-D1C0-A7DF-9F2E140CF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2268A-33A4-8C5E-DE1F-E9AD4ACB0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689-BA5B-4428-B2A2-D2D8B3B55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75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0CE18-75EA-A0FA-6769-21BD3A85A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A8C644-19FF-63DB-7D88-E3FC45500A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BD0A9-5C31-35F0-A3CC-A7B47C191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7DC1-2013-481C-AA9F-59DBE7FCEE3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DDE463-9D67-8ECD-759A-66DA8858A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C3A607-91CB-5FAA-8479-5C0345999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689-BA5B-4428-B2A2-D2D8B3B55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97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E2090B-704C-DB1B-F1E5-A0AF3FBCCD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C2F038-E7B2-149C-23BF-9955035507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0AC1A-DD35-FA56-E4E2-424D0441A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7DC1-2013-481C-AA9F-59DBE7FCEE3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1BE18-46CB-B3F1-C1A8-92FBBB5E4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CE681-7EBE-622B-5738-031CF5ABA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689-BA5B-4428-B2A2-D2D8B3B55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16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FB8EE-3521-EBBF-F0AC-CDD19A461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59CF2-CC14-B7FE-3BD6-E06F22564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11B3D-B147-F78A-BD41-7B6B173B8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7DC1-2013-481C-AA9F-59DBE7FCEE3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367C5-2602-33CA-0376-B091B725F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7A703-4E5E-1DD2-9D5F-A2F8DCCFF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689-BA5B-4428-B2A2-D2D8B3B55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46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0BCA6-7496-813A-0518-706F0CEC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E78DE7-777C-C534-D51C-054DF7A01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38C09-6AF5-4979-DAB8-56B72AB58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7DC1-2013-481C-AA9F-59DBE7FCEE3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E1B2A-71B3-AF0A-11D7-00EFF538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D3F1E-0566-3604-3E81-3F97B5AEE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689-BA5B-4428-B2A2-D2D8B3B55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7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68E23-7C58-0790-334C-DF60BCA1E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DD7B4-1451-C828-60D3-C58013EEF2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4ED613-21FA-93F0-A954-13C887B8A1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92F06A-0277-7AA8-3B4B-DF5D3F6B9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7DC1-2013-481C-AA9F-59DBE7FCEE3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95D82-D891-566B-D9B6-023872223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DEAE6-AB7B-0CD3-3285-73AB392BE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689-BA5B-4428-B2A2-D2D8B3B55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1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DD120-7696-F1F8-863A-0D10444BB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CF011C-CB47-6751-E5BC-A81FE80C7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B378CC-2595-D4C5-F9E0-4535D8B0CE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2DD7BE-28CD-F59D-881E-435283CF31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94C899-A8BD-01E8-E247-3D1A00039F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95755-2206-A14F-CD77-8910F2979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7DC1-2013-481C-AA9F-59DBE7FCEE3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0A08D1-A29F-877A-DBD8-23CC71AA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85257-3032-5C59-1E10-74DAE7F11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689-BA5B-4428-B2A2-D2D8B3B55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5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942A6-C363-EDD1-4F18-5D9D4414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B7B8B8-357D-D308-C8EA-1B928E08E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7DC1-2013-481C-AA9F-59DBE7FCEE3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43C78-82DF-20FB-4A2F-067DDB1B9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53FC2D-260B-F28A-4C02-7E9C746C0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689-BA5B-4428-B2A2-D2D8B3B55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398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023DA0-8E15-9F82-D6BA-B35B2359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7DC1-2013-481C-AA9F-59DBE7FCEE3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EBBB78-C4F0-124F-1531-BE3C7519C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B0C60-A70E-CDF9-299D-F8E9D6981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689-BA5B-4428-B2A2-D2D8B3B55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900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F4585-4386-DAD9-A133-4A6E3A417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A1CF0-A54E-DEB1-FED4-9BA7B7216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969DA7-6FA9-B861-BF18-FED5E7B70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68578C-8D63-A82B-420E-F02BF5C36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7DC1-2013-481C-AA9F-59DBE7FCEE3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EFA562-609D-E805-A169-29FD3DA47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0F58A2-4044-26C8-0B83-B576BFAD7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689-BA5B-4428-B2A2-D2D8B3B55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438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AD836-DEE8-E1DF-D68F-52B99AFD3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1AB47B-835F-69C3-23EF-211519D876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42111D-358E-5E50-EAAD-081ED88C57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09B70D-3A67-C74A-A444-45135ED98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67DC1-2013-481C-AA9F-59DBE7FCEE3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91C1A-1B93-5708-F0C0-77A13D1D5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948A2A-33FC-8EC3-6E5F-F424179CE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689-BA5B-4428-B2A2-D2D8B3B55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482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93D58E-9BC8-5CC9-516B-0EF9940E0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FA1C6-96B4-4CDA-8AE2-E8155DF208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5669F-0D8E-9D97-6CCC-5C38A118E1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67DC1-2013-481C-AA9F-59DBE7FCEE35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6C1AB-FEB6-BCE4-EC1B-3D7A8D515C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9EFE13-7285-FB77-41C2-1A8FE40C81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20689-BA5B-4428-B2A2-D2D8B3B55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2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D7DFB-4F90-1E33-BFB6-58E8EEC401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44587"/>
          </a:xfrm>
        </p:spPr>
        <p:txBody>
          <a:bodyPr/>
          <a:lstStyle/>
          <a:p>
            <a:r>
              <a:rPr lang="en-US" dirty="0"/>
              <a:t>Facet Metrology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51CB34-EB44-A685-72D3-D95F338D34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Greg P. Le Sage</a:t>
            </a:r>
          </a:p>
          <a:p>
            <a:r>
              <a:rPr lang="en-US" dirty="0"/>
              <a:t>4 MAR 2024</a:t>
            </a:r>
          </a:p>
        </p:txBody>
      </p:sp>
    </p:spTree>
    <p:extLst>
      <p:ext uri="{BB962C8B-B14F-4D97-AF65-F5344CB8AC3E}">
        <p14:creationId xmlns:p14="http://schemas.microsoft.com/office/powerpoint/2010/main" val="2618858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8CCCA-D9FB-EDA6-033B-DC4726B22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sent the facets to be measured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8B0C2-53D7-A8E3-5D12-FA0551A53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76750" cy="631825"/>
          </a:xfrm>
        </p:spPr>
        <p:txBody>
          <a:bodyPr/>
          <a:lstStyle/>
          <a:p>
            <a:r>
              <a:rPr lang="en-US" dirty="0"/>
              <a:t>EDM performed metrology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E89E9A-C4B4-0109-7243-37D140C5FB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399" y="3717083"/>
            <a:ext cx="8601075" cy="227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600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93844-35DE-11A6-7F41-5C8C0F7C5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Deviation from design dimensions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7D088-BF81-C2AA-44F8-669BC50DA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18315"/>
            <a:ext cx="5505450" cy="574675"/>
          </a:xfrm>
        </p:spPr>
        <p:txBody>
          <a:bodyPr/>
          <a:lstStyle/>
          <a:p>
            <a:r>
              <a:rPr lang="en-US" dirty="0"/>
              <a:t>Seven dimensions were measured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042187-DB2A-1F3F-9C9F-AE6843DF2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96" y="2247791"/>
            <a:ext cx="5797604" cy="4501319"/>
          </a:xfrm>
          <a:prstGeom prst="rect">
            <a:avLst/>
          </a:prstGeom>
        </p:spPr>
      </p:pic>
      <p:pic>
        <p:nvPicPr>
          <p:cNvPr id="7" name="Picture 6" descr="A graph of 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24FEA520-B0F8-B53A-ECE1-236535DD16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760" y="2247791"/>
            <a:ext cx="6001091" cy="435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124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23BC5-326A-0914-9557-CC3789274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worst variation is the pump out length, which should not impact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5AA48-040F-7CEF-1115-9D634F5CC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91125" cy="612775"/>
          </a:xfrm>
        </p:spPr>
        <p:txBody>
          <a:bodyPr/>
          <a:lstStyle/>
          <a:p>
            <a:r>
              <a:rPr lang="en-US" dirty="0"/>
              <a:t>We can select the best samples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97CFB8-DF20-B75B-8CB5-B06787376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025" y="2740025"/>
            <a:ext cx="10439400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943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48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Facet Metrology</vt:lpstr>
      <vt:lpstr>We sent the facets to be measured</vt:lpstr>
      <vt:lpstr>Deviation from design dimensions</vt:lpstr>
      <vt:lpstr>The worst variation is the pump out length, which should not impact performance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Facet Metrology</dc:title>
  <dc:creator>Le Sage, Gregory Peter</dc:creator>
  <cp:lastModifiedBy>Le Sage, Gregory Peter</cp:lastModifiedBy>
  <cp:revision>1</cp:revision>
  <dcterms:created xsi:type="dcterms:W3CDTF">2024-03-04T19:59:11Z</dcterms:created>
  <dcterms:modified xsi:type="dcterms:W3CDTF">2024-03-04T20:09:50Z</dcterms:modified>
</cp:coreProperties>
</file>