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13"/>
  </p:notesMasterIdLst>
  <p:sldIdLst>
    <p:sldId id="265" r:id="rId2"/>
    <p:sldId id="256" r:id="rId3"/>
    <p:sldId id="258" r:id="rId4"/>
    <p:sldId id="266" r:id="rId5"/>
    <p:sldId id="345" r:id="rId6"/>
    <p:sldId id="429" r:id="rId7"/>
    <p:sldId id="424" r:id="rId8"/>
    <p:sldId id="426" r:id="rId9"/>
    <p:sldId id="431" r:id="rId10"/>
    <p:sldId id="430" r:id="rId11"/>
    <p:sldId id="38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8C6A225-0F42-7097-DB21-6B81F8CB1D98}" name="Gordon Watts" initials="GW" userId="3ca7d6dd59e1d914" providerId="Windows Live"/>
  <p188:author id="{95582667-6102-27E7-ED8E-01A166EB4B6B}" name="Guest User" initials="GU" userId="Guest User" providerId="Windows Live"/>
  <p188:author id="{5A0766C8-8A6B-02C4-09A1-1E9267C586A0}" name="Alexander Held" initials="AH" userId="f01500f5a2b47f5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4D9A16-E155-4963-9123-95E78BEDD2E7}" v="12" dt="2025-01-13T21:51:31.468"/>
    <p1510:client id="{43977B3D-00CB-4C47-AA8E-CB5940507007}" v="89" dt="2025-01-14T05:08:14.130"/>
    <p1510:client id="{BC94684C-F086-408F-9238-53565A9A5CC2}" v="3" dt="2025-01-14T16:10:00.6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30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a0850f2b96f54c79" providerId="LiveId" clId="{C59A016A-329C-481D-8EDB-F0565CA0E68E}"/>
    <pc:docChg chg="undo custSel addSld delSld modSld sldOrd">
      <pc:chgData name="Gordon Watts" userId="a0850f2b96f54c79" providerId="LiveId" clId="{C59A016A-329C-481D-8EDB-F0565CA0E68E}" dt="2021-09-07T08:50:48.959" v="3985" actId="1076"/>
      <pc:docMkLst>
        <pc:docMk/>
      </pc:docMkLst>
      <pc:sldChg chg="delSp modSp mod">
        <pc:chgData name="Gordon Watts" userId="a0850f2b96f54c79" providerId="LiveId" clId="{C59A016A-329C-481D-8EDB-F0565CA0E68E}" dt="2021-09-06T20:38:32.863" v="11" actId="478"/>
        <pc:sldMkLst>
          <pc:docMk/>
          <pc:sldMk cId="1303336869" sldId="258"/>
        </pc:sldMkLst>
      </pc:sldChg>
      <pc:sldChg chg="del">
        <pc:chgData name="Gordon Watts" userId="a0850f2b96f54c79" providerId="LiveId" clId="{C59A016A-329C-481D-8EDB-F0565CA0E68E}" dt="2021-09-07T08:29:46.272" v="3646" actId="47"/>
        <pc:sldMkLst>
          <pc:docMk/>
          <pc:sldMk cId="2075875402" sldId="350"/>
        </pc:sldMkLst>
      </pc:sldChg>
      <pc:sldChg chg="del">
        <pc:chgData name="Gordon Watts" userId="a0850f2b96f54c79" providerId="LiveId" clId="{C59A016A-329C-481D-8EDB-F0565CA0E68E}" dt="2021-09-07T08:29:48.273" v="3647" actId="47"/>
        <pc:sldMkLst>
          <pc:docMk/>
          <pc:sldMk cId="1144723549" sldId="364"/>
        </pc:sldMkLst>
      </pc:sldChg>
      <pc:sldChg chg="delSp modSp mod ord">
        <pc:chgData name="Gordon Watts" userId="a0850f2b96f54c79" providerId="LiveId" clId="{C59A016A-329C-481D-8EDB-F0565CA0E68E}" dt="2021-09-07T08:27:46.809" v="3577" actId="20577"/>
        <pc:sldMkLst>
          <pc:docMk/>
          <pc:sldMk cId="3288630360" sldId="365"/>
        </pc:sldMkLst>
      </pc:sldChg>
      <pc:sldChg chg="del">
        <pc:chgData name="Gordon Watts" userId="a0850f2b96f54c79" providerId="LiveId" clId="{C59A016A-329C-481D-8EDB-F0565CA0E68E}" dt="2021-09-07T08:27:58.835" v="3578" actId="47"/>
        <pc:sldMkLst>
          <pc:docMk/>
          <pc:sldMk cId="1263860167" sldId="366"/>
        </pc:sldMkLst>
      </pc:sldChg>
      <pc:sldChg chg="addSp delSp modSp mod">
        <pc:chgData name="Gordon Watts" userId="a0850f2b96f54c79" providerId="LiveId" clId="{C59A016A-329C-481D-8EDB-F0565CA0E68E}" dt="2021-09-07T08:29:31.719" v="3643" actId="1076"/>
        <pc:sldMkLst>
          <pc:docMk/>
          <pc:sldMk cId="6905157" sldId="367"/>
        </pc:sldMkLst>
      </pc:sldChg>
      <pc:sldChg chg="del">
        <pc:chgData name="Gordon Watts" userId="a0850f2b96f54c79" providerId="LiveId" clId="{C59A016A-329C-481D-8EDB-F0565CA0E68E}" dt="2021-09-07T08:29:38.726" v="3644" actId="47"/>
        <pc:sldMkLst>
          <pc:docMk/>
          <pc:sldMk cId="2139033138" sldId="368"/>
        </pc:sldMkLst>
      </pc:sldChg>
      <pc:sldChg chg="del">
        <pc:chgData name="Gordon Watts" userId="a0850f2b96f54c79" providerId="LiveId" clId="{C59A016A-329C-481D-8EDB-F0565CA0E68E}" dt="2021-09-07T08:29:41.429" v="3645" actId="47"/>
        <pc:sldMkLst>
          <pc:docMk/>
          <pc:sldMk cId="2537146275" sldId="369"/>
        </pc:sldMkLst>
      </pc:sldChg>
      <pc:sldChg chg="del">
        <pc:chgData name="Gordon Watts" userId="a0850f2b96f54c79" providerId="LiveId" clId="{C59A016A-329C-481D-8EDB-F0565CA0E68E}" dt="2021-09-07T08:28:37.751" v="3600" actId="47"/>
        <pc:sldMkLst>
          <pc:docMk/>
          <pc:sldMk cId="160334081" sldId="370"/>
        </pc:sldMkLst>
      </pc:sldChg>
      <pc:sldChg chg="addSp modSp new mod">
        <pc:chgData name="Gordon Watts" userId="a0850f2b96f54c79" providerId="LiveId" clId="{C59A016A-329C-481D-8EDB-F0565CA0E68E}" dt="2021-09-07T05:33:52.700" v="674" actId="1035"/>
        <pc:sldMkLst>
          <pc:docMk/>
          <pc:sldMk cId="1607902425" sldId="371"/>
        </pc:sldMkLst>
      </pc:sldChg>
      <pc:sldChg chg="addSp modSp new mod">
        <pc:chgData name="Gordon Watts" userId="a0850f2b96f54c79" providerId="LiveId" clId="{C59A016A-329C-481D-8EDB-F0565CA0E68E}" dt="2021-09-07T08:17:33.882" v="2972" actId="20577"/>
        <pc:sldMkLst>
          <pc:docMk/>
          <pc:sldMk cId="647290364" sldId="372"/>
        </pc:sldMkLst>
      </pc:sldChg>
      <pc:sldChg chg="addSp delSp modSp new mod">
        <pc:chgData name="Gordon Watts" userId="a0850f2b96f54c79" providerId="LiveId" clId="{C59A016A-329C-481D-8EDB-F0565CA0E68E}" dt="2021-09-07T05:55:39.319" v="1623" actId="13822"/>
        <pc:sldMkLst>
          <pc:docMk/>
          <pc:sldMk cId="2668493756" sldId="373"/>
        </pc:sldMkLst>
      </pc:sldChg>
      <pc:sldChg chg="addSp delSp modSp new mod">
        <pc:chgData name="Gordon Watts" userId="a0850f2b96f54c79" providerId="LiveId" clId="{C59A016A-329C-481D-8EDB-F0565CA0E68E}" dt="2021-09-07T08:50:48.959" v="3985" actId="1076"/>
        <pc:sldMkLst>
          <pc:docMk/>
          <pc:sldMk cId="2795961874" sldId="374"/>
        </pc:sldMkLst>
      </pc:sldChg>
      <pc:sldChg chg="addSp delSp modSp add mod">
        <pc:chgData name="Gordon Watts" userId="a0850f2b96f54c79" providerId="LiveId" clId="{C59A016A-329C-481D-8EDB-F0565CA0E68E}" dt="2021-09-07T06:03:57.853" v="1672" actId="1076"/>
        <pc:sldMkLst>
          <pc:docMk/>
          <pc:sldMk cId="458900243" sldId="375"/>
        </pc:sldMkLst>
      </pc:sldChg>
      <pc:sldChg chg="addSp delSp modSp new mod">
        <pc:chgData name="Gordon Watts" userId="a0850f2b96f54c79" providerId="LiveId" clId="{C59A016A-329C-481D-8EDB-F0565CA0E68E}" dt="2021-09-07T07:46:33.597" v="2025" actId="1076"/>
        <pc:sldMkLst>
          <pc:docMk/>
          <pc:sldMk cId="3810197201" sldId="376"/>
        </pc:sldMkLst>
      </pc:sldChg>
      <pc:sldChg chg="addSp modSp new mod">
        <pc:chgData name="Gordon Watts" userId="a0850f2b96f54c79" providerId="LiveId" clId="{C59A016A-329C-481D-8EDB-F0565CA0E68E}" dt="2021-09-07T08:11:47.899" v="2479" actId="1076"/>
        <pc:sldMkLst>
          <pc:docMk/>
          <pc:sldMk cId="1907134783" sldId="377"/>
        </pc:sldMkLst>
      </pc:sldChg>
      <pc:sldChg chg="addSp modSp new mod">
        <pc:chgData name="Gordon Watts" userId="a0850f2b96f54c79" providerId="LiveId" clId="{C59A016A-329C-481D-8EDB-F0565CA0E68E}" dt="2021-09-07T08:40:02.031" v="3968" actId="1076"/>
        <pc:sldMkLst>
          <pc:docMk/>
          <pc:sldMk cId="844959620" sldId="378"/>
        </pc:sldMkLst>
      </pc:sldChg>
    </pc:docChg>
  </pc:docChgLst>
  <pc:docChgLst>
    <pc:chgData name="Gordon Watts" userId="a0850f2b96f54c79" providerId="LiveId" clId="{058B84C4-FD3C-4E2A-A7A4-CC148C93B896}"/>
    <pc:docChg chg="undo redo custSel addSld delSld modSld sldOrd">
      <pc:chgData name="Gordon Watts" userId="a0850f2b96f54c79" providerId="LiveId" clId="{058B84C4-FD3C-4E2A-A7A4-CC148C93B896}" dt="2022-06-07T15:32:41.321" v="3895" actId="14100"/>
      <pc:docMkLst>
        <pc:docMk/>
      </pc:docMkLst>
      <pc:sldChg chg="modSp mod">
        <pc:chgData name="Gordon Watts" userId="a0850f2b96f54c79" providerId="LiveId" clId="{058B84C4-FD3C-4E2A-A7A4-CC148C93B896}" dt="2022-06-06T22:36:15.517" v="3" actId="20577"/>
        <pc:sldMkLst>
          <pc:docMk/>
          <pc:sldMk cId="1701254242" sldId="256"/>
        </pc:sldMkLst>
      </pc:sldChg>
      <pc:sldChg chg="addSp delSp modSp mod">
        <pc:chgData name="Gordon Watts" userId="a0850f2b96f54c79" providerId="LiveId" clId="{058B84C4-FD3C-4E2A-A7A4-CC148C93B896}" dt="2022-06-06T23:22:53.726" v="12" actId="1076"/>
        <pc:sldMkLst>
          <pc:docMk/>
          <pc:sldMk cId="955157149" sldId="267"/>
        </pc:sldMkLst>
      </pc:sldChg>
      <pc:sldChg chg="delSp modSp mod">
        <pc:chgData name="Gordon Watts" userId="a0850f2b96f54c79" providerId="LiveId" clId="{058B84C4-FD3C-4E2A-A7A4-CC148C93B896}" dt="2022-06-06T23:15:19.446" v="5" actId="478"/>
        <pc:sldMkLst>
          <pc:docMk/>
          <pc:sldMk cId="3853727924" sldId="345"/>
        </pc:sldMkLst>
      </pc:sldChg>
      <pc:sldChg chg="modSp mod">
        <pc:chgData name="Gordon Watts" userId="a0850f2b96f54c79" providerId="LiveId" clId="{058B84C4-FD3C-4E2A-A7A4-CC148C93B896}" dt="2022-06-06T23:56:09.691" v="362" actId="1076"/>
        <pc:sldMkLst>
          <pc:docMk/>
          <pc:sldMk cId="1626170737" sldId="352"/>
        </pc:sldMkLst>
      </pc:sldChg>
      <pc:sldChg chg="del">
        <pc:chgData name="Gordon Watts" userId="a0850f2b96f54c79" providerId="LiveId" clId="{058B84C4-FD3C-4E2A-A7A4-CC148C93B896}" dt="2022-06-07T07:29:17.693" v="2586" actId="47"/>
        <pc:sldMkLst>
          <pc:docMk/>
          <pc:sldMk cId="2160680735" sldId="360"/>
        </pc:sldMkLst>
      </pc:sldChg>
      <pc:sldChg chg="delSp modSp add mod">
        <pc:chgData name="Gordon Watts" userId="a0850f2b96f54c79" providerId="LiveId" clId="{058B84C4-FD3C-4E2A-A7A4-CC148C93B896}" dt="2022-06-07T07:28:09.574" v="2581" actId="478"/>
        <pc:sldMkLst>
          <pc:docMk/>
          <pc:sldMk cId="2537146275" sldId="369"/>
        </pc:sldMkLst>
      </pc:sldChg>
      <pc:sldChg chg="del">
        <pc:chgData name="Gordon Watts" userId="a0850f2b96f54c79" providerId="LiveId" clId="{058B84C4-FD3C-4E2A-A7A4-CC148C93B896}" dt="2022-06-06T23:23:51.236" v="13" actId="47"/>
        <pc:sldMkLst>
          <pc:docMk/>
          <pc:sldMk cId="2389648647" sldId="377"/>
        </pc:sldMkLst>
      </pc:sldChg>
      <pc:sldChg chg="del">
        <pc:chgData name="Gordon Watts" userId="a0850f2b96f54c79" providerId="LiveId" clId="{058B84C4-FD3C-4E2A-A7A4-CC148C93B896}" dt="2022-06-07T07:28:28.698" v="2582" actId="47"/>
        <pc:sldMkLst>
          <pc:docMk/>
          <pc:sldMk cId="4164279536" sldId="379"/>
        </pc:sldMkLst>
      </pc:sldChg>
      <pc:sldChg chg="addSp delSp modSp mod ord">
        <pc:chgData name="Gordon Watts" userId="a0850f2b96f54c79" providerId="LiveId" clId="{058B84C4-FD3C-4E2A-A7A4-CC148C93B896}" dt="2022-06-07T07:06:46.343" v="657" actId="20577"/>
        <pc:sldMkLst>
          <pc:docMk/>
          <pc:sldMk cId="1011720334" sldId="381"/>
        </pc:sldMkLst>
      </pc:sldChg>
      <pc:sldChg chg="del">
        <pc:chgData name="Gordon Watts" userId="a0850f2b96f54c79" providerId="LiveId" clId="{058B84C4-FD3C-4E2A-A7A4-CC148C93B896}" dt="2022-06-06T23:24:03.177" v="14" actId="47"/>
        <pc:sldMkLst>
          <pc:docMk/>
          <pc:sldMk cId="3334002065" sldId="382"/>
        </pc:sldMkLst>
      </pc:sldChg>
      <pc:sldChg chg="del">
        <pc:chgData name="Gordon Watts" userId="a0850f2b96f54c79" providerId="LiveId" clId="{058B84C4-FD3C-4E2A-A7A4-CC148C93B896}" dt="2022-06-07T07:29:03.290" v="2583" actId="47"/>
        <pc:sldMkLst>
          <pc:docMk/>
          <pc:sldMk cId="2904722145" sldId="384"/>
        </pc:sldMkLst>
      </pc:sldChg>
      <pc:sldChg chg="del">
        <pc:chgData name="Gordon Watts" userId="a0850f2b96f54c79" providerId="LiveId" clId="{058B84C4-FD3C-4E2A-A7A4-CC148C93B896}" dt="2022-06-07T07:29:06.702" v="2584" actId="47"/>
        <pc:sldMkLst>
          <pc:docMk/>
          <pc:sldMk cId="3310451166" sldId="385"/>
        </pc:sldMkLst>
      </pc:sldChg>
      <pc:sldChg chg="del">
        <pc:chgData name="Gordon Watts" userId="a0850f2b96f54c79" providerId="LiveId" clId="{058B84C4-FD3C-4E2A-A7A4-CC148C93B896}" dt="2022-06-07T07:29:12.123" v="2585" actId="47"/>
        <pc:sldMkLst>
          <pc:docMk/>
          <pc:sldMk cId="237841406" sldId="386"/>
        </pc:sldMkLst>
      </pc:sldChg>
      <pc:sldChg chg="addSp modSp new mod">
        <pc:chgData name="Gordon Watts" userId="a0850f2b96f54c79" providerId="LiveId" clId="{058B84C4-FD3C-4E2A-A7A4-CC148C93B896}" dt="2022-06-06T23:55:43.356" v="357" actId="1076"/>
        <pc:sldMkLst>
          <pc:docMk/>
          <pc:sldMk cId="3356682521" sldId="387"/>
        </pc:sldMkLst>
      </pc:sldChg>
      <pc:sldChg chg="addSp delSp modSp new mod">
        <pc:chgData name="Gordon Watts" userId="a0850f2b96f54c79" providerId="LiveId" clId="{058B84C4-FD3C-4E2A-A7A4-CC148C93B896}" dt="2022-06-07T07:25:34.768" v="2213" actId="1076"/>
        <pc:sldMkLst>
          <pc:docMk/>
          <pc:sldMk cId="2212993645" sldId="388"/>
        </pc:sldMkLst>
      </pc:sldChg>
      <pc:sldChg chg="addSp delSp modSp new mod">
        <pc:chgData name="Gordon Watts" userId="a0850f2b96f54c79" providerId="LiveId" clId="{058B84C4-FD3C-4E2A-A7A4-CC148C93B896}" dt="2022-06-07T07:25:42.957" v="2214" actId="1076"/>
        <pc:sldMkLst>
          <pc:docMk/>
          <pc:sldMk cId="2170016482" sldId="389"/>
        </pc:sldMkLst>
      </pc:sldChg>
      <pc:sldChg chg="addSp modSp new mod">
        <pc:chgData name="Gordon Watts" userId="a0850f2b96f54c79" providerId="LiveId" clId="{058B84C4-FD3C-4E2A-A7A4-CC148C93B896}" dt="2022-06-07T15:32:41.321" v="3895" actId="14100"/>
        <pc:sldMkLst>
          <pc:docMk/>
          <pc:sldMk cId="2485118534" sldId="390"/>
        </pc:sldMkLst>
      </pc:sldChg>
      <pc:sldChg chg="addSp modSp new mod">
        <pc:chgData name="Gordon Watts" userId="a0850f2b96f54c79" providerId="LiveId" clId="{058B84C4-FD3C-4E2A-A7A4-CC148C93B896}" dt="2022-06-07T07:37:20.577" v="2829" actId="1076"/>
        <pc:sldMkLst>
          <pc:docMk/>
          <pc:sldMk cId="2500855218" sldId="391"/>
        </pc:sldMkLst>
      </pc:sldChg>
      <pc:sldChg chg="addSp modSp new mod">
        <pc:chgData name="Gordon Watts" userId="a0850f2b96f54c79" providerId="LiveId" clId="{058B84C4-FD3C-4E2A-A7A4-CC148C93B896}" dt="2022-06-07T07:42:17.056" v="3180" actId="1076"/>
        <pc:sldMkLst>
          <pc:docMk/>
          <pc:sldMk cId="469476364" sldId="392"/>
        </pc:sldMkLst>
      </pc:sldChg>
    </pc:docChg>
  </pc:docChgLst>
  <pc:docChgLst>
    <pc:chgData name="Gordon Watts" userId="3ca7d6dd59e1d914" providerId="LiveId" clId="{E6AFDE21-A9BA-46BC-BA3F-B3090C43FEA0}"/>
    <pc:docChg chg="undo custSel addSld delSld modSld sldOrd">
      <pc:chgData name="Gordon Watts" userId="3ca7d6dd59e1d914" providerId="LiveId" clId="{E6AFDE21-A9BA-46BC-BA3F-B3090C43FEA0}" dt="2024-04-30T15:58:47.747" v="2794" actId="14100"/>
      <pc:docMkLst>
        <pc:docMk/>
      </pc:docMkLst>
      <pc:sldChg chg="modSp mod">
        <pc:chgData name="Gordon Watts" userId="3ca7d6dd59e1d914" providerId="LiveId" clId="{E6AFDE21-A9BA-46BC-BA3F-B3090C43FEA0}" dt="2024-04-30T07:17:32.764" v="1" actId="20577"/>
        <pc:sldMkLst>
          <pc:docMk/>
          <pc:sldMk cId="1701254242" sldId="256"/>
        </pc:sldMkLst>
      </pc:sldChg>
      <pc:sldChg chg="modSp mod">
        <pc:chgData name="Gordon Watts" userId="3ca7d6dd59e1d914" providerId="LiveId" clId="{E6AFDE21-A9BA-46BC-BA3F-B3090C43FEA0}" dt="2024-04-30T08:10:35.888" v="2189" actId="20577"/>
        <pc:sldMkLst>
          <pc:docMk/>
          <pc:sldMk cId="1303336869" sldId="258"/>
        </pc:sldMkLst>
      </pc:sldChg>
      <pc:sldChg chg="addSp delSp modSp mod">
        <pc:chgData name="Gordon Watts" userId="3ca7d6dd59e1d914" providerId="LiveId" clId="{E6AFDE21-A9BA-46BC-BA3F-B3090C43FEA0}" dt="2024-04-30T07:20:07.620" v="77" actId="1076"/>
        <pc:sldMkLst>
          <pc:docMk/>
          <pc:sldMk cId="955157149" sldId="267"/>
        </pc:sldMkLst>
      </pc:sldChg>
      <pc:sldChg chg="del">
        <pc:chgData name="Gordon Watts" userId="3ca7d6dd59e1d914" providerId="LiveId" clId="{E6AFDE21-A9BA-46BC-BA3F-B3090C43FEA0}" dt="2024-04-30T07:27:52.771" v="777" actId="47"/>
        <pc:sldMkLst>
          <pc:docMk/>
          <pc:sldMk cId="799916926" sldId="417"/>
        </pc:sldMkLst>
      </pc:sldChg>
      <pc:sldChg chg="add del ord">
        <pc:chgData name="Gordon Watts" userId="3ca7d6dd59e1d914" providerId="LiveId" clId="{E6AFDE21-A9BA-46BC-BA3F-B3090C43FEA0}" dt="2024-04-30T07:27:40.133" v="775" actId="47"/>
        <pc:sldMkLst>
          <pc:docMk/>
          <pc:sldMk cId="2737595702" sldId="418"/>
        </pc:sldMkLst>
      </pc:sldChg>
      <pc:sldChg chg="del ord">
        <pc:chgData name="Gordon Watts" userId="3ca7d6dd59e1d914" providerId="LiveId" clId="{E6AFDE21-A9BA-46BC-BA3F-B3090C43FEA0}" dt="2024-04-30T07:27:41.982" v="776" actId="47"/>
        <pc:sldMkLst>
          <pc:docMk/>
          <pc:sldMk cId="3215715844" sldId="419"/>
        </pc:sldMkLst>
      </pc:sldChg>
      <pc:sldChg chg="addSp modSp new mod">
        <pc:chgData name="Gordon Watts" userId="3ca7d6dd59e1d914" providerId="LiveId" clId="{E6AFDE21-A9BA-46BC-BA3F-B3090C43FEA0}" dt="2024-04-30T07:27:31.933" v="774" actId="1076"/>
        <pc:sldMkLst>
          <pc:docMk/>
          <pc:sldMk cId="1563806726" sldId="420"/>
        </pc:sldMkLst>
      </pc:sldChg>
      <pc:sldChg chg="addSp delSp modSp new mod">
        <pc:chgData name="Gordon Watts" userId="3ca7d6dd59e1d914" providerId="LiveId" clId="{E6AFDE21-A9BA-46BC-BA3F-B3090C43FEA0}" dt="2024-04-30T15:58:47.747" v="2794" actId="14100"/>
        <pc:sldMkLst>
          <pc:docMk/>
          <pc:sldMk cId="623830337" sldId="421"/>
        </pc:sldMkLst>
      </pc:sldChg>
      <pc:sldChg chg="add del">
        <pc:chgData name="Gordon Watts" userId="3ca7d6dd59e1d914" providerId="LiveId" clId="{E6AFDE21-A9BA-46BC-BA3F-B3090C43FEA0}" dt="2024-04-30T07:20:49.897" v="124"/>
        <pc:sldMkLst>
          <pc:docMk/>
          <pc:sldMk cId="4146992294" sldId="421"/>
        </pc:sldMkLst>
      </pc:sldChg>
      <pc:sldChg chg="addSp modSp new mod">
        <pc:chgData name="Gordon Watts" userId="3ca7d6dd59e1d914" providerId="LiveId" clId="{E6AFDE21-A9BA-46BC-BA3F-B3090C43FEA0}" dt="2024-04-30T08:38:18.344" v="2784" actId="20577"/>
        <pc:sldMkLst>
          <pc:docMk/>
          <pc:sldMk cId="2939682664" sldId="422"/>
        </pc:sldMkLst>
      </pc:sldChg>
      <pc:sldChg chg="addSp modSp new mod">
        <pc:chgData name="Gordon Watts" userId="3ca7d6dd59e1d914" providerId="LiveId" clId="{E6AFDE21-A9BA-46BC-BA3F-B3090C43FEA0}" dt="2024-04-30T08:35:08.224" v="2780" actId="20577"/>
        <pc:sldMkLst>
          <pc:docMk/>
          <pc:sldMk cId="1268949668" sldId="423"/>
        </pc:sldMkLst>
      </pc:sldChg>
    </pc:docChg>
  </pc:docChgLst>
  <pc:docChgLst>
    <pc:chgData name="Gordon Watts" userId="a0850f2b96f54c79" providerId="LiveId" clId="{8F98F5C4-358F-430D-8B76-A9683641DE4F}"/>
    <pc:docChg chg="undo custSel addSld delSld modSld sldOrd">
      <pc:chgData name="Gordon Watts" userId="a0850f2b96f54c79" providerId="LiveId" clId="{8F98F5C4-358F-430D-8B76-A9683641DE4F}" dt="2021-06-08T16:46:09.251" v="3586" actId="20577"/>
      <pc:docMkLst>
        <pc:docMk/>
      </pc:docMkLst>
      <pc:sldChg chg="addSp modSp mod">
        <pc:chgData name="Gordon Watts" userId="a0850f2b96f54c79" providerId="LiveId" clId="{8F98F5C4-358F-430D-8B76-A9683641DE4F}" dt="2021-06-07T21:55:39.938" v="56" actId="1076"/>
        <pc:sldMkLst>
          <pc:docMk/>
          <pc:sldMk cId="1303336869" sldId="258"/>
        </pc:sldMkLst>
      </pc:sldChg>
      <pc:sldChg chg="addSp modSp mod">
        <pc:chgData name="Gordon Watts" userId="a0850f2b96f54c79" providerId="LiveId" clId="{8F98F5C4-358F-430D-8B76-A9683641DE4F}" dt="2021-06-08T14:35:17.074" v="3317" actId="208"/>
        <pc:sldMkLst>
          <pc:docMk/>
          <pc:sldMk cId="2080364052" sldId="265"/>
        </pc:sldMkLst>
      </pc:sldChg>
      <pc:sldChg chg="addSp delSp modSp mod">
        <pc:chgData name="Gordon Watts" userId="a0850f2b96f54c79" providerId="LiveId" clId="{8F98F5C4-358F-430D-8B76-A9683641DE4F}" dt="2021-06-08T16:45:53.461" v="3585" actId="20577"/>
        <pc:sldMkLst>
          <pc:docMk/>
          <pc:sldMk cId="955157149" sldId="267"/>
        </pc:sldMkLst>
      </pc:sldChg>
      <pc:sldChg chg="modSp mod">
        <pc:chgData name="Gordon Watts" userId="a0850f2b96f54c79" providerId="LiveId" clId="{8F98F5C4-358F-430D-8B76-A9683641DE4F}" dt="2021-06-07T21:55:47.919" v="57" actId="20577"/>
        <pc:sldMkLst>
          <pc:docMk/>
          <pc:sldMk cId="3853727924" sldId="345"/>
        </pc:sldMkLst>
      </pc:sldChg>
      <pc:sldChg chg="del">
        <pc:chgData name="Gordon Watts" userId="a0850f2b96f54c79" providerId="LiveId" clId="{8F98F5C4-358F-430D-8B76-A9683641DE4F}" dt="2021-06-07T22:47:47.333" v="130" actId="47"/>
        <pc:sldMkLst>
          <pc:docMk/>
          <pc:sldMk cId="1549873028" sldId="349"/>
        </pc:sldMkLst>
      </pc:sldChg>
      <pc:sldChg chg="del ord">
        <pc:chgData name="Gordon Watts" userId="a0850f2b96f54c79" providerId="LiveId" clId="{8F98F5C4-358F-430D-8B76-A9683641DE4F}" dt="2021-06-07T23:34:18.977" v="1338" actId="47"/>
        <pc:sldMkLst>
          <pc:docMk/>
          <pc:sldMk cId="2239799285" sldId="361"/>
        </pc:sldMkLst>
      </pc:sldChg>
      <pc:sldChg chg="addSp modSp mod">
        <pc:chgData name="Gordon Watts" userId="a0850f2b96f54c79" providerId="LiveId" clId="{8F98F5C4-358F-430D-8B76-A9683641DE4F}" dt="2021-06-08T14:36:09.063" v="3548" actId="20577"/>
        <pc:sldMkLst>
          <pc:docMk/>
          <pc:sldMk cId="1144723549" sldId="364"/>
        </pc:sldMkLst>
      </pc:sldChg>
      <pc:sldChg chg="addSp delSp modSp mod modClrScheme chgLayout">
        <pc:chgData name="Gordon Watts" userId="a0850f2b96f54c79" providerId="LiveId" clId="{8F98F5C4-358F-430D-8B76-A9683641DE4F}" dt="2021-06-08T05:07:53.269" v="3214" actId="1076"/>
        <pc:sldMkLst>
          <pc:docMk/>
          <pc:sldMk cId="3288630360" sldId="365"/>
        </pc:sldMkLst>
      </pc:sldChg>
      <pc:sldChg chg="addSp modSp new mod modAnim">
        <pc:chgData name="Gordon Watts" userId="a0850f2b96f54c79" providerId="LiveId" clId="{8F98F5C4-358F-430D-8B76-A9683641DE4F}" dt="2021-06-08T04:24:46.302" v="2148" actId="207"/>
        <pc:sldMkLst>
          <pc:docMk/>
          <pc:sldMk cId="1263860167" sldId="366"/>
        </pc:sldMkLst>
      </pc:sldChg>
      <pc:sldChg chg="addSp delSp modSp new mod">
        <pc:chgData name="Gordon Watts" userId="a0850f2b96f54c79" providerId="LiveId" clId="{8F98F5C4-358F-430D-8B76-A9683641DE4F}" dt="2021-06-08T06:14:28.794" v="3221" actId="20577"/>
        <pc:sldMkLst>
          <pc:docMk/>
          <pc:sldMk cId="6905157" sldId="367"/>
        </pc:sldMkLst>
      </pc:sldChg>
      <pc:sldChg chg="addSp modSp new mod">
        <pc:chgData name="Gordon Watts" userId="a0850f2b96f54c79" providerId="LiveId" clId="{8F98F5C4-358F-430D-8B76-A9683641DE4F}" dt="2021-06-08T16:46:09.251" v="3586" actId="20577"/>
        <pc:sldMkLst>
          <pc:docMk/>
          <pc:sldMk cId="2139033138" sldId="368"/>
        </pc:sldMkLst>
      </pc:sldChg>
      <pc:sldChg chg="addSp delSp modSp new mod">
        <pc:chgData name="Gordon Watts" userId="a0850f2b96f54c79" providerId="LiveId" clId="{8F98F5C4-358F-430D-8B76-A9683641DE4F}" dt="2021-06-08T06:15:22.029" v="3258" actId="20577"/>
        <pc:sldMkLst>
          <pc:docMk/>
          <pc:sldMk cId="2537146275" sldId="369"/>
        </pc:sldMkLst>
      </pc:sldChg>
      <pc:sldChg chg="addSp modSp new mod">
        <pc:chgData name="Gordon Watts" userId="a0850f2b96f54c79" providerId="LiveId" clId="{8F98F5C4-358F-430D-8B76-A9683641DE4F}" dt="2021-06-08T04:21:58.253" v="2072" actId="14100"/>
        <pc:sldMkLst>
          <pc:docMk/>
          <pc:sldMk cId="160334081" sldId="370"/>
        </pc:sldMkLst>
      </pc:sldChg>
    </pc:docChg>
  </pc:docChgLst>
  <pc:docChgLst>
    <pc:chgData name="Guest User" providerId="Windows Live" clId="Web-{FEAF17C6-B9DE-4C2B-9333-85FF8D3D6A32}"/>
    <pc:docChg chg="modSld">
      <pc:chgData name="Guest User" userId="" providerId="Windows Live" clId="Web-{FEAF17C6-B9DE-4C2B-9333-85FF8D3D6A32}" dt="2024-09-30T17:32:25.391" v="8" actId="20577"/>
      <pc:docMkLst>
        <pc:docMk/>
      </pc:docMkLst>
      <pc:sldChg chg="modSp">
        <pc:chgData name="Guest User" userId="" providerId="Windows Live" clId="Web-{FEAF17C6-B9DE-4C2B-9333-85FF8D3D6A32}" dt="2024-09-30T17:32:25.391" v="8" actId="20577"/>
        <pc:sldMkLst>
          <pc:docMk/>
          <pc:sldMk cId="1609735781" sldId="424"/>
        </pc:sldMkLst>
      </pc:sldChg>
      <pc:sldChg chg="modSp">
        <pc:chgData name="Guest User" userId="" providerId="Windows Live" clId="Web-{FEAF17C6-B9DE-4C2B-9333-85FF8D3D6A32}" dt="2024-09-30T17:26:17.033" v="2" actId="20577"/>
        <pc:sldMkLst>
          <pc:docMk/>
          <pc:sldMk cId="1121747625" sldId="432"/>
        </pc:sldMkLst>
      </pc:sldChg>
    </pc:docChg>
  </pc:docChgLst>
  <pc:docChgLst>
    <pc:chgData name="Gordon Watts" userId="a0850f2b96f54c79" providerId="LiveId" clId="{BE3EB70B-5FF6-4B73-B616-DB90E6AD8E2C}"/>
    <pc:docChg chg="undo custSel addSld delSld modSld sldOrd">
      <pc:chgData name="Gordon Watts" userId="a0850f2b96f54c79" providerId="LiveId" clId="{BE3EB70B-5FF6-4B73-B616-DB90E6AD8E2C}" dt="2019-09-03T15:30:22.848" v="7970" actId="207"/>
      <pc:docMkLst>
        <pc:docMk/>
      </pc:docMkLst>
      <pc:sldChg chg="del">
        <pc:chgData name="Gordon Watts" userId="a0850f2b96f54c79" providerId="LiveId" clId="{BE3EB70B-5FF6-4B73-B616-DB90E6AD8E2C}" dt="2019-09-03T00:43:49.448" v="4860" actId="2696"/>
        <pc:sldMkLst>
          <pc:docMk/>
          <pc:sldMk cId="3289505552" sldId="257"/>
        </pc:sldMkLst>
      </pc:sldChg>
      <pc:sldChg chg="del">
        <pc:chgData name="Gordon Watts" userId="a0850f2b96f54c79" providerId="LiveId" clId="{BE3EB70B-5FF6-4B73-B616-DB90E6AD8E2C}" dt="2019-09-03T00:43:19.060" v="4843" actId="2696"/>
        <pc:sldMkLst>
          <pc:docMk/>
          <pc:sldMk cId="0" sldId="259"/>
        </pc:sldMkLst>
      </pc:sldChg>
      <pc:sldChg chg="del">
        <pc:chgData name="Gordon Watts" userId="a0850f2b96f54c79" providerId="LiveId" clId="{BE3EB70B-5FF6-4B73-B616-DB90E6AD8E2C}" dt="2019-09-03T00:43:21.247" v="4844" actId="2696"/>
        <pc:sldMkLst>
          <pc:docMk/>
          <pc:sldMk cId="0" sldId="260"/>
        </pc:sldMkLst>
      </pc:sldChg>
      <pc:sldChg chg="del">
        <pc:chgData name="Gordon Watts" userId="a0850f2b96f54c79" providerId="LiveId" clId="{BE3EB70B-5FF6-4B73-B616-DB90E6AD8E2C}" dt="2019-09-03T00:43:24.704" v="4845" actId="2696"/>
        <pc:sldMkLst>
          <pc:docMk/>
          <pc:sldMk cId="0" sldId="261"/>
        </pc:sldMkLst>
      </pc:sldChg>
      <pc:sldChg chg="del">
        <pc:chgData name="Gordon Watts" userId="a0850f2b96f54c79" providerId="LiveId" clId="{BE3EB70B-5FF6-4B73-B616-DB90E6AD8E2C}" dt="2019-09-03T00:43:28.450" v="4847" actId="2696"/>
        <pc:sldMkLst>
          <pc:docMk/>
          <pc:sldMk cId="0" sldId="262"/>
        </pc:sldMkLst>
      </pc:sldChg>
      <pc:sldChg chg="delSp modSp">
        <pc:chgData name="Gordon Watts" userId="a0850f2b96f54c79" providerId="LiveId" clId="{BE3EB70B-5FF6-4B73-B616-DB90E6AD8E2C}" dt="2019-09-02T23:36:24.154" v="3036" actId="1076"/>
        <pc:sldMkLst>
          <pc:docMk/>
          <pc:sldMk cId="808990416" sldId="264"/>
        </pc:sldMkLst>
      </pc:sldChg>
      <pc:sldChg chg="del">
        <pc:chgData name="Gordon Watts" userId="a0850f2b96f54c79" providerId="LiveId" clId="{BE3EB70B-5FF6-4B73-B616-DB90E6AD8E2C}" dt="2019-09-03T00:43:36.366" v="4852" actId="2696"/>
        <pc:sldMkLst>
          <pc:docMk/>
          <pc:sldMk cId="0" sldId="268"/>
        </pc:sldMkLst>
      </pc:sldChg>
      <pc:sldChg chg="addSp modSp ord">
        <pc:chgData name="Gordon Watts" userId="a0850f2b96f54c79" providerId="LiveId" clId="{BE3EB70B-5FF6-4B73-B616-DB90E6AD8E2C}" dt="2019-09-03T15:19:59.562" v="6942" actId="207"/>
        <pc:sldMkLst>
          <pc:docMk/>
          <pc:sldMk cId="19092586" sldId="272"/>
        </pc:sldMkLst>
      </pc:sldChg>
      <pc:sldChg chg="modSp ord">
        <pc:chgData name="Gordon Watts" userId="a0850f2b96f54c79" providerId="LiveId" clId="{BE3EB70B-5FF6-4B73-B616-DB90E6AD8E2C}" dt="2019-09-03T15:20:22.824" v="6953" actId="20577"/>
        <pc:sldMkLst>
          <pc:docMk/>
          <pc:sldMk cId="1623249430" sldId="278"/>
        </pc:sldMkLst>
      </pc:sldChg>
      <pc:sldChg chg="modSp">
        <pc:chgData name="Gordon Watts" userId="a0850f2b96f54c79" providerId="LiveId" clId="{BE3EB70B-5FF6-4B73-B616-DB90E6AD8E2C}" dt="2019-09-03T15:18:58.207" v="6822" actId="20577"/>
        <pc:sldMkLst>
          <pc:docMk/>
          <pc:sldMk cId="4275370556" sldId="280"/>
        </pc:sldMkLst>
      </pc:sldChg>
      <pc:sldChg chg="addSp delSp modSp">
        <pc:chgData name="Gordon Watts" userId="a0850f2b96f54c79" providerId="LiveId" clId="{BE3EB70B-5FF6-4B73-B616-DB90E6AD8E2C}" dt="2019-09-02T23:21:52.174" v="2353" actId="20577"/>
        <pc:sldMkLst>
          <pc:docMk/>
          <pc:sldMk cId="1189604366" sldId="281"/>
        </pc:sldMkLst>
      </pc:sldChg>
      <pc:sldChg chg="del">
        <pc:chgData name="Gordon Watts" userId="a0850f2b96f54c79" providerId="LiveId" clId="{BE3EB70B-5FF6-4B73-B616-DB90E6AD8E2C}" dt="2019-09-02T23:21:34.453" v="2290" actId="2696"/>
        <pc:sldMkLst>
          <pc:docMk/>
          <pc:sldMk cId="916416473" sldId="282"/>
        </pc:sldMkLst>
      </pc:sldChg>
      <pc:sldChg chg="del">
        <pc:chgData name="Gordon Watts" userId="a0850f2b96f54c79" providerId="LiveId" clId="{BE3EB70B-5FF6-4B73-B616-DB90E6AD8E2C}" dt="2019-09-02T23:21:56.468" v="2354" actId="2696"/>
        <pc:sldMkLst>
          <pc:docMk/>
          <pc:sldMk cId="3574006486" sldId="283"/>
        </pc:sldMkLst>
      </pc:sldChg>
      <pc:sldChg chg="del">
        <pc:chgData name="Gordon Watts" userId="a0850f2b96f54c79" providerId="LiveId" clId="{BE3EB70B-5FF6-4B73-B616-DB90E6AD8E2C}" dt="2019-09-02T23:41:25.553" v="3037" actId="2696"/>
        <pc:sldMkLst>
          <pc:docMk/>
          <pc:sldMk cId="1313425971" sldId="284"/>
        </pc:sldMkLst>
      </pc:sldChg>
      <pc:sldChg chg="del">
        <pc:chgData name="Gordon Watts" userId="a0850f2b96f54c79" providerId="LiveId" clId="{BE3EB70B-5FF6-4B73-B616-DB90E6AD8E2C}" dt="2019-09-03T00:43:40.258" v="4855" actId="2696"/>
        <pc:sldMkLst>
          <pc:docMk/>
          <pc:sldMk cId="556489986" sldId="311"/>
        </pc:sldMkLst>
      </pc:sldChg>
      <pc:sldChg chg="del">
        <pc:chgData name="Gordon Watts" userId="a0850f2b96f54c79" providerId="LiveId" clId="{BE3EB70B-5FF6-4B73-B616-DB90E6AD8E2C}" dt="2019-09-03T00:43:40.907" v="4856" actId="2696"/>
        <pc:sldMkLst>
          <pc:docMk/>
          <pc:sldMk cId="1559736384" sldId="312"/>
        </pc:sldMkLst>
      </pc:sldChg>
      <pc:sldChg chg="del">
        <pc:chgData name="Gordon Watts" userId="a0850f2b96f54c79" providerId="LiveId" clId="{BE3EB70B-5FF6-4B73-B616-DB90E6AD8E2C}" dt="2019-09-03T00:43:42.018" v="4857" actId="2696"/>
        <pc:sldMkLst>
          <pc:docMk/>
          <pc:sldMk cId="466397052" sldId="313"/>
        </pc:sldMkLst>
      </pc:sldChg>
      <pc:sldChg chg="del">
        <pc:chgData name="Gordon Watts" userId="a0850f2b96f54c79" providerId="LiveId" clId="{BE3EB70B-5FF6-4B73-B616-DB90E6AD8E2C}" dt="2019-09-03T00:43:17.950" v="4842" actId="2696"/>
        <pc:sldMkLst>
          <pc:docMk/>
          <pc:sldMk cId="0" sldId="314"/>
        </pc:sldMkLst>
      </pc:sldChg>
      <pc:sldChg chg="del">
        <pc:chgData name="Gordon Watts" userId="a0850f2b96f54c79" providerId="LiveId" clId="{BE3EB70B-5FF6-4B73-B616-DB90E6AD8E2C}" dt="2019-09-03T00:43:31.685" v="4849" actId="2696"/>
        <pc:sldMkLst>
          <pc:docMk/>
          <pc:sldMk cId="0" sldId="323"/>
        </pc:sldMkLst>
      </pc:sldChg>
      <pc:sldChg chg="del">
        <pc:chgData name="Gordon Watts" userId="a0850f2b96f54c79" providerId="LiveId" clId="{BE3EB70B-5FF6-4B73-B616-DB90E6AD8E2C}" dt="2019-09-03T00:43:33.615" v="4850" actId="2696"/>
        <pc:sldMkLst>
          <pc:docMk/>
          <pc:sldMk cId="0" sldId="324"/>
        </pc:sldMkLst>
      </pc:sldChg>
      <pc:sldChg chg="del">
        <pc:chgData name="Gordon Watts" userId="a0850f2b96f54c79" providerId="LiveId" clId="{BE3EB70B-5FF6-4B73-B616-DB90E6AD8E2C}" dt="2019-09-03T00:43:35.007" v="4851" actId="2696"/>
        <pc:sldMkLst>
          <pc:docMk/>
          <pc:sldMk cId="0" sldId="325"/>
        </pc:sldMkLst>
      </pc:sldChg>
      <pc:sldChg chg="addSp delSp modSp">
        <pc:chgData name="Gordon Watts" userId="a0850f2b96f54c79" providerId="LiveId" clId="{BE3EB70B-5FF6-4B73-B616-DB90E6AD8E2C}" dt="2019-09-02T23:29:52.337" v="2364" actId="1076"/>
        <pc:sldMkLst>
          <pc:docMk/>
          <pc:sldMk cId="3909448892" sldId="327"/>
        </pc:sldMkLst>
      </pc:sldChg>
      <pc:sldChg chg="addSp delSp modSp">
        <pc:chgData name="Gordon Watts" userId="a0850f2b96f54c79" providerId="LiveId" clId="{BE3EB70B-5FF6-4B73-B616-DB90E6AD8E2C}" dt="2019-09-03T00:04:18.656" v="3712" actId="1076"/>
        <pc:sldMkLst>
          <pc:docMk/>
          <pc:sldMk cId="2507060326" sldId="328"/>
        </pc:sldMkLst>
      </pc:sldChg>
      <pc:sldChg chg="del">
        <pc:chgData name="Gordon Watts" userId="a0850f2b96f54c79" providerId="LiveId" clId="{BE3EB70B-5FF6-4B73-B616-DB90E6AD8E2C}" dt="2019-09-03T00:43:27.148" v="4846" actId="2696"/>
        <pc:sldMkLst>
          <pc:docMk/>
          <pc:sldMk cId="286916359" sldId="329"/>
        </pc:sldMkLst>
      </pc:sldChg>
      <pc:sldChg chg="del">
        <pc:chgData name="Gordon Watts" userId="a0850f2b96f54c79" providerId="LiveId" clId="{BE3EB70B-5FF6-4B73-B616-DB90E6AD8E2C}" dt="2019-09-03T00:43:29.634" v="4848" actId="2696"/>
        <pc:sldMkLst>
          <pc:docMk/>
          <pc:sldMk cId="3061307311" sldId="330"/>
        </pc:sldMkLst>
      </pc:sldChg>
      <pc:sldChg chg="del">
        <pc:chgData name="Gordon Watts" userId="a0850f2b96f54c79" providerId="LiveId" clId="{BE3EB70B-5FF6-4B73-B616-DB90E6AD8E2C}" dt="2019-09-03T00:43:39.649" v="4854" actId="2696"/>
        <pc:sldMkLst>
          <pc:docMk/>
          <pc:sldMk cId="340160522" sldId="331"/>
        </pc:sldMkLst>
      </pc:sldChg>
      <pc:sldChg chg="del">
        <pc:chgData name="Gordon Watts" userId="a0850f2b96f54c79" providerId="LiveId" clId="{BE3EB70B-5FF6-4B73-B616-DB90E6AD8E2C}" dt="2019-09-03T00:43:45.062" v="4858" actId="2696"/>
        <pc:sldMkLst>
          <pc:docMk/>
          <pc:sldMk cId="2473190265" sldId="332"/>
        </pc:sldMkLst>
      </pc:sldChg>
      <pc:sldChg chg="del">
        <pc:chgData name="Gordon Watts" userId="a0850f2b96f54c79" providerId="LiveId" clId="{BE3EB70B-5FF6-4B73-B616-DB90E6AD8E2C}" dt="2019-09-03T00:43:46.973" v="4859" actId="2696"/>
        <pc:sldMkLst>
          <pc:docMk/>
          <pc:sldMk cId="179141189" sldId="333"/>
        </pc:sldMkLst>
      </pc:sldChg>
      <pc:sldChg chg="del">
        <pc:chgData name="Gordon Watts" userId="a0850f2b96f54c79" providerId="LiveId" clId="{BE3EB70B-5FF6-4B73-B616-DB90E6AD8E2C}" dt="2019-09-03T00:43:53.077" v="4861" actId="2696"/>
        <pc:sldMkLst>
          <pc:docMk/>
          <pc:sldMk cId="3529419632" sldId="334"/>
        </pc:sldMkLst>
      </pc:sldChg>
      <pc:sldChg chg="modSp">
        <pc:chgData name="Gordon Watts" userId="a0850f2b96f54c79" providerId="LiveId" clId="{BE3EB70B-5FF6-4B73-B616-DB90E6AD8E2C}" dt="2019-09-03T15:16:23.573" v="6674" actId="20577"/>
        <pc:sldMkLst>
          <pc:docMk/>
          <pc:sldMk cId="2277436181" sldId="335"/>
        </pc:sldMkLst>
      </pc:sldChg>
      <pc:sldChg chg="addSp delSp modSp ord">
        <pc:chgData name="Gordon Watts" userId="a0850f2b96f54c79" providerId="LiveId" clId="{BE3EB70B-5FF6-4B73-B616-DB90E6AD8E2C}" dt="2019-09-02T22:58:05.296" v="1748"/>
        <pc:sldMkLst>
          <pc:docMk/>
          <pc:sldMk cId="3830721775" sldId="337"/>
        </pc:sldMkLst>
      </pc:sldChg>
      <pc:sldChg chg="addSp modSp">
        <pc:chgData name="Gordon Watts" userId="a0850f2b96f54c79" providerId="LiveId" clId="{BE3EB70B-5FF6-4B73-B616-DB90E6AD8E2C}" dt="2019-09-03T15:30:22.848" v="7970" actId="207"/>
        <pc:sldMkLst>
          <pc:docMk/>
          <pc:sldMk cId="4012187175" sldId="338"/>
        </pc:sldMkLst>
      </pc:sldChg>
      <pc:sldChg chg="addSp delSp modSp">
        <pc:chgData name="Gordon Watts" userId="a0850f2b96f54c79" providerId="LiveId" clId="{BE3EB70B-5FF6-4B73-B616-DB90E6AD8E2C}" dt="2019-09-03T00:01:19.239" v="3620" actId="2711"/>
        <pc:sldMkLst>
          <pc:docMk/>
          <pc:sldMk cId="1672786414" sldId="339"/>
        </pc:sldMkLst>
      </pc:sldChg>
      <pc:sldChg chg="addSp delSp modSp add ord">
        <pc:chgData name="Gordon Watts" userId="a0850f2b96f54c79" providerId="LiveId" clId="{BE3EB70B-5FF6-4B73-B616-DB90E6AD8E2C}" dt="2019-09-02T22:58:58.105" v="1805" actId="1076"/>
        <pc:sldMkLst>
          <pc:docMk/>
          <pc:sldMk cId="4255031383" sldId="340"/>
        </pc:sldMkLst>
      </pc:sldChg>
      <pc:sldChg chg="addSp delSp modSp add">
        <pc:chgData name="Gordon Watts" userId="a0850f2b96f54c79" providerId="LiveId" clId="{BE3EB70B-5FF6-4B73-B616-DB90E6AD8E2C}" dt="2019-09-03T00:15:10.458" v="3766" actId="20577"/>
        <pc:sldMkLst>
          <pc:docMk/>
          <pc:sldMk cId="1135819623" sldId="341"/>
        </pc:sldMkLst>
      </pc:sldChg>
      <pc:sldChg chg="addSp delSp modSp add">
        <pc:chgData name="Gordon Watts" userId="a0850f2b96f54c79" providerId="LiveId" clId="{BE3EB70B-5FF6-4B73-B616-DB90E6AD8E2C}" dt="2019-09-03T03:47:08.014" v="6211" actId="1076"/>
        <pc:sldMkLst>
          <pc:docMk/>
          <pc:sldMk cId="1573544289" sldId="342"/>
        </pc:sldMkLst>
      </pc:sldChg>
      <pc:sldChg chg="addSp modSp add">
        <pc:chgData name="Gordon Watts" userId="a0850f2b96f54c79" providerId="LiveId" clId="{BE3EB70B-5FF6-4B73-B616-DB90E6AD8E2C}" dt="2019-09-03T03:24:38.830" v="4895" actId="1076"/>
        <pc:sldMkLst>
          <pc:docMk/>
          <pc:sldMk cId="249405198" sldId="343"/>
        </pc:sldMkLst>
      </pc:sldChg>
      <pc:sldChg chg="addSp modSp add">
        <pc:chgData name="Gordon Watts" userId="a0850f2b96f54c79" providerId="LiveId" clId="{BE3EB70B-5FF6-4B73-B616-DB90E6AD8E2C}" dt="2019-09-03T03:45:24.002" v="6192" actId="1076"/>
        <pc:sldMkLst>
          <pc:docMk/>
          <pc:sldMk cId="1175729819" sldId="344"/>
        </pc:sldMkLst>
      </pc:sldChg>
      <pc:sldMasterChg chg="delSldLayout">
        <pc:chgData name="Gordon Watts" userId="a0850f2b96f54c79" providerId="LiveId" clId="{BE3EB70B-5FF6-4B73-B616-DB90E6AD8E2C}" dt="2019-09-03T00:43:36.369" v="4853" actId="2696"/>
        <pc:sldMasterMkLst>
          <pc:docMk/>
          <pc:sldMasterMk cId="2505770140" sldId="2147483834"/>
        </pc:sldMasterMkLst>
        <pc:sldLayoutChg chg="del">
          <pc:chgData name="Gordon Watts" userId="a0850f2b96f54c79" providerId="LiveId" clId="{BE3EB70B-5FF6-4B73-B616-DB90E6AD8E2C}" dt="2019-09-03T00:43:36.369" v="4853" actId="2696"/>
          <pc:sldLayoutMkLst>
            <pc:docMk/>
            <pc:sldMasterMk cId="2505770140" sldId="2147483834"/>
            <pc:sldLayoutMk cId="1563354407" sldId="2147483852"/>
          </pc:sldLayoutMkLst>
        </pc:sldLayoutChg>
      </pc:sldMasterChg>
    </pc:docChg>
  </pc:docChgLst>
  <pc:docChgLst>
    <pc:chgData name="Gordon Watts" userId="a0850f2b96f54c79" providerId="LiveId" clId="{18E4132A-D856-464F-A8A5-4E4BC784F739}"/>
    <pc:docChg chg="undo custSel addSld delSld modSld sldOrd modMainMaster">
      <pc:chgData name="Gordon Watts" userId="a0850f2b96f54c79" providerId="LiveId" clId="{18E4132A-D856-464F-A8A5-4E4BC784F739}" dt="2020-09-08T04:00:21.981" v="5222" actId="20577"/>
      <pc:docMkLst>
        <pc:docMk/>
      </pc:docMkLst>
      <pc:sldChg chg="delSp modSp mod">
        <pc:chgData name="Gordon Watts" userId="a0850f2b96f54c79" providerId="LiveId" clId="{18E4132A-D856-464F-A8A5-4E4BC784F739}" dt="2020-09-03T03:53:10.825" v="58" actId="20577"/>
        <pc:sldMkLst>
          <pc:docMk/>
          <pc:sldMk cId="1303336869" sldId="258"/>
        </pc:sldMkLst>
      </pc:sldChg>
      <pc:sldChg chg="addSp delSp modSp mod">
        <pc:chgData name="Gordon Watts" userId="a0850f2b96f54c79" providerId="LiveId" clId="{18E4132A-D856-464F-A8A5-4E4BC784F739}" dt="2020-09-03T04:05:16.477" v="302" actId="1076"/>
        <pc:sldMkLst>
          <pc:docMk/>
          <pc:sldMk cId="955157149" sldId="267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93744522" sldId="281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1831584376" sldId="282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1940155513" sldId="283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3436778223" sldId="284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2535506055" sldId="285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3516223813" sldId="286"/>
        </pc:sldMkLst>
      </pc:sldChg>
      <pc:sldChg chg="addSp modSp mod ord">
        <pc:chgData name="Gordon Watts" userId="a0850f2b96f54c79" providerId="LiveId" clId="{18E4132A-D856-464F-A8A5-4E4BC784F739}" dt="2020-09-08T02:46:05.763" v="1846" actId="20577"/>
        <pc:sldMkLst>
          <pc:docMk/>
          <pc:sldMk cId="3861874347" sldId="287"/>
        </pc:sldMkLst>
      </pc:sldChg>
      <pc:sldChg chg="del">
        <pc:chgData name="Gordon Watts" userId="a0850f2b96f54c79" providerId="LiveId" clId="{18E4132A-D856-464F-A8A5-4E4BC784F739}" dt="2020-09-08T01:23:15.043" v="1192" actId="47"/>
        <pc:sldMkLst>
          <pc:docMk/>
          <pc:sldMk cId="1816503299" sldId="346"/>
        </pc:sldMkLst>
      </pc:sldChg>
      <pc:sldChg chg="addSp delSp modSp new mod ord">
        <pc:chgData name="Gordon Watts" userId="a0850f2b96f54c79" providerId="LiveId" clId="{18E4132A-D856-464F-A8A5-4E4BC784F739}" dt="2020-09-08T03:40:54.734" v="4681" actId="1076"/>
        <pc:sldMkLst>
          <pc:docMk/>
          <pc:sldMk cId="3276456858" sldId="347"/>
        </pc:sldMkLst>
      </pc:sldChg>
      <pc:sldChg chg="addSp delSp modSp new mod ord modClrScheme chgLayout">
        <pc:chgData name="Gordon Watts" userId="a0850f2b96f54c79" providerId="LiveId" clId="{18E4132A-D856-464F-A8A5-4E4BC784F739}" dt="2020-09-08T02:42:52.890" v="1714" actId="20577"/>
        <pc:sldMkLst>
          <pc:docMk/>
          <pc:sldMk cId="369209470" sldId="348"/>
        </pc:sldMkLst>
      </pc:sldChg>
      <pc:sldChg chg="addSp delSp modSp new mod ord modClrScheme chgLayout">
        <pc:chgData name="Gordon Watts" userId="a0850f2b96f54c79" providerId="LiveId" clId="{18E4132A-D856-464F-A8A5-4E4BC784F739}" dt="2020-09-08T03:41:44.248" v="4779" actId="1076"/>
        <pc:sldMkLst>
          <pc:docMk/>
          <pc:sldMk cId="1549873028" sldId="349"/>
        </pc:sldMkLst>
      </pc:sldChg>
      <pc:sldChg chg="addSp delSp modSp new mod modClrScheme chgLayout">
        <pc:chgData name="Gordon Watts" userId="a0850f2b96f54c79" providerId="LiveId" clId="{18E4132A-D856-464F-A8A5-4E4BC784F739}" dt="2020-09-08T03:38:37.658" v="4520" actId="20577"/>
        <pc:sldMkLst>
          <pc:docMk/>
          <pc:sldMk cId="2075875402" sldId="350"/>
        </pc:sldMkLst>
      </pc:sldChg>
      <pc:sldChg chg="modSp new del mod">
        <pc:chgData name="Gordon Watts" userId="a0850f2b96f54c79" providerId="LiveId" clId="{18E4132A-D856-464F-A8A5-4E4BC784F739}" dt="2020-09-08T03:38:46.094" v="4522" actId="47"/>
        <pc:sldMkLst>
          <pc:docMk/>
          <pc:sldMk cId="3192743310" sldId="351"/>
        </pc:sldMkLst>
      </pc:sldChg>
      <pc:sldChg chg="addSp delSp modSp new mod ord modClrScheme chgLayout">
        <pc:chgData name="Gordon Watts" userId="a0850f2b96f54c79" providerId="LiveId" clId="{18E4132A-D856-464F-A8A5-4E4BC784F739}" dt="2020-09-08T02:45:44.978" v="1819"/>
        <pc:sldMkLst>
          <pc:docMk/>
          <pc:sldMk cId="1626170737" sldId="352"/>
        </pc:sldMkLst>
      </pc:sldChg>
      <pc:sldChg chg="modSp add del mod">
        <pc:chgData name="Gordon Watts" userId="a0850f2b96f54c79" providerId="LiveId" clId="{18E4132A-D856-464F-A8A5-4E4BC784F739}" dt="2020-09-08T02:53:38.763" v="2417" actId="47"/>
        <pc:sldMkLst>
          <pc:docMk/>
          <pc:sldMk cId="2738799760" sldId="353"/>
        </pc:sldMkLst>
      </pc:sldChg>
      <pc:sldChg chg="add del">
        <pc:chgData name="Gordon Watts" userId="a0850f2b96f54c79" providerId="LiveId" clId="{18E4132A-D856-464F-A8A5-4E4BC784F739}" dt="2020-09-08T01:44:07.376" v="1510"/>
        <pc:sldMkLst>
          <pc:docMk/>
          <pc:sldMk cId="1242442985" sldId="354"/>
        </pc:sldMkLst>
      </pc:sldChg>
      <pc:sldChg chg="addSp delSp modSp add mod">
        <pc:chgData name="Gordon Watts" userId="a0850f2b96f54c79" providerId="LiveId" clId="{18E4132A-D856-464F-A8A5-4E4BC784F739}" dt="2020-09-08T02:43:45.443" v="1720" actId="207"/>
        <pc:sldMkLst>
          <pc:docMk/>
          <pc:sldMk cId="2097975976" sldId="354"/>
        </pc:sldMkLst>
      </pc:sldChg>
      <pc:sldChg chg="add del">
        <pc:chgData name="Gordon Watts" userId="a0850f2b96f54c79" providerId="LiveId" clId="{18E4132A-D856-464F-A8A5-4E4BC784F739}" dt="2020-09-08T01:44:03.363" v="1508" actId="47"/>
        <pc:sldMkLst>
          <pc:docMk/>
          <pc:sldMk cId="3814128390" sldId="354"/>
        </pc:sldMkLst>
      </pc:sldChg>
      <pc:sldChg chg="addSp delSp modSp add mod">
        <pc:chgData name="Gordon Watts" userId="a0850f2b96f54c79" providerId="LiveId" clId="{18E4132A-D856-464F-A8A5-4E4BC784F739}" dt="2020-09-08T02:45:17.410" v="1817" actId="20577"/>
        <pc:sldMkLst>
          <pc:docMk/>
          <pc:sldMk cId="3526168343" sldId="355"/>
        </pc:sldMkLst>
      </pc:sldChg>
      <pc:sldChg chg="add del">
        <pc:chgData name="Gordon Watts" userId="a0850f2b96f54c79" providerId="LiveId" clId="{18E4132A-D856-464F-A8A5-4E4BC784F739}" dt="2020-09-08T03:34:55.700" v="3926" actId="47"/>
        <pc:sldMkLst>
          <pc:docMk/>
          <pc:sldMk cId="1671547555" sldId="356"/>
        </pc:sldMkLst>
      </pc:sldChg>
      <pc:sldChg chg="modSp add mod">
        <pc:chgData name="Gordon Watts" userId="a0850f2b96f54c79" providerId="LiveId" clId="{18E4132A-D856-464F-A8A5-4E4BC784F739}" dt="2020-09-08T03:21:38.785" v="3492" actId="1076"/>
        <pc:sldMkLst>
          <pc:docMk/>
          <pc:sldMk cId="1372389646" sldId="357"/>
        </pc:sldMkLst>
      </pc:sldChg>
      <pc:sldChg chg="addSp modSp new mod">
        <pc:chgData name="Gordon Watts" userId="a0850f2b96f54c79" providerId="LiveId" clId="{18E4132A-D856-464F-A8A5-4E4BC784F739}" dt="2020-09-08T03:09:40.542" v="3405" actId="1076"/>
        <pc:sldMkLst>
          <pc:docMk/>
          <pc:sldMk cId="2556048545" sldId="358"/>
        </pc:sldMkLst>
      </pc:sldChg>
      <pc:sldChg chg="addSp delSp modSp new mod">
        <pc:chgData name="Gordon Watts" userId="a0850f2b96f54c79" providerId="LiveId" clId="{18E4132A-D856-464F-A8A5-4E4BC784F739}" dt="2020-09-08T03:27:45.327" v="3925" actId="207"/>
        <pc:sldMkLst>
          <pc:docMk/>
          <pc:sldMk cId="3788036570" sldId="359"/>
        </pc:sldMkLst>
      </pc:sldChg>
      <pc:sldChg chg="modSp new mod">
        <pc:chgData name="Gordon Watts" userId="a0850f2b96f54c79" providerId="LiveId" clId="{18E4132A-D856-464F-A8A5-4E4BC784F739}" dt="2020-09-08T03:41:16.468" v="4729" actId="20577"/>
        <pc:sldMkLst>
          <pc:docMk/>
          <pc:sldMk cId="2160680735" sldId="360"/>
        </pc:sldMkLst>
      </pc:sldChg>
      <pc:sldChg chg="add del">
        <pc:chgData name="Gordon Watts" userId="a0850f2b96f54c79" providerId="LiveId" clId="{18E4132A-D856-464F-A8A5-4E4BC784F739}" dt="2020-09-08T03:38:43.510" v="4521" actId="47"/>
        <pc:sldMkLst>
          <pc:docMk/>
          <pc:sldMk cId="2297045399" sldId="360"/>
        </pc:sldMkLst>
      </pc:sldChg>
      <pc:sldChg chg="addSp modSp new mod">
        <pc:chgData name="Gordon Watts" userId="a0850f2b96f54c79" providerId="LiveId" clId="{18E4132A-D856-464F-A8A5-4E4BC784F739}" dt="2020-09-08T03:54:03.826" v="4914" actId="14100"/>
        <pc:sldMkLst>
          <pc:docMk/>
          <pc:sldMk cId="3203366428" sldId="361"/>
        </pc:sldMkLst>
      </pc:sldChg>
      <pc:sldChg chg="addSp modSp new mod">
        <pc:chgData name="Gordon Watts" userId="a0850f2b96f54c79" providerId="LiveId" clId="{18E4132A-D856-464F-A8A5-4E4BC784F739}" dt="2020-09-08T03:57:13.095" v="5050" actId="11529"/>
        <pc:sldMkLst>
          <pc:docMk/>
          <pc:sldMk cId="1636433575" sldId="362"/>
        </pc:sldMkLst>
      </pc:sldChg>
      <pc:sldChg chg="addSp delSp modSp new mod">
        <pc:chgData name="Gordon Watts" userId="a0850f2b96f54c79" providerId="LiveId" clId="{18E4132A-D856-464F-A8A5-4E4BC784F739}" dt="2020-09-08T03:58:55.398" v="5170" actId="20577"/>
        <pc:sldMkLst>
          <pc:docMk/>
          <pc:sldMk cId="3638491101" sldId="363"/>
        </pc:sldMkLst>
      </pc:sldChg>
      <pc:sldChg chg="addSp modSp new mod">
        <pc:chgData name="Gordon Watts" userId="a0850f2b96f54c79" providerId="LiveId" clId="{18E4132A-D856-464F-A8A5-4E4BC784F739}" dt="2020-09-08T04:00:21.981" v="5222" actId="20577"/>
        <pc:sldMkLst>
          <pc:docMk/>
          <pc:sldMk cId="35864138" sldId="364"/>
        </pc:sldMkLst>
      </pc:sldChg>
      <pc:sldMasterChg chg="addSp modSp mod">
        <pc:chgData name="Gordon Watts" userId="a0850f2b96f54c79" providerId="LiveId" clId="{18E4132A-D856-464F-A8A5-4E4BC784F739}" dt="2020-09-08T01:38:52.295" v="1376" actId="1076"/>
        <pc:sldMasterMkLst>
          <pc:docMk/>
          <pc:sldMasterMk cId="2505770140" sldId="2147483834"/>
        </pc:sldMasterMkLst>
      </pc:sldMasterChg>
    </pc:docChg>
  </pc:docChgLst>
  <pc:docChgLst>
    <pc:chgData name="Alexander Held" userId="f01500f5a2b47f55" providerId="Windows Live" clId="Web-{7E9B7844-FF16-423D-B64E-C3C28314C436}"/>
    <pc:docChg chg="mod">
      <pc:chgData name="Alexander Held" userId="f01500f5a2b47f55" providerId="Windows Live" clId="Web-{7E9B7844-FF16-423D-B64E-C3C28314C436}" dt="2024-09-30T08:19:51.892" v="0"/>
      <pc:docMkLst>
        <pc:docMk/>
      </pc:docMkLst>
    </pc:docChg>
  </pc:docChgLst>
  <pc:docChgLst>
    <pc:chgData name="Gordon Watts" userId="3ca7d6dd59e1d914" providerId="LiveId" clId="{003623D3-BA28-431F-A0D2-DEC5D62DA9B4}"/>
    <pc:docChg chg="modSld">
      <pc:chgData name="Gordon Watts" userId="3ca7d6dd59e1d914" providerId="LiveId" clId="{003623D3-BA28-431F-A0D2-DEC5D62DA9B4}" dt="2020-02-18T16:24:17.592" v="240" actId="20577"/>
      <pc:docMkLst>
        <pc:docMk/>
      </pc:docMkLst>
      <pc:sldChg chg="modSp">
        <pc:chgData name="Gordon Watts" userId="3ca7d6dd59e1d914" providerId="LiveId" clId="{003623D3-BA28-431F-A0D2-DEC5D62DA9B4}" dt="2020-02-18T16:22:49.438" v="236" actId="20577"/>
        <pc:sldMkLst>
          <pc:docMk/>
          <pc:sldMk cId="1175729819" sldId="344"/>
        </pc:sldMkLst>
      </pc:sldChg>
      <pc:sldChg chg="addSp modSp">
        <pc:chgData name="Gordon Watts" userId="3ca7d6dd59e1d914" providerId="LiveId" clId="{003623D3-BA28-431F-A0D2-DEC5D62DA9B4}" dt="2020-02-18T16:17:31.025" v="34" actId="207"/>
        <pc:sldMkLst>
          <pc:docMk/>
          <pc:sldMk cId="473459573" sldId="350"/>
        </pc:sldMkLst>
      </pc:sldChg>
      <pc:sldChg chg="modSp">
        <pc:chgData name="Gordon Watts" userId="3ca7d6dd59e1d914" providerId="LiveId" clId="{003623D3-BA28-431F-A0D2-DEC5D62DA9B4}" dt="2020-02-18T16:24:17.592" v="240" actId="20577"/>
        <pc:sldMkLst>
          <pc:docMk/>
          <pc:sldMk cId="1707177575" sldId="351"/>
        </pc:sldMkLst>
      </pc:sldChg>
    </pc:docChg>
  </pc:docChgLst>
  <pc:docChgLst>
    <pc:chgData name="Gordon Watts" userId="a0850f2b96f54c79" providerId="LiveId" clId="{7F88BA16-66A8-4F51-BF24-B1414EDA5F47}"/>
    <pc:docChg chg="undo custSel addSld delSld modSld">
      <pc:chgData name="Gordon Watts" userId="a0850f2b96f54c79" providerId="LiveId" clId="{7F88BA16-66A8-4F51-BF24-B1414EDA5F47}" dt="2019-09-02T14:08:09.701" v="625" actId="20577"/>
      <pc:docMkLst>
        <pc:docMk/>
      </pc:docMkLst>
      <pc:sldChg chg="modSp">
        <pc:chgData name="Gordon Watts" userId="a0850f2b96f54c79" providerId="LiveId" clId="{7F88BA16-66A8-4F51-BF24-B1414EDA5F47}" dt="2019-08-28T20:42:59.440" v="34" actId="400"/>
        <pc:sldMkLst>
          <pc:docMk/>
          <pc:sldMk cId="1303336869" sldId="258"/>
        </pc:sldMkLst>
      </pc:sldChg>
      <pc:sldChg chg="modSp">
        <pc:chgData name="Gordon Watts" userId="a0850f2b96f54c79" providerId="LiveId" clId="{7F88BA16-66A8-4F51-BF24-B1414EDA5F47}" dt="2019-09-02T13:53:47.649" v="344" actId="20577"/>
        <pc:sldMkLst>
          <pc:docMk/>
          <pc:sldMk cId="808990416" sldId="264"/>
        </pc:sldMkLst>
      </pc:sldChg>
      <pc:sldChg chg="modSp">
        <pc:chgData name="Gordon Watts" userId="a0850f2b96f54c79" providerId="LiveId" clId="{7F88BA16-66A8-4F51-BF24-B1414EDA5F47}" dt="2019-08-28T20:44:43.007" v="70" actId="1076"/>
        <pc:sldMkLst>
          <pc:docMk/>
          <pc:sldMk cId="699655991" sldId="266"/>
        </pc:sldMkLst>
      </pc:sldChg>
      <pc:sldChg chg="del">
        <pc:chgData name="Gordon Watts" userId="a0850f2b96f54c79" providerId="LiveId" clId="{7F88BA16-66A8-4F51-BF24-B1414EDA5F47}" dt="2019-08-28T20:54:00.434" v="206" actId="2696"/>
        <pc:sldMkLst>
          <pc:docMk/>
          <pc:sldMk cId="3832280248" sldId="271"/>
        </pc:sldMkLst>
      </pc:sldChg>
      <pc:sldChg chg="modSp">
        <pc:chgData name="Gordon Watts" userId="a0850f2b96f54c79" providerId="LiveId" clId="{7F88BA16-66A8-4F51-BF24-B1414EDA5F47}" dt="2019-09-02T13:52:20.256" v="229" actId="33524"/>
        <pc:sldMkLst>
          <pc:docMk/>
          <pc:sldMk cId="19092586" sldId="272"/>
        </pc:sldMkLst>
      </pc:sldChg>
      <pc:sldChg chg="del">
        <pc:chgData name="Gordon Watts" userId="a0850f2b96f54c79" providerId="LiveId" clId="{7F88BA16-66A8-4F51-BF24-B1414EDA5F47}" dt="2019-08-28T20:45:56.878" v="136" actId="2696"/>
        <pc:sldMkLst>
          <pc:docMk/>
          <pc:sldMk cId="332905073" sldId="277"/>
        </pc:sldMkLst>
      </pc:sldChg>
      <pc:sldChg chg="modSp">
        <pc:chgData name="Gordon Watts" userId="a0850f2b96f54c79" providerId="LiveId" clId="{7F88BA16-66A8-4F51-BF24-B1414EDA5F47}" dt="2019-09-02T14:08:09.701" v="625" actId="20577"/>
        <pc:sldMkLst>
          <pc:docMk/>
          <pc:sldMk cId="1623249430" sldId="278"/>
        </pc:sldMkLst>
      </pc:sldChg>
      <pc:sldChg chg="del">
        <pc:chgData name="Gordon Watts" userId="a0850f2b96f54c79" providerId="LiveId" clId="{7F88BA16-66A8-4F51-BF24-B1414EDA5F47}" dt="2019-08-28T20:54:01.477" v="207" actId="2696"/>
        <pc:sldMkLst>
          <pc:docMk/>
          <pc:sldMk cId="2351844063" sldId="279"/>
        </pc:sldMkLst>
      </pc:sldChg>
      <pc:sldChg chg="modSp">
        <pc:chgData name="Gordon Watts" userId="a0850f2b96f54c79" providerId="LiveId" clId="{7F88BA16-66A8-4F51-BF24-B1414EDA5F47}" dt="2019-09-02T13:50:37.161" v="228" actId="20577"/>
        <pc:sldMkLst>
          <pc:docMk/>
          <pc:sldMk cId="4275370556" sldId="280"/>
        </pc:sldMkLst>
      </pc:sldChg>
      <pc:sldChg chg="addSp modSp add">
        <pc:chgData name="Gordon Watts" userId="a0850f2b96f54c79" providerId="LiveId" clId="{7F88BA16-66A8-4F51-BF24-B1414EDA5F47}" dt="2019-08-28T20:53:44.148" v="205" actId="1582"/>
        <pc:sldMkLst>
          <pc:docMk/>
          <pc:sldMk cId="3404377471" sldId="336"/>
        </pc:sldMkLst>
      </pc:sldChg>
      <pc:sldChg chg="modSp add">
        <pc:chgData name="Gordon Watts" userId="a0850f2b96f54c79" providerId="LiveId" clId="{7F88BA16-66A8-4F51-BF24-B1414EDA5F47}" dt="2019-08-29T07:27:33.542" v="216" actId="20577"/>
        <pc:sldMkLst>
          <pc:docMk/>
          <pc:sldMk cId="3830721775" sldId="337"/>
        </pc:sldMkLst>
      </pc:sldChg>
      <pc:sldChg chg="modSp add">
        <pc:chgData name="Gordon Watts" userId="a0850f2b96f54c79" providerId="LiveId" clId="{7F88BA16-66A8-4F51-BF24-B1414EDA5F47}" dt="2019-09-02T13:54:47.850" v="421" actId="313"/>
        <pc:sldMkLst>
          <pc:docMk/>
          <pc:sldMk cId="4012187175" sldId="338"/>
        </pc:sldMkLst>
      </pc:sldChg>
      <pc:sldChg chg="modSp add">
        <pc:chgData name="Gordon Watts" userId="a0850f2b96f54c79" providerId="LiveId" clId="{7F88BA16-66A8-4F51-BF24-B1414EDA5F47}" dt="2019-09-02T14:04:47.040" v="520" actId="20577"/>
        <pc:sldMkLst>
          <pc:docMk/>
          <pc:sldMk cId="1672786414" sldId="339"/>
        </pc:sldMkLst>
      </pc:sldChg>
    </pc:docChg>
  </pc:docChgLst>
  <pc:docChgLst>
    <pc:chgData name="Gordon Watts" userId="a0850f2b96f54c79" providerId="LiveId" clId="{03874C7D-48EB-489E-8168-5E8739EFF7A2}"/>
    <pc:docChg chg="modSld">
      <pc:chgData name="Gordon Watts" userId="a0850f2b96f54c79" providerId="LiveId" clId="{03874C7D-48EB-489E-8168-5E8739EFF7A2}" dt="2019-11-26T00:26:07.579" v="11" actId="20577"/>
      <pc:docMkLst>
        <pc:docMk/>
      </pc:docMkLst>
    </pc:docChg>
  </pc:docChgLst>
  <pc:docChgLst>
    <pc:chgData name="Guest User" providerId="Windows Live" clId="Web-{D2DA5E1E-F4EF-472C-BBF0-B01C86CAADF3}"/>
    <pc:docChg chg="mod">
      <pc:chgData name="Guest User" userId="" providerId="Windows Live" clId="Web-{D2DA5E1E-F4EF-472C-BBF0-B01C86CAADF3}" dt="2024-09-30T07:19:47.628" v="0"/>
      <pc:docMkLst>
        <pc:docMk/>
      </pc:docMkLst>
    </pc:docChg>
  </pc:docChgLst>
  <pc:docChgLst>
    <pc:chgData name="Gordon Watts" userId="3ca7d6dd59e1d914" providerId="LiveId" clId="{144843AD-A03A-48A7-B5A3-AE05F7620E23}"/>
    <pc:docChg chg="custSel addSld delSld modSld">
      <pc:chgData name="Gordon Watts" userId="3ca7d6dd59e1d914" providerId="LiveId" clId="{144843AD-A03A-48A7-B5A3-AE05F7620E23}" dt="2023-06-19T21:49:42.825" v="593" actId="47"/>
      <pc:docMkLst>
        <pc:docMk/>
      </pc:docMkLst>
      <pc:sldChg chg="addSp delSp modSp mod">
        <pc:chgData name="Gordon Watts" userId="3ca7d6dd59e1d914" providerId="LiveId" clId="{144843AD-A03A-48A7-B5A3-AE05F7620E23}" dt="2023-06-19T21:49:20.374" v="584" actId="1076"/>
        <pc:sldMkLst>
          <pc:docMk/>
          <pc:sldMk cId="2537146275" sldId="369"/>
        </pc:sldMkLst>
      </pc:sldChg>
      <pc:sldChg chg="del">
        <pc:chgData name="Gordon Watts" userId="3ca7d6dd59e1d914" providerId="LiveId" clId="{144843AD-A03A-48A7-B5A3-AE05F7620E23}" dt="2023-06-19T21:49:37.158" v="590" actId="47"/>
        <pc:sldMkLst>
          <pc:docMk/>
          <pc:sldMk cId="2128069260" sldId="380"/>
        </pc:sldMkLst>
      </pc:sldChg>
      <pc:sldChg chg="del">
        <pc:chgData name="Gordon Watts" userId="3ca7d6dd59e1d914" providerId="LiveId" clId="{144843AD-A03A-48A7-B5A3-AE05F7620E23}" dt="2023-06-19T21:49:38.378" v="591" actId="47"/>
        <pc:sldMkLst>
          <pc:docMk/>
          <pc:sldMk cId="3356682521" sldId="387"/>
        </pc:sldMkLst>
      </pc:sldChg>
      <pc:sldChg chg="del">
        <pc:chgData name="Gordon Watts" userId="3ca7d6dd59e1d914" providerId="LiveId" clId="{144843AD-A03A-48A7-B5A3-AE05F7620E23}" dt="2023-06-19T21:49:42.825" v="593" actId="47"/>
        <pc:sldMkLst>
          <pc:docMk/>
          <pc:sldMk cId="2485118534" sldId="390"/>
        </pc:sldMkLst>
      </pc:sldChg>
      <pc:sldChg chg="del">
        <pc:chgData name="Gordon Watts" userId="3ca7d6dd59e1d914" providerId="LiveId" clId="{144843AD-A03A-48A7-B5A3-AE05F7620E23}" dt="2023-06-19T21:49:40.893" v="592" actId="47"/>
        <pc:sldMkLst>
          <pc:docMk/>
          <pc:sldMk cId="2500855218" sldId="391"/>
        </pc:sldMkLst>
      </pc:sldChg>
      <pc:sldChg chg="del">
        <pc:chgData name="Gordon Watts" userId="3ca7d6dd59e1d914" providerId="LiveId" clId="{144843AD-A03A-48A7-B5A3-AE05F7620E23}" dt="2023-06-19T21:49:26.758" v="585" actId="47"/>
        <pc:sldMkLst>
          <pc:docMk/>
          <pc:sldMk cId="3540887486" sldId="393"/>
        </pc:sldMkLst>
      </pc:sldChg>
      <pc:sldChg chg="del">
        <pc:chgData name="Gordon Watts" userId="3ca7d6dd59e1d914" providerId="LiveId" clId="{144843AD-A03A-48A7-B5A3-AE05F7620E23}" dt="2023-06-19T21:49:29.403" v="586" actId="47"/>
        <pc:sldMkLst>
          <pc:docMk/>
          <pc:sldMk cId="490087464" sldId="394"/>
        </pc:sldMkLst>
      </pc:sldChg>
      <pc:sldChg chg="del">
        <pc:chgData name="Gordon Watts" userId="3ca7d6dd59e1d914" providerId="LiveId" clId="{144843AD-A03A-48A7-B5A3-AE05F7620E23}" dt="2023-06-19T21:49:31.523" v="587" actId="47"/>
        <pc:sldMkLst>
          <pc:docMk/>
          <pc:sldMk cId="288384640" sldId="395"/>
        </pc:sldMkLst>
      </pc:sldChg>
      <pc:sldChg chg="del">
        <pc:chgData name="Gordon Watts" userId="3ca7d6dd59e1d914" providerId="LiveId" clId="{144843AD-A03A-48A7-B5A3-AE05F7620E23}" dt="2023-06-19T21:49:33.363" v="588" actId="47"/>
        <pc:sldMkLst>
          <pc:docMk/>
          <pc:sldMk cId="2207988" sldId="396"/>
        </pc:sldMkLst>
      </pc:sldChg>
      <pc:sldChg chg="del">
        <pc:chgData name="Gordon Watts" userId="3ca7d6dd59e1d914" providerId="LiveId" clId="{144843AD-A03A-48A7-B5A3-AE05F7620E23}" dt="2023-06-19T21:49:36.037" v="589" actId="47"/>
        <pc:sldMkLst>
          <pc:docMk/>
          <pc:sldMk cId="2049232660" sldId="397"/>
        </pc:sldMkLst>
      </pc:sldChg>
      <pc:sldChg chg="addSp delSp modSp new mod modClrScheme chgLayout">
        <pc:chgData name="Gordon Watts" userId="3ca7d6dd59e1d914" providerId="LiveId" clId="{144843AD-A03A-48A7-B5A3-AE05F7620E23}" dt="2023-06-19T21:27:37.762" v="110" actId="339"/>
        <pc:sldMkLst>
          <pc:docMk/>
          <pc:sldMk cId="836349264" sldId="398"/>
        </pc:sldMkLst>
      </pc:sldChg>
      <pc:sldChg chg="new del">
        <pc:chgData name="Gordon Watts" userId="3ca7d6dd59e1d914" providerId="LiveId" clId="{144843AD-A03A-48A7-B5A3-AE05F7620E23}" dt="2023-06-19T21:19:00.305" v="65" actId="47"/>
        <pc:sldMkLst>
          <pc:docMk/>
          <pc:sldMk cId="3650692980" sldId="398"/>
        </pc:sldMkLst>
      </pc:sldChg>
      <pc:sldChg chg="addSp new mod">
        <pc:chgData name="Gordon Watts" userId="3ca7d6dd59e1d914" providerId="LiveId" clId="{144843AD-A03A-48A7-B5A3-AE05F7620E23}" dt="2023-06-19T21:28:50.655" v="112" actId="22"/>
        <pc:sldMkLst>
          <pc:docMk/>
          <pc:sldMk cId="905441567" sldId="399"/>
        </pc:sldMkLst>
      </pc:sldChg>
      <pc:sldChg chg="addSp new mod">
        <pc:chgData name="Gordon Watts" userId="3ca7d6dd59e1d914" providerId="LiveId" clId="{144843AD-A03A-48A7-B5A3-AE05F7620E23}" dt="2023-06-19T21:29:55.373" v="114" actId="22"/>
        <pc:sldMkLst>
          <pc:docMk/>
          <pc:sldMk cId="2451147101" sldId="400"/>
        </pc:sldMkLst>
      </pc:sldChg>
      <pc:sldChg chg="addSp new mod">
        <pc:chgData name="Gordon Watts" userId="3ca7d6dd59e1d914" providerId="LiveId" clId="{144843AD-A03A-48A7-B5A3-AE05F7620E23}" dt="2023-06-19T21:30:28.793" v="116" actId="22"/>
        <pc:sldMkLst>
          <pc:docMk/>
          <pc:sldMk cId="3803527671" sldId="401"/>
        </pc:sldMkLst>
      </pc:sldChg>
      <pc:sldChg chg="addSp new mod">
        <pc:chgData name="Gordon Watts" userId="3ca7d6dd59e1d914" providerId="LiveId" clId="{144843AD-A03A-48A7-B5A3-AE05F7620E23}" dt="2023-06-19T21:31:19.869" v="118" actId="22"/>
        <pc:sldMkLst>
          <pc:docMk/>
          <pc:sldMk cId="3552510645" sldId="402"/>
        </pc:sldMkLst>
      </pc:sldChg>
      <pc:sldChg chg="addSp new mod">
        <pc:chgData name="Gordon Watts" userId="3ca7d6dd59e1d914" providerId="LiveId" clId="{144843AD-A03A-48A7-B5A3-AE05F7620E23}" dt="2023-06-19T21:31:44.177" v="120" actId="22"/>
        <pc:sldMkLst>
          <pc:docMk/>
          <pc:sldMk cId="1059928108" sldId="403"/>
        </pc:sldMkLst>
      </pc:sldChg>
      <pc:sldChg chg="addSp modSp new mod modAnim">
        <pc:chgData name="Gordon Watts" userId="3ca7d6dd59e1d914" providerId="LiveId" clId="{144843AD-A03A-48A7-B5A3-AE05F7620E23}" dt="2023-06-19T21:35:51.043" v="137"/>
        <pc:sldMkLst>
          <pc:docMk/>
          <pc:sldMk cId="4235296515" sldId="404"/>
        </pc:sldMkLst>
      </pc:sldChg>
      <pc:sldChg chg="addSp modSp new mod">
        <pc:chgData name="Gordon Watts" userId="3ca7d6dd59e1d914" providerId="LiveId" clId="{144843AD-A03A-48A7-B5A3-AE05F7620E23}" dt="2023-06-19T21:39:18.772" v="150" actId="14100"/>
        <pc:sldMkLst>
          <pc:docMk/>
          <pc:sldMk cId="725648862" sldId="405"/>
        </pc:sldMkLst>
      </pc:sldChg>
      <pc:sldChg chg="addSp modSp new mod">
        <pc:chgData name="Gordon Watts" userId="3ca7d6dd59e1d914" providerId="LiveId" clId="{144843AD-A03A-48A7-B5A3-AE05F7620E23}" dt="2023-06-19T21:42:17.644" v="164" actId="1076"/>
        <pc:sldMkLst>
          <pc:docMk/>
          <pc:sldMk cId="1387465047" sldId="406"/>
        </pc:sldMkLst>
      </pc:sldChg>
      <pc:sldChg chg="addSp modSp new mod">
        <pc:chgData name="Gordon Watts" userId="3ca7d6dd59e1d914" providerId="LiveId" clId="{144843AD-A03A-48A7-B5A3-AE05F7620E23}" dt="2023-06-19T21:44:30.874" v="177" actId="14100"/>
        <pc:sldMkLst>
          <pc:docMk/>
          <pc:sldMk cId="3873696112" sldId="407"/>
        </pc:sldMkLst>
      </pc:sldChg>
      <pc:sldChg chg="addSp modSp new mod">
        <pc:chgData name="Gordon Watts" userId="3ca7d6dd59e1d914" providerId="LiveId" clId="{144843AD-A03A-48A7-B5A3-AE05F7620E23}" dt="2023-06-19T21:46:27.003" v="189" actId="14100"/>
        <pc:sldMkLst>
          <pc:docMk/>
          <pc:sldMk cId="4067982665" sldId="408"/>
        </pc:sldMkLst>
      </pc:sldChg>
      <pc:sldChg chg="addSp modSp new mod modClrScheme chgLayout">
        <pc:chgData name="Gordon Watts" userId="3ca7d6dd59e1d914" providerId="LiveId" clId="{144843AD-A03A-48A7-B5A3-AE05F7620E23}" dt="2023-06-19T21:46:42.649" v="205" actId="20577"/>
        <pc:sldMkLst>
          <pc:docMk/>
          <pc:sldMk cId="3362187600" sldId="409"/>
        </pc:sldMkLst>
      </pc:sldChg>
    </pc:docChg>
  </pc:docChgLst>
  <pc:docChgLst>
    <pc:chgData name="Gordon Watts" userId="a0850f2b96f54c79" providerId="LiveId" clId="{F96D68E6-9252-4DA0-864D-8716DFDFC6B7}"/>
    <pc:docChg chg="modSld">
      <pc:chgData name="Gordon Watts" userId="a0850f2b96f54c79" providerId="LiveId" clId="{F96D68E6-9252-4DA0-864D-8716DFDFC6B7}" dt="2024-01-05T20:22:11.520" v="30" actId="20577"/>
      <pc:docMkLst>
        <pc:docMk/>
      </pc:docMkLst>
    </pc:docChg>
  </pc:docChgLst>
  <pc:docChgLst>
    <pc:chgData name="Gordon Watts" userId="a0850f2b96f54c79" providerId="LiveId" clId="{E5C597CD-B54B-4703-B11A-A367BDFFB6B7}"/>
    <pc:docChg chg="undo custSel addSld delSld modSld">
      <pc:chgData name="Gordon Watts" userId="a0850f2b96f54c79" providerId="LiveId" clId="{E5C597CD-B54B-4703-B11A-A367BDFFB6B7}" dt="2021-02-16T16:10:40.872" v="2294" actId="1076"/>
      <pc:docMkLst>
        <pc:docMk/>
      </pc:docMkLst>
      <pc:sldChg chg="modSp mod">
        <pc:chgData name="Gordon Watts" userId="a0850f2b96f54c79" providerId="LiveId" clId="{E5C597CD-B54B-4703-B11A-A367BDFFB6B7}" dt="2021-02-16T02:11:12.931" v="15" actId="20577"/>
        <pc:sldMkLst>
          <pc:docMk/>
          <pc:sldMk cId="1701254242" sldId="256"/>
        </pc:sldMkLst>
      </pc:sldChg>
      <pc:sldChg chg="addSp delSp modSp mod">
        <pc:chgData name="Gordon Watts" userId="a0850f2b96f54c79" providerId="LiveId" clId="{E5C597CD-B54B-4703-B11A-A367BDFFB6B7}" dt="2021-02-16T02:17:08.865" v="132" actId="20577"/>
        <pc:sldMkLst>
          <pc:docMk/>
          <pc:sldMk cId="955157149" sldId="267"/>
        </pc:sldMkLst>
      </pc:sldChg>
      <pc:sldChg chg="del">
        <pc:chgData name="Gordon Watts" userId="a0850f2b96f54c79" providerId="LiveId" clId="{E5C597CD-B54B-4703-B11A-A367BDFFB6B7}" dt="2021-02-16T02:19:15.127" v="268" actId="47"/>
        <pc:sldMkLst>
          <pc:docMk/>
          <pc:sldMk cId="3861874347" sldId="287"/>
        </pc:sldMkLst>
      </pc:sldChg>
      <pc:sldChg chg="addSp delSp modSp mod">
        <pc:chgData name="Gordon Watts" userId="a0850f2b96f54c79" providerId="LiveId" clId="{E5C597CD-B54B-4703-B11A-A367BDFFB6B7}" dt="2021-02-16T02:12:57.011" v="99" actId="1076"/>
        <pc:sldMkLst>
          <pc:docMk/>
          <pc:sldMk cId="3853727924" sldId="345"/>
        </pc:sldMkLst>
      </pc:sldChg>
      <pc:sldChg chg="modSp mod">
        <pc:chgData name="Gordon Watts" userId="a0850f2b96f54c79" providerId="LiveId" clId="{E5C597CD-B54B-4703-B11A-A367BDFFB6B7}" dt="2021-02-16T02:19:06.602" v="267" actId="20577"/>
        <pc:sldMkLst>
          <pc:docMk/>
          <pc:sldMk cId="1549873028" sldId="349"/>
        </pc:sldMkLst>
      </pc:sldChg>
      <pc:sldChg chg="addSp delSp modSp mod">
        <pc:chgData name="Gordon Watts" userId="a0850f2b96f54c79" providerId="LiveId" clId="{E5C597CD-B54B-4703-B11A-A367BDFFB6B7}" dt="2021-02-16T02:22:53.402" v="316" actId="1076"/>
        <pc:sldMkLst>
          <pc:docMk/>
          <pc:sldMk cId="2075875402" sldId="350"/>
        </pc:sldMkLst>
      </pc:sldChg>
      <pc:sldChg chg="addSp delSp modSp mod">
        <pc:chgData name="Gordon Watts" userId="a0850f2b96f54c79" providerId="LiveId" clId="{E5C597CD-B54B-4703-B11A-A367BDFFB6B7}" dt="2021-02-16T02:20:41.344" v="313" actId="14100"/>
        <pc:sldMkLst>
          <pc:docMk/>
          <pc:sldMk cId="2239799285" sldId="361"/>
        </pc:sldMkLst>
      </pc:sldChg>
      <pc:sldChg chg="addSp delSp modSp mod">
        <pc:chgData name="Gordon Watts" userId="a0850f2b96f54c79" providerId="LiveId" clId="{E5C597CD-B54B-4703-B11A-A367BDFFB6B7}" dt="2021-02-16T16:10:40.872" v="2294" actId="1076"/>
        <pc:sldMkLst>
          <pc:docMk/>
          <pc:sldMk cId="1144723549" sldId="364"/>
        </pc:sldMkLst>
      </pc:sldChg>
      <pc:sldChg chg="del">
        <pc:chgData name="Gordon Watts" userId="a0850f2b96f54c79" providerId="LiveId" clId="{E5C597CD-B54B-4703-B11A-A367BDFFB6B7}" dt="2021-02-16T02:41:28.991" v="905" actId="47"/>
        <pc:sldMkLst>
          <pc:docMk/>
          <pc:sldMk cId="1273614803" sldId="365"/>
        </pc:sldMkLst>
      </pc:sldChg>
      <pc:sldChg chg="addSp modSp new mod">
        <pc:chgData name="Gordon Watts" userId="a0850f2b96f54c79" providerId="LiveId" clId="{E5C597CD-B54B-4703-B11A-A367BDFFB6B7}" dt="2021-02-16T02:48:53.695" v="2023" actId="14100"/>
        <pc:sldMkLst>
          <pc:docMk/>
          <pc:sldMk cId="3288630360" sldId="365"/>
        </pc:sldMkLst>
      </pc:sldChg>
      <pc:sldChg chg="del">
        <pc:chgData name="Gordon Watts" userId="a0850f2b96f54c79" providerId="LiveId" clId="{E5C597CD-B54B-4703-B11A-A367BDFFB6B7}" dt="2021-02-16T02:41:34.678" v="906" actId="47"/>
        <pc:sldMkLst>
          <pc:docMk/>
          <pc:sldMk cId="1579335185" sldId="366"/>
        </pc:sldMkLst>
      </pc:sldChg>
    </pc:docChg>
  </pc:docChgLst>
  <pc:docChgLst>
    <pc:chgData name="Gordon Watts" userId="a0850f2b96f54c79" providerId="LiveId" clId="{8E1D2956-ECAE-47C8-B6F5-CC4C658DC9C8}"/>
    <pc:docChg chg="custSel modSld">
      <pc:chgData name="Gordon Watts" userId="a0850f2b96f54c79" providerId="LiveId" clId="{8E1D2956-ECAE-47C8-B6F5-CC4C658DC9C8}" dt="2023-10-17T17:04:11.535" v="58" actId="20577"/>
      <pc:docMkLst>
        <pc:docMk/>
      </pc:docMkLst>
      <pc:sldChg chg="modSp mod">
        <pc:chgData name="Gordon Watts" userId="a0850f2b96f54c79" providerId="LiveId" clId="{8E1D2956-ECAE-47C8-B6F5-CC4C658DC9C8}" dt="2023-10-17T15:40:49.455" v="5" actId="20577"/>
        <pc:sldMkLst>
          <pc:docMk/>
          <pc:sldMk cId="1329851134" sldId="417"/>
        </pc:sldMkLst>
      </pc:sldChg>
    </pc:docChg>
  </pc:docChgLst>
  <pc:docChgLst>
    <pc:chgData name="Gordon Watts" userId="3ca7d6dd59e1d914" providerId="LiveId" clId="{F8416680-4EEC-4837-AB09-912A377F45D8}"/>
    <pc:docChg chg="undo redo custSel addSld delSld modSld">
      <pc:chgData name="Gordon Watts" userId="3ca7d6dd59e1d914" providerId="LiveId" clId="{F8416680-4EEC-4837-AB09-912A377F45D8}" dt="2020-11-24T04:06:09.621" v="2532" actId="47"/>
      <pc:docMkLst>
        <pc:docMk/>
      </pc:docMkLst>
      <pc:sldChg chg="modSp add del mod">
        <pc:chgData name="Gordon Watts" userId="3ca7d6dd59e1d914" providerId="LiveId" clId="{F8416680-4EEC-4837-AB09-912A377F45D8}" dt="2020-11-24T04:01:52.115" v="2384" actId="47"/>
        <pc:sldMkLst>
          <pc:docMk/>
          <pc:sldMk cId="0" sldId="257"/>
        </pc:sldMkLst>
      </pc:sldChg>
      <pc:sldChg chg="modSp mod">
        <pc:chgData name="Gordon Watts" userId="3ca7d6dd59e1d914" providerId="LiveId" clId="{F8416680-4EEC-4837-AB09-912A377F45D8}" dt="2020-11-23T23:00:39.623" v="47" actId="20577"/>
        <pc:sldMkLst>
          <pc:docMk/>
          <pc:sldMk cId="1303336869" sldId="258"/>
        </pc:sldMkLst>
      </pc:sldChg>
      <pc:sldChg chg="addSp delSp modSp mod">
        <pc:chgData name="Gordon Watts" userId="3ca7d6dd59e1d914" providerId="LiveId" clId="{F8416680-4EEC-4837-AB09-912A377F45D8}" dt="2020-11-24T03:29:07.352" v="1213" actId="1076"/>
        <pc:sldMkLst>
          <pc:docMk/>
          <pc:sldMk cId="3861874347" sldId="287"/>
        </pc:sldMkLst>
      </pc:sldChg>
      <pc:sldChg chg="del">
        <pc:chgData name="Gordon Watts" userId="3ca7d6dd59e1d914" providerId="LiveId" clId="{F8416680-4EEC-4837-AB09-912A377F45D8}" dt="2020-11-23T23:33:16.829" v="276" actId="47"/>
        <pc:sldMkLst>
          <pc:docMk/>
          <pc:sldMk cId="3276456858" sldId="347"/>
        </pc:sldMkLst>
      </pc:sldChg>
      <pc:sldChg chg="del">
        <pc:chgData name="Gordon Watts" userId="3ca7d6dd59e1d914" providerId="LiveId" clId="{F8416680-4EEC-4837-AB09-912A377F45D8}" dt="2020-11-23T23:27:01.419" v="115" actId="47"/>
        <pc:sldMkLst>
          <pc:docMk/>
          <pc:sldMk cId="369209470" sldId="348"/>
        </pc:sldMkLst>
      </pc:sldChg>
      <pc:sldChg chg="delSp modSp mod">
        <pc:chgData name="Gordon Watts" userId="3ca7d6dd59e1d914" providerId="LiveId" clId="{F8416680-4EEC-4837-AB09-912A377F45D8}" dt="2020-11-23T23:31:58.984" v="228" actId="20577"/>
        <pc:sldMkLst>
          <pc:docMk/>
          <pc:sldMk cId="1549873028" sldId="349"/>
        </pc:sldMkLst>
      </pc:sldChg>
      <pc:sldChg chg="addSp delSp modSp mod">
        <pc:chgData name="Gordon Watts" userId="3ca7d6dd59e1d914" providerId="LiveId" clId="{F8416680-4EEC-4837-AB09-912A377F45D8}" dt="2020-11-24T03:37:06.735" v="1443" actId="5793"/>
        <pc:sldMkLst>
          <pc:docMk/>
          <pc:sldMk cId="2075875402" sldId="350"/>
        </pc:sldMkLst>
      </pc:sldChg>
      <pc:sldChg chg="del">
        <pc:chgData name="Gordon Watts" userId="3ca7d6dd59e1d914" providerId="LiveId" clId="{F8416680-4EEC-4837-AB09-912A377F45D8}" dt="2020-11-23T23:27:02.734" v="116" actId="47"/>
        <pc:sldMkLst>
          <pc:docMk/>
          <pc:sldMk cId="2097975976" sldId="354"/>
        </pc:sldMkLst>
      </pc:sldChg>
      <pc:sldChg chg="del">
        <pc:chgData name="Gordon Watts" userId="3ca7d6dd59e1d914" providerId="LiveId" clId="{F8416680-4EEC-4837-AB09-912A377F45D8}" dt="2020-11-23T23:27:03.926" v="117" actId="47"/>
        <pc:sldMkLst>
          <pc:docMk/>
          <pc:sldMk cId="3526168343" sldId="355"/>
        </pc:sldMkLst>
      </pc:sldChg>
      <pc:sldChg chg="del">
        <pc:chgData name="Gordon Watts" userId="3ca7d6dd59e1d914" providerId="LiveId" clId="{F8416680-4EEC-4837-AB09-912A377F45D8}" dt="2020-11-23T23:32:47.690" v="268" actId="47"/>
        <pc:sldMkLst>
          <pc:docMk/>
          <pc:sldMk cId="1372389646" sldId="357"/>
        </pc:sldMkLst>
      </pc:sldChg>
      <pc:sldChg chg="del">
        <pc:chgData name="Gordon Watts" userId="3ca7d6dd59e1d914" providerId="LiveId" clId="{F8416680-4EEC-4837-AB09-912A377F45D8}" dt="2020-11-23T23:27:19.655" v="118" actId="47"/>
        <pc:sldMkLst>
          <pc:docMk/>
          <pc:sldMk cId="2556048545" sldId="358"/>
        </pc:sldMkLst>
      </pc:sldChg>
      <pc:sldChg chg="del">
        <pc:chgData name="Gordon Watts" userId="3ca7d6dd59e1d914" providerId="LiveId" clId="{F8416680-4EEC-4837-AB09-912A377F45D8}" dt="2020-11-23T23:32:54.303" v="269" actId="47"/>
        <pc:sldMkLst>
          <pc:docMk/>
          <pc:sldMk cId="3788036570" sldId="359"/>
        </pc:sldMkLst>
      </pc:sldChg>
      <pc:sldChg chg="addSp delSp modSp new mod">
        <pc:chgData name="Gordon Watts" userId="3ca7d6dd59e1d914" providerId="LiveId" clId="{F8416680-4EEC-4837-AB09-912A377F45D8}" dt="2020-11-23T23:40:09.181" v="923" actId="1076"/>
        <pc:sldMkLst>
          <pc:docMk/>
          <pc:sldMk cId="2239799285" sldId="361"/>
        </pc:sldMkLst>
      </pc:sldChg>
      <pc:sldChg chg="del">
        <pc:chgData name="Gordon Watts" userId="3ca7d6dd59e1d914" providerId="LiveId" clId="{F8416680-4EEC-4837-AB09-912A377F45D8}" dt="2020-11-23T23:32:56.394" v="270" actId="47"/>
        <pc:sldMkLst>
          <pc:docMk/>
          <pc:sldMk cId="3203366428" sldId="361"/>
        </pc:sldMkLst>
      </pc:sldChg>
      <pc:sldChg chg="modSp add del">
        <pc:chgData name="Gordon Watts" userId="3ca7d6dd59e1d914" providerId="LiveId" clId="{F8416680-4EEC-4837-AB09-912A377F45D8}" dt="2020-11-24T04:06:09.621" v="2532" actId="47"/>
        <pc:sldMkLst>
          <pc:docMk/>
          <pc:sldMk cId="439937079" sldId="362"/>
        </pc:sldMkLst>
      </pc:sldChg>
      <pc:sldChg chg="del">
        <pc:chgData name="Gordon Watts" userId="3ca7d6dd59e1d914" providerId="LiveId" clId="{F8416680-4EEC-4837-AB09-912A377F45D8}" dt="2020-11-23T23:32:57.929" v="271" actId="47"/>
        <pc:sldMkLst>
          <pc:docMk/>
          <pc:sldMk cId="1636433575" sldId="362"/>
        </pc:sldMkLst>
      </pc:sldChg>
      <pc:sldChg chg="modSp add del mod modTransition">
        <pc:chgData name="Gordon Watts" userId="3ca7d6dd59e1d914" providerId="LiveId" clId="{F8416680-4EEC-4837-AB09-912A377F45D8}" dt="2020-11-24T04:01:50.386" v="2383" actId="47"/>
        <pc:sldMkLst>
          <pc:docMk/>
          <pc:sldMk cId="0" sldId="363"/>
        </pc:sldMkLst>
      </pc:sldChg>
      <pc:sldChg chg="del">
        <pc:chgData name="Gordon Watts" userId="3ca7d6dd59e1d914" providerId="LiveId" clId="{F8416680-4EEC-4837-AB09-912A377F45D8}" dt="2020-11-23T23:32:59.382" v="272" actId="47"/>
        <pc:sldMkLst>
          <pc:docMk/>
          <pc:sldMk cId="3638491101" sldId="363"/>
        </pc:sldMkLst>
      </pc:sldChg>
      <pc:sldChg chg="del">
        <pc:chgData name="Gordon Watts" userId="3ca7d6dd59e1d914" providerId="LiveId" clId="{F8416680-4EEC-4837-AB09-912A377F45D8}" dt="2020-11-23T23:33:01.637" v="273" actId="47"/>
        <pc:sldMkLst>
          <pc:docMk/>
          <pc:sldMk cId="35864138" sldId="364"/>
        </pc:sldMkLst>
      </pc:sldChg>
      <pc:sldChg chg="addSp modSp new mod">
        <pc:chgData name="Gordon Watts" userId="3ca7d6dd59e1d914" providerId="LiveId" clId="{F8416680-4EEC-4837-AB09-912A377F45D8}" dt="2020-11-24T03:46:45.244" v="1764" actId="1076"/>
        <pc:sldMkLst>
          <pc:docMk/>
          <pc:sldMk cId="1144723549" sldId="364"/>
        </pc:sldMkLst>
      </pc:sldChg>
      <pc:sldChg chg="addSp modSp new mod">
        <pc:chgData name="Gordon Watts" userId="3ca7d6dd59e1d914" providerId="LiveId" clId="{F8416680-4EEC-4837-AB09-912A377F45D8}" dt="2020-11-24T03:52:06.166" v="2204" actId="14100"/>
        <pc:sldMkLst>
          <pc:docMk/>
          <pc:sldMk cId="1273614803" sldId="365"/>
        </pc:sldMkLst>
      </pc:sldChg>
      <pc:sldChg chg="addSp delSp modSp new mod">
        <pc:chgData name="Gordon Watts" userId="3ca7d6dd59e1d914" providerId="LiveId" clId="{F8416680-4EEC-4837-AB09-912A377F45D8}" dt="2020-11-24T04:04:09.116" v="2531" actId="14100"/>
        <pc:sldMkLst>
          <pc:docMk/>
          <pc:sldMk cId="1579335185" sldId="366"/>
        </pc:sldMkLst>
      </pc:sldChg>
      <pc:sldMasterChg chg="delSldLayout">
        <pc:chgData name="Gordon Watts" userId="3ca7d6dd59e1d914" providerId="LiveId" clId="{F8416680-4EEC-4837-AB09-912A377F45D8}" dt="2020-11-24T04:01:52.115" v="2384" actId="47"/>
        <pc:sldMasterMkLst>
          <pc:docMk/>
          <pc:sldMasterMk cId="2505770140" sldId="2147483834"/>
        </pc:sldMasterMkLst>
        <pc:sldLayoutChg chg="del">
          <pc:chgData name="Gordon Watts" userId="3ca7d6dd59e1d914" providerId="LiveId" clId="{F8416680-4EEC-4837-AB09-912A377F45D8}" dt="2020-11-24T04:01:52.115" v="2384" actId="47"/>
          <pc:sldLayoutMkLst>
            <pc:docMk/>
            <pc:sldMasterMk cId="2505770140" sldId="2147483834"/>
            <pc:sldLayoutMk cId="2654372421" sldId="2147483852"/>
          </pc:sldLayoutMkLst>
        </pc:sldLayoutChg>
      </pc:sldMasterChg>
    </pc:docChg>
  </pc:docChgLst>
  <pc:docChgLst>
    <pc:chgData name="Gordon Watts" userId="a0850f2b96f54c79" providerId="LiveId" clId="{BD20CCC9-C181-4A23-AD9E-FD1586C53466}"/>
    <pc:docChg chg="undo custSel addSld delSld modSld">
      <pc:chgData name="Gordon Watts" userId="a0850f2b96f54c79" providerId="LiveId" clId="{BD20CCC9-C181-4A23-AD9E-FD1586C53466}" dt="2022-09-13T09:24:24.757" v="3195" actId="1076"/>
      <pc:docMkLst>
        <pc:docMk/>
      </pc:docMkLst>
      <pc:sldChg chg="addSp delSp modSp mod">
        <pc:chgData name="Gordon Watts" userId="a0850f2b96f54c79" providerId="LiveId" clId="{BD20CCC9-C181-4A23-AD9E-FD1586C53466}" dt="2022-09-13T06:42:53.540" v="844" actId="1076"/>
        <pc:sldMkLst>
          <pc:docMk/>
          <pc:sldMk cId="2537146275" sldId="369"/>
        </pc:sldMkLst>
      </pc:sldChg>
      <pc:sldChg chg="del">
        <pc:chgData name="Gordon Watts" userId="a0850f2b96f54c79" providerId="LiveId" clId="{BD20CCC9-C181-4A23-AD9E-FD1586C53466}" dt="2022-09-13T06:11:01.301" v="47" actId="47"/>
        <pc:sldMkLst>
          <pc:docMk/>
          <pc:sldMk cId="1011720334" sldId="381"/>
        </pc:sldMkLst>
      </pc:sldChg>
      <pc:sldChg chg="addSp delSp modSp mod">
        <pc:chgData name="Gordon Watts" userId="a0850f2b96f54c79" providerId="LiveId" clId="{BD20CCC9-C181-4A23-AD9E-FD1586C53466}" dt="2022-09-13T09:16:54.031" v="3086" actId="478"/>
        <pc:sldMkLst>
          <pc:docMk/>
          <pc:sldMk cId="3356682521" sldId="387"/>
        </pc:sldMkLst>
      </pc:sldChg>
      <pc:sldChg chg="del">
        <pc:chgData name="Gordon Watts" userId="a0850f2b96f54c79" providerId="LiveId" clId="{BD20CCC9-C181-4A23-AD9E-FD1586C53466}" dt="2022-09-13T06:11:05.249" v="48" actId="47"/>
        <pc:sldMkLst>
          <pc:docMk/>
          <pc:sldMk cId="2212993645" sldId="388"/>
        </pc:sldMkLst>
      </pc:sldChg>
      <pc:sldChg chg="del">
        <pc:chgData name="Gordon Watts" userId="a0850f2b96f54c79" providerId="LiveId" clId="{BD20CCC9-C181-4A23-AD9E-FD1586C53466}" dt="2022-09-13T06:11:09.744" v="49" actId="47"/>
        <pc:sldMkLst>
          <pc:docMk/>
          <pc:sldMk cId="2170016482" sldId="389"/>
        </pc:sldMkLst>
      </pc:sldChg>
      <pc:sldChg chg="addSp modSp mod">
        <pc:chgData name="Gordon Watts" userId="a0850f2b96f54c79" providerId="LiveId" clId="{BD20CCC9-C181-4A23-AD9E-FD1586C53466}" dt="2022-09-13T09:24:24.757" v="3195" actId="1076"/>
        <pc:sldMkLst>
          <pc:docMk/>
          <pc:sldMk cId="2485118534" sldId="390"/>
        </pc:sldMkLst>
      </pc:sldChg>
      <pc:sldChg chg="addSp delSp modSp mod">
        <pc:chgData name="Gordon Watts" userId="a0850f2b96f54c79" providerId="LiveId" clId="{BD20CCC9-C181-4A23-AD9E-FD1586C53466}" dt="2022-09-13T09:22:57.949" v="3143" actId="20577"/>
        <pc:sldMkLst>
          <pc:docMk/>
          <pc:sldMk cId="2500855218" sldId="391"/>
        </pc:sldMkLst>
      </pc:sldChg>
      <pc:sldChg chg="del">
        <pc:chgData name="Gordon Watts" userId="a0850f2b96f54c79" providerId="LiveId" clId="{BD20CCC9-C181-4A23-AD9E-FD1586C53466}" dt="2022-09-13T07:35:14.371" v="2002" actId="47"/>
        <pc:sldMkLst>
          <pc:docMk/>
          <pc:sldMk cId="469476364" sldId="392"/>
        </pc:sldMkLst>
      </pc:sldChg>
      <pc:sldChg chg="addSp delSp modSp add mod">
        <pc:chgData name="Gordon Watts" userId="a0850f2b96f54c79" providerId="LiveId" clId="{BD20CCC9-C181-4A23-AD9E-FD1586C53466}" dt="2022-09-13T06:45:24.062" v="1171" actId="21"/>
        <pc:sldMkLst>
          <pc:docMk/>
          <pc:sldMk cId="3540887486" sldId="393"/>
        </pc:sldMkLst>
      </pc:sldChg>
      <pc:sldChg chg="addSp delSp modSp new mod">
        <pc:chgData name="Gordon Watts" userId="a0850f2b96f54c79" providerId="LiveId" clId="{BD20CCC9-C181-4A23-AD9E-FD1586C53466}" dt="2022-09-13T07:26:10.761" v="1890" actId="20577"/>
        <pc:sldMkLst>
          <pc:docMk/>
          <pc:sldMk cId="490087464" sldId="394"/>
        </pc:sldMkLst>
      </pc:sldChg>
      <pc:sldChg chg="addSp delSp modSp new mod">
        <pc:chgData name="Gordon Watts" userId="a0850f2b96f54c79" providerId="LiveId" clId="{BD20CCC9-C181-4A23-AD9E-FD1586C53466}" dt="2022-09-13T07:35:08.733" v="2001" actId="1076"/>
        <pc:sldMkLst>
          <pc:docMk/>
          <pc:sldMk cId="288384640" sldId="395"/>
        </pc:sldMkLst>
      </pc:sldChg>
      <pc:sldChg chg="addSp modSp new mod">
        <pc:chgData name="Gordon Watts" userId="a0850f2b96f54c79" providerId="LiveId" clId="{BD20CCC9-C181-4A23-AD9E-FD1586C53466}" dt="2022-09-13T08:17:38.920" v="2565" actId="20577"/>
        <pc:sldMkLst>
          <pc:docMk/>
          <pc:sldMk cId="2207988" sldId="396"/>
        </pc:sldMkLst>
      </pc:sldChg>
      <pc:sldChg chg="addSp modSp new mod">
        <pc:chgData name="Gordon Watts" userId="a0850f2b96f54c79" providerId="LiveId" clId="{BD20CCC9-C181-4A23-AD9E-FD1586C53466}" dt="2022-09-13T08:24:10.794" v="3034" actId="1076"/>
        <pc:sldMkLst>
          <pc:docMk/>
          <pc:sldMk cId="2049232660" sldId="397"/>
        </pc:sldMkLst>
      </pc:sldChg>
    </pc:docChg>
  </pc:docChgLst>
  <pc:docChgLst>
    <pc:chgData name="Gordon Watts" userId="3ca7d6dd59e1d914" providerId="LiveId" clId="{AB13694D-C13B-4012-BA6A-AF510E37C0C5}"/>
    <pc:docChg chg="undo custSel addSld delSld modSld">
      <pc:chgData name="Gordon Watts" userId="3ca7d6dd59e1d914" providerId="LiveId" clId="{AB13694D-C13B-4012-BA6A-AF510E37C0C5}" dt="2024-09-30T08:12:32.564" v="4301" actId="20577"/>
      <pc:docMkLst>
        <pc:docMk/>
      </pc:docMkLst>
      <pc:sldChg chg="modSp mod">
        <pc:chgData name="Gordon Watts" userId="3ca7d6dd59e1d914" providerId="LiveId" clId="{AB13694D-C13B-4012-BA6A-AF510E37C0C5}" dt="2024-09-30T04:05:39.572" v="143" actId="20577"/>
        <pc:sldMkLst>
          <pc:docMk/>
          <pc:sldMk cId="1701254242" sldId="256"/>
        </pc:sldMkLst>
      </pc:sldChg>
      <pc:sldChg chg="modSp mod modCm">
        <pc:chgData name="Gordon Watts" userId="3ca7d6dd59e1d914" providerId="LiveId" clId="{AB13694D-C13B-4012-BA6A-AF510E37C0C5}" dt="2024-09-30T08:12:32.564" v="4301" actId="20577"/>
        <pc:sldMkLst>
          <pc:docMk/>
          <pc:sldMk cId="1303336869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ordon Watts" userId="3ca7d6dd59e1d914" providerId="LiveId" clId="{AB13694D-C13B-4012-BA6A-AF510E37C0C5}" dt="2024-09-30T08:12:32.564" v="4301" actId="20577"/>
              <pc2:cmMkLst xmlns:pc2="http://schemas.microsoft.com/office/powerpoint/2019/9/main/command">
                <pc:docMk/>
                <pc:sldMk cId="1303336869" sldId="258"/>
                <pc2:cmMk id="{7AA054DF-BAB4-4C4F-8FE6-217BE36380D5}"/>
              </pc2:cmMkLst>
            </pc226:cmChg>
            <pc226:cmChg xmlns:pc226="http://schemas.microsoft.com/office/powerpoint/2022/06/main/command" chg="mod">
              <pc226:chgData name="Gordon Watts" userId="3ca7d6dd59e1d914" providerId="LiveId" clId="{AB13694D-C13B-4012-BA6A-AF510E37C0C5}" dt="2024-09-30T08:12:32.564" v="4301" actId="20577"/>
              <pc2:cmMkLst xmlns:pc2="http://schemas.microsoft.com/office/powerpoint/2019/9/main/command">
                <pc:docMk/>
                <pc:sldMk cId="1303336869" sldId="258"/>
                <pc2:cmMk id="{715093E6-2733-4D22-B14F-BF69C0B39269}"/>
              </pc2:cmMkLst>
            </pc226:cmChg>
          </p:ext>
        </pc:extLst>
      </pc:sldChg>
      <pc:sldChg chg="addSp delSp modSp mod">
        <pc:chgData name="Gordon Watts" userId="3ca7d6dd59e1d914" providerId="LiveId" clId="{AB13694D-C13B-4012-BA6A-AF510E37C0C5}" dt="2024-09-30T08:11:51.673" v="4296" actId="478"/>
        <pc:sldMkLst>
          <pc:docMk/>
          <pc:sldMk cId="2080364052" sldId="265"/>
        </pc:sldMkLst>
      </pc:sldChg>
      <pc:sldChg chg="del">
        <pc:chgData name="Gordon Watts" userId="3ca7d6dd59e1d914" providerId="LiveId" clId="{AB13694D-C13B-4012-BA6A-AF510E37C0C5}" dt="2024-09-30T04:31:26.969" v="1604" actId="47"/>
        <pc:sldMkLst>
          <pc:docMk/>
          <pc:sldMk cId="955157149" sldId="267"/>
        </pc:sldMkLst>
      </pc:sldChg>
      <pc:sldChg chg="modSp mod">
        <pc:chgData name="Gordon Watts" userId="3ca7d6dd59e1d914" providerId="LiveId" clId="{AB13694D-C13B-4012-BA6A-AF510E37C0C5}" dt="2024-09-30T04:04:44.461" v="141" actId="1076"/>
        <pc:sldMkLst>
          <pc:docMk/>
          <pc:sldMk cId="3853727924" sldId="345"/>
        </pc:sldMkLst>
      </pc:sldChg>
      <pc:sldChg chg="del">
        <pc:chgData name="Gordon Watts" userId="3ca7d6dd59e1d914" providerId="LiveId" clId="{AB13694D-C13B-4012-BA6A-AF510E37C0C5}" dt="2024-09-30T04:31:13.678" v="1601" actId="47"/>
        <pc:sldMkLst>
          <pc:docMk/>
          <pc:sldMk cId="1563806726" sldId="420"/>
        </pc:sldMkLst>
      </pc:sldChg>
      <pc:sldChg chg="del">
        <pc:chgData name="Gordon Watts" userId="3ca7d6dd59e1d914" providerId="LiveId" clId="{AB13694D-C13B-4012-BA6A-AF510E37C0C5}" dt="2024-09-30T04:31:06.975" v="1600" actId="47"/>
        <pc:sldMkLst>
          <pc:docMk/>
          <pc:sldMk cId="623830337" sldId="421"/>
        </pc:sldMkLst>
      </pc:sldChg>
      <pc:sldChg chg="del">
        <pc:chgData name="Gordon Watts" userId="3ca7d6dd59e1d914" providerId="LiveId" clId="{AB13694D-C13B-4012-BA6A-AF510E37C0C5}" dt="2024-09-30T04:31:20.917" v="1602" actId="47"/>
        <pc:sldMkLst>
          <pc:docMk/>
          <pc:sldMk cId="2939682664" sldId="422"/>
        </pc:sldMkLst>
      </pc:sldChg>
      <pc:sldChg chg="del">
        <pc:chgData name="Gordon Watts" userId="3ca7d6dd59e1d914" providerId="LiveId" clId="{AB13694D-C13B-4012-BA6A-AF510E37C0C5}" dt="2024-09-30T04:31:23.892" v="1603" actId="47"/>
        <pc:sldMkLst>
          <pc:docMk/>
          <pc:sldMk cId="1268949668" sldId="423"/>
        </pc:sldMkLst>
      </pc:sldChg>
      <pc:sldChg chg="addSp delSp modSp new mod">
        <pc:chgData name="Gordon Watts" userId="3ca7d6dd59e1d914" providerId="LiveId" clId="{AB13694D-C13B-4012-BA6A-AF510E37C0C5}" dt="2024-09-30T08:12:16.933" v="4297" actId="20577"/>
        <pc:sldMkLst>
          <pc:docMk/>
          <pc:sldMk cId="1609735781" sldId="424"/>
        </pc:sldMkLst>
      </pc:sldChg>
      <pc:sldChg chg="addSp delSp modSp new mod">
        <pc:chgData name="Gordon Watts" userId="3ca7d6dd59e1d914" providerId="LiveId" clId="{AB13694D-C13B-4012-BA6A-AF510E37C0C5}" dt="2024-09-30T04:21:03.891" v="807" actId="20577"/>
        <pc:sldMkLst>
          <pc:docMk/>
          <pc:sldMk cId="1549688736" sldId="425"/>
        </pc:sldMkLst>
      </pc:sldChg>
      <pc:sldChg chg="addSp delSp modSp add mod">
        <pc:chgData name="Gordon Watts" userId="3ca7d6dd59e1d914" providerId="LiveId" clId="{AB13694D-C13B-4012-BA6A-AF510E37C0C5}" dt="2024-09-30T04:25:26.184" v="1504" actId="20577"/>
        <pc:sldMkLst>
          <pc:docMk/>
          <pc:sldMk cId="313388570" sldId="426"/>
        </pc:sldMkLst>
      </pc:sldChg>
      <pc:sldChg chg="addSp modSp new mod">
        <pc:chgData name="Gordon Watts" userId="3ca7d6dd59e1d914" providerId="LiveId" clId="{AB13694D-C13B-4012-BA6A-AF510E37C0C5}" dt="2024-09-30T04:27:53.097" v="1588" actId="1076"/>
        <pc:sldMkLst>
          <pc:docMk/>
          <pc:sldMk cId="611390290" sldId="427"/>
        </pc:sldMkLst>
      </pc:sldChg>
      <pc:sldChg chg="addSp modSp new mod">
        <pc:chgData name="Gordon Watts" userId="3ca7d6dd59e1d914" providerId="LiveId" clId="{AB13694D-C13B-4012-BA6A-AF510E37C0C5}" dt="2024-09-30T04:34:10.677" v="1898" actId="20577"/>
        <pc:sldMkLst>
          <pc:docMk/>
          <pc:sldMk cId="3340860690" sldId="428"/>
        </pc:sldMkLst>
      </pc:sldChg>
      <pc:sldChg chg="addSp modSp new mod">
        <pc:chgData name="Gordon Watts" userId="3ca7d6dd59e1d914" providerId="LiveId" clId="{AB13694D-C13B-4012-BA6A-AF510E37C0C5}" dt="2024-09-30T04:32:26.945" v="1847" actId="20577"/>
        <pc:sldMkLst>
          <pc:docMk/>
          <pc:sldMk cId="2364349609" sldId="429"/>
        </pc:sldMkLst>
      </pc:sldChg>
      <pc:sldChg chg="addSp modSp new mod">
        <pc:chgData name="Gordon Watts" userId="3ca7d6dd59e1d914" providerId="LiveId" clId="{AB13694D-C13B-4012-BA6A-AF510E37C0C5}" dt="2024-09-30T04:39:49.511" v="1944" actId="20577"/>
        <pc:sldMkLst>
          <pc:docMk/>
          <pc:sldMk cId="2728655130" sldId="430"/>
        </pc:sldMkLst>
      </pc:sldChg>
      <pc:sldChg chg="addSp delSp modSp new mod">
        <pc:chgData name="Gordon Watts" userId="3ca7d6dd59e1d914" providerId="LiveId" clId="{AB13694D-C13B-4012-BA6A-AF510E37C0C5}" dt="2024-09-30T05:02:27.535" v="3672" actId="207"/>
        <pc:sldMkLst>
          <pc:docMk/>
          <pc:sldMk cId="910116555" sldId="431"/>
        </pc:sldMkLst>
      </pc:sldChg>
      <pc:sldChg chg="addSp delSp modSp new mod">
        <pc:chgData name="Gordon Watts" userId="3ca7d6dd59e1d914" providerId="LiveId" clId="{AB13694D-C13B-4012-BA6A-AF510E37C0C5}" dt="2024-09-30T05:09:44.413" v="4281" actId="1076"/>
        <pc:sldMkLst>
          <pc:docMk/>
          <pc:sldMk cId="1121747625" sldId="432"/>
        </pc:sldMkLst>
      </pc:sldChg>
    </pc:docChg>
  </pc:docChgLst>
  <pc:docChgLst>
    <pc:chgData name="Gordon Watts" userId="3ca7d6dd59e1d914" providerId="LiveId" clId="{9385EDA0-6A58-45DF-BB5D-FB4213F6FB31}"/>
    <pc:docChg chg="undo custSel addSld delSld modSld sldOrd">
      <pc:chgData name="Gordon Watts" userId="3ca7d6dd59e1d914" providerId="LiveId" clId="{9385EDA0-6A58-45DF-BB5D-FB4213F6FB31}" dt="2024-01-12T05:11:09.213" v="2421" actId="20577"/>
      <pc:docMkLst>
        <pc:docMk/>
      </pc:docMkLst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1626170737" sldId="352"/>
        </pc:sldMkLst>
      </pc:sldChg>
      <pc:sldChg chg="del">
        <pc:chgData name="Gordon Watts" userId="3ca7d6dd59e1d914" providerId="LiveId" clId="{9385EDA0-6A58-45DF-BB5D-FB4213F6FB31}" dt="2024-01-10T01:23:56.221" v="100" actId="47"/>
        <pc:sldMkLst>
          <pc:docMk/>
          <pc:sldMk cId="836349264" sldId="398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905441567" sldId="399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2451147101" sldId="400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803527671" sldId="401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552510645" sldId="402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1059928108" sldId="403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725648862" sldId="405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873696112" sldId="407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4067982665" sldId="408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2803330759" sldId="410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552914009" sldId="411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339935623" sldId="412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635049593" sldId="413"/>
        </pc:sldMkLst>
      </pc:sldChg>
      <pc:sldChg chg="del">
        <pc:chgData name="Gordon Watts" userId="3ca7d6dd59e1d914" providerId="LiveId" clId="{9385EDA0-6A58-45DF-BB5D-FB4213F6FB31}" dt="2024-01-10T01:48:47.017" v="2357" actId="47"/>
        <pc:sldMkLst>
          <pc:docMk/>
          <pc:sldMk cId="1618555969" sldId="414"/>
        </pc:sldMkLst>
      </pc:sldChg>
      <pc:sldChg chg="del">
        <pc:chgData name="Gordon Watts" userId="3ca7d6dd59e1d914" providerId="LiveId" clId="{9385EDA0-6A58-45DF-BB5D-FB4213F6FB31}" dt="2024-01-10T01:48:50.451" v="2359" actId="47"/>
        <pc:sldMkLst>
          <pc:docMk/>
          <pc:sldMk cId="1126860162" sldId="415"/>
        </pc:sldMkLst>
      </pc:sldChg>
      <pc:sldChg chg="del">
        <pc:chgData name="Gordon Watts" userId="3ca7d6dd59e1d914" providerId="LiveId" clId="{9385EDA0-6A58-45DF-BB5D-FB4213F6FB31}" dt="2024-01-10T01:48:48.389" v="2358" actId="47"/>
        <pc:sldMkLst>
          <pc:docMk/>
          <pc:sldMk cId="1355654368" sldId="416"/>
        </pc:sldMkLst>
      </pc:sldChg>
      <pc:sldChg chg="addSp delSp modSp new mod">
        <pc:chgData name="Gordon Watts" userId="3ca7d6dd59e1d914" providerId="LiveId" clId="{9385EDA0-6A58-45DF-BB5D-FB4213F6FB31}" dt="2024-01-10T01:36:42.420" v="1333" actId="20577"/>
        <pc:sldMkLst>
          <pc:docMk/>
          <pc:sldMk cId="799916926" sldId="417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1329851134" sldId="417"/>
        </pc:sldMkLst>
      </pc:sldChg>
      <pc:sldChg chg="del">
        <pc:chgData name="Gordon Watts" userId="3ca7d6dd59e1d914" providerId="LiveId" clId="{9385EDA0-6A58-45DF-BB5D-FB4213F6FB31}" dt="2024-01-10T01:24:29.600" v="102" actId="47"/>
        <pc:sldMkLst>
          <pc:docMk/>
          <pc:sldMk cId="1716598812" sldId="418"/>
        </pc:sldMkLst>
      </pc:sldChg>
      <pc:sldChg chg="addSp modSp new mod">
        <pc:chgData name="Gordon Watts" userId="3ca7d6dd59e1d914" providerId="LiveId" clId="{9385EDA0-6A58-45DF-BB5D-FB4213F6FB31}" dt="2024-01-12T05:11:09.213" v="2421" actId="20577"/>
        <pc:sldMkLst>
          <pc:docMk/>
          <pc:sldMk cId="2737595702" sldId="418"/>
        </pc:sldMkLst>
      </pc:sldChg>
      <pc:sldChg chg="addSp delSp modSp new mod">
        <pc:chgData name="Gordon Watts" userId="3ca7d6dd59e1d914" providerId="LiveId" clId="{9385EDA0-6A58-45DF-BB5D-FB4213F6FB31}" dt="2024-01-10T01:50:40.441" v="2360" actId="1076"/>
        <pc:sldMkLst>
          <pc:docMk/>
          <pc:sldMk cId="3215715844" sldId="419"/>
        </pc:sldMkLst>
      </pc:sldChg>
    </pc:docChg>
  </pc:docChgLst>
  <pc:docChgLst>
    <pc:chgData name="Guest User" providerId="Windows Live" clId="Web-{43977B3D-00CB-4C47-AA8E-CB5940507007}"/>
    <pc:docChg chg="modSld">
      <pc:chgData name="Guest User" userId="" providerId="Windows Live" clId="Web-{43977B3D-00CB-4C47-AA8E-CB5940507007}" dt="2025-01-14T05:08:14.114" v="57" actId="20577"/>
      <pc:docMkLst>
        <pc:docMk/>
      </pc:docMkLst>
      <pc:sldChg chg="addSp modSp modCm">
        <pc:chgData name="Guest User" userId="" providerId="Windows Live" clId="Web-{43977B3D-00CB-4C47-AA8E-CB5940507007}" dt="2025-01-14T04:29:48.244" v="38" actId="14100"/>
        <pc:sldMkLst>
          <pc:docMk/>
          <pc:sldMk cId="1609735781" sldId="424"/>
        </pc:sldMkLst>
        <pc:spChg chg="mod">
          <ac:chgData name="Guest User" userId="" providerId="Windows Live" clId="Web-{43977B3D-00CB-4C47-AA8E-CB5940507007}" dt="2025-01-14T04:27:18.270" v="21" actId="1076"/>
          <ac:spMkLst>
            <pc:docMk/>
            <pc:sldMk cId="1609735781" sldId="424"/>
            <ac:spMk id="2" creationId="{378F2477-0B58-EEE3-AA6D-5F534C7C0ADD}"/>
          </ac:spMkLst>
        </pc:spChg>
        <pc:spChg chg="mod">
          <ac:chgData name="Guest User" userId="" providerId="Windows Live" clId="Web-{43977B3D-00CB-4C47-AA8E-CB5940507007}" dt="2025-01-14T04:27:25.177" v="23" actId="1076"/>
          <ac:spMkLst>
            <pc:docMk/>
            <pc:sldMk cId="1609735781" sldId="424"/>
            <ac:spMk id="6" creationId="{C3D856E3-A269-9B04-44FB-6BA1CDFF610C}"/>
          </ac:spMkLst>
        </pc:spChg>
        <pc:spChg chg="mod">
          <ac:chgData name="Guest User" userId="" providerId="Windows Live" clId="Web-{43977B3D-00CB-4C47-AA8E-CB5940507007}" dt="2025-01-14T04:27:25.192" v="24" actId="1076"/>
          <ac:spMkLst>
            <pc:docMk/>
            <pc:sldMk cId="1609735781" sldId="424"/>
            <ac:spMk id="7" creationId="{1C59746F-D440-0B6C-3098-D12BC1FF8DEC}"/>
          </ac:spMkLst>
        </pc:spChg>
        <pc:spChg chg="mod">
          <ac:chgData name="Guest User" userId="" providerId="Windows Live" clId="Web-{43977B3D-00CB-4C47-AA8E-CB5940507007}" dt="2025-01-14T04:27:40.240" v="29" actId="1076"/>
          <ac:spMkLst>
            <pc:docMk/>
            <pc:sldMk cId="1609735781" sldId="424"/>
            <ac:spMk id="8" creationId="{5A3154E5-D2BE-F061-7816-3BDF57B645C6}"/>
          </ac:spMkLst>
        </pc:spChg>
        <pc:spChg chg="mod">
          <ac:chgData name="Guest User" userId="" providerId="Windows Live" clId="Web-{43977B3D-00CB-4C47-AA8E-CB5940507007}" dt="2025-01-14T04:29:43.775" v="37" actId="20577"/>
          <ac:spMkLst>
            <pc:docMk/>
            <pc:sldMk cId="1609735781" sldId="424"/>
            <ac:spMk id="9" creationId="{A10CF43F-B154-EB4C-6405-996B654FFA15}"/>
          </ac:spMkLst>
        </pc:spChg>
        <pc:spChg chg="add mod ord">
          <ac:chgData name="Guest User" userId="" providerId="Windows Live" clId="Web-{43977B3D-00CB-4C47-AA8E-CB5940507007}" dt="2025-01-14T04:29:48.244" v="38" actId="14100"/>
          <ac:spMkLst>
            <pc:docMk/>
            <pc:sldMk cId="1609735781" sldId="424"/>
            <ac:spMk id="11" creationId="{2E5FB91E-39AF-878C-29F7-2406D0AD1944}"/>
          </ac:spMkLst>
        </pc:spChg>
        <pc:picChg chg="mod">
          <ac:chgData name="Guest User" userId="" providerId="Windows Live" clId="Web-{43977B3D-00CB-4C47-AA8E-CB5940507007}" dt="2025-01-14T04:27:25.270" v="25" actId="1076"/>
          <ac:picMkLst>
            <pc:docMk/>
            <pc:sldMk cId="1609735781" sldId="424"/>
            <ac:picMk id="5" creationId="{BCA24FFA-32F0-E530-73B5-83704ED8CBF9}"/>
          </ac:picMkLst>
        </pc:picChg>
        <pc:picChg chg="mod">
          <ac:chgData name="Guest User" userId="" providerId="Windows Live" clId="Web-{43977B3D-00CB-4C47-AA8E-CB5940507007}" dt="2025-01-14T04:27:25.161" v="22" actId="1076"/>
          <ac:picMkLst>
            <pc:docMk/>
            <pc:sldMk cId="1609735781" sldId="424"/>
            <ac:picMk id="1026" creationId="{9F1028A9-2358-8B0D-C347-87D7EB5B959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uest User" userId="" providerId="Windows Live" clId="Web-{43977B3D-00CB-4C47-AA8E-CB5940507007}" dt="2025-01-14T04:29:42.478" v="35" actId="20577"/>
              <pc2:cmMkLst xmlns:pc2="http://schemas.microsoft.com/office/powerpoint/2019/9/main/command">
                <pc:docMk/>
                <pc:sldMk cId="1609735781" sldId="424"/>
                <pc2:cmMk id="{1B3BB6EE-6A82-4AF2-9B02-B53BD3FF1BED}"/>
              </pc2:cmMkLst>
            </pc226:cmChg>
          </p:ext>
        </pc:extLst>
      </pc:sldChg>
      <pc:sldChg chg="modSp">
        <pc:chgData name="Guest User" userId="" providerId="Windows Live" clId="Web-{43977B3D-00CB-4C47-AA8E-CB5940507007}" dt="2025-01-14T04:30:45.949" v="47" actId="20577"/>
        <pc:sldMkLst>
          <pc:docMk/>
          <pc:sldMk cId="313388570" sldId="426"/>
        </pc:sldMkLst>
        <pc:spChg chg="mod">
          <ac:chgData name="Guest User" userId="" providerId="Windows Live" clId="Web-{43977B3D-00CB-4C47-AA8E-CB5940507007}" dt="2025-01-14T04:30:45.949" v="47" actId="20577"/>
          <ac:spMkLst>
            <pc:docMk/>
            <pc:sldMk cId="313388570" sldId="426"/>
            <ac:spMk id="9" creationId="{C862DD05-45ED-D5BC-E9AE-170DB373250E}"/>
          </ac:spMkLst>
        </pc:spChg>
      </pc:sldChg>
      <pc:sldChg chg="modSp">
        <pc:chgData name="Guest User" userId="" providerId="Windows Live" clId="Web-{43977B3D-00CB-4C47-AA8E-CB5940507007}" dt="2025-01-14T05:08:14.114" v="57" actId="20577"/>
        <pc:sldMkLst>
          <pc:docMk/>
          <pc:sldMk cId="2186328684" sldId="430"/>
        </pc:sldMkLst>
        <pc:spChg chg="mod">
          <ac:chgData name="Guest User" userId="" providerId="Windows Live" clId="Web-{43977B3D-00CB-4C47-AA8E-CB5940507007}" dt="2025-01-14T05:08:14.114" v="57" actId="20577"/>
          <ac:spMkLst>
            <pc:docMk/>
            <pc:sldMk cId="2186328684" sldId="430"/>
            <ac:spMk id="5" creationId="{62533B8E-A7BB-96E7-64B0-7C504D722B70}"/>
          </ac:spMkLst>
        </pc:spChg>
      </pc:sldChg>
    </pc:docChg>
  </pc:docChgLst>
  <pc:docChgLst>
    <pc:chgData name="Gordon Watts" userId="a0850f2b96f54c79" providerId="LiveId" clId="{9409A971-C739-43E7-BCA1-549A4E748EB3}"/>
    <pc:docChg chg="undo custSel addSld delSld modSld">
      <pc:chgData name="Gordon Watts" userId="a0850f2b96f54c79" providerId="LiveId" clId="{9409A971-C739-43E7-BCA1-549A4E748EB3}" dt="2021-11-30T16:35:44.090" v="3633" actId="1076"/>
      <pc:docMkLst>
        <pc:docMk/>
      </pc:docMkLst>
      <pc:sldChg chg="modSp mod">
        <pc:chgData name="Gordon Watts" userId="a0850f2b96f54c79" providerId="LiveId" clId="{9409A971-C739-43E7-BCA1-549A4E748EB3}" dt="2021-11-29T21:25:41.592" v="9" actId="20577"/>
        <pc:sldMkLst>
          <pc:docMk/>
          <pc:sldMk cId="1701254242" sldId="256"/>
        </pc:sldMkLst>
      </pc:sldChg>
      <pc:sldChg chg="addSp delSp modSp mod">
        <pc:chgData name="Gordon Watts" userId="a0850f2b96f54c79" providerId="LiveId" clId="{9409A971-C739-43E7-BCA1-549A4E748EB3}" dt="2021-11-29T21:31:35.901" v="203" actId="1076"/>
        <pc:sldMkLst>
          <pc:docMk/>
          <pc:sldMk cId="955157149" sldId="267"/>
        </pc:sldMkLst>
      </pc:sldChg>
      <pc:sldChg chg="addSp modSp mod">
        <pc:chgData name="Gordon Watts" userId="a0850f2b96f54c79" providerId="LiveId" clId="{9409A971-C739-43E7-BCA1-549A4E748EB3}" dt="2021-11-29T21:26:20.069" v="79" actId="20577"/>
        <pc:sldMkLst>
          <pc:docMk/>
          <pc:sldMk cId="3853727924" sldId="345"/>
        </pc:sldMkLst>
      </pc:sldChg>
      <pc:sldChg chg="modSp del mod">
        <pc:chgData name="Gordon Watts" userId="a0850f2b96f54c79" providerId="LiveId" clId="{9409A971-C739-43E7-BCA1-549A4E748EB3}" dt="2021-11-29T21:38:44.513" v="270" actId="47"/>
        <pc:sldMkLst>
          <pc:docMk/>
          <pc:sldMk cId="3288630360" sldId="365"/>
        </pc:sldMkLst>
      </pc:sldChg>
      <pc:sldChg chg="del">
        <pc:chgData name="Gordon Watts" userId="a0850f2b96f54c79" providerId="LiveId" clId="{9409A971-C739-43E7-BCA1-549A4E748EB3}" dt="2021-11-29T21:27:32.601" v="95" actId="47"/>
        <pc:sldMkLst>
          <pc:docMk/>
          <pc:sldMk cId="6905157" sldId="367"/>
        </pc:sldMkLst>
      </pc:sldChg>
      <pc:sldChg chg="del">
        <pc:chgData name="Gordon Watts" userId="a0850f2b96f54c79" providerId="LiveId" clId="{9409A971-C739-43E7-BCA1-549A4E748EB3}" dt="2021-11-29T21:27:02.749" v="89" actId="47"/>
        <pc:sldMkLst>
          <pc:docMk/>
          <pc:sldMk cId="1607902425" sldId="371"/>
        </pc:sldMkLst>
      </pc:sldChg>
      <pc:sldChg chg="del">
        <pc:chgData name="Gordon Watts" userId="a0850f2b96f54c79" providerId="LiveId" clId="{9409A971-C739-43E7-BCA1-549A4E748EB3}" dt="2021-11-29T21:38:34.133" v="268" actId="47"/>
        <pc:sldMkLst>
          <pc:docMk/>
          <pc:sldMk cId="647290364" sldId="372"/>
        </pc:sldMkLst>
      </pc:sldChg>
      <pc:sldChg chg="del">
        <pc:chgData name="Gordon Watts" userId="a0850f2b96f54c79" providerId="LiveId" clId="{9409A971-C739-43E7-BCA1-549A4E748EB3}" dt="2021-11-29T21:27:03.848" v="90" actId="47"/>
        <pc:sldMkLst>
          <pc:docMk/>
          <pc:sldMk cId="2668493756" sldId="373"/>
        </pc:sldMkLst>
      </pc:sldChg>
      <pc:sldChg chg="del">
        <pc:chgData name="Gordon Watts" userId="a0850f2b96f54c79" providerId="LiveId" clId="{9409A971-C739-43E7-BCA1-549A4E748EB3}" dt="2021-11-29T21:38:29.339" v="267" actId="47"/>
        <pc:sldMkLst>
          <pc:docMk/>
          <pc:sldMk cId="2795961874" sldId="374"/>
        </pc:sldMkLst>
      </pc:sldChg>
      <pc:sldChg chg="del">
        <pc:chgData name="Gordon Watts" userId="a0850f2b96f54c79" providerId="LiveId" clId="{9409A971-C739-43E7-BCA1-549A4E748EB3}" dt="2021-11-29T21:27:04.728" v="91" actId="47"/>
        <pc:sldMkLst>
          <pc:docMk/>
          <pc:sldMk cId="458900243" sldId="375"/>
        </pc:sldMkLst>
      </pc:sldChg>
      <pc:sldChg chg="addSp modSp new mod">
        <pc:chgData name="Gordon Watts" userId="a0850f2b96f54c79" providerId="LiveId" clId="{9409A971-C739-43E7-BCA1-549A4E748EB3}" dt="2021-11-30T16:35:44.090" v="3633" actId="1076"/>
        <pc:sldMkLst>
          <pc:docMk/>
          <pc:sldMk cId="1159644982" sldId="375"/>
        </pc:sldMkLst>
      </pc:sldChg>
      <pc:sldChg chg="addSp modSp new mod">
        <pc:chgData name="Gordon Watts" userId="a0850f2b96f54c79" providerId="LiveId" clId="{9409A971-C739-43E7-BCA1-549A4E748EB3}" dt="2021-11-30T15:52:33.227" v="1502" actId="122"/>
        <pc:sldMkLst>
          <pc:docMk/>
          <pc:sldMk cId="1332570201" sldId="376"/>
        </pc:sldMkLst>
      </pc:sldChg>
      <pc:sldChg chg="del">
        <pc:chgData name="Gordon Watts" userId="a0850f2b96f54c79" providerId="LiveId" clId="{9409A971-C739-43E7-BCA1-549A4E748EB3}" dt="2021-11-29T21:27:18.474" v="93" actId="47"/>
        <pc:sldMkLst>
          <pc:docMk/>
          <pc:sldMk cId="3810197201" sldId="376"/>
        </pc:sldMkLst>
      </pc:sldChg>
      <pc:sldChg chg="del">
        <pc:chgData name="Gordon Watts" userId="a0850f2b96f54c79" providerId="LiveId" clId="{9409A971-C739-43E7-BCA1-549A4E748EB3}" dt="2021-11-29T21:27:20.324" v="94" actId="47"/>
        <pc:sldMkLst>
          <pc:docMk/>
          <pc:sldMk cId="1907134783" sldId="377"/>
        </pc:sldMkLst>
      </pc:sldChg>
      <pc:sldChg chg="addSp modSp new mod">
        <pc:chgData name="Gordon Watts" userId="a0850f2b96f54c79" providerId="LiveId" clId="{9409A971-C739-43E7-BCA1-549A4E748EB3}" dt="2021-11-30T16:15:28.652" v="2570" actId="207"/>
        <pc:sldMkLst>
          <pc:docMk/>
          <pc:sldMk cId="2389648647" sldId="377"/>
        </pc:sldMkLst>
      </pc:sldChg>
      <pc:sldChg chg="del">
        <pc:chgData name="Gordon Watts" userId="a0850f2b96f54c79" providerId="LiveId" clId="{9409A971-C739-43E7-BCA1-549A4E748EB3}" dt="2021-11-29T21:27:16.541" v="92" actId="47"/>
        <pc:sldMkLst>
          <pc:docMk/>
          <pc:sldMk cId="844959620" sldId="378"/>
        </pc:sldMkLst>
      </pc:sldChg>
      <pc:sldChg chg="addSp modSp new mod">
        <pc:chgData name="Gordon Watts" userId="a0850f2b96f54c79" providerId="LiveId" clId="{9409A971-C739-43E7-BCA1-549A4E748EB3}" dt="2021-11-30T15:45:04.843" v="1220" actId="1076"/>
        <pc:sldMkLst>
          <pc:docMk/>
          <pc:sldMk cId="3611040750" sldId="378"/>
        </pc:sldMkLst>
      </pc:sldChg>
      <pc:sldChg chg="addSp delSp modSp new mod">
        <pc:chgData name="Gordon Watts" userId="a0850f2b96f54c79" providerId="LiveId" clId="{9409A971-C739-43E7-BCA1-549A4E748EB3}" dt="2021-11-30T16:05:53.406" v="1703" actId="14100"/>
        <pc:sldMkLst>
          <pc:docMk/>
          <pc:sldMk cId="4164279536" sldId="379"/>
        </pc:sldMkLst>
      </pc:sldChg>
    </pc:docChg>
  </pc:docChgLst>
  <pc:docChgLst>
    <pc:chgData name="Gordon Watts" userId="3ca7d6dd59e1d914" providerId="LiveId" clId="{82BC8427-F629-4315-8AEB-0F88C749BD06}"/>
    <pc:docChg chg="undo custSel addSld delSld modSld">
      <pc:chgData name="Gordon Watts" userId="3ca7d6dd59e1d914" providerId="LiveId" clId="{82BC8427-F629-4315-8AEB-0F88C749BD06}" dt="2023-10-17T01:16:03.791" v="3504" actId="20577"/>
      <pc:docMkLst>
        <pc:docMk/>
      </pc:docMkLst>
      <pc:sldChg chg="modSp mod">
        <pc:chgData name="Gordon Watts" userId="3ca7d6dd59e1d914" providerId="LiveId" clId="{82BC8427-F629-4315-8AEB-0F88C749BD06}" dt="2023-10-16T06:58:26.504" v="9" actId="20577"/>
        <pc:sldMkLst>
          <pc:docMk/>
          <pc:sldMk cId="1701254242" sldId="256"/>
        </pc:sldMkLst>
      </pc:sldChg>
      <pc:sldChg chg="addCm">
        <pc:chgData name="Gordon Watts" userId="3ca7d6dd59e1d914" providerId="LiveId" clId="{82BC8427-F629-4315-8AEB-0F88C749BD06}" dt="2023-10-16T06:58:41.757" v="10"/>
        <pc:sldMkLst>
          <pc:docMk/>
          <pc:sldMk cId="1303336869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ordon Watts" userId="3ca7d6dd59e1d914" providerId="LiveId" clId="{82BC8427-F629-4315-8AEB-0F88C749BD06}" dt="2023-10-16T06:58:41.757" v="10"/>
              <pc2:cmMkLst xmlns:pc2="http://schemas.microsoft.com/office/powerpoint/2019/9/main/command">
                <pc:docMk/>
                <pc:sldMk cId="1303336869" sldId="258"/>
                <pc2:cmMk id="{715093E6-2733-4D22-B14F-BF69C0B39269}"/>
              </pc2:cmMkLst>
            </pc226:cmChg>
          </p:ext>
        </pc:extLst>
      </pc:sldChg>
      <pc:sldChg chg="modSp mod">
        <pc:chgData name="Gordon Watts" userId="3ca7d6dd59e1d914" providerId="LiveId" clId="{82BC8427-F629-4315-8AEB-0F88C749BD06}" dt="2023-10-16T06:58:49.529" v="11" actId="20577"/>
        <pc:sldMkLst>
          <pc:docMk/>
          <pc:sldMk cId="3853727924" sldId="345"/>
        </pc:sldMkLst>
      </pc:sldChg>
      <pc:sldChg chg="del">
        <pc:chgData name="Gordon Watts" userId="3ca7d6dd59e1d914" providerId="LiveId" clId="{82BC8427-F629-4315-8AEB-0F88C749BD06}" dt="2023-10-17T01:03:26.438" v="2479" actId="47"/>
        <pc:sldMkLst>
          <pc:docMk/>
          <pc:sldMk cId="2537146275" sldId="369"/>
        </pc:sldMkLst>
      </pc:sldChg>
      <pc:sldChg chg="del">
        <pc:chgData name="Gordon Watts" userId="3ca7d6dd59e1d914" providerId="LiveId" clId="{82BC8427-F629-4315-8AEB-0F88C749BD06}" dt="2023-10-17T00:41:43.393" v="1326" actId="47"/>
        <pc:sldMkLst>
          <pc:docMk/>
          <pc:sldMk cId="4235296515" sldId="404"/>
        </pc:sldMkLst>
      </pc:sldChg>
      <pc:sldChg chg="del">
        <pc:chgData name="Gordon Watts" userId="3ca7d6dd59e1d914" providerId="LiveId" clId="{82BC8427-F629-4315-8AEB-0F88C749BD06}" dt="2023-10-17T00:41:50.852" v="1327" actId="47"/>
        <pc:sldMkLst>
          <pc:docMk/>
          <pc:sldMk cId="1387465047" sldId="406"/>
        </pc:sldMkLst>
      </pc:sldChg>
      <pc:sldChg chg="del">
        <pc:chgData name="Gordon Watts" userId="3ca7d6dd59e1d914" providerId="LiveId" clId="{82BC8427-F629-4315-8AEB-0F88C749BD06}" dt="2023-10-17T01:03:21.689" v="2478" actId="47"/>
        <pc:sldMkLst>
          <pc:docMk/>
          <pc:sldMk cId="3362187600" sldId="409"/>
        </pc:sldMkLst>
      </pc:sldChg>
      <pc:sldChg chg="addSp delSp modSp new mod modClrScheme chgLayout">
        <pc:chgData name="Gordon Watts" userId="3ca7d6dd59e1d914" providerId="LiveId" clId="{82BC8427-F629-4315-8AEB-0F88C749BD06}" dt="2023-10-17T01:03:09.898" v="2477" actId="1076"/>
        <pc:sldMkLst>
          <pc:docMk/>
          <pc:sldMk cId="2803330759" sldId="410"/>
        </pc:sldMkLst>
      </pc:sldChg>
      <pc:sldChg chg="addSp modSp new mod">
        <pc:chgData name="Gordon Watts" userId="3ca7d6dd59e1d914" providerId="LiveId" clId="{82BC8427-F629-4315-8AEB-0F88C749BD06}" dt="2023-10-17T00:27:41.700" v="734" actId="20577"/>
        <pc:sldMkLst>
          <pc:docMk/>
          <pc:sldMk cId="3552914009" sldId="411"/>
        </pc:sldMkLst>
      </pc:sldChg>
      <pc:sldChg chg="addSp modSp new mod">
        <pc:chgData name="Gordon Watts" userId="3ca7d6dd59e1d914" providerId="LiveId" clId="{82BC8427-F629-4315-8AEB-0F88C749BD06}" dt="2023-10-17T00:31:23.330" v="768" actId="1076"/>
        <pc:sldMkLst>
          <pc:docMk/>
          <pc:sldMk cId="3339935623" sldId="412"/>
        </pc:sldMkLst>
      </pc:sldChg>
      <pc:sldChg chg="addSp modSp new mod">
        <pc:chgData name="Gordon Watts" userId="3ca7d6dd59e1d914" providerId="LiveId" clId="{82BC8427-F629-4315-8AEB-0F88C749BD06}" dt="2023-10-17T00:40:50.569" v="1325" actId="20577"/>
        <pc:sldMkLst>
          <pc:docMk/>
          <pc:sldMk cId="635049593" sldId="413"/>
        </pc:sldMkLst>
      </pc:sldChg>
      <pc:sldChg chg="addSp delSp modSp new mod modClrScheme chgLayout">
        <pc:chgData name="Gordon Watts" userId="3ca7d6dd59e1d914" providerId="LiveId" clId="{82BC8427-F629-4315-8AEB-0F88C749BD06}" dt="2023-10-17T00:53:48.502" v="2013" actId="14100"/>
        <pc:sldMkLst>
          <pc:docMk/>
          <pc:sldMk cId="1618555969" sldId="414"/>
        </pc:sldMkLst>
      </pc:sldChg>
      <pc:sldChg chg="addSp modSp new mod modClrScheme chgLayout">
        <pc:chgData name="Gordon Watts" userId="3ca7d6dd59e1d914" providerId="LiveId" clId="{82BC8427-F629-4315-8AEB-0F88C749BD06}" dt="2023-10-17T00:58:02.148" v="2184" actId="20577"/>
        <pc:sldMkLst>
          <pc:docMk/>
          <pc:sldMk cId="1126860162" sldId="415"/>
        </pc:sldMkLst>
      </pc:sldChg>
      <pc:sldChg chg="addSp modSp new mod modClrScheme chgLayout">
        <pc:chgData name="Gordon Watts" userId="3ca7d6dd59e1d914" providerId="LiveId" clId="{82BC8427-F629-4315-8AEB-0F88C749BD06}" dt="2023-10-17T01:01:45.253" v="2445" actId="20577"/>
        <pc:sldMkLst>
          <pc:docMk/>
          <pc:sldMk cId="1355654368" sldId="416"/>
        </pc:sldMkLst>
      </pc:sldChg>
      <pc:sldChg chg="addSp modSp new mod">
        <pc:chgData name="Gordon Watts" userId="3ca7d6dd59e1d914" providerId="LiveId" clId="{82BC8427-F629-4315-8AEB-0F88C749BD06}" dt="2023-10-17T01:08:42.925" v="2633" actId="1076"/>
        <pc:sldMkLst>
          <pc:docMk/>
          <pc:sldMk cId="1329851134" sldId="417"/>
        </pc:sldMkLst>
      </pc:sldChg>
      <pc:sldChg chg="new del">
        <pc:chgData name="Gordon Watts" userId="3ca7d6dd59e1d914" providerId="LiveId" clId="{82BC8427-F629-4315-8AEB-0F88C749BD06}" dt="2023-10-17T01:03:37.496" v="2481" actId="47"/>
        <pc:sldMkLst>
          <pc:docMk/>
          <pc:sldMk cId="1355851210" sldId="417"/>
        </pc:sldMkLst>
      </pc:sldChg>
      <pc:sldChg chg="modSp new del mod">
        <pc:chgData name="Gordon Watts" userId="3ca7d6dd59e1d914" providerId="LiveId" clId="{82BC8427-F629-4315-8AEB-0F88C749BD06}" dt="2023-10-17T01:02:33.771" v="2471" actId="47"/>
        <pc:sldMkLst>
          <pc:docMk/>
          <pc:sldMk cId="2720711865" sldId="417"/>
        </pc:sldMkLst>
      </pc:sldChg>
      <pc:sldChg chg="modSp new mod">
        <pc:chgData name="Gordon Watts" userId="3ca7d6dd59e1d914" providerId="LiveId" clId="{82BC8427-F629-4315-8AEB-0F88C749BD06}" dt="2023-10-17T01:16:03.791" v="3504" actId="20577"/>
        <pc:sldMkLst>
          <pc:docMk/>
          <pc:sldMk cId="1716598812" sldId="418"/>
        </pc:sldMkLst>
      </pc:sldChg>
    </pc:docChg>
  </pc:docChgLst>
  <pc:docChgLst>
    <pc:chgData name="Gordon Watts" userId="3ca7d6dd59e1d914" providerId="LiveId" clId="{BC94684C-F086-408F-9238-53565A9A5CC2}"/>
    <pc:docChg chg="undo custSel addSld modSld">
      <pc:chgData name="Gordon Watts" userId="3ca7d6dd59e1d914" providerId="LiveId" clId="{BC94684C-F086-408F-9238-53565A9A5CC2}" dt="2025-01-14T16:31:24.915" v="918" actId="20577"/>
      <pc:docMkLst>
        <pc:docMk/>
      </pc:docMkLst>
      <pc:sldChg chg="modSp mod">
        <pc:chgData name="Gordon Watts" userId="3ca7d6dd59e1d914" providerId="LiveId" clId="{BC94684C-F086-408F-9238-53565A9A5CC2}" dt="2025-01-14T16:31:24.915" v="918" actId="20577"/>
        <pc:sldMkLst>
          <pc:docMk/>
          <pc:sldMk cId="2186328684" sldId="430"/>
        </pc:sldMkLst>
        <pc:spChg chg="mod">
          <ac:chgData name="Gordon Watts" userId="3ca7d6dd59e1d914" providerId="LiveId" clId="{BC94684C-F086-408F-9238-53565A9A5CC2}" dt="2025-01-14T15:51:31.139" v="2"/>
          <ac:spMkLst>
            <pc:docMk/>
            <pc:sldMk cId="2186328684" sldId="430"/>
            <ac:spMk id="2" creationId="{40787F43-D512-1077-928D-D13F13E09E6D}"/>
          </ac:spMkLst>
        </pc:spChg>
        <pc:spChg chg="mod">
          <ac:chgData name="Gordon Watts" userId="3ca7d6dd59e1d914" providerId="LiveId" clId="{BC94684C-F086-408F-9238-53565A9A5CC2}" dt="2025-01-14T16:22:18.221" v="894" actId="1076"/>
          <ac:spMkLst>
            <pc:docMk/>
            <pc:sldMk cId="2186328684" sldId="430"/>
            <ac:spMk id="3" creationId="{A2C3198F-758A-5347-C1C5-495CEA014694}"/>
          </ac:spMkLst>
        </pc:spChg>
        <pc:spChg chg="mod">
          <ac:chgData name="Gordon Watts" userId="3ca7d6dd59e1d914" providerId="LiveId" clId="{BC94684C-F086-408F-9238-53565A9A5CC2}" dt="2025-01-14T16:22:18.221" v="894" actId="1076"/>
          <ac:spMkLst>
            <pc:docMk/>
            <pc:sldMk cId="2186328684" sldId="430"/>
            <ac:spMk id="4" creationId="{DA550CDB-0124-C50C-7141-3177D5525CEC}"/>
          </ac:spMkLst>
        </pc:spChg>
        <pc:spChg chg="mod">
          <ac:chgData name="Gordon Watts" userId="3ca7d6dd59e1d914" providerId="LiveId" clId="{BC94684C-F086-408F-9238-53565A9A5CC2}" dt="2025-01-14T16:31:24.915" v="918" actId="20577"/>
          <ac:spMkLst>
            <pc:docMk/>
            <pc:sldMk cId="2186328684" sldId="430"/>
            <ac:spMk id="5" creationId="{62533B8E-A7BB-96E7-64B0-7C504D722B70}"/>
          </ac:spMkLst>
        </pc:spChg>
      </pc:sldChg>
      <pc:sldChg chg="addSp modSp new mod">
        <pc:chgData name="Gordon Watts" userId="3ca7d6dd59e1d914" providerId="LiveId" clId="{BC94684C-F086-408F-9238-53565A9A5CC2}" dt="2025-01-14T16:13:45.851" v="799" actId="20577"/>
        <pc:sldMkLst>
          <pc:docMk/>
          <pc:sldMk cId="959143368" sldId="431"/>
        </pc:sldMkLst>
        <pc:spChg chg="mod">
          <ac:chgData name="Gordon Watts" userId="3ca7d6dd59e1d914" providerId="LiveId" clId="{BC94684C-F086-408F-9238-53565A9A5CC2}" dt="2025-01-14T16:07:17.270" v="281" actId="20577"/>
          <ac:spMkLst>
            <pc:docMk/>
            <pc:sldMk cId="959143368" sldId="431"/>
            <ac:spMk id="2" creationId="{8C0A3071-818E-D794-0BBE-B844E1177BD2}"/>
          </ac:spMkLst>
        </pc:spChg>
        <pc:spChg chg="add mod">
          <ac:chgData name="Gordon Watts" userId="3ca7d6dd59e1d914" providerId="LiveId" clId="{BC94684C-F086-408F-9238-53565A9A5CC2}" dt="2025-01-14T16:07:30.261" v="286"/>
          <ac:spMkLst>
            <pc:docMk/>
            <pc:sldMk cId="959143368" sldId="431"/>
            <ac:spMk id="5" creationId="{414C51BA-5CE6-4BB8-1671-D674A00F0518}"/>
          </ac:spMkLst>
        </pc:spChg>
        <pc:spChg chg="add mod">
          <ac:chgData name="Gordon Watts" userId="3ca7d6dd59e1d914" providerId="LiveId" clId="{BC94684C-F086-408F-9238-53565A9A5CC2}" dt="2025-01-14T16:12:26.124" v="629" actId="1076"/>
          <ac:spMkLst>
            <pc:docMk/>
            <pc:sldMk cId="959143368" sldId="431"/>
            <ac:spMk id="6" creationId="{574A11BD-C603-D782-7D14-DC75B4E1FEF4}"/>
          </ac:spMkLst>
        </pc:spChg>
        <pc:spChg chg="add mod">
          <ac:chgData name="Gordon Watts" userId="3ca7d6dd59e1d914" providerId="LiveId" clId="{BC94684C-F086-408F-9238-53565A9A5CC2}" dt="2025-01-14T16:13:45.851" v="799" actId="20577"/>
          <ac:spMkLst>
            <pc:docMk/>
            <pc:sldMk cId="959143368" sldId="431"/>
            <ac:spMk id="7" creationId="{2AEB7BC9-5D07-5CC4-0408-0853B7A30BEE}"/>
          </ac:spMkLst>
        </pc:spChg>
      </pc:sldChg>
    </pc:docChg>
  </pc:docChgLst>
  <pc:docChgLst>
    <pc:chgData name="Gordon Watts" userId="a0850f2b96f54c79" providerId="LiveId" clId="{75DC181F-3CBD-4FAC-958F-902333569BEC}"/>
    <pc:docChg chg="undo custSel addSld delSld modSld sldOrd">
      <pc:chgData name="Gordon Watts" userId="a0850f2b96f54c79" providerId="LiveId" clId="{75DC181F-3CBD-4FAC-958F-902333569BEC}" dt="2022-02-15T16:52:37.828" v="2714" actId="20577"/>
      <pc:docMkLst>
        <pc:docMk/>
      </pc:docMkLst>
      <pc:sldChg chg="modSp mod">
        <pc:chgData name="Gordon Watts" userId="a0850f2b96f54c79" providerId="LiveId" clId="{75DC181F-3CBD-4FAC-958F-902333569BEC}" dt="2022-02-14T16:08:28.620" v="15" actId="20577"/>
        <pc:sldMkLst>
          <pc:docMk/>
          <pc:sldMk cId="1701254242" sldId="256"/>
        </pc:sldMkLst>
      </pc:sldChg>
      <pc:sldChg chg="addSp delSp modSp mod">
        <pc:chgData name="Gordon Watts" userId="a0850f2b96f54c79" providerId="LiveId" clId="{75DC181F-3CBD-4FAC-958F-902333569BEC}" dt="2022-02-14T21:34:38.275" v="270" actId="20577"/>
        <pc:sldMkLst>
          <pc:docMk/>
          <pc:sldMk cId="955157149" sldId="267"/>
        </pc:sldMkLst>
      </pc:sldChg>
      <pc:sldChg chg="addSp delSp modSp mod">
        <pc:chgData name="Gordon Watts" userId="a0850f2b96f54c79" providerId="LiveId" clId="{75DC181F-3CBD-4FAC-958F-902333569BEC}" dt="2022-02-14T16:17:58.359" v="187" actId="404"/>
        <pc:sldMkLst>
          <pc:docMk/>
          <pc:sldMk cId="3853727924" sldId="345"/>
        </pc:sldMkLst>
      </pc:sldChg>
      <pc:sldChg chg="ord">
        <pc:chgData name="Gordon Watts" userId="a0850f2b96f54c79" providerId="LiveId" clId="{75DC181F-3CBD-4FAC-958F-902333569BEC}" dt="2022-02-14T21:57:11.622" v="615"/>
        <pc:sldMkLst>
          <pc:docMk/>
          <pc:sldMk cId="1626170737" sldId="352"/>
        </pc:sldMkLst>
      </pc:sldChg>
      <pc:sldChg chg="addSp modSp mod">
        <pc:chgData name="Gordon Watts" userId="a0850f2b96f54c79" providerId="LiveId" clId="{75DC181F-3CBD-4FAC-958F-902333569BEC}" dt="2022-02-15T08:04:09.900" v="1539" actId="313"/>
        <pc:sldMkLst>
          <pc:docMk/>
          <pc:sldMk cId="2160680735" sldId="360"/>
        </pc:sldMkLst>
      </pc:sldChg>
      <pc:sldChg chg="del">
        <pc:chgData name="Gordon Watts" userId="a0850f2b96f54c79" providerId="LiveId" clId="{75DC181F-3CBD-4FAC-958F-902333569BEC}" dt="2022-02-14T21:58:31.165" v="861" actId="47"/>
        <pc:sldMkLst>
          <pc:docMk/>
          <pc:sldMk cId="1159644982" sldId="375"/>
        </pc:sldMkLst>
      </pc:sldChg>
      <pc:sldChg chg="del">
        <pc:chgData name="Gordon Watts" userId="a0850f2b96f54c79" providerId="LiveId" clId="{75DC181F-3CBD-4FAC-958F-902333569BEC}" dt="2022-02-14T21:58:34.895" v="863" actId="47"/>
        <pc:sldMkLst>
          <pc:docMk/>
          <pc:sldMk cId="1332570201" sldId="376"/>
        </pc:sldMkLst>
      </pc:sldChg>
      <pc:sldChg chg="addSp modSp mod ord">
        <pc:chgData name="Gordon Watts" userId="a0850f2b96f54c79" providerId="LiveId" clId="{75DC181F-3CBD-4FAC-958F-902333569BEC}" dt="2022-02-14T21:43:18.524" v="293" actId="1076"/>
        <pc:sldMkLst>
          <pc:docMk/>
          <pc:sldMk cId="2389648647" sldId="377"/>
        </pc:sldMkLst>
      </pc:sldChg>
      <pc:sldChg chg="del">
        <pc:chgData name="Gordon Watts" userId="a0850f2b96f54c79" providerId="LiveId" clId="{75DC181F-3CBD-4FAC-958F-902333569BEC}" dt="2022-02-14T21:58:32.565" v="862" actId="47"/>
        <pc:sldMkLst>
          <pc:docMk/>
          <pc:sldMk cId="3611040750" sldId="378"/>
        </pc:sldMkLst>
      </pc:sldChg>
      <pc:sldChg chg="addSp modSp mod">
        <pc:chgData name="Gordon Watts" userId="a0850f2b96f54c79" providerId="LiveId" clId="{75DC181F-3CBD-4FAC-958F-902333569BEC}" dt="2022-02-14T21:59:58.808" v="901" actId="1076"/>
        <pc:sldMkLst>
          <pc:docMk/>
          <pc:sldMk cId="4164279536" sldId="379"/>
        </pc:sldMkLst>
      </pc:sldChg>
      <pc:sldChg chg="addSp modSp new mod">
        <pc:chgData name="Gordon Watts" userId="a0850f2b96f54c79" providerId="LiveId" clId="{75DC181F-3CBD-4FAC-958F-902333569BEC}" dt="2022-02-14T21:51:58.821" v="384" actId="20577"/>
        <pc:sldMkLst>
          <pc:docMk/>
          <pc:sldMk cId="2128069260" sldId="380"/>
        </pc:sldMkLst>
      </pc:sldChg>
      <pc:sldChg chg="addSp modSp new mod">
        <pc:chgData name="Gordon Watts" userId="a0850f2b96f54c79" providerId="LiveId" clId="{75DC181F-3CBD-4FAC-958F-902333569BEC}" dt="2022-02-15T08:56:12.376" v="2550" actId="1076"/>
        <pc:sldMkLst>
          <pc:docMk/>
          <pc:sldMk cId="1011720334" sldId="381"/>
        </pc:sldMkLst>
      </pc:sldChg>
      <pc:sldChg chg="addSp modSp new mod">
        <pc:chgData name="Gordon Watts" userId="a0850f2b96f54c79" providerId="LiveId" clId="{75DC181F-3CBD-4FAC-958F-902333569BEC}" dt="2022-02-15T08:01:18.043" v="1108" actId="179"/>
        <pc:sldMkLst>
          <pc:docMk/>
          <pc:sldMk cId="3334002065" sldId="382"/>
        </pc:sldMkLst>
      </pc:sldChg>
      <pc:sldChg chg="modSp new mod">
        <pc:chgData name="Gordon Watts" userId="a0850f2b96f54c79" providerId="LiveId" clId="{75DC181F-3CBD-4FAC-958F-902333569BEC}" dt="2022-02-15T08:05:08.972" v="1561" actId="20577"/>
        <pc:sldMkLst>
          <pc:docMk/>
          <pc:sldMk cId="1458336521" sldId="383"/>
        </pc:sldMkLst>
      </pc:sldChg>
      <pc:sldChg chg="addSp modSp new mod">
        <pc:chgData name="Gordon Watts" userId="a0850f2b96f54c79" providerId="LiveId" clId="{75DC181F-3CBD-4FAC-958F-902333569BEC}" dt="2022-02-15T16:52:37.828" v="2714" actId="20577"/>
        <pc:sldMkLst>
          <pc:docMk/>
          <pc:sldMk cId="2904722145" sldId="384"/>
        </pc:sldMkLst>
      </pc:sldChg>
      <pc:sldChg chg="addSp modSp new mod">
        <pc:chgData name="Gordon Watts" userId="a0850f2b96f54c79" providerId="LiveId" clId="{75DC181F-3CBD-4FAC-958F-902333569BEC}" dt="2022-02-15T08:20:18.946" v="2340" actId="207"/>
        <pc:sldMkLst>
          <pc:docMk/>
          <pc:sldMk cId="3310451166" sldId="385"/>
        </pc:sldMkLst>
      </pc:sldChg>
      <pc:sldChg chg="addSp modSp new mod">
        <pc:chgData name="Gordon Watts" userId="a0850f2b96f54c79" providerId="LiveId" clId="{75DC181F-3CBD-4FAC-958F-902333569BEC}" dt="2022-02-15T08:23:32.791" v="2473" actId="14100"/>
        <pc:sldMkLst>
          <pc:docMk/>
          <pc:sldMk cId="237841406" sldId="386"/>
        </pc:sldMkLst>
      </pc:sldChg>
    </pc:docChg>
  </pc:docChgLst>
  <pc:docChgLst>
    <pc:chgData name="Gordon Watts" userId="a0850f2b96f54c79" providerId="LiveId" clId="{1C4D9A16-E155-4963-9123-95E78BEDD2E7}"/>
    <pc:docChg chg="undo custSel addSld delSld modSld sldOrd">
      <pc:chgData name="Gordon Watts" userId="a0850f2b96f54c79" providerId="LiveId" clId="{1C4D9A16-E155-4963-9123-95E78BEDD2E7}" dt="2025-01-13T22:09:20.134" v="3090" actId="20577"/>
      <pc:docMkLst>
        <pc:docMk/>
      </pc:docMkLst>
      <pc:sldChg chg="addSp modSp mod">
        <pc:chgData name="Gordon Watts" userId="a0850f2b96f54c79" providerId="LiveId" clId="{1C4D9A16-E155-4963-9123-95E78BEDD2E7}" dt="2025-01-13T21:29:11.956" v="129" actId="1076"/>
        <pc:sldMkLst>
          <pc:docMk/>
          <pc:sldMk cId="1701254242" sldId="256"/>
        </pc:sldMkLst>
        <pc:spChg chg="mod">
          <ac:chgData name="Gordon Watts" userId="a0850f2b96f54c79" providerId="LiveId" clId="{1C4D9A16-E155-4963-9123-95E78BEDD2E7}" dt="2025-01-13T21:23:20.368" v="3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1C4D9A16-E155-4963-9123-95E78BEDD2E7}" dt="2025-01-13T21:23:27.773" v="15" actId="20577"/>
          <ac:spMkLst>
            <pc:docMk/>
            <pc:sldMk cId="1701254242" sldId="256"/>
            <ac:spMk id="3" creationId="{B30D4CF1-7CCD-440F-A3B1-68B9AC0E91A4}"/>
          </ac:spMkLst>
        </pc:spChg>
        <pc:spChg chg="add mod">
          <ac:chgData name="Gordon Watts" userId="a0850f2b96f54c79" providerId="LiveId" clId="{1C4D9A16-E155-4963-9123-95E78BEDD2E7}" dt="2025-01-13T21:29:11.956" v="129" actId="1076"/>
          <ac:spMkLst>
            <pc:docMk/>
            <pc:sldMk cId="1701254242" sldId="256"/>
            <ac:spMk id="8" creationId="{E36E4F60-CD26-DACA-2ACE-61604BCC5B5B}"/>
          </ac:spMkLst>
        </pc:spChg>
        <pc:picChg chg="add mod">
          <ac:chgData name="Gordon Watts" userId="a0850f2b96f54c79" providerId="LiveId" clId="{1C4D9A16-E155-4963-9123-95E78BEDD2E7}" dt="2025-01-13T21:29:01.035" v="112" actId="1076"/>
          <ac:picMkLst>
            <pc:docMk/>
            <pc:sldMk cId="1701254242" sldId="256"/>
            <ac:picMk id="5" creationId="{88354D54-3DC4-FA74-66E0-C41389334446}"/>
          </ac:picMkLst>
        </pc:picChg>
      </pc:sldChg>
      <pc:sldChg chg="addSp delSp modSp mod">
        <pc:chgData name="Gordon Watts" userId="a0850f2b96f54c79" providerId="LiveId" clId="{1C4D9A16-E155-4963-9123-95E78BEDD2E7}" dt="2025-01-13T21:29:27.227" v="190" actId="20577"/>
        <pc:sldMkLst>
          <pc:docMk/>
          <pc:sldMk cId="3853727924" sldId="345"/>
        </pc:sldMkLst>
        <pc:spChg chg="del">
          <ac:chgData name="Gordon Watts" userId="a0850f2b96f54c79" providerId="LiveId" clId="{1C4D9A16-E155-4963-9123-95E78BEDD2E7}" dt="2025-01-13T21:23:52.587" v="16" actId="478"/>
          <ac:spMkLst>
            <pc:docMk/>
            <pc:sldMk cId="3853727924" sldId="345"/>
            <ac:spMk id="5" creationId="{58D40A3E-5A76-4BFB-81F4-70F35B75BE79}"/>
          </ac:spMkLst>
        </pc:spChg>
        <pc:spChg chg="add mod">
          <ac:chgData name="Gordon Watts" userId="a0850f2b96f54c79" providerId="LiveId" clId="{1C4D9A16-E155-4963-9123-95E78BEDD2E7}" dt="2025-01-13T21:29:27.227" v="190" actId="20577"/>
          <ac:spMkLst>
            <pc:docMk/>
            <pc:sldMk cId="3853727924" sldId="345"/>
            <ac:spMk id="6" creationId="{892AB838-A636-B1C5-372E-A7E2AB24EE3A}"/>
          </ac:spMkLst>
        </pc:spChg>
      </pc:sldChg>
      <pc:sldChg chg="addSp modSp mod">
        <pc:chgData name="Gordon Watts" userId="a0850f2b96f54c79" providerId="LiveId" clId="{1C4D9A16-E155-4963-9123-95E78BEDD2E7}" dt="2025-01-13T21:38:28.409" v="904" actId="207"/>
        <pc:sldMkLst>
          <pc:docMk/>
          <pc:sldMk cId="1609735781" sldId="424"/>
        </pc:sldMkLst>
        <pc:spChg chg="add mod">
          <ac:chgData name="Gordon Watts" userId="a0850f2b96f54c79" providerId="LiveId" clId="{1C4D9A16-E155-4963-9123-95E78BEDD2E7}" dt="2025-01-13T21:38:28.409" v="904" actId="207"/>
          <ac:spMkLst>
            <pc:docMk/>
            <pc:sldMk cId="1609735781" sldId="424"/>
            <ac:spMk id="10" creationId="{DEF47DA0-7014-BF15-FF49-082B21366D95}"/>
          </ac:spMkLst>
        </pc:spChg>
      </pc:sldChg>
      <pc:sldChg chg="del">
        <pc:chgData name="Gordon Watts" userId="a0850f2b96f54c79" providerId="LiveId" clId="{1C4D9A16-E155-4963-9123-95E78BEDD2E7}" dt="2025-01-13T21:30:20.994" v="196" actId="47"/>
        <pc:sldMkLst>
          <pc:docMk/>
          <pc:sldMk cId="1549688736" sldId="425"/>
        </pc:sldMkLst>
      </pc:sldChg>
      <pc:sldChg chg="addSp delSp modSp mod">
        <pc:chgData name="Gordon Watts" userId="a0850f2b96f54c79" providerId="LiveId" clId="{1C4D9A16-E155-4963-9123-95E78BEDD2E7}" dt="2025-01-13T21:47:52.432" v="1765" actId="1076"/>
        <pc:sldMkLst>
          <pc:docMk/>
          <pc:sldMk cId="313388570" sldId="426"/>
        </pc:sldMkLst>
        <pc:spChg chg="del">
          <ac:chgData name="Gordon Watts" userId="a0850f2b96f54c79" providerId="LiveId" clId="{1C4D9A16-E155-4963-9123-95E78BEDD2E7}" dt="2025-01-13T21:39:59.261" v="905" actId="478"/>
          <ac:spMkLst>
            <pc:docMk/>
            <pc:sldMk cId="313388570" sldId="426"/>
            <ac:spMk id="5" creationId="{68926076-7A1F-85B9-9DE7-81BF02779EED}"/>
          </ac:spMkLst>
        </pc:spChg>
        <pc:spChg chg="add mod">
          <ac:chgData name="Gordon Watts" userId="a0850f2b96f54c79" providerId="LiveId" clId="{1C4D9A16-E155-4963-9123-95E78BEDD2E7}" dt="2025-01-13T21:40:58.505" v="970" actId="20577"/>
          <ac:spMkLst>
            <pc:docMk/>
            <pc:sldMk cId="313388570" sldId="426"/>
            <ac:spMk id="6" creationId="{3F471A51-E702-61B4-8CAA-2AAECEC84379}"/>
          </ac:spMkLst>
        </pc:spChg>
        <pc:spChg chg="del">
          <ac:chgData name="Gordon Watts" userId="a0850f2b96f54c79" providerId="LiveId" clId="{1C4D9A16-E155-4963-9123-95E78BEDD2E7}" dt="2025-01-13T21:39:59.261" v="905" actId="478"/>
          <ac:spMkLst>
            <pc:docMk/>
            <pc:sldMk cId="313388570" sldId="426"/>
            <ac:spMk id="7" creationId="{E93F0F10-3F2B-C69F-E006-F07A314BFCAB}"/>
          </ac:spMkLst>
        </pc:spChg>
        <pc:spChg chg="add mod">
          <ac:chgData name="Gordon Watts" userId="a0850f2b96f54c79" providerId="LiveId" clId="{1C4D9A16-E155-4963-9123-95E78BEDD2E7}" dt="2025-01-13T21:47:52.432" v="1765" actId="1076"/>
          <ac:spMkLst>
            <pc:docMk/>
            <pc:sldMk cId="313388570" sldId="426"/>
            <ac:spMk id="9" creationId="{C862DD05-45ED-D5BC-E9AE-170DB373250E}"/>
          </ac:spMkLst>
        </pc:spChg>
        <pc:graphicFrameChg chg="add mod modGraphic">
          <ac:chgData name="Gordon Watts" userId="a0850f2b96f54c79" providerId="LiveId" clId="{1C4D9A16-E155-4963-9123-95E78BEDD2E7}" dt="2025-01-13T21:42:36.159" v="1110" actId="20577"/>
          <ac:graphicFrameMkLst>
            <pc:docMk/>
            <pc:sldMk cId="313388570" sldId="426"/>
            <ac:graphicFrameMk id="8" creationId="{4CDF313C-03E8-C538-1C53-A9B15EB2B975}"/>
          </ac:graphicFrameMkLst>
        </pc:graphicFrameChg>
      </pc:sldChg>
      <pc:sldChg chg="del">
        <pc:chgData name="Gordon Watts" userId="a0850f2b96f54c79" providerId="LiveId" clId="{1C4D9A16-E155-4963-9123-95E78BEDD2E7}" dt="2025-01-13T21:29:49.028" v="191" actId="47"/>
        <pc:sldMkLst>
          <pc:docMk/>
          <pc:sldMk cId="611390290" sldId="427"/>
        </pc:sldMkLst>
      </pc:sldChg>
      <pc:sldChg chg="del">
        <pc:chgData name="Gordon Watts" userId="a0850f2b96f54c79" providerId="LiveId" clId="{1C4D9A16-E155-4963-9123-95E78BEDD2E7}" dt="2025-01-13T21:29:55.199" v="192" actId="47"/>
        <pc:sldMkLst>
          <pc:docMk/>
          <pc:sldMk cId="3340860690" sldId="428"/>
        </pc:sldMkLst>
      </pc:sldChg>
      <pc:sldChg chg="addSp modSp mod ord">
        <pc:chgData name="Gordon Watts" userId="a0850f2b96f54c79" providerId="LiveId" clId="{1C4D9A16-E155-4963-9123-95E78BEDD2E7}" dt="2025-01-13T21:38:03.655" v="887" actId="207"/>
        <pc:sldMkLst>
          <pc:docMk/>
          <pc:sldMk cId="2364349609" sldId="429"/>
        </pc:sldMkLst>
        <pc:spChg chg="mod">
          <ac:chgData name="Gordon Watts" userId="a0850f2b96f54c79" providerId="LiveId" clId="{1C4D9A16-E155-4963-9123-95E78BEDD2E7}" dt="2025-01-13T21:30:42.672" v="239" actId="20577"/>
          <ac:spMkLst>
            <pc:docMk/>
            <pc:sldMk cId="2364349609" sldId="429"/>
            <ac:spMk id="2" creationId="{70781B37-DEFB-C0FD-DD8F-CC514C3CF2BF}"/>
          </ac:spMkLst>
        </pc:spChg>
        <pc:spChg chg="mod">
          <ac:chgData name="Gordon Watts" userId="a0850f2b96f54c79" providerId="LiveId" clId="{1C4D9A16-E155-4963-9123-95E78BEDD2E7}" dt="2025-01-13T21:38:03.655" v="887" actId="207"/>
          <ac:spMkLst>
            <pc:docMk/>
            <pc:sldMk cId="2364349609" sldId="429"/>
            <ac:spMk id="5" creationId="{83BBADC6-C4C7-9ADF-7839-8581342A202E}"/>
          </ac:spMkLst>
        </pc:spChg>
        <pc:picChg chg="add mod">
          <ac:chgData name="Gordon Watts" userId="a0850f2b96f54c79" providerId="LiveId" clId="{1C4D9A16-E155-4963-9123-95E78BEDD2E7}" dt="2025-01-13T21:32:04.364" v="243" actId="208"/>
          <ac:picMkLst>
            <pc:docMk/>
            <pc:sldMk cId="2364349609" sldId="429"/>
            <ac:picMk id="1026" creationId="{11E3F051-822E-A3D9-EB6A-7A7A64E379EF}"/>
          </ac:picMkLst>
        </pc:picChg>
      </pc:sldChg>
      <pc:sldChg chg="addSp modSp new mod">
        <pc:chgData name="Gordon Watts" userId="a0850f2b96f54c79" providerId="LiveId" clId="{1C4D9A16-E155-4963-9123-95E78BEDD2E7}" dt="2025-01-13T22:09:20.134" v="3090" actId="20577"/>
        <pc:sldMkLst>
          <pc:docMk/>
          <pc:sldMk cId="2186328684" sldId="430"/>
        </pc:sldMkLst>
        <pc:spChg chg="mod">
          <ac:chgData name="Gordon Watts" userId="a0850f2b96f54c79" providerId="LiveId" clId="{1C4D9A16-E155-4963-9123-95E78BEDD2E7}" dt="2025-01-13T21:51:27.655" v="1790" actId="20577"/>
          <ac:spMkLst>
            <pc:docMk/>
            <pc:sldMk cId="2186328684" sldId="430"/>
            <ac:spMk id="2" creationId="{40787F43-D512-1077-928D-D13F13E09E6D}"/>
          </ac:spMkLst>
        </pc:spChg>
        <pc:spChg chg="add mod">
          <ac:chgData name="Gordon Watts" userId="a0850f2b96f54c79" providerId="LiveId" clId="{1C4D9A16-E155-4963-9123-95E78BEDD2E7}" dt="2025-01-13T22:09:20.134" v="3090" actId="20577"/>
          <ac:spMkLst>
            <pc:docMk/>
            <pc:sldMk cId="2186328684" sldId="430"/>
            <ac:spMk id="5" creationId="{62533B8E-A7BB-96E7-64B0-7C504D722B70}"/>
          </ac:spMkLst>
        </pc:spChg>
      </pc:sldChg>
      <pc:sldChg chg="del">
        <pc:chgData name="Gordon Watts" userId="a0850f2b96f54c79" providerId="LiveId" clId="{1C4D9A16-E155-4963-9123-95E78BEDD2E7}" dt="2025-01-13T21:29:57.249" v="193" actId="47"/>
        <pc:sldMkLst>
          <pc:docMk/>
          <pc:sldMk cId="2728655130" sldId="430"/>
        </pc:sldMkLst>
      </pc:sldChg>
      <pc:sldChg chg="del">
        <pc:chgData name="Gordon Watts" userId="a0850f2b96f54c79" providerId="LiveId" clId="{1C4D9A16-E155-4963-9123-95E78BEDD2E7}" dt="2025-01-13T21:30:02.342" v="194" actId="47"/>
        <pc:sldMkLst>
          <pc:docMk/>
          <pc:sldMk cId="910116555" sldId="431"/>
        </pc:sldMkLst>
      </pc:sldChg>
      <pc:sldChg chg="del">
        <pc:chgData name="Gordon Watts" userId="a0850f2b96f54c79" providerId="LiveId" clId="{1C4D9A16-E155-4963-9123-95E78BEDD2E7}" dt="2025-01-13T21:30:07.943" v="195" actId="47"/>
        <pc:sldMkLst>
          <pc:docMk/>
          <pc:sldMk cId="1121747625" sldId="432"/>
        </pc:sldMkLst>
      </pc:sldChg>
    </pc:docChg>
  </pc:docChgLst>
  <pc:docChgLst>
    <pc:chgData name="Gordon Watts" userId="a0850f2b96f54c79" providerId="LiveId" clId="{6950B1D6-3DAC-4ED1-8765-1ABC98E83968}"/>
    <pc:docChg chg="undo custSel addSld delSld modSld">
      <pc:chgData name="Gordon Watts" userId="a0850f2b96f54c79" providerId="LiveId" clId="{6950B1D6-3DAC-4ED1-8765-1ABC98E83968}" dt="2020-02-18T07:03:12.421" v="3835" actId="20577"/>
      <pc:docMkLst>
        <pc:docMk/>
      </pc:docMkLst>
      <pc:sldChg chg="modSp">
        <pc:chgData name="Gordon Watts" userId="a0850f2b96f54c79" providerId="LiveId" clId="{6950B1D6-3DAC-4ED1-8765-1ABC98E83968}" dt="2020-02-17T23:57:20.002" v="14" actId="20577"/>
        <pc:sldMkLst>
          <pc:docMk/>
          <pc:sldMk cId="1701254242" sldId="256"/>
        </pc:sldMkLst>
      </pc:sldChg>
      <pc:sldChg chg="modSp">
        <pc:chgData name="Gordon Watts" userId="a0850f2b96f54c79" providerId="LiveId" clId="{6950B1D6-3DAC-4ED1-8765-1ABC98E83968}" dt="2020-02-18T00:10:52.155" v="43" actId="20577"/>
        <pc:sldMkLst>
          <pc:docMk/>
          <pc:sldMk cId="1303336869" sldId="258"/>
        </pc:sldMkLst>
      </pc:sldChg>
      <pc:sldChg chg="addSp modSp">
        <pc:chgData name="Gordon Watts" userId="a0850f2b96f54c79" providerId="LiveId" clId="{6950B1D6-3DAC-4ED1-8765-1ABC98E83968}" dt="2020-02-18T06:27:14.723" v="1578" actId="207"/>
        <pc:sldMkLst>
          <pc:docMk/>
          <pc:sldMk cId="808990416" sldId="264"/>
        </pc:sldMkLst>
      </pc:sldChg>
      <pc:sldChg chg="delSp modSp">
        <pc:chgData name="Gordon Watts" userId="a0850f2b96f54c79" providerId="LiveId" clId="{6950B1D6-3DAC-4ED1-8765-1ABC98E83968}" dt="2020-02-18T00:11:10.741" v="52" actId="478"/>
        <pc:sldMkLst>
          <pc:docMk/>
          <pc:sldMk cId="699655991" sldId="266"/>
        </pc:sldMkLst>
      </pc:sldChg>
      <pc:sldChg chg="addSp delSp modSp">
        <pc:chgData name="Gordon Watts" userId="a0850f2b96f54c79" providerId="LiveId" clId="{6950B1D6-3DAC-4ED1-8765-1ABC98E83968}" dt="2020-02-18T01:15:39.729" v="463" actId="1076"/>
        <pc:sldMkLst>
          <pc:docMk/>
          <pc:sldMk cId="955157149" sldId="267"/>
        </pc:sldMkLst>
      </pc:sldChg>
      <pc:sldChg chg="del">
        <pc:chgData name="Gordon Watts" userId="a0850f2b96f54c79" providerId="LiveId" clId="{6950B1D6-3DAC-4ED1-8765-1ABC98E83968}" dt="2020-02-18T01:19:57.837" v="473" actId="47"/>
        <pc:sldMkLst>
          <pc:docMk/>
          <pc:sldMk cId="19092586" sldId="272"/>
        </pc:sldMkLst>
      </pc:sldChg>
      <pc:sldChg chg="modSp">
        <pc:chgData name="Gordon Watts" userId="a0850f2b96f54c79" providerId="LiveId" clId="{6950B1D6-3DAC-4ED1-8765-1ABC98E83968}" dt="2020-02-18T01:23:03.884" v="570" actId="1076"/>
        <pc:sldMkLst>
          <pc:docMk/>
          <pc:sldMk cId="1623249430" sldId="278"/>
        </pc:sldMkLst>
      </pc:sldChg>
      <pc:sldChg chg="del">
        <pc:chgData name="Gordon Watts" userId="a0850f2b96f54c79" providerId="LiveId" clId="{6950B1D6-3DAC-4ED1-8765-1ABC98E83968}" dt="2020-02-18T01:19:51.324" v="472" actId="47"/>
        <pc:sldMkLst>
          <pc:docMk/>
          <pc:sldMk cId="4275370556" sldId="280"/>
        </pc:sldMkLst>
      </pc:sldChg>
      <pc:sldChg chg="del">
        <pc:chgData name="Gordon Watts" userId="a0850f2b96f54c79" providerId="LiveId" clId="{6950B1D6-3DAC-4ED1-8765-1ABC98E83968}" dt="2020-02-18T01:20:37.070" v="474" actId="47"/>
        <pc:sldMkLst>
          <pc:docMk/>
          <pc:sldMk cId="1189604366" sldId="281"/>
        </pc:sldMkLst>
      </pc:sldChg>
      <pc:sldChg chg="addSp delSp modSp">
        <pc:chgData name="Gordon Watts" userId="a0850f2b96f54c79" providerId="LiveId" clId="{6950B1D6-3DAC-4ED1-8765-1ABC98E83968}" dt="2020-02-18T01:59:32.368" v="1483" actId="1076"/>
        <pc:sldMkLst>
          <pc:docMk/>
          <pc:sldMk cId="3909448892" sldId="327"/>
        </pc:sldMkLst>
      </pc:sldChg>
      <pc:sldChg chg="modSp">
        <pc:chgData name="Gordon Watts" userId="a0850f2b96f54c79" providerId="LiveId" clId="{6950B1D6-3DAC-4ED1-8765-1ABC98E83968}" dt="2020-02-18T06:57:37.686" v="3155" actId="14100"/>
        <pc:sldMkLst>
          <pc:docMk/>
          <pc:sldMk cId="2277436181" sldId="335"/>
        </pc:sldMkLst>
      </pc:sldChg>
      <pc:sldChg chg="del">
        <pc:chgData name="Gordon Watts" userId="a0850f2b96f54c79" providerId="LiveId" clId="{6950B1D6-3DAC-4ED1-8765-1ABC98E83968}" dt="2020-02-18T01:19:44.939" v="471" actId="47"/>
        <pc:sldMkLst>
          <pc:docMk/>
          <pc:sldMk cId="3404377471" sldId="336"/>
        </pc:sldMkLst>
      </pc:sldChg>
      <pc:sldChg chg="del">
        <pc:chgData name="Gordon Watts" userId="a0850f2b96f54c79" providerId="LiveId" clId="{6950B1D6-3DAC-4ED1-8765-1ABC98E83968}" dt="2020-02-18T06:27:19.554" v="1579" actId="47"/>
        <pc:sldMkLst>
          <pc:docMk/>
          <pc:sldMk cId="3830721775" sldId="337"/>
        </pc:sldMkLst>
      </pc:sldChg>
      <pc:sldChg chg="del">
        <pc:chgData name="Gordon Watts" userId="a0850f2b96f54c79" providerId="LiveId" clId="{6950B1D6-3DAC-4ED1-8765-1ABC98E83968}" dt="2020-02-18T06:28:19.455" v="1581" actId="47"/>
        <pc:sldMkLst>
          <pc:docMk/>
          <pc:sldMk cId="4012187175" sldId="338"/>
        </pc:sldMkLst>
      </pc:sldChg>
      <pc:sldChg chg="del">
        <pc:chgData name="Gordon Watts" userId="a0850f2b96f54c79" providerId="LiveId" clId="{6950B1D6-3DAC-4ED1-8765-1ABC98E83968}" dt="2020-02-18T06:28:25.294" v="1582" actId="47"/>
        <pc:sldMkLst>
          <pc:docMk/>
          <pc:sldMk cId="1672786414" sldId="339"/>
        </pc:sldMkLst>
      </pc:sldChg>
      <pc:sldChg chg="del">
        <pc:chgData name="Gordon Watts" userId="a0850f2b96f54c79" providerId="LiveId" clId="{6950B1D6-3DAC-4ED1-8765-1ABC98E83968}" dt="2020-02-18T06:27:20.553" v="1580" actId="47"/>
        <pc:sldMkLst>
          <pc:docMk/>
          <pc:sldMk cId="4255031383" sldId="340"/>
        </pc:sldMkLst>
      </pc:sldChg>
      <pc:sldChg chg="addSp delSp modSp">
        <pc:chgData name="Gordon Watts" userId="a0850f2b96f54c79" providerId="LiveId" clId="{6950B1D6-3DAC-4ED1-8765-1ABC98E83968}" dt="2020-02-18T06:42:28.436" v="2392" actId="1076"/>
        <pc:sldMkLst>
          <pc:docMk/>
          <pc:sldMk cId="1135819623" sldId="341"/>
        </pc:sldMkLst>
      </pc:sldChg>
      <pc:sldChg chg="modSp">
        <pc:chgData name="Gordon Watts" userId="a0850f2b96f54c79" providerId="LiveId" clId="{6950B1D6-3DAC-4ED1-8765-1ABC98E83968}" dt="2020-02-18T06:52:06.098" v="2892" actId="1076"/>
        <pc:sldMkLst>
          <pc:docMk/>
          <pc:sldMk cId="1573544289" sldId="342"/>
        </pc:sldMkLst>
      </pc:sldChg>
      <pc:sldChg chg="delSp modSp">
        <pc:chgData name="Gordon Watts" userId="a0850f2b96f54c79" providerId="LiveId" clId="{6950B1D6-3DAC-4ED1-8765-1ABC98E83968}" dt="2020-02-18T06:56:12.318" v="2943" actId="20577"/>
        <pc:sldMkLst>
          <pc:docMk/>
          <pc:sldMk cId="1175729819" sldId="344"/>
        </pc:sldMkLst>
      </pc:sldChg>
      <pc:sldChg chg="addSp modSp add">
        <pc:chgData name="Gordon Watts" userId="a0850f2b96f54c79" providerId="LiveId" clId="{6950B1D6-3DAC-4ED1-8765-1ABC98E83968}" dt="2020-02-18T00:16:36.055" v="375" actId="20577"/>
        <pc:sldMkLst>
          <pc:docMk/>
          <pc:sldMk cId="3853727924" sldId="345"/>
        </pc:sldMkLst>
      </pc:sldChg>
      <pc:sldChg chg="addSp modSp add">
        <pc:chgData name="Gordon Watts" userId="a0850f2b96f54c79" providerId="LiveId" clId="{6950B1D6-3DAC-4ED1-8765-1ABC98E83968}" dt="2020-02-18T01:19:42.603" v="470" actId="14100"/>
        <pc:sldMkLst>
          <pc:docMk/>
          <pc:sldMk cId="3718151385" sldId="346"/>
        </pc:sldMkLst>
      </pc:sldChg>
      <pc:sldChg chg="addSp modSp add">
        <pc:chgData name="Gordon Watts" userId="a0850f2b96f54c79" providerId="LiveId" clId="{6950B1D6-3DAC-4ED1-8765-1ABC98E83968}" dt="2020-02-18T06:33:32.089" v="1934" actId="207"/>
        <pc:sldMkLst>
          <pc:docMk/>
          <pc:sldMk cId="4154135489" sldId="347"/>
        </pc:sldMkLst>
      </pc:sldChg>
      <pc:sldChg chg="addSp modSp add">
        <pc:chgData name="Gordon Watts" userId="a0850f2b96f54c79" providerId="LiveId" clId="{6950B1D6-3DAC-4ED1-8765-1ABC98E83968}" dt="2020-02-18T01:54:54.096" v="1345" actId="1076"/>
        <pc:sldMkLst>
          <pc:docMk/>
          <pc:sldMk cId="3078180208" sldId="348"/>
        </pc:sldMkLst>
      </pc:sldChg>
      <pc:sldChg chg="addSp modSp add">
        <pc:chgData name="Gordon Watts" userId="a0850f2b96f54c79" providerId="LiveId" clId="{6950B1D6-3DAC-4ED1-8765-1ABC98E83968}" dt="2020-02-18T01:56:54.162" v="1478" actId="122"/>
        <pc:sldMkLst>
          <pc:docMk/>
          <pc:sldMk cId="1680292063" sldId="349"/>
        </pc:sldMkLst>
      </pc:sldChg>
      <pc:sldChg chg="addSp modSp add">
        <pc:chgData name="Gordon Watts" userId="a0850f2b96f54c79" providerId="LiveId" clId="{6950B1D6-3DAC-4ED1-8765-1ABC98E83968}" dt="2020-02-18T06:37:35.771" v="2225" actId="1076"/>
        <pc:sldMkLst>
          <pc:docMk/>
          <pc:sldMk cId="473459573" sldId="350"/>
        </pc:sldMkLst>
      </pc:sldChg>
      <pc:sldChg chg="add del">
        <pc:chgData name="Gordon Watts" userId="a0850f2b96f54c79" providerId="LiveId" clId="{6950B1D6-3DAC-4ED1-8765-1ABC98E83968}" dt="2020-02-18T06:36:45.429" v="2180" actId="47"/>
        <pc:sldMkLst>
          <pc:docMk/>
          <pc:sldMk cId="3581361964" sldId="350"/>
        </pc:sldMkLst>
      </pc:sldChg>
      <pc:sldChg chg="addSp delSp modSp add">
        <pc:chgData name="Gordon Watts" userId="a0850f2b96f54c79" providerId="LiveId" clId="{6950B1D6-3DAC-4ED1-8765-1ABC98E83968}" dt="2020-02-18T07:03:12.421" v="3835" actId="20577"/>
        <pc:sldMkLst>
          <pc:docMk/>
          <pc:sldMk cId="1707177575" sldId="351"/>
        </pc:sldMkLst>
      </pc:sldChg>
    </pc:docChg>
  </pc:docChgLst>
  <pc:docChgLst>
    <pc:chgData name="Gordon Watts" userId="a0850f2b96f54c79" providerId="LiveId" clId="{6485A8F9-3FE0-410D-ABBA-1705F353009C}"/>
    <pc:docChg chg="custSel addSld delSld modSld">
      <pc:chgData name="Gordon Watts" userId="a0850f2b96f54c79" providerId="LiveId" clId="{6485A8F9-3FE0-410D-ABBA-1705F353009C}" dt="2020-05-26T07:08:56.230" v="767" actId="20577"/>
      <pc:docMkLst>
        <pc:docMk/>
      </pc:docMkLst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808990416" sldId="264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623249430" sldId="278"/>
        </pc:sldMkLst>
      </pc:sldChg>
      <pc:sldChg chg="modSp add mod">
        <pc:chgData name="Gordon Watts" userId="a0850f2b96f54c79" providerId="LiveId" clId="{6485A8F9-3FE0-410D-ABBA-1705F353009C}" dt="2020-05-26T07:05:50.800" v="233" actId="20577"/>
        <pc:sldMkLst>
          <pc:docMk/>
          <pc:sldMk cId="93744522" sldId="281"/>
        </pc:sldMkLst>
      </pc:sldChg>
      <pc:sldChg chg="modSp add mod">
        <pc:chgData name="Gordon Watts" userId="a0850f2b96f54c79" providerId="LiveId" clId="{6485A8F9-3FE0-410D-ABBA-1705F353009C}" dt="2020-05-26T07:06:11.782" v="259" actId="5793"/>
        <pc:sldMkLst>
          <pc:docMk/>
          <pc:sldMk cId="1831584376" sldId="282"/>
        </pc:sldMkLst>
      </pc:sldChg>
      <pc:sldChg chg="modSp add mod">
        <pc:chgData name="Gordon Watts" userId="a0850f2b96f54c79" providerId="LiveId" clId="{6485A8F9-3FE0-410D-ABBA-1705F353009C}" dt="2020-05-26T07:06:20.184" v="260" actId="20577"/>
        <pc:sldMkLst>
          <pc:docMk/>
          <pc:sldMk cId="1940155513" sldId="283"/>
        </pc:sldMkLst>
      </pc:sldChg>
      <pc:sldChg chg="modSp add mod">
        <pc:chgData name="Gordon Watts" userId="a0850f2b96f54c79" providerId="LiveId" clId="{6485A8F9-3FE0-410D-ABBA-1705F353009C}" dt="2020-05-26T07:06:46.026" v="360" actId="20577"/>
        <pc:sldMkLst>
          <pc:docMk/>
          <pc:sldMk cId="3436778223" sldId="284"/>
        </pc:sldMkLst>
      </pc:sldChg>
      <pc:sldChg chg="add">
        <pc:chgData name="Gordon Watts" userId="a0850f2b96f54c79" providerId="LiveId" clId="{6485A8F9-3FE0-410D-ABBA-1705F353009C}" dt="2020-05-26T07:05:33.281" v="206"/>
        <pc:sldMkLst>
          <pc:docMk/>
          <pc:sldMk cId="2535506055" sldId="285"/>
        </pc:sldMkLst>
      </pc:sldChg>
      <pc:sldChg chg="modSp add mod">
        <pc:chgData name="Gordon Watts" userId="a0850f2b96f54c79" providerId="LiveId" clId="{6485A8F9-3FE0-410D-ABBA-1705F353009C}" dt="2020-05-26T07:07:05.690" v="374" actId="20577"/>
        <pc:sldMkLst>
          <pc:docMk/>
          <pc:sldMk cId="3516223813" sldId="286"/>
        </pc:sldMkLst>
      </pc:sldChg>
      <pc:sldChg chg="addSp modSp add mod">
        <pc:chgData name="Gordon Watts" userId="a0850f2b96f54c79" providerId="LiveId" clId="{6485A8F9-3FE0-410D-ABBA-1705F353009C}" dt="2020-05-26T07:08:00.277" v="572" actId="1076"/>
        <pc:sldMkLst>
          <pc:docMk/>
          <pc:sldMk cId="3861874347" sldId="287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3909448892" sldId="327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2507060326" sldId="328"/>
        </pc:sldMkLst>
      </pc:sldChg>
      <pc:sldChg chg="del">
        <pc:chgData name="Gordon Watts" userId="a0850f2b96f54c79" providerId="LiveId" clId="{6485A8F9-3FE0-410D-ABBA-1705F353009C}" dt="2020-05-26T07:04:54.051" v="204" actId="47"/>
        <pc:sldMkLst>
          <pc:docMk/>
          <pc:sldMk cId="2277436181" sldId="335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135819623" sldId="341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573544289" sldId="342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249405198" sldId="343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175729819" sldId="344"/>
        </pc:sldMkLst>
      </pc:sldChg>
      <pc:sldChg chg="addSp modSp new mod">
        <pc:chgData name="Gordon Watts" userId="a0850f2b96f54c79" providerId="LiveId" clId="{6485A8F9-3FE0-410D-ABBA-1705F353009C}" dt="2020-05-26T07:08:56.230" v="767" actId="20577"/>
        <pc:sldMkLst>
          <pc:docMk/>
          <pc:sldMk cId="1816503299" sldId="346"/>
        </pc:sldMkLst>
      </pc:sldChg>
      <pc:sldChg chg="addSp delSp modSp del mod">
        <pc:chgData name="Gordon Watts" userId="a0850f2b96f54c79" providerId="LiveId" clId="{6485A8F9-3FE0-410D-ABBA-1705F353009C}" dt="2020-05-26T07:04:51.412" v="203" actId="47"/>
        <pc:sldMkLst>
          <pc:docMk/>
          <pc:sldMk cId="3718151385" sldId="346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4154135489" sldId="347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3078180208" sldId="348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680292063" sldId="349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473459573" sldId="350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707177575" sldId="35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BFB1D-97CF-4967-8ECA-4C7EFD333CE3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96569-CAC4-45EE-B9A2-6A975E1D3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8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196569-CAC4-45EE-B9A2-6A975E1D3A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3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4A3EE-B9D8-495B-850D-88B15BA8EDEE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750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FD2F-5DDB-46F1-8A9F-98F92A00737B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6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2F7C-1771-44FC-BE48-92984AF168D7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86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9F5D-7BD6-441F-8495-7BF957B2580D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194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3096-EA3D-4CEE-99B3-4DD43CE2A297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9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9DA4-F0E9-4AD1-A18E-277DC328A749}" type="datetime1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25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6EBA8-6861-41D4-A89A-C3223707F1CD}" type="datetime1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54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8B3E-A475-435C-9FA5-44E693979256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23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9410-F5D6-4368-BC41-4FE342DB6447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3467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5C3C-327C-49EA-94C5-3133DCB873DF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4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71DF5-DC9F-4048-AF80-895576E0BD89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782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1FC1-E0D9-4BF0-AACE-30A670645EDC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7C9BE-ED45-46FA-954A-D320DDAEA91F}" type="datetime1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260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6CCED-3C19-4811-ABFC-054CAB152406}" type="datetime1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93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758F-66DA-4EA9-B0CD-4DC99DDCFF42}" type="datetime1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1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635A-7735-40A3-AE23-BDE94BC240C8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97F8-C883-41A4-8F42-369075BABE03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5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E40DA356-82A2-4C10-8BFD-B2883B9109BF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r>
              <a:rPr lang="en-US"/>
              <a:t>G. Watts, IRIS-HEP Steering Board Meeting #23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graphics&#10;&#10;Description automatically generated">
            <a:extLst>
              <a:ext uri="{FF2B5EF4-FFF2-40B4-BE49-F238E27FC236}">
                <a16:creationId xmlns:a16="http://schemas.microsoft.com/office/drawing/2014/main" id="{2E3746F1-595C-4A70-8C50-C17C9CE0452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9631" y="5915104"/>
            <a:ext cx="301466" cy="30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770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exec-board@iris-hep.org" TargetMode="External"/><Relationship Id="rId2" Type="http://schemas.openxmlformats.org/officeDocument/2006/relationships/hyperlink" Target="mailto:steering-board@iris-hep.or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6945/page/35009-meeting-participants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hyperlink" Target="https://indico.cern.ch/event/1383972/page/32828-meeting-participant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E9777-2BB2-4A30-9D9D-2C6989CE9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>
                <a:solidFill>
                  <a:srgbClr val="FFFFFF">
                    <a:alpha val="80000"/>
                  </a:srgbClr>
                </a:solidFill>
              </a:rPr>
              <a:t>G. Watts, IRIS-HEP Steering Board Meeting #23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0F249-96B7-4E09-9080-A67F2F6C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926" y="6412447"/>
            <a:ext cx="2926080" cy="3708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FC7F551F-EA58-4FB1-A014-DA1E65F7594A}" type="slidenum">
              <a:rPr lang="en-US" sz="2000">
                <a:solidFill>
                  <a:srgbClr val="FFFFFF">
                    <a:alpha val="80000"/>
                  </a:srgb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 sz="2000">
              <a:solidFill>
                <a:srgbClr val="FFFFFF">
                  <a:alpha val="80000"/>
                </a:srgb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476B9B-AE89-B991-DCAD-33AA3EA10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25" y="352882"/>
            <a:ext cx="10555173" cy="14861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B844E7-7979-72EB-539C-7B936FE15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6968" y="2210926"/>
            <a:ext cx="7078063" cy="191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364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87F43-D512-1077-928D-D13F13E09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analysis blueprint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C3198F-758A-5347-C1C5-495CEA014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3795" y="6065837"/>
            <a:ext cx="6672865" cy="365125"/>
          </a:xfrm>
        </p:spPr>
        <p:txBody>
          <a:bodyPr/>
          <a:lstStyle/>
          <a:p>
            <a:r>
              <a:rPr lang="en-US" dirty="0"/>
              <a:t>G. Watts, IRIS-HEP Steering Board Meeting #23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50CDB-0124-C50C-7141-3177D5525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4011" y="6065837"/>
            <a:ext cx="753545" cy="365125"/>
          </a:xfrm>
        </p:spPr>
        <p:txBody>
          <a:bodyPr/>
          <a:lstStyle/>
          <a:p>
            <a:fld id="{FC7F551F-EA58-4FB1-A014-DA1E65F7594A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533B8E-A7BB-96E7-64B0-7C504D722B70}"/>
              </a:ext>
            </a:extLst>
          </p:cNvPr>
          <p:cNvSpPr txBox="1"/>
          <p:nvPr/>
        </p:nvSpPr>
        <p:spPr>
          <a:xfrm>
            <a:off x="1165291" y="1358960"/>
            <a:ext cx="10611550" cy="480131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Benchmark analyses to demonstrate our workflows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Benefits both facilities and tool developers in the community (and IRIS-HEP)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Get away from “simplified” demos into something that is truly relevant to analyzers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 already are a long way down this road – but – we’d like to do better!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February Software &amp; Computing Week(s)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ALICE, ATLAS, CMS, LHCb are all meeting the first week of February at CERN.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Joint meetings between ATLAS and CMS already planned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e.g. One session motivated by the LHCC Analysis Facilities questions (3c/3a).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Can we carry this conversation further?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Input from the LHCC drafts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Survey circulated inside the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Meeting/2-day workshop in early March </a:t>
            </a:r>
            <a:r>
              <a:rPr lang="en-US"/>
              <a:t>(Hybrid Zoom</a:t>
            </a:r>
            <a:r>
              <a:rPr lang="en-US" dirty="0"/>
              <a:t>/CERN room)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Artifact: Report with Run 4+ Analysis assumptions, and some benchmark analyses, and some idea of future collaboration possibilities.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Discussion guided by survey responses (“lightning talks”) and more regular experiment contributors.</a:t>
            </a:r>
          </a:p>
        </p:txBody>
      </p:sp>
    </p:spTree>
    <p:extLst>
      <p:ext uri="{BB962C8B-B14F-4D97-AF65-F5344CB8AC3E}">
        <p14:creationId xmlns:p14="http://schemas.microsoft.com/office/powerpoint/2010/main" val="2186328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6D10C-8F1A-4129-8702-192623001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&amp; Comments?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8AC50C-9DE2-42B2-B11D-CF55F2C0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6EC41-CE73-4416-A687-3701FC434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36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26EDB-A70A-4637-B2B1-2E0F953B49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IRIS-HEP Steering Board</a:t>
            </a:r>
            <a:br>
              <a:rPr lang="en-US" dirty="0"/>
            </a:br>
            <a:r>
              <a:rPr lang="en-US" dirty="0"/>
              <a:t>Meeting #23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0D4CF1-7CCD-440F-A3B1-68B9AC0E91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G. Watts</a:t>
            </a:r>
          </a:p>
          <a:p>
            <a:r>
              <a:rPr lang="en-US" dirty="0"/>
              <a:t>For the IRIS-HEP Executive Board</a:t>
            </a:r>
          </a:p>
          <a:p>
            <a:r>
              <a:rPr lang="en-US" dirty="0"/>
              <a:t>2025-01-14</a:t>
            </a:r>
          </a:p>
        </p:txBody>
      </p:sp>
      <p:pic>
        <p:nvPicPr>
          <p:cNvPr id="11" name="Picture 10" descr="A picture containing transport, wheel&#10;&#10;Description automatically generated">
            <a:extLst>
              <a:ext uri="{FF2B5EF4-FFF2-40B4-BE49-F238E27FC236}">
                <a16:creationId xmlns:a16="http://schemas.microsoft.com/office/drawing/2014/main" id="{A6748CBC-36B4-430D-8170-7413700AA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54" y="214118"/>
            <a:ext cx="1728421" cy="173745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D2AC2A7-8A5A-4BB0-9127-F103C2A7E1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5607" t="15375" r="37558" b="65986"/>
          <a:stretch/>
        </p:blipFill>
        <p:spPr>
          <a:xfrm>
            <a:off x="8954130" y="287962"/>
            <a:ext cx="3020016" cy="155542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A31812A-A61C-458A-9D41-6B4C73D1C5AE}"/>
              </a:ext>
            </a:extLst>
          </p:cNvPr>
          <p:cNvSpPr/>
          <p:nvPr/>
        </p:nvSpPr>
        <p:spPr>
          <a:xfrm>
            <a:off x="1300984" y="5885226"/>
            <a:ext cx="9579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50000"/>
                  </a:schemeClr>
                </a:solidFill>
              </a:rPr>
              <a:t>“The IRIS-HEP Steering Board represents the Institute’s stakeholders to provide, to the Executive Board, the stakeholder’s input on the priorities, execution, and strategy of the Institute.”</a:t>
            </a:r>
          </a:p>
        </p:txBody>
      </p:sp>
      <p:pic>
        <p:nvPicPr>
          <p:cNvPr id="5" name="Picture 4" descr="A circular object with objects in the center&#10;&#10;Description automatically generated">
            <a:extLst>
              <a:ext uri="{FF2B5EF4-FFF2-40B4-BE49-F238E27FC236}">
                <a16:creationId xmlns:a16="http://schemas.microsoft.com/office/drawing/2014/main" id="{88354D54-3DC4-FA74-66E0-C413893344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917" y="2870125"/>
            <a:ext cx="2209794" cy="22097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6E4F60-CD26-DACA-2ACE-61604BCC5B5B}"/>
              </a:ext>
            </a:extLst>
          </p:cNvPr>
          <p:cNvSpPr txBox="1"/>
          <p:nvPr/>
        </p:nvSpPr>
        <p:spPr>
          <a:xfrm>
            <a:off x="522023" y="5078094"/>
            <a:ext cx="1937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Happy New Year!</a:t>
            </a:r>
          </a:p>
        </p:txBody>
      </p:sp>
    </p:spTree>
    <p:extLst>
      <p:ext uri="{BB962C8B-B14F-4D97-AF65-F5344CB8AC3E}">
        <p14:creationId xmlns:p14="http://schemas.microsoft.com/office/powerpoint/2010/main" val="170125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8F235B7-4396-4193-B615-31BA57B87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B1C666-ED48-4D10-A81E-E4092279D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02C117-90EE-4D32-8E60-A9F6A585E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09148A-38B1-40A7-BE82-DB97E8C6B497}"/>
              </a:ext>
            </a:extLst>
          </p:cNvPr>
          <p:cNvSpPr txBox="1"/>
          <p:nvPr/>
        </p:nvSpPr>
        <p:spPr>
          <a:xfrm>
            <a:off x="1043770" y="2895540"/>
            <a:ext cx="2781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Paolo Calafiura (LBL) </a:t>
            </a:r>
          </a:p>
          <a:p>
            <a:r>
              <a:rPr lang="en-US"/>
              <a:t>US ATLAS Ops Program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941B1D-BA40-49C5-8A7C-5F4E9ECEBC69}"/>
              </a:ext>
            </a:extLst>
          </p:cNvPr>
          <p:cNvSpPr txBox="1"/>
          <p:nvPr/>
        </p:nvSpPr>
        <p:spPr>
          <a:xfrm>
            <a:off x="7045409" y="1891553"/>
            <a:ext cx="2875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Tulika Bose (U Wisconsin)</a:t>
            </a:r>
            <a:br>
              <a:rPr lang="en-US"/>
            </a:br>
            <a:r>
              <a:rPr lang="en-US"/>
              <a:t>US CMS Ops Program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F5795B-73A7-4B0F-93DC-7AE2E15548E5}"/>
              </a:ext>
            </a:extLst>
          </p:cNvPr>
          <p:cNvSpPr txBox="1"/>
          <p:nvPr/>
        </p:nvSpPr>
        <p:spPr>
          <a:xfrm>
            <a:off x="1043770" y="4903513"/>
            <a:ext cx="2264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David South (DESY)</a:t>
            </a:r>
          </a:p>
          <a:p>
            <a:r>
              <a:rPr lang="en-US"/>
              <a:t>ATLAS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55B1F3-EDB2-4BD4-AA1E-CC4726E55C9D}"/>
              </a:ext>
            </a:extLst>
          </p:cNvPr>
          <p:cNvSpPr txBox="1"/>
          <p:nvPr/>
        </p:nvSpPr>
        <p:spPr>
          <a:xfrm>
            <a:off x="1043770" y="1891554"/>
            <a:ext cx="3040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Liz Sexton-Kennedy (FNAL)</a:t>
            </a:r>
          </a:p>
          <a:p>
            <a:r>
              <a:rPr lang="en-US"/>
              <a:t>CMS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FD3BE6-5CF7-4899-A7E9-24EF7E7DA974}"/>
              </a:ext>
            </a:extLst>
          </p:cNvPr>
          <p:cNvSpPr txBox="1"/>
          <p:nvPr/>
        </p:nvSpPr>
        <p:spPr>
          <a:xfrm>
            <a:off x="7045409" y="2902431"/>
            <a:ext cx="3395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Patrick Koppenburg (NIKHEF)</a:t>
            </a:r>
          </a:p>
          <a:p>
            <a:r>
              <a:rPr lang="en-US"/>
              <a:t>LHCb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DBC235-039A-45C3-B7AB-64FD67039A7D}"/>
              </a:ext>
            </a:extLst>
          </p:cNvPr>
          <p:cNvSpPr txBox="1"/>
          <p:nvPr/>
        </p:nvSpPr>
        <p:spPr>
          <a:xfrm>
            <a:off x="7045409" y="4903513"/>
            <a:ext cx="2199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Ken Herner (FNAL)</a:t>
            </a:r>
          </a:p>
          <a:p>
            <a:r>
              <a:rPr lang="en-US"/>
              <a:t>The OSG Council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FCCDBB-655D-425A-8A37-65B6D47861FB}"/>
              </a:ext>
            </a:extLst>
          </p:cNvPr>
          <p:cNvSpPr txBox="1"/>
          <p:nvPr/>
        </p:nvSpPr>
        <p:spPr>
          <a:xfrm>
            <a:off x="1043770" y="3899526"/>
            <a:ext cx="2933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Simone Campana (CERN)</a:t>
            </a:r>
          </a:p>
          <a:p>
            <a:r>
              <a:rPr lang="en-US"/>
              <a:t>WLCG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84636B-9EED-4330-B0F7-619BA7458576}"/>
              </a:ext>
            </a:extLst>
          </p:cNvPr>
          <p:cNvSpPr txBox="1"/>
          <p:nvPr/>
        </p:nvSpPr>
        <p:spPr>
          <a:xfrm>
            <a:off x="7045409" y="3895340"/>
            <a:ext cx="265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Graeme Stewart (CERN)</a:t>
            </a:r>
          </a:p>
          <a:p>
            <a:r>
              <a:rPr lang="en-US"/>
              <a:t>HSF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71681-9741-4879-84CC-64270C5CACF9}"/>
              </a:ext>
            </a:extLst>
          </p:cNvPr>
          <p:cNvCxnSpPr/>
          <p:nvPr/>
        </p:nvCxnSpPr>
        <p:spPr>
          <a:xfrm>
            <a:off x="2040540" y="2697018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2E476B8-3787-4D73-B7E8-3C9D5C0A3CBE}"/>
              </a:ext>
            </a:extLst>
          </p:cNvPr>
          <p:cNvCxnSpPr/>
          <p:nvPr/>
        </p:nvCxnSpPr>
        <p:spPr>
          <a:xfrm>
            <a:off x="2040540" y="3689927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2F5A79A-9674-43CA-8020-C040F6EF7FEF}"/>
              </a:ext>
            </a:extLst>
          </p:cNvPr>
          <p:cNvCxnSpPr/>
          <p:nvPr/>
        </p:nvCxnSpPr>
        <p:spPr>
          <a:xfrm>
            <a:off x="2040540" y="4682836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E9E69E-8490-47D8-9BB8-32C8BF0786AF}"/>
              </a:ext>
            </a:extLst>
          </p:cNvPr>
          <p:cNvCxnSpPr/>
          <p:nvPr/>
        </p:nvCxnSpPr>
        <p:spPr>
          <a:xfrm>
            <a:off x="8137907" y="2697018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1225DBB-2A22-43A3-92B7-CD09BBD7D479}"/>
              </a:ext>
            </a:extLst>
          </p:cNvPr>
          <p:cNvCxnSpPr/>
          <p:nvPr/>
        </p:nvCxnSpPr>
        <p:spPr>
          <a:xfrm>
            <a:off x="8137907" y="3689927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51D8A6-8BB0-48E8-8FA7-7C6B2C258F4E}"/>
              </a:ext>
            </a:extLst>
          </p:cNvPr>
          <p:cNvCxnSpPr/>
          <p:nvPr/>
        </p:nvCxnSpPr>
        <p:spPr>
          <a:xfrm>
            <a:off x="8137907" y="4682836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336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6F87C-2273-40DA-AC6D-231234D0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Welcome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324F57-06A9-4296-85E8-BB44BAF8C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CDF03-375B-41FA-B353-808B61A70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8D3FB0-AD6D-4A3A-8A4C-C5D4D3A5AC9A}"/>
              </a:ext>
            </a:extLst>
          </p:cNvPr>
          <p:cNvSpPr txBox="1"/>
          <p:nvPr/>
        </p:nvSpPr>
        <p:spPr>
          <a:xfrm>
            <a:off x="4197786" y="2170546"/>
            <a:ext cx="3785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hlinkClick r:id="rId2"/>
              </a:rPr>
              <a:t>steering-board@iris-hep.org</a:t>
            </a:r>
            <a:endParaRPr lang="en-US" sz="2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22914A-9C8F-46AA-AAB1-349292BBCC1A}"/>
              </a:ext>
            </a:extLst>
          </p:cNvPr>
          <p:cNvSpPr/>
          <p:nvPr/>
        </p:nvSpPr>
        <p:spPr>
          <a:xfrm>
            <a:off x="4417108" y="3269997"/>
            <a:ext cx="3347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>
                <a:hlinkClick r:id="rId3"/>
              </a:rPr>
              <a:t>exec-board@iris-hep.org</a:t>
            </a:r>
            <a:endParaRPr lang="en-US" sz="2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BD35CD-8C54-4A6A-BDE2-0C13FD1A0C67}"/>
              </a:ext>
            </a:extLst>
          </p:cNvPr>
          <p:cNvSpPr txBox="1"/>
          <p:nvPr/>
        </p:nvSpPr>
        <p:spPr>
          <a:xfrm>
            <a:off x="5770459" y="2612550"/>
            <a:ext cx="640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(you)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4E35DA-E15E-4649-981C-53F723F4AE4A}"/>
              </a:ext>
            </a:extLst>
          </p:cNvPr>
          <p:cNvSpPr txBox="1"/>
          <p:nvPr/>
        </p:nvSpPr>
        <p:spPr>
          <a:xfrm>
            <a:off x="5836438" y="3712001"/>
            <a:ext cx="508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(us)</a:t>
            </a:r>
          </a:p>
        </p:txBody>
      </p:sp>
    </p:spTree>
    <p:extLst>
      <p:ext uri="{BB962C8B-B14F-4D97-AF65-F5344CB8AC3E}">
        <p14:creationId xmlns:p14="http://schemas.microsoft.com/office/powerpoint/2010/main" val="699655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34859-1678-465D-9327-16B64760E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Next Meeting Dates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A3BBBB-9A6C-4AF1-9365-CDEF3ABCB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255FD-D040-4019-8F03-08E91D427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AB838-A636-B1C5-372E-A7E2AB24EE3A}"/>
              </a:ext>
            </a:extLst>
          </p:cNvPr>
          <p:cNvSpPr txBox="1"/>
          <p:nvPr/>
        </p:nvSpPr>
        <p:spPr>
          <a:xfrm>
            <a:off x="3031674" y="2551837"/>
            <a:ext cx="611802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Proposed Meeting Dates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May 20, 2025</a:t>
            </a:r>
          </a:p>
          <a:p>
            <a:pPr algn="ctr"/>
            <a:r>
              <a:rPr lang="en-US" dirty="0"/>
              <a:t>July 15, 2025</a:t>
            </a:r>
          </a:p>
          <a:p>
            <a:pPr algn="ctr"/>
            <a:r>
              <a:rPr lang="en-US" dirty="0"/>
              <a:t>October 7, 2025</a:t>
            </a:r>
          </a:p>
          <a:p>
            <a:pPr algn="ctr"/>
            <a:r>
              <a:rPr lang="en-US" dirty="0"/>
              <a:t>January 13, 2026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We will send around an email shortly so everyone can check!</a:t>
            </a:r>
          </a:p>
        </p:txBody>
      </p:sp>
    </p:spTree>
    <p:extLst>
      <p:ext uri="{BB962C8B-B14F-4D97-AF65-F5344CB8AC3E}">
        <p14:creationId xmlns:p14="http://schemas.microsoft.com/office/powerpoint/2010/main" val="385372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81B37-DEFB-C0FD-DD8F-CC514C3CF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18-Month IRIS-HEP v2 Review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E2543A-C647-6363-8E9F-58FDB7139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3514C-32C8-8E7C-2682-A15235A4E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BBADC6-C4C7-9ADF-7839-8581342A202E}"/>
              </a:ext>
            </a:extLst>
          </p:cNvPr>
          <p:cNvSpPr txBox="1"/>
          <p:nvPr/>
        </p:nvSpPr>
        <p:spPr>
          <a:xfrm>
            <a:off x="913795" y="1977957"/>
            <a:ext cx="518220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one of the major reviews for IRIS-HEP by the National Science Foundation.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April 24-25, Madison Wisconsin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 scope of the IRIS-HEP program is covered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Besides “us” managers giving talks, we will have presentations by post-docs, and posters by students.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will use some of the comments from the ATLAS/CMS talks today and </a:t>
            </a:r>
            <a:r>
              <a:rPr lang="en-US" dirty="0" err="1"/>
              <a:t>LHCb</a:t>
            </a:r>
            <a:r>
              <a:rPr lang="en-US" dirty="0"/>
              <a:t> and HSF talks next time in this review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Helps tune up are strategic vision for the next several years.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Thank you very much for taking the time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1026" name="Picture 2" descr="UW–Madison is 35th in 2024 U.S. News ‘Best Colleges’ rankings">
            <a:extLst>
              <a:ext uri="{FF2B5EF4-FFF2-40B4-BE49-F238E27FC236}">
                <a16:creationId xmlns:a16="http://schemas.microsoft.com/office/drawing/2014/main" id="{11E3F051-822E-A3D9-EB6A-7A7A64E37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773" y="1900020"/>
            <a:ext cx="5492246" cy="36632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349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E5FB91E-39AF-878C-29F7-2406D0AD1944}"/>
              </a:ext>
            </a:extLst>
          </p:cNvPr>
          <p:cNvSpPr/>
          <p:nvPr/>
        </p:nvSpPr>
        <p:spPr>
          <a:xfrm>
            <a:off x="431800" y="4172394"/>
            <a:ext cx="11404599" cy="15718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8F2477-0B58-EEE3-AA6D-5F534C7C0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207926"/>
            <a:ext cx="10353762" cy="970450"/>
          </a:xfrm>
        </p:spPr>
        <p:txBody>
          <a:bodyPr/>
          <a:lstStyle/>
          <a:p>
            <a:r>
              <a:rPr lang="en-US"/>
              <a:t>US OPS Training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372AAF-DFBB-C22E-76BF-0A93D5E37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4BDBE-0690-0BC0-A583-898B50AA2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7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F1028A9-2358-8B0D-C347-87D7EB5B9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805" y="1461910"/>
            <a:ext cx="3491622" cy="232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D856E3-A269-9B04-44FB-6BA1CDFF610C}"/>
              </a:ext>
            </a:extLst>
          </p:cNvPr>
          <p:cNvSpPr txBox="1"/>
          <p:nvPr/>
        </p:nvSpPr>
        <p:spPr>
          <a:xfrm>
            <a:off x="2287258" y="1092578"/>
            <a:ext cx="21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US-ATLAS (Seattle)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59746F-D440-0B6C-3098-D12BC1FF8DEC}"/>
              </a:ext>
            </a:extLst>
          </p:cNvPr>
          <p:cNvSpPr txBox="1"/>
          <p:nvPr/>
        </p:nvSpPr>
        <p:spPr>
          <a:xfrm>
            <a:off x="8096234" y="1106508"/>
            <a:ext cx="2236510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/>
              <a:t>US-CMS (Princeton)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3154E5-D2BE-F061-7816-3BDF57B645C6}"/>
              </a:ext>
            </a:extLst>
          </p:cNvPr>
          <p:cNvSpPr txBox="1"/>
          <p:nvPr/>
        </p:nvSpPr>
        <p:spPr>
          <a:xfrm>
            <a:off x="654391" y="4199983"/>
            <a:ext cx="5275319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Days of training post-summer meeting agenda.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30 at </a:t>
            </a:r>
            <a:r>
              <a:rPr lang="en-US" dirty="0">
                <a:hlinkClick r:id="rId3"/>
              </a:rPr>
              <a:t>US ATLAS</a:t>
            </a:r>
            <a:r>
              <a:rPr lang="en-US" dirty="0"/>
              <a:t>, 37 at </a:t>
            </a:r>
            <a:r>
              <a:rPr lang="en-US" dirty="0">
                <a:hlinkClick r:id="rId4"/>
              </a:rPr>
              <a:t>US CMS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Topics included Columnar analysis, Distributed analysis, Data Visualization, Coffea, Analysis Facilities, and Statistical Tools.</a:t>
            </a:r>
          </a:p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0CF43F-B154-EB4C-6405-996B654FFA15}"/>
              </a:ext>
            </a:extLst>
          </p:cNvPr>
          <p:cNvSpPr txBox="1"/>
          <p:nvPr/>
        </p:nvSpPr>
        <p:spPr>
          <a:xfrm>
            <a:off x="6427969" y="4167705"/>
            <a:ext cx="5275319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Students did not have to pay for the flight for the summer meetings on their grant’s dime.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dirty="0"/>
              <a:t>IRIS-HEP paid for graduate students (and some undergrads) attending: $750 for flights, lodging for the training, meals.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CA24FFA-32F0-E530-73B5-83704ED8C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87" y="1457600"/>
            <a:ext cx="4145342" cy="233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F47DA0-7014-BF15-FF49-082B21366D95}"/>
              </a:ext>
            </a:extLst>
          </p:cNvPr>
          <p:cNvSpPr txBox="1"/>
          <p:nvPr/>
        </p:nvSpPr>
        <p:spPr>
          <a:xfrm rot="19787414">
            <a:off x="4159" y="388535"/>
            <a:ext cx="1840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Last Time!</a:t>
            </a:r>
          </a:p>
        </p:txBody>
      </p:sp>
    </p:spTree>
    <p:extLst>
      <p:ext uri="{BB962C8B-B14F-4D97-AF65-F5344CB8AC3E}">
        <p14:creationId xmlns:p14="http://schemas.microsoft.com/office/powerpoint/2010/main" val="1609735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A3881-77FB-F4C9-3246-1E054F017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 OPS Training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D7EAB-8F55-2C20-63FB-C5511078E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564DC-FC8C-81C3-866D-7B0512079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471A51-E702-61B4-8CAA-2AAECEC84379}"/>
              </a:ext>
            </a:extLst>
          </p:cNvPr>
          <p:cNvSpPr txBox="1"/>
          <p:nvPr/>
        </p:nvSpPr>
        <p:spPr>
          <a:xfrm>
            <a:off x="757084" y="1868129"/>
            <a:ext cx="529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Both OPS programs would like us to repeat this year.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CDF313C-03E8-C538-1C53-A9B15EB2B9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781107"/>
              </p:ext>
            </p:extLst>
          </p:nvPr>
        </p:nvGraphicFramePr>
        <p:xfrm>
          <a:off x="1333909" y="2619142"/>
          <a:ext cx="8127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60864392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962027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5792509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Training 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27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US ATLAS, </a:t>
                      </a:r>
                      <a:r>
                        <a:rPr lang="en-US" dirty="0" err="1"/>
                        <a:t>UMichigan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21-23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24-25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09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US CMS, Rice University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21-23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19-20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81635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862DD05-45ED-D5BC-E9AE-170DB373250E}"/>
              </a:ext>
            </a:extLst>
          </p:cNvPr>
          <p:cNvSpPr txBox="1"/>
          <p:nvPr/>
        </p:nvSpPr>
        <p:spPr>
          <a:xfrm>
            <a:off x="757084" y="3851950"/>
            <a:ext cx="9979742" cy="20313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Working with local organizers to finalize training events organization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Rooms for students, room for training, catering, dinner,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will do the same travel deal as we did previously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Up to $750 for flights to attend from the USA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Accommodation for the training days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give graduate students training on tools and analysis and reduce per-grant costs for summer meeting attendance.</a:t>
            </a:r>
          </a:p>
        </p:txBody>
      </p:sp>
    </p:spTree>
    <p:extLst>
      <p:ext uri="{BB962C8B-B14F-4D97-AF65-F5344CB8AC3E}">
        <p14:creationId xmlns:p14="http://schemas.microsoft.com/office/powerpoint/2010/main" val="313388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A3071-818E-D794-0BBE-B844E1177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IRIS-HEP Sponsorship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9CD6CD-899A-B178-E6C5-076071A80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CECF10-7B64-DAA6-1DF8-376631CED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4C51BA-5CE6-4BB8-1671-D674A00F0518}"/>
              </a:ext>
            </a:extLst>
          </p:cNvPr>
          <p:cNvSpPr txBox="1"/>
          <p:nvPr/>
        </p:nvSpPr>
        <p:spPr>
          <a:xfrm>
            <a:off x="913795" y="19076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4A11BD-C603-D782-7D14-DC75B4E1FEF4}"/>
              </a:ext>
            </a:extLst>
          </p:cNvPr>
          <p:cNvSpPr txBox="1"/>
          <p:nvPr/>
        </p:nvSpPr>
        <p:spPr>
          <a:xfrm>
            <a:off x="638503" y="1469505"/>
            <a:ext cx="745075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Software/Computing: “LHC to Future Colliders” Ecosystem workshop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spring 2025 TBD, probably at Princeton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USCMS/IRIS-HEP 2025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19-20 May 2025 (at </a:t>
            </a:r>
            <a:r>
              <a:rPr lang="en-US" dirty="0" err="1"/>
              <a:t>RiceU</a:t>
            </a:r>
            <a:r>
              <a:rPr lang="en-US" dirty="0"/>
              <a:t>, USCMS itself is 21-23 May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 Workshop (differentiable programming)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9-13 June 2025 (Crete)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HSF-India Bangalore (16-22 Jun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USATLAS/IRIS-HEP 2025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24-25 July 2025 (at </a:t>
            </a:r>
            <a:r>
              <a:rPr lang="en-US" dirty="0" err="1"/>
              <a:t>U.Michigan</a:t>
            </a:r>
            <a:r>
              <a:rPr lang="en-US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CoDaS</a:t>
            </a:r>
            <a:r>
              <a:rPr lang="en-US" dirty="0"/>
              <a:t>-HEP 2025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21-25 July 2025, at Princeton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JuliaHEP</a:t>
            </a:r>
            <a:r>
              <a:rPr lang="en-US" dirty="0"/>
              <a:t> 2025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28-31 July, 2025, at Princeton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IRIS-HEP Retreat Sep or Oct 2025 TBD, at or near CERN likely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Connecting the Dots 2025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will be in Fall 2025, at </a:t>
            </a:r>
            <a:r>
              <a:rPr lang="en-US" dirty="0" err="1"/>
              <a:t>UTokyo</a:t>
            </a:r>
            <a:r>
              <a:rPr lang="en-US" dirty="0"/>
              <a:t> (dates still TBD, soon)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EB7BC9-5D07-5CC4-0408-0853B7A30BEE}"/>
              </a:ext>
            </a:extLst>
          </p:cNvPr>
          <p:cNvSpPr txBox="1"/>
          <p:nvPr/>
        </p:nvSpPr>
        <p:spPr>
          <a:xfrm>
            <a:off x="8644759" y="2078775"/>
            <a:ext cx="290873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are quite active in both running and sponsoring various workshops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“Intellectual Hub” effort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of these we organize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of them we provide significant help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we sponsor directly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we organize to send non-IRIS-HEP US participants to</a:t>
            </a:r>
          </a:p>
        </p:txBody>
      </p:sp>
    </p:spTree>
    <p:extLst>
      <p:ext uri="{BB962C8B-B14F-4D97-AF65-F5344CB8AC3E}">
        <p14:creationId xmlns:p14="http://schemas.microsoft.com/office/powerpoint/2010/main" val="959143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907</Words>
  <Application>Microsoft Office PowerPoint</Application>
  <PresentationFormat>Widescreen</PresentationFormat>
  <Paragraphs>132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Arial,Sans-Serif</vt:lpstr>
      <vt:lpstr>Calibri</vt:lpstr>
      <vt:lpstr>Calisto MT</vt:lpstr>
      <vt:lpstr>Wingdings 2</vt:lpstr>
      <vt:lpstr>Slate</vt:lpstr>
      <vt:lpstr>PowerPoint Presentation</vt:lpstr>
      <vt:lpstr>IRIS-HEP Steering Board Meeting #23</vt:lpstr>
      <vt:lpstr>Thank You</vt:lpstr>
      <vt:lpstr>Welcome</vt:lpstr>
      <vt:lpstr>Next Meeting Dates</vt:lpstr>
      <vt:lpstr>18-Month IRIS-HEP v2 Review</vt:lpstr>
      <vt:lpstr>US OPS Training</vt:lpstr>
      <vt:lpstr>US OPS Training</vt:lpstr>
      <vt:lpstr>IRIS-HEP Sponsorship</vt:lpstr>
      <vt:lpstr>HL-LHC analysis blueprint</vt:lpstr>
      <vt:lpstr>Questions &amp; Comments?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Gordon Watts</dc:creator>
  <cp:lastModifiedBy>Gordon Watts</cp:lastModifiedBy>
  <cp:revision>35</cp:revision>
  <dcterms:created xsi:type="dcterms:W3CDTF">2019-05-20T22:30:52Z</dcterms:created>
  <dcterms:modified xsi:type="dcterms:W3CDTF">2025-01-14T16:31:26Z</dcterms:modified>
</cp:coreProperties>
</file>