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08" r:id="rId3"/>
    <p:sldId id="313" r:id="rId4"/>
    <p:sldId id="306" r:id="rId5"/>
    <p:sldId id="314" r:id="rId6"/>
    <p:sldId id="309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81" d="100"/>
          <a:sy n="81" d="100"/>
        </p:scale>
        <p:origin x="92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290" y="3616277"/>
            <a:ext cx="6501652" cy="2081719"/>
          </a:xfrm>
        </p:spPr>
        <p:txBody>
          <a:bodyPr/>
          <a:lstStyle/>
          <a:p>
            <a:r>
              <a:rPr lang="en-US" sz="4400" dirty="0">
                <a:solidFill>
                  <a:schemeClr val="bg1">
                    <a:lumMod val="75000"/>
                  </a:schemeClr>
                </a:solidFill>
              </a:rPr>
              <a:t>ALPHA control room refurbishment </a:t>
            </a:r>
            <a:br>
              <a:rPr lang="en-US" sz="44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4400" dirty="0">
                <a:solidFill>
                  <a:schemeClr val="bg1">
                    <a:lumMod val="75000"/>
                  </a:schemeClr>
                </a:solidFill>
              </a:rPr>
              <a:t>YETS 23-24 </a:t>
            </a:r>
            <a:br>
              <a:rPr lang="en-US" sz="44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400" dirty="0"/>
              <a:t>Maud Wehrle</a:t>
            </a:r>
            <a:br>
              <a:rPr lang="en-US" sz="4400" dirty="0">
                <a:solidFill>
                  <a:schemeClr val="bg1">
                    <a:lumMod val="75000"/>
                  </a:schemeClr>
                </a:solidFill>
              </a:rPr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9D83B9B-B6E9-FA43-570E-69FF9858CE00}"/>
              </a:ext>
            </a:extLst>
          </p:cNvPr>
          <p:cNvSpPr txBox="1">
            <a:spLocks/>
          </p:cNvSpPr>
          <p:nvPr/>
        </p:nvSpPr>
        <p:spPr>
          <a:xfrm>
            <a:off x="73051" y="6052644"/>
            <a:ext cx="2119969" cy="35296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</a:rPr>
              <a:t>29/02/2024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Picture 4" descr="A white building with signs on it&#10;&#10;Description automatically generated">
            <a:extLst>
              <a:ext uri="{FF2B5EF4-FFF2-40B4-BE49-F238E27FC236}">
                <a16:creationId xmlns:a16="http://schemas.microsoft.com/office/drawing/2014/main" id="{FF178FB5-184E-2EE1-160C-38CEB6EEC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2" y="2833885"/>
            <a:ext cx="5219385" cy="39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Refurbishment project : YETS 23-24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B7C3-B0B0-44AA-9013-33D4A995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29/02/2024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879A4DD-BC63-4BC4-BA1B-EAAEC8F8765F}"/>
              </a:ext>
            </a:extLst>
          </p:cNvPr>
          <p:cNvSpPr txBox="1">
            <a:spLocks/>
          </p:cNvSpPr>
          <p:nvPr/>
        </p:nvSpPr>
        <p:spPr>
          <a:xfrm>
            <a:off x="407986" y="1083721"/>
            <a:ext cx="5312325" cy="17839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000" dirty="0"/>
              <a:t>Barrack replacement to get the control room up to standards : 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Better acoustic and thermic insulation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New electrical installation</a:t>
            </a:r>
            <a:endParaRPr lang="en-GB" sz="16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2000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8E69112C-6616-8DBB-10FC-9DC6D858D4B0}"/>
              </a:ext>
            </a:extLst>
          </p:cNvPr>
          <p:cNvSpPr/>
          <p:nvPr/>
        </p:nvSpPr>
        <p:spPr>
          <a:xfrm>
            <a:off x="5430903" y="4066745"/>
            <a:ext cx="578815" cy="2789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3C2079-0E1D-3694-4A02-70E4E3C8E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42" y="2491740"/>
            <a:ext cx="4750008" cy="3429000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812A16D-1AAF-030B-3C0C-F563352F914D}"/>
              </a:ext>
            </a:extLst>
          </p:cNvPr>
          <p:cNvSpPr txBox="1">
            <a:spLocks/>
          </p:cNvSpPr>
          <p:nvPr/>
        </p:nvSpPr>
        <p:spPr>
          <a:xfrm>
            <a:off x="6179259" y="1175711"/>
            <a:ext cx="5312325" cy="17839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000" dirty="0"/>
              <a:t>Possible addition of storage platform (YETS 24-25?)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000" dirty="0"/>
              <a:t>Consequently slightly smaller dimensions</a:t>
            </a:r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14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14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FBC2CA-A0AA-3D32-B23A-2569495D0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726" y="2336048"/>
            <a:ext cx="4994180" cy="369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6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0B4D182-A887-FBDF-11FE-F1BDD85731E8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What has been done ? 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5179A76-F11C-2DD4-F614-914D6C88EC6B}"/>
              </a:ext>
            </a:extLst>
          </p:cNvPr>
          <p:cNvSpPr txBox="1">
            <a:spLocks/>
          </p:cNvSpPr>
          <p:nvPr/>
        </p:nvSpPr>
        <p:spPr>
          <a:xfrm>
            <a:off x="531779" y="1993746"/>
            <a:ext cx="5084324" cy="39212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 err="1">
                <a:solidFill>
                  <a:srgbClr val="00B050"/>
                </a:solidFill>
              </a:rPr>
              <a:t>Decabling</a:t>
            </a:r>
            <a:r>
              <a:rPr lang="en-GB" sz="2200" dirty="0">
                <a:solidFill>
                  <a:srgbClr val="00B050"/>
                </a:solidFill>
              </a:rPr>
              <a:t> (Power + RP+ AC)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00B050"/>
                </a:solidFill>
              </a:rPr>
              <a:t>Displacement of 2 electrical cabinets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00B050"/>
                </a:solidFill>
              </a:rPr>
              <a:t>Dismantling of the panels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00B050"/>
                </a:solidFill>
              </a:rPr>
              <a:t>Pathway under the false flooring for power cables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FFC000"/>
                </a:solidFill>
              </a:rPr>
              <a:t>We’re now waiting for the crane to be back in service !</a:t>
            </a:r>
            <a:endParaRPr lang="en-GB" sz="22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endParaRPr lang="en-GB" sz="22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22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7" name="Picture 6" descr="A white tile floor with orange and white tape&#10;&#10;Description automatically generated">
            <a:extLst>
              <a:ext uri="{FF2B5EF4-FFF2-40B4-BE49-F238E27FC236}">
                <a16:creationId xmlns:a16="http://schemas.microsoft.com/office/drawing/2014/main" id="{33485571-7C9B-D6D3-AEDD-F6D656EA2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130" y="1018162"/>
            <a:ext cx="3955071" cy="5273428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5B9BD2E-0815-A8B4-A7B6-AD485559FF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29/02/2024</a:t>
            </a:r>
          </a:p>
        </p:txBody>
      </p:sp>
    </p:spTree>
    <p:extLst>
      <p:ext uri="{BB962C8B-B14F-4D97-AF65-F5344CB8AC3E}">
        <p14:creationId xmlns:p14="http://schemas.microsoft.com/office/powerpoint/2010/main" val="2401737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0B4D182-A887-FBDF-11FE-F1BDD85731E8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What’s next ? 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6AED52-2647-4C0A-D10D-1C0FC0E2A0D8}"/>
              </a:ext>
            </a:extLst>
          </p:cNvPr>
          <p:cNvSpPr txBox="1">
            <a:spLocks/>
          </p:cNvSpPr>
          <p:nvPr/>
        </p:nvSpPr>
        <p:spPr>
          <a:xfrm>
            <a:off x="407986" y="1115438"/>
            <a:ext cx="5992814" cy="52249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303030"/>
                </a:solidFill>
              </a:rPr>
              <a:t>Installation of poles + bracing for the potential future platform. </a:t>
            </a:r>
            <a:r>
              <a:rPr lang="en-GB" sz="2200" dirty="0">
                <a:solidFill>
                  <a:srgbClr val="303030"/>
                </a:solidFill>
                <a:sym typeface="Wingdings" panose="05000000000000000000" pitchFamily="2" charset="2"/>
              </a:rPr>
              <a:t> Installed at the moment !</a:t>
            </a:r>
            <a:endParaRPr lang="en-GB" sz="2200" u="sng" dirty="0">
              <a:solidFill>
                <a:srgbClr val="303030"/>
              </a:solidFill>
            </a:endParaRP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303030"/>
                </a:solidFill>
              </a:rPr>
              <a:t>STIC company is arriving on Monday 04/03 to install the new control room. 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GB" sz="2000" dirty="0">
                <a:solidFill>
                  <a:srgbClr val="FFC000"/>
                </a:solidFill>
              </a:rPr>
              <a:t>The crane will be used to unload the packages and when the STIC workers will need to access the roof.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303030"/>
                </a:solidFill>
              </a:rPr>
              <a:t>EN-EL is cabling from 11/03 until 20/03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303030"/>
                </a:solidFill>
              </a:rPr>
              <a:t>Installation of Fire detection, RP equipment and AC will then follow straight after.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>
                <a:solidFill>
                  <a:srgbClr val="303030"/>
                </a:solidFill>
              </a:rPr>
              <a:t>Control room to be accessible between the 25</a:t>
            </a:r>
            <a:r>
              <a:rPr lang="en-GB" sz="2200" baseline="30000" dirty="0">
                <a:solidFill>
                  <a:srgbClr val="303030"/>
                </a:solidFill>
              </a:rPr>
              <a:t>th</a:t>
            </a:r>
            <a:r>
              <a:rPr lang="en-GB" sz="2200" dirty="0">
                <a:solidFill>
                  <a:srgbClr val="303030"/>
                </a:solidFill>
              </a:rPr>
              <a:t> and 28</a:t>
            </a:r>
            <a:r>
              <a:rPr lang="en-GB" sz="2200" baseline="30000" dirty="0">
                <a:solidFill>
                  <a:srgbClr val="303030"/>
                </a:solidFill>
              </a:rPr>
              <a:t>th</a:t>
            </a:r>
            <a:r>
              <a:rPr lang="en-GB" sz="2200" dirty="0">
                <a:solidFill>
                  <a:srgbClr val="303030"/>
                </a:solidFill>
              </a:rPr>
              <a:t> of March !</a:t>
            </a:r>
            <a:endParaRPr lang="en-GB" sz="16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14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2000" dirty="0"/>
          </a:p>
        </p:txBody>
      </p:sp>
      <p:pic>
        <p:nvPicPr>
          <p:cNvPr id="3" name="Picture 2" descr="A white tile floor with orange and white tape&#10;&#10;Description automatically generated">
            <a:extLst>
              <a:ext uri="{FF2B5EF4-FFF2-40B4-BE49-F238E27FC236}">
                <a16:creationId xmlns:a16="http://schemas.microsoft.com/office/drawing/2014/main" id="{633D441F-D118-6243-7DEE-745DA47BE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130" y="1018162"/>
            <a:ext cx="3955071" cy="5273428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5E91B9B-8847-656D-60EF-5201B7A7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29/02/2024</a:t>
            </a:r>
          </a:p>
        </p:txBody>
      </p:sp>
    </p:spTree>
    <p:extLst>
      <p:ext uri="{BB962C8B-B14F-4D97-AF65-F5344CB8AC3E}">
        <p14:creationId xmlns:p14="http://schemas.microsoft.com/office/powerpoint/2010/main" val="846543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0B4D182-A887-FBDF-11FE-F1BDD85731E8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Safety reminders 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6AED52-2647-4C0A-D10D-1C0FC0E2A0D8}"/>
              </a:ext>
            </a:extLst>
          </p:cNvPr>
          <p:cNvSpPr txBox="1">
            <a:spLocks/>
          </p:cNvSpPr>
          <p:nvPr/>
        </p:nvSpPr>
        <p:spPr>
          <a:xfrm>
            <a:off x="407985" y="1549190"/>
            <a:ext cx="11213326" cy="4799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/>
              <a:t>Activities taking place around the ALPHA barrack should be notified. 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endParaRPr lang="en-GB" sz="22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2200" dirty="0"/>
              <a:t>The crane will be on lockout when used as an anchor for STIC workers lifeline.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9CDCCAF-B89C-550F-CC5D-B39E983711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29/02/2024</a:t>
            </a:r>
          </a:p>
        </p:txBody>
      </p:sp>
    </p:spTree>
    <p:extLst>
      <p:ext uri="{BB962C8B-B14F-4D97-AF65-F5344CB8AC3E}">
        <p14:creationId xmlns:p14="http://schemas.microsoft.com/office/powerpoint/2010/main" val="3703527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0B4D182-A887-FBDF-11FE-F1BDD85731E8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Schedule YETS 23-24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5D73B59-8639-A23D-FA98-71EDE5D940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29/02/2024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BDBF2B-0BC0-4257-5F89-7872240849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81" t="47816" r="4399" b="22299"/>
          <a:stretch/>
        </p:blipFill>
        <p:spPr>
          <a:xfrm>
            <a:off x="86710" y="1310496"/>
            <a:ext cx="11985365" cy="266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05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15735</TotalTime>
  <Words>225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ALPHA control room refurbishment  YETS 23-24  Maud Wehrle   </vt:lpstr>
      <vt:lpstr>Refurbishment project : YETS 23-24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Maud Wehrle</cp:lastModifiedBy>
  <cp:revision>293</cp:revision>
  <cp:lastPrinted>2020-01-30T13:49:18Z</cp:lastPrinted>
  <dcterms:created xsi:type="dcterms:W3CDTF">2021-01-11T13:55:30Z</dcterms:created>
  <dcterms:modified xsi:type="dcterms:W3CDTF">2024-03-01T10:07:18Z</dcterms:modified>
</cp:coreProperties>
</file>