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8"/>
  </p:notesMasterIdLst>
  <p:handoutMasterIdLst>
    <p:handoutMasterId r:id="rId9"/>
  </p:handoutMasterIdLst>
  <p:sldIdLst>
    <p:sldId id="576" r:id="rId2"/>
    <p:sldId id="851" r:id="rId3"/>
    <p:sldId id="2231" r:id="rId4"/>
    <p:sldId id="2237" r:id="rId5"/>
    <p:sldId id="2242" r:id="rId6"/>
    <p:sldId id="2232" r:id="rId7"/>
  </p:sldIdLst>
  <p:sldSz cx="9144000" cy="6858000" type="screen4x3"/>
  <p:notesSz cx="6797675" cy="9928225"/>
  <p:custDataLst>
    <p:tags r:id="rId10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FF0000"/>
    <a:srgbClr val="7500E9"/>
    <a:srgbClr val="E97575"/>
    <a:srgbClr val="00FFFF"/>
    <a:srgbClr val="B2B2FF"/>
    <a:srgbClr val="9999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22" d="100"/>
          <a:sy n="122" d="100"/>
        </p:scale>
        <p:origin x="3792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AD/ELENA&amp;scale=week&amp;worktypeproject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29th February 2024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2023-2024 YETS follow-up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5F35693-EB09-C17F-D45A-34670EB1C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186"/>
            <a:ext cx="9144000" cy="4650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A17E3D-6111-456E-A474-2A122DBAD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Planned</a:t>
            </a:r>
            <a:r>
              <a:rPr lang="fr-CH" sz="4000" dirty="0"/>
              <a:t> services disruptions</a:t>
            </a:r>
            <a:endParaRPr lang="en-GB" sz="4000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0B38962-E051-796C-AA25-F707EBB3F8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644900" y="6570663"/>
            <a:ext cx="240665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96E576-E57B-605B-8F1D-73B254C1DB84}"/>
              </a:ext>
            </a:extLst>
          </p:cNvPr>
          <p:cNvSpPr/>
          <p:nvPr/>
        </p:nvSpPr>
        <p:spPr bwMode="auto">
          <a:xfrm>
            <a:off x="227302" y="5824269"/>
            <a:ext cx="8689396" cy="76054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Planning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available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  <a:hlinkClick r:id="rId3"/>
              </a:rPr>
              <a:t>https://oss-coordination.web.cern.ch/gantt/latest?facilities=AD/ELENA&amp;scale=week&amp;worktypeproject=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5D58F192-C5C2-D1BA-3FD8-1A6CDCE0961D}"/>
              </a:ext>
            </a:extLst>
          </p:cNvPr>
          <p:cNvSpPr/>
          <p:nvPr/>
        </p:nvSpPr>
        <p:spPr bwMode="auto">
          <a:xfrm>
            <a:off x="6129576" y="3817236"/>
            <a:ext cx="1596891" cy="328880"/>
          </a:xfrm>
          <a:prstGeom prst="wedgeRoundRectCallout">
            <a:avLst>
              <a:gd name="adj1" fmla="val 65911"/>
              <a:gd name="adj2" fmla="val -6401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09/03 – 24/03 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42C169-8264-C88C-4C3D-D99E8B4E2A23}"/>
              </a:ext>
            </a:extLst>
          </p:cNvPr>
          <p:cNvSpPr/>
          <p:nvPr/>
        </p:nvSpPr>
        <p:spPr bwMode="auto">
          <a:xfrm>
            <a:off x="0" y="5292795"/>
            <a:ext cx="8940800" cy="196850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8D993BC6-7837-C7DA-BB5B-5C8D64CE2DE2}"/>
              </a:ext>
            </a:extLst>
          </p:cNvPr>
          <p:cNvSpPr/>
          <p:nvPr/>
        </p:nvSpPr>
        <p:spPr bwMode="auto">
          <a:xfrm>
            <a:off x="6931242" y="4825582"/>
            <a:ext cx="1761821" cy="328880"/>
          </a:xfrm>
          <a:prstGeom prst="wedgeRoundRectCallout">
            <a:avLst>
              <a:gd name="adj1" fmla="val -12529"/>
              <a:gd name="adj2" fmla="val 95952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Load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tests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planned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78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C0693D2-9262-BA78-A144-F0867333D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9387"/>
            <a:ext cx="9144000" cy="52699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894DB3-6CE3-BA04-2B67-EE6D73BFF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sectors</a:t>
            </a:r>
            <a:r>
              <a:rPr lang="fr-CH" dirty="0"/>
              <a:t> 1A-1B-2A-2B-3-4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6C8BCE-5751-D1C4-ECBF-434688A1E6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8D8C97-E8CA-1EB2-1A63-5003CC458E80}"/>
              </a:ext>
            </a:extLst>
          </p:cNvPr>
          <p:cNvSpPr/>
          <p:nvPr/>
        </p:nvSpPr>
        <p:spPr bwMode="auto">
          <a:xfrm>
            <a:off x="0" y="3195978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133AEC-E273-26EC-0414-307240B7EDCF}"/>
              </a:ext>
            </a:extLst>
          </p:cNvPr>
          <p:cNvSpPr/>
          <p:nvPr/>
        </p:nvSpPr>
        <p:spPr bwMode="auto">
          <a:xfrm>
            <a:off x="0" y="5826824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EA8BC3-328B-5FB1-D9F4-9BC74AF07845}"/>
              </a:ext>
            </a:extLst>
          </p:cNvPr>
          <p:cNvSpPr/>
          <p:nvPr/>
        </p:nvSpPr>
        <p:spPr bwMode="auto">
          <a:xfrm>
            <a:off x="0" y="6014714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232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3A7AC5-F2A5-36D5-C4B9-2B38B223C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4958"/>
            <a:ext cx="9144000" cy="30774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7F89B8-7D4B-6AD9-ED12-EDB9331EC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sector</a:t>
            </a:r>
            <a:r>
              <a:rPr lang="fr-CH" dirty="0"/>
              <a:t> 4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256C90-DC8C-C972-5768-C80185A409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5BD581-E20F-777D-99BB-92B7A8F55235}"/>
              </a:ext>
            </a:extLst>
          </p:cNvPr>
          <p:cNvSpPr/>
          <p:nvPr/>
        </p:nvSpPr>
        <p:spPr bwMode="auto">
          <a:xfrm>
            <a:off x="1" y="4177429"/>
            <a:ext cx="9143999" cy="679561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128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3F22C7-3534-B73A-7F0E-8FD82DE45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1039"/>
            <a:ext cx="9144000" cy="54087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9BBB48-03CC-F11F-6752-86684393B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re-commissioning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159DC6-3FE6-B5B5-6056-F89FF6A0CB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27310C-5003-8C0E-A497-726898508801}"/>
              </a:ext>
            </a:extLst>
          </p:cNvPr>
          <p:cNvSpPr/>
          <p:nvPr/>
        </p:nvSpPr>
        <p:spPr bwMode="auto">
          <a:xfrm>
            <a:off x="0" y="2824619"/>
            <a:ext cx="8940800" cy="399008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6EEA73-42E9-5C6A-4846-B5FC820B72FC}"/>
              </a:ext>
            </a:extLst>
          </p:cNvPr>
          <p:cNvSpPr/>
          <p:nvPr/>
        </p:nvSpPr>
        <p:spPr bwMode="auto">
          <a:xfrm>
            <a:off x="0" y="3251097"/>
            <a:ext cx="8940800" cy="200696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18D7DA-81E8-FDED-A989-10BA5ED21F4E}"/>
              </a:ext>
            </a:extLst>
          </p:cNvPr>
          <p:cNvSpPr/>
          <p:nvPr/>
        </p:nvSpPr>
        <p:spPr bwMode="auto">
          <a:xfrm>
            <a:off x="0" y="3464341"/>
            <a:ext cx="8940800" cy="166554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62AE44-434C-FDD5-7082-97363DC252CF}"/>
              </a:ext>
            </a:extLst>
          </p:cNvPr>
          <p:cNvSpPr/>
          <p:nvPr/>
        </p:nvSpPr>
        <p:spPr bwMode="auto">
          <a:xfrm>
            <a:off x="0" y="3648752"/>
            <a:ext cx="8940800" cy="20306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8D737A-83AD-EFE6-BA25-CCBF1261ACEB}"/>
              </a:ext>
            </a:extLst>
          </p:cNvPr>
          <p:cNvSpPr/>
          <p:nvPr/>
        </p:nvSpPr>
        <p:spPr bwMode="auto">
          <a:xfrm>
            <a:off x="0" y="3867957"/>
            <a:ext cx="8940800" cy="141176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144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69E2313-A172-E261-B4A2-43F5FCE53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268"/>
            <a:ext cx="9144000" cy="20273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ECF8AA-444C-1956-976E-5668B37B2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C51B6-27CD-89A8-4BCC-46B9BA4585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09AD2A-4F66-7184-CD48-973258E2593D}"/>
              </a:ext>
            </a:extLst>
          </p:cNvPr>
          <p:cNvSpPr/>
          <p:nvPr/>
        </p:nvSpPr>
        <p:spPr bwMode="auto">
          <a:xfrm>
            <a:off x="12998" y="3823465"/>
            <a:ext cx="8940800" cy="285071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D1A9E8C-61E8-137C-D39E-19944C0B4417}"/>
              </a:ext>
            </a:extLst>
          </p:cNvPr>
          <p:cNvSpPr/>
          <p:nvPr/>
        </p:nvSpPr>
        <p:spPr bwMode="auto">
          <a:xfrm>
            <a:off x="0" y="3491644"/>
            <a:ext cx="8940800" cy="303741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0448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12853</TotalTime>
  <Words>80</Words>
  <Application>Microsoft Office PowerPoint</Application>
  <PresentationFormat>On-screen Show (4:3)</PresentationFormat>
  <Paragraphs>25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Garamond</vt:lpstr>
      <vt:lpstr>Helvetica</vt:lpstr>
      <vt:lpstr>Times New Roman</vt:lpstr>
      <vt:lpstr>Wingdings</vt:lpstr>
      <vt:lpstr>1_Pixel</vt:lpstr>
      <vt:lpstr>AD/ELENA FACILITY  </vt:lpstr>
      <vt:lpstr>Planned services disruptions</vt:lpstr>
      <vt:lpstr>AD sectors 1A-1B-2A-2B-3-4</vt:lpstr>
      <vt:lpstr>AD ring sector 4 </vt:lpstr>
      <vt:lpstr>AD re-commissioning</vt:lpstr>
      <vt:lpstr>ELENA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51</cp:revision>
  <cp:lastPrinted>2018-02-09T07:23:44Z</cp:lastPrinted>
  <dcterms:created xsi:type="dcterms:W3CDTF">2023-02-22T09:31:10Z</dcterms:created>
  <dcterms:modified xsi:type="dcterms:W3CDTF">2024-02-29T07:28:40Z</dcterms:modified>
</cp:coreProperties>
</file>