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B82CBD-F1BE-4110-AE9A-E0244FB19AD4}" v="29" dt="2024-03-15T16:46:04.7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Χριστίνα Λίτου" userId="6ee2f0c96a9ecf90" providerId="LiveId" clId="{0FB82CBD-F1BE-4110-AE9A-E0244FB19AD4}"/>
    <pc:docChg chg="undo custSel addSld delSld modSld">
      <pc:chgData name="Χριστίνα Λίτου" userId="6ee2f0c96a9ecf90" providerId="LiveId" clId="{0FB82CBD-F1BE-4110-AE9A-E0244FB19AD4}" dt="2024-03-15T16:47:56.796" v="444" actId="1076"/>
      <pc:docMkLst>
        <pc:docMk/>
      </pc:docMkLst>
      <pc:sldChg chg="modSp mod">
        <pc:chgData name="Χριστίνα Λίτου" userId="6ee2f0c96a9ecf90" providerId="LiveId" clId="{0FB82CBD-F1BE-4110-AE9A-E0244FB19AD4}" dt="2024-03-15T16:41:11.413" v="412" actId="27636"/>
        <pc:sldMkLst>
          <pc:docMk/>
          <pc:sldMk cId="2031057881" sldId="256"/>
        </pc:sldMkLst>
        <pc:spChg chg="mod">
          <ac:chgData name="Χριστίνα Λίτου" userId="6ee2f0c96a9ecf90" providerId="LiveId" clId="{0FB82CBD-F1BE-4110-AE9A-E0244FB19AD4}" dt="2024-03-15T16:41:11.189" v="411"/>
          <ac:spMkLst>
            <pc:docMk/>
            <pc:sldMk cId="2031057881" sldId="256"/>
            <ac:spMk id="2" creationId="{160902C0-666B-63E8-2ECB-64335AB9C196}"/>
          </ac:spMkLst>
        </pc:spChg>
        <pc:spChg chg="mod">
          <ac:chgData name="Χριστίνα Λίτου" userId="6ee2f0c96a9ecf90" providerId="LiveId" clId="{0FB82CBD-F1BE-4110-AE9A-E0244FB19AD4}" dt="2024-03-15T16:41:11.413" v="412" actId="27636"/>
          <ac:spMkLst>
            <pc:docMk/>
            <pc:sldMk cId="2031057881" sldId="256"/>
            <ac:spMk id="3" creationId="{8B63BA28-2CB8-0313-1EBB-2AB9EA992D78}"/>
          </ac:spMkLst>
        </pc:spChg>
      </pc:sldChg>
      <pc:sldChg chg="delSp modSp mod">
        <pc:chgData name="Χριστίνα Λίτου" userId="6ee2f0c96a9ecf90" providerId="LiveId" clId="{0FB82CBD-F1BE-4110-AE9A-E0244FB19AD4}" dt="2024-03-15T16:47:56.796" v="444" actId="1076"/>
        <pc:sldMkLst>
          <pc:docMk/>
          <pc:sldMk cId="945436089" sldId="257"/>
        </pc:sldMkLst>
        <pc:spChg chg="del">
          <ac:chgData name="Χριστίνα Λίτου" userId="6ee2f0c96a9ecf90" providerId="LiveId" clId="{0FB82CBD-F1BE-4110-AE9A-E0244FB19AD4}" dt="2024-03-15T10:50:51.533" v="1" actId="21"/>
          <ac:spMkLst>
            <pc:docMk/>
            <pc:sldMk cId="945436089" sldId="257"/>
            <ac:spMk id="2" creationId="{14C85DDB-2CCA-4CCC-C63B-AC1EC3815BD6}"/>
          </ac:spMkLst>
        </pc:spChg>
        <pc:spChg chg="mod">
          <ac:chgData name="Χριστίνα Λίτου" userId="6ee2f0c96a9ecf90" providerId="LiveId" clId="{0FB82CBD-F1BE-4110-AE9A-E0244FB19AD4}" dt="2024-03-15T16:47:56.796" v="444" actId="1076"/>
          <ac:spMkLst>
            <pc:docMk/>
            <pc:sldMk cId="945436089" sldId="257"/>
            <ac:spMk id="3" creationId="{350FCEDB-1EF3-9B3B-FF44-121215981EE8}"/>
          </ac:spMkLst>
        </pc:spChg>
      </pc:sldChg>
      <pc:sldChg chg="addSp delSp modSp mod">
        <pc:chgData name="Χριστίνα Λίτου" userId="6ee2f0c96a9ecf90" providerId="LiveId" clId="{0FB82CBD-F1BE-4110-AE9A-E0244FB19AD4}" dt="2024-03-15T10:57:35.712" v="31" actId="1076"/>
        <pc:sldMkLst>
          <pc:docMk/>
          <pc:sldMk cId="1953484682" sldId="258"/>
        </pc:sldMkLst>
        <pc:spChg chg="mod">
          <ac:chgData name="Χριστίνα Λίτου" userId="6ee2f0c96a9ecf90" providerId="LiveId" clId="{0FB82CBD-F1BE-4110-AE9A-E0244FB19AD4}" dt="2024-03-15T10:56:49.833" v="21" actId="6549"/>
          <ac:spMkLst>
            <pc:docMk/>
            <pc:sldMk cId="1953484682" sldId="258"/>
            <ac:spMk id="3" creationId="{D1D7DFC0-4B9F-5344-BF40-7252C380C36B}"/>
          </ac:spMkLst>
        </pc:spChg>
        <pc:picChg chg="del">
          <ac:chgData name="Χριστίνα Λίτου" userId="6ee2f0c96a9ecf90" providerId="LiveId" clId="{0FB82CBD-F1BE-4110-AE9A-E0244FB19AD4}" dt="2024-03-15T10:56:51.024" v="22" actId="478"/>
          <ac:picMkLst>
            <pc:docMk/>
            <pc:sldMk cId="1953484682" sldId="258"/>
            <ac:picMk id="5" creationId="{E7E2213C-E494-A4D0-341A-0E4F016CD799}"/>
          </ac:picMkLst>
        </pc:picChg>
        <pc:picChg chg="add mod">
          <ac:chgData name="Χριστίνα Λίτου" userId="6ee2f0c96a9ecf90" providerId="LiveId" clId="{0FB82CBD-F1BE-4110-AE9A-E0244FB19AD4}" dt="2024-03-15T10:57:35.712" v="31" actId="1076"/>
          <ac:picMkLst>
            <pc:docMk/>
            <pc:sldMk cId="1953484682" sldId="258"/>
            <ac:picMk id="6" creationId="{E61C51E3-9D43-B59A-053B-B8D9DB6C09C9}"/>
          </ac:picMkLst>
        </pc:picChg>
        <pc:picChg chg="del">
          <ac:chgData name="Χριστίνα Λίτου" userId="6ee2f0c96a9ecf90" providerId="LiveId" clId="{0FB82CBD-F1BE-4110-AE9A-E0244FB19AD4}" dt="2024-03-15T10:56:44.164" v="20" actId="478"/>
          <ac:picMkLst>
            <pc:docMk/>
            <pc:sldMk cId="1953484682" sldId="258"/>
            <ac:picMk id="7" creationId="{E7611C7D-6493-8AFE-5C59-3C38F11E4F0E}"/>
          </ac:picMkLst>
        </pc:picChg>
      </pc:sldChg>
      <pc:sldChg chg="addSp delSp modSp mod">
        <pc:chgData name="Χριστίνα Λίτου" userId="6ee2f0c96a9ecf90" providerId="LiveId" clId="{0FB82CBD-F1BE-4110-AE9A-E0244FB19AD4}" dt="2024-03-15T15:34:28.287" v="40" actId="1076"/>
        <pc:sldMkLst>
          <pc:docMk/>
          <pc:sldMk cId="4208027537" sldId="259"/>
        </pc:sldMkLst>
        <pc:spChg chg="mod">
          <ac:chgData name="Χριστίνα Λίτου" userId="6ee2f0c96a9ecf90" providerId="LiveId" clId="{0FB82CBD-F1BE-4110-AE9A-E0244FB19AD4}" dt="2024-03-15T10:57:43.985" v="35" actId="6549"/>
          <ac:spMkLst>
            <pc:docMk/>
            <pc:sldMk cId="4208027537" sldId="259"/>
            <ac:spMk id="3" creationId="{A872BD92-C82B-A3D0-44CD-B60AAA1C1A50}"/>
          </ac:spMkLst>
        </pc:spChg>
        <pc:picChg chg="del">
          <ac:chgData name="Χριστίνα Λίτου" userId="6ee2f0c96a9ecf90" providerId="LiveId" clId="{0FB82CBD-F1BE-4110-AE9A-E0244FB19AD4}" dt="2024-03-15T10:57:39.769" v="32" actId="478"/>
          <ac:picMkLst>
            <pc:docMk/>
            <pc:sldMk cId="4208027537" sldId="259"/>
            <ac:picMk id="5" creationId="{AEF826A4-EC17-BDD2-5D52-36E48B168387}"/>
          </ac:picMkLst>
        </pc:picChg>
        <pc:picChg chg="add mod">
          <ac:chgData name="Χριστίνα Λίτου" userId="6ee2f0c96a9ecf90" providerId="LiveId" clId="{0FB82CBD-F1BE-4110-AE9A-E0244FB19AD4}" dt="2024-03-15T15:34:28.287" v="40" actId="1076"/>
          <ac:picMkLst>
            <pc:docMk/>
            <pc:sldMk cId="4208027537" sldId="259"/>
            <ac:picMk id="6" creationId="{EBA41FDB-DEC5-D120-2E32-530EE042BDD1}"/>
          </ac:picMkLst>
        </pc:picChg>
      </pc:sldChg>
      <pc:sldChg chg="addSp delSp modSp mod">
        <pc:chgData name="Χριστίνα Λίτου" userId="6ee2f0c96a9ecf90" providerId="LiveId" clId="{0FB82CBD-F1BE-4110-AE9A-E0244FB19AD4}" dt="2024-03-15T15:34:58.152" v="47" actId="1076"/>
        <pc:sldMkLst>
          <pc:docMk/>
          <pc:sldMk cId="388930846" sldId="260"/>
        </pc:sldMkLst>
        <pc:spChg chg="mod">
          <ac:chgData name="Χριστίνα Λίτου" userId="6ee2f0c96a9ecf90" providerId="LiveId" clId="{0FB82CBD-F1BE-4110-AE9A-E0244FB19AD4}" dt="2024-03-15T15:34:41.655" v="42" actId="20577"/>
          <ac:spMkLst>
            <pc:docMk/>
            <pc:sldMk cId="388930846" sldId="260"/>
            <ac:spMk id="3" creationId="{85BA1C57-5C1B-1CDE-AF8C-8C2C46AE3824}"/>
          </ac:spMkLst>
        </pc:spChg>
        <pc:picChg chg="del">
          <ac:chgData name="Χριστίνα Λίτου" userId="6ee2f0c96a9ecf90" providerId="LiveId" clId="{0FB82CBD-F1BE-4110-AE9A-E0244FB19AD4}" dt="2024-03-15T15:34:39.008" v="41" actId="478"/>
          <ac:picMkLst>
            <pc:docMk/>
            <pc:sldMk cId="388930846" sldId="260"/>
            <ac:picMk id="5" creationId="{87DCAF1B-4A3D-34DA-11E9-576181E8A5D7}"/>
          </ac:picMkLst>
        </pc:picChg>
        <pc:picChg chg="add mod">
          <ac:chgData name="Χριστίνα Λίτου" userId="6ee2f0c96a9ecf90" providerId="LiveId" clId="{0FB82CBD-F1BE-4110-AE9A-E0244FB19AD4}" dt="2024-03-15T15:34:58.152" v="47" actId="1076"/>
          <ac:picMkLst>
            <pc:docMk/>
            <pc:sldMk cId="388930846" sldId="260"/>
            <ac:picMk id="6" creationId="{06E3B404-7C11-C733-DD71-0E56DF7CCA9E}"/>
          </ac:picMkLst>
        </pc:picChg>
      </pc:sldChg>
      <pc:sldChg chg="addSp modSp mod">
        <pc:chgData name="Χριστίνα Λίτου" userId="6ee2f0c96a9ecf90" providerId="LiveId" clId="{0FB82CBD-F1BE-4110-AE9A-E0244FB19AD4}" dt="2024-03-15T16:41:11.189" v="411"/>
        <pc:sldMkLst>
          <pc:docMk/>
          <pc:sldMk cId="3959491408" sldId="261"/>
        </pc:sldMkLst>
        <pc:spChg chg="mod">
          <ac:chgData name="Χριστίνα Λίτου" userId="6ee2f0c96a9ecf90" providerId="LiveId" clId="{0FB82CBD-F1BE-4110-AE9A-E0244FB19AD4}" dt="2024-03-15T16:41:11.189" v="411"/>
          <ac:spMkLst>
            <pc:docMk/>
            <pc:sldMk cId="3959491408" sldId="261"/>
            <ac:spMk id="2" creationId="{1280B119-54BC-C509-05B2-945EAA33B08E}"/>
          </ac:spMkLst>
        </pc:spChg>
        <pc:spChg chg="mod">
          <ac:chgData name="Χριστίνα Λίτου" userId="6ee2f0c96a9ecf90" providerId="LiveId" clId="{0FB82CBD-F1BE-4110-AE9A-E0244FB19AD4}" dt="2024-03-15T16:41:11.189" v="411"/>
          <ac:spMkLst>
            <pc:docMk/>
            <pc:sldMk cId="3959491408" sldId="261"/>
            <ac:spMk id="3" creationId="{502FB91C-C8E4-A566-2C37-3CEF7388EDE6}"/>
          </ac:spMkLst>
        </pc:spChg>
        <pc:picChg chg="add mod">
          <ac:chgData name="Χριστίνα Λίτου" userId="6ee2f0c96a9ecf90" providerId="LiveId" clId="{0FB82CBD-F1BE-4110-AE9A-E0244FB19AD4}" dt="2024-03-15T15:35:21.733" v="54" actId="1076"/>
          <ac:picMkLst>
            <pc:docMk/>
            <pc:sldMk cId="3959491408" sldId="261"/>
            <ac:picMk id="5" creationId="{9F44A2F4-0231-4F2D-14A8-7B80CC6A1985}"/>
          </ac:picMkLst>
        </pc:picChg>
      </pc:sldChg>
      <pc:sldChg chg="addSp delSp modSp new mod">
        <pc:chgData name="Χριστίνα Λίτου" userId="6ee2f0c96a9ecf90" providerId="LiveId" clId="{0FB82CBD-F1BE-4110-AE9A-E0244FB19AD4}" dt="2024-03-15T16:41:11.189" v="411"/>
        <pc:sldMkLst>
          <pc:docMk/>
          <pc:sldMk cId="2364580990" sldId="262"/>
        </pc:sldMkLst>
        <pc:spChg chg="mod">
          <ac:chgData name="Χριστίνα Λίτου" userId="6ee2f0c96a9ecf90" providerId="LiveId" clId="{0FB82CBD-F1BE-4110-AE9A-E0244FB19AD4}" dt="2024-03-15T16:41:11.189" v="411"/>
          <ac:spMkLst>
            <pc:docMk/>
            <pc:sldMk cId="2364580990" sldId="262"/>
            <ac:spMk id="2" creationId="{20633EDC-7361-EEFD-7CCF-4B129F2CEFE3}"/>
          </ac:spMkLst>
        </pc:spChg>
        <pc:spChg chg="del">
          <ac:chgData name="Χριστίνα Λίτου" userId="6ee2f0c96a9ecf90" providerId="LiveId" clId="{0FB82CBD-F1BE-4110-AE9A-E0244FB19AD4}" dt="2024-03-15T15:39:57.170" v="58" actId="931"/>
          <ac:spMkLst>
            <pc:docMk/>
            <pc:sldMk cId="2364580990" sldId="262"/>
            <ac:spMk id="3" creationId="{0E804DAA-1E4A-38C4-1E99-576AB35843BE}"/>
          </ac:spMkLst>
        </pc:spChg>
        <pc:picChg chg="add mod">
          <ac:chgData name="Χριστίνα Λίτου" userId="6ee2f0c96a9ecf90" providerId="LiveId" clId="{0FB82CBD-F1BE-4110-AE9A-E0244FB19AD4}" dt="2024-03-15T16:41:11.189" v="411"/>
          <ac:picMkLst>
            <pc:docMk/>
            <pc:sldMk cId="2364580990" sldId="262"/>
            <ac:picMk id="5" creationId="{2789B9EB-535F-E384-8242-B47FC9DAA79F}"/>
          </ac:picMkLst>
        </pc:picChg>
      </pc:sldChg>
      <pc:sldChg chg="addSp delSp modSp new del mod">
        <pc:chgData name="Χριστίνα Λίτου" userId="6ee2f0c96a9ecf90" providerId="LiveId" clId="{0FB82CBD-F1BE-4110-AE9A-E0244FB19AD4}" dt="2024-03-15T15:59:01.190" v="218" actId="47"/>
        <pc:sldMkLst>
          <pc:docMk/>
          <pc:sldMk cId="2680390104" sldId="263"/>
        </pc:sldMkLst>
        <pc:spChg chg="mod">
          <ac:chgData name="Χριστίνα Λίτου" userId="6ee2f0c96a9ecf90" providerId="LiveId" clId="{0FB82CBD-F1BE-4110-AE9A-E0244FB19AD4}" dt="2024-03-15T15:40:32.803" v="72" actId="122"/>
          <ac:spMkLst>
            <pc:docMk/>
            <pc:sldMk cId="2680390104" sldId="263"/>
            <ac:spMk id="2" creationId="{41A1210A-A349-D1D9-BBAA-58931801F9EE}"/>
          </ac:spMkLst>
        </pc:spChg>
        <pc:spChg chg="del">
          <ac:chgData name="Χριστίνα Λίτου" userId="6ee2f0c96a9ecf90" providerId="LiveId" clId="{0FB82CBD-F1BE-4110-AE9A-E0244FB19AD4}" dt="2024-03-15T15:40:16.115" v="66" actId="931"/>
          <ac:spMkLst>
            <pc:docMk/>
            <pc:sldMk cId="2680390104" sldId="263"/>
            <ac:spMk id="3" creationId="{79B45779-8AC1-595C-635B-710C5EAC2A82}"/>
          </ac:spMkLst>
        </pc:spChg>
        <pc:picChg chg="add mod">
          <ac:chgData name="Χριστίνα Λίτου" userId="6ee2f0c96a9ecf90" providerId="LiveId" clId="{0FB82CBD-F1BE-4110-AE9A-E0244FB19AD4}" dt="2024-03-15T15:40:36.467" v="73" actId="1076"/>
          <ac:picMkLst>
            <pc:docMk/>
            <pc:sldMk cId="2680390104" sldId="263"/>
            <ac:picMk id="5" creationId="{EBB493C1-621D-13A8-BDBF-5FAD7ED71398}"/>
          </ac:picMkLst>
        </pc:picChg>
      </pc:sldChg>
      <pc:sldChg chg="addSp delSp modSp new mod">
        <pc:chgData name="Χριστίνα Λίτου" userId="6ee2f0c96a9ecf90" providerId="LiveId" clId="{0FB82CBD-F1BE-4110-AE9A-E0244FB19AD4}" dt="2024-03-15T16:41:11.189" v="411"/>
        <pc:sldMkLst>
          <pc:docMk/>
          <pc:sldMk cId="4211689496" sldId="264"/>
        </pc:sldMkLst>
        <pc:spChg chg="mod">
          <ac:chgData name="Χριστίνα Λίτου" userId="6ee2f0c96a9ecf90" providerId="LiveId" clId="{0FB82CBD-F1BE-4110-AE9A-E0244FB19AD4}" dt="2024-03-15T16:41:11.189" v="411"/>
          <ac:spMkLst>
            <pc:docMk/>
            <pc:sldMk cId="4211689496" sldId="264"/>
            <ac:spMk id="2" creationId="{CE992364-E370-864D-58A0-1A352EDE8B36}"/>
          </ac:spMkLst>
        </pc:spChg>
        <pc:spChg chg="add del mod">
          <ac:chgData name="Χριστίνα Λίτου" userId="6ee2f0c96a9ecf90" providerId="LiveId" clId="{0FB82CBD-F1BE-4110-AE9A-E0244FB19AD4}" dt="2024-03-15T16:41:11.189" v="411"/>
          <ac:spMkLst>
            <pc:docMk/>
            <pc:sldMk cId="4211689496" sldId="264"/>
            <ac:spMk id="3" creationId="{863A42F0-7B7C-A52C-0ABB-8F7DFFB7ADFB}"/>
          </ac:spMkLst>
        </pc:spChg>
        <pc:picChg chg="add del mod ord">
          <ac:chgData name="Χριστίνα Λίτου" userId="6ee2f0c96a9ecf90" providerId="LiveId" clId="{0FB82CBD-F1BE-4110-AE9A-E0244FB19AD4}" dt="2024-03-15T15:56:03.870" v="80" actId="22"/>
          <ac:picMkLst>
            <pc:docMk/>
            <pc:sldMk cId="4211689496" sldId="264"/>
            <ac:picMk id="5" creationId="{A00C707F-C773-0DE6-378C-EDE7E481C5D2}"/>
          </ac:picMkLst>
        </pc:picChg>
        <pc:picChg chg="add mod">
          <ac:chgData name="Χριστίνα Λίτου" userId="6ee2f0c96a9ecf90" providerId="LiveId" clId="{0FB82CBD-F1BE-4110-AE9A-E0244FB19AD4}" dt="2024-03-15T15:56:52.483" v="194" actId="1076"/>
          <ac:picMkLst>
            <pc:docMk/>
            <pc:sldMk cId="4211689496" sldId="264"/>
            <ac:picMk id="7" creationId="{529DEF4D-7466-1C10-25C4-F78628DA3C1B}"/>
          </ac:picMkLst>
        </pc:picChg>
        <pc:picChg chg="add mod">
          <ac:chgData name="Χριστίνα Λίτου" userId="6ee2f0c96a9ecf90" providerId="LiveId" clId="{0FB82CBD-F1BE-4110-AE9A-E0244FB19AD4}" dt="2024-03-15T15:57:28.559" v="210" actId="1076"/>
          <ac:picMkLst>
            <pc:docMk/>
            <pc:sldMk cId="4211689496" sldId="264"/>
            <ac:picMk id="9" creationId="{271B064E-66CE-848D-4DC0-E1A56F797C32}"/>
          </ac:picMkLst>
        </pc:picChg>
      </pc:sldChg>
      <pc:sldChg chg="addSp delSp modSp new mod">
        <pc:chgData name="Χριστίνα Λίτου" userId="6ee2f0c96a9ecf90" providerId="LiveId" clId="{0FB82CBD-F1BE-4110-AE9A-E0244FB19AD4}" dt="2024-03-15T16:41:11.189" v="411"/>
        <pc:sldMkLst>
          <pc:docMk/>
          <pc:sldMk cId="1292853665" sldId="265"/>
        </pc:sldMkLst>
        <pc:spChg chg="mod">
          <ac:chgData name="Χριστίνα Λίτου" userId="6ee2f0c96a9ecf90" providerId="LiveId" clId="{0FB82CBD-F1BE-4110-AE9A-E0244FB19AD4}" dt="2024-03-15T16:41:11.189" v="411"/>
          <ac:spMkLst>
            <pc:docMk/>
            <pc:sldMk cId="1292853665" sldId="265"/>
            <ac:spMk id="2" creationId="{CFAE47B5-1F4F-79FA-5667-11F77A79FE99}"/>
          </ac:spMkLst>
        </pc:spChg>
        <pc:spChg chg="del">
          <ac:chgData name="Χριστίνα Λίτου" userId="6ee2f0c96a9ecf90" providerId="LiveId" clId="{0FB82CBD-F1BE-4110-AE9A-E0244FB19AD4}" dt="2024-03-15T15:58:29.634" v="214" actId="931"/>
          <ac:spMkLst>
            <pc:docMk/>
            <pc:sldMk cId="1292853665" sldId="265"/>
            <ac:spMk id="3" creationId="{E8F23CFC-37A8-919C-0BE0-BEE74FC99DBD}"/>
          </ac:spMkLst>
        </pc:spChg>
        <pc:picChg chg="add mod">
          <ac:chgData name="Χριστίνα Λίτου" userId="6ee2f0c96a9ecf90" providerId="LiveId" clId="{0FB82CBD-F1BE-4110-AE9A-E0244FB19AD4}" dt="2024-03-15T16:41:11.189" v="411"/>
          <ac:picMkLst>
            <pc:docMk/>
            <pc:sldMk cId="1292853665" sldId="265"/>
            <ac:picMk id="5" creationId="{047EE04A-1431-25E1-A0DB-892FD2E933B5}"/>
          </ac:picMkLst>
        </pc:picChg>
      </pc:sldChg>
      <pc:sldChg chg="addSp delSp modSp new mod">
        <pc:chgData name="Χριστίνα Λίτου" userId="6ee2f0c96a9ecf90" providerId="LiveId" clId="{0FB82CBD-F1BE-4110-AE9A-E0244FB19AD4}" dt="2024-03-15T16:41:11.189" v="411"/>
        <pc:sldMkLst>
          <pc:docMk/>
          <pc:sldMk cId="2720871845" sldId="266"/>
        </pc:sldMkLst>
        <pc:spChg chg="mod">
          <ac:chgData name="Χριστίνα Λίτου" userId="6ee2f0c96a9ecf90" providerId="LiveId" clId="{0FB82CBD-F1BE-4110-AE9A-E0244FB19AD4}" dt="2024-03-15T16:41:11.189" v="411"/>
          <ac:spMkLst>
            <pc:docMk/>
            <pc:sldMk cId="2720871845" sldId="266"/>
            <ac:spMk id="2" creationId="{69DA7BBA-B971-71C4-AE17-BEF69E74EBF9}"/>
          </ac:spMkLst>
        </pc:spChg>
        <pc:spChg chg="del">
          <ac:chgData name="Χριστίνα Λίτου" userId="6ee2f0c96a9ecf90" providerId="LiveId" clId="{0FB82CBD-F1BE-4110-AE9A-E0244FB19AD4}" dt="2024-03-15T16:04:05.361" v="222" actId="931"/>
          <ac:spMkLst>
            <pc:docMk/>
            <pc:sldMk cId="2720871845" sldId="266"/>
            <ac:spMk id="3" creationId="{84EAA237-37EB-2F16-4B3A-163416AE6DC3}"/>
          </ac:spMkLst>
        </pc:spChg>
        <pc:picChg chg="add mod">
          <ac:chgData name="Χριστίνα Λίτου" userId="6ee2f0c96a9ecf90" providerId="LiveId" clId="{0FB82CBD-F1BE-4110-AE9A-E0244FB19AD4}" dt="2024-03-15T16:41:11.189" v="411"/>
          <ac:picMkLst>
            <pc:docMk/>
            <pc:sldMk cId="2720871845" sldId="266"/>
            <ac:picMk id="5" creationId="{E6221667-854A-B11E-1F8B-D9391A252C9E}"/>
          </ac:picMkLst>
        </pc:picChg>
      </pc:sldChg>
      <pc:sldChg chg="addSp delSp modSp new mod">
        <pc:chgData name="Χριστίνα Λίτου" userId="6ee2f0c96a9ecf90" providerId="LiveId" clId="{0FB82CBD-F1BE-4110-AE9A-E0244FB19AD4}" dt="2024-03-15T16:41:11.189" v="411"/>
        <pc:sldMkLst>
          <pc:docMk/>
          <pc:sldMk cId="979439352" sldId="267"/>
        </pc:sldMkLst>
        <pc:spChg chg="mod">
          <ac:chgData name="Χριστίνα Λίτου" userId="6ee2f0c96a9ecf90" providerId="LiveId" clId="{0FB82CBD-F1BE-4110-AE9A-E0244FB19AD4}" dt="2024-03-15T16:41:11.189" v="411"/>
          <ac:spMkLst>
            <pc:docMk/>
            <pc:sldMk cId="979439352" sldId="267"/>
            <ac:spMk id="2" creationId="{3456AF3E-B9DA-0E60-D76F-7A11C913ED07}"/>
          </ac:spMkLst>
        </pc:spChg>
        <pc:spChg chg="del">
          <ac:chgData name="Χριστίνα Λίτου" userId="6ee2f0c96a9ecf90" providerId="LiveId" clId="{0FB82CBD-F1BE-4110-AE9A-E0244FB19AD4}" dt="2024-03-15T16:04:34.642" v="232" actId="931"/>
          <ac:spMkLst>
            <pc:docMk/>
            <pc:sldMk cId="979439352" sldId="267"/>
            <ac:spMk id="3" creationId="{3B9CAB80-4AC4-BC38-118A-00C2B089C2B2}"/>
          </ac:spMkLst>
        </pc:spChg>
        <pc:picChg chg="add mod">
          <ac:chgData name="Χριστίνα Λίτου" userId="6ee2f0c96a9ecf90" providerId="LiveId" clId="{0FB82CBD-F1BE-4110-AE9A-E0244FB19AD4}" dt="2024-03-15T16:41:11.189" v="411"/>
          <ac:picMkLst>
            <pc:docMk/>
            <pc:sldMk cId="979439352" sldId="267"/>
            <ac:picMk id="5" creationId="{519646CA-C7C7-41A4-6994-8E0FE5654344}"/>
          </ac:picMkLst>
        </pc:picChg>
      </pc:sldChg>
      <pc:sldChg chg="addSp delSp modSp new mod">
        <pc:chgData name="Χριστίνα Λίτου" userId="6ee2f0c96a9ecf90" providerId="LiveId" clId="{0FB82CBD-F1BE-4110-AE9A-E0244FB19AD4}" dt="2024-03-15T16:41:11.189" v="411"/>
        <pc:sldMkLst>
          <pc:docMk/>
          <pc:sldMk cId="476163957" sldId="268"/>
        </pc:sldMkLst>
        <pc:spChg chg="mod">
          <ac:chgData name="Χριστίνα Λίτου" userId="6ee2f0c96a9ecf90" providerId="LiveId" clId="{0FB82CBD-F1BE-4110-AE9A-E0244FB19AD4}" dt="2024-03-15T16:41:11.189" v="411"/>
          <ac:spMkLst>
            <pc:docMk/>
            <pc:sldMk cId="476163957" sldId="268"/>
            <ac:spMk id="2" creationId="{C34CB38B-1B4E-16B6-8C9F-EE63A9315651}"/>
          </ac:spMkLst>
        </pc:spChg>
        <pc:spChg chg="del">
          <ac:chgData name="Χριστίνα Λίτου" userId="6ee2f0c96a9ecf90" providerId="LiveId" clId="{0FB82CBD-F1BE-4110-AE9A-E0244FB19AD4}" dt="2024-03-15T16:06:15.985" v="242" actId="931"/>
          <ac:spMkLst>
            <pc:docMk/>
            <pc:sldMk cId="476163957" sldId="268"/>
            <ac:spMk id="3" creationId="{5F993B2C-28C7-1AFB-09F0-16820043BF67}"/>
          </ac:spMkLst>
        </pc:spChg>
        <pc:picChg chg="add mod">
          <ac:chgData name="Χριστίνα Λίτου" userId="6ee2f0c96a9ecf90" providerId="LiveId" clId="{0FB82CBD-F1BE-4110-AE9A-E0244FB19AD4}" dt="2024-03-15T16:41:11.189" v="411"/>
          <ac:picMkLst>
            <pc:docMk/>
            <pc:sldMk cId="476163957" sldId="268"/>
            <ac:picMk id="5" creationId="{FAB31AAC-529D-7F2D-A409-46BD5ACFDF2A}"/>
          </ac:picMkLst>
        </pc:picChg>
      </pc:sldChg>
      <pc:sldChg chg="addSp delSp modSp new mod">
        <pc:chgData name="Χριστίνα Λίτου" userId="6ee2f0c96a9ecf90" providerId="LiveId" clId="{0FB82CBD-F1BE-4110-AE9A-E0244FB19AD4}" dt="2024-03-15T16:41:11.189" v="411"/>
        <pc:sldMkLst>
          <pc:docMk/>
          <pc:sldMk cId="1043058493" sldId="269"/>
        </pc:sldMkLst>
        <pc:spChg chg="mod">
          <ac:chgData name="Χριστίνα Λίτου" userId="6ee2f0c96a9ecf90" providerId="LiveId" clId="{0FB82CBD-F1BE-4110-AE9A-E0244FB19AD4}" dt="2024-03-15T16:41:11.189" v="411"/>
          <ac:spMkLst>
            <pc:docMk/>
            <pc:sldMk cId="1043058493" sldId="269"/>
            <ac:spMk id="2" creationId="{20079092-BB11-7426-DABD-D6B2833D69B3}"/>
          </ac:spMkLst>
        </pc:spChg>
        <pc:spChg chg="del">
          <ac:chgData name="Χριστίνα Λίτου" userId="6ee2f0c96a9ecf90" providerId="LiveId" clId="{0FB82CBD-F1BE-4110-AE9A-E0244FB19AD4}" dt="2024-03-15T16:06:33.489" v="249" actId="931"/>
          <ac:spMkLst>
            <pc:docMk/>
            <pc:sldMk cId="1043058493" sldId="269"/>
            <ac:spMk id="3" creationId="{5A30648D-2CD3-92E8-40FA-47B778C62899}"/>
          </ac:spMkLst>
        </pc:spChg>
        <pc:picChg chg="add mod">
          <ac:chgData name="Χριστίνα Λίτου" userId="6ee2f0c96a9ecf90" providerId="LiveId" clId="{0FB82CBD-F1BE-4110-AE9A-E0244FB19AD4}" dt="2024-03-15T16:41:11.189" v="411"/>
          <ac:picMkLst>
            <pc:docMk/>
            <pc:sldMk cId="1043058493" sldId="269"/>
            <ac:picMk id="5" creationId="{8FD287C2-73A8-36B2-CDC4-C04D756B7DBF}"/>
          </ac:picMkLst>
        </pc:picChg>
      </pc:sldChg>
      <pc:sldChg chg="addSp delSp modSp new mod">
        <pc:chgData name="Χριστίνα Λίτου" userId="6ee2f0c96a9ecf90" providerId="LiveId" clId="{0FB82CBD-F1BE-4110-AE9A-E0244FB19AD4}" dt="2024-03-15T16:41:11.189" v="411"/>
        <pc:sldMkLst>
          <pc:docMk/>
          <pc:sldMk cId="2046299982" sldId="270"/>
        </pc:sldMkLst>
        <pc:spChg chg="mod">
          <ac:chgData name="Χριστίνα Λίτου" userId="6ee2f0c96a9ecf90" providerId="LiveId" clId="{0FB82CBD-F1BE-4110-AE9A-E0244FB19AD4}" dt="2024-03-15T16:41:11.189" v="411"/>
          <ac:spMkLst>
            <pc:docMk/>
            <pc:sldMk cId="2046299982" sldId="270"/>
            <ac:spMk id="2" creationId="{EF74AE33-6308-D6A1-F190-A220CAC98407}"/>
          </ac:spMkLst>
        </pc:spChg>
        <pc:spChg chg="del">
          <ac:chgData name="Χριστίνα Λίτου" userId="6ee2f0c96a9ecf90" providerId="LiveId" clId="{0FB82CBD-F1BE-4110-AE9A-E0244FB19AD4}" dt="2024-03-15T16:07:26.400" v="261" actId="931"/>
          <ac:spMkLst>
            <pc:docMk/>
            <pc:sldMk cId="2046299982" sldId="270"/>
            <ac:spMk id="3" creationId="{3996D398-6373-9275-18D6-CD14C433148F}"/>
          </ac:spMkLst>
        </pc:spChg>
        <pc:spChg chg="add mod">
          <ac:chgData name="Χριστίνα Λίτου" userId="6ee2f0c96a9ecf90" providerId="LiveId" clId="{0FB82CBD-F1BE-4110-AE9A-E0244FB19AD4}" dt="2024-03-15T16:41:11.189" v="411"/>
          <ac:spMkLst>
            <pc:docMk/>
            <pc:sldMk cId="2046299982" sldId="270"/>
            <ac:spMk id="7" creationId="{F8E2B1B5-41E4-36C0-A14F-4288E4E3C187}"/>
          </ac:spMkLst>
        </pc:spChg>
        <pc:picChg chg="add del mod">
          <ac:chgData name="Χριστίνα Λίτου" userId="6ee2f0c96a9ecf90" providerId="LiveId" clId="{0FB82CBD-F1BE-4110-AE9A-E0244FB19AD4}" dt="2024-03-15T16:07:32.434" v="264" actId="478"/>
          <ac:picMkLst>
            <pc:docMk/>
            <pc:sldMk cId="2046299982" sldId="270"/>
            <ac:picMk id="5" creationId="{0CA55C01-9DF8-F871-CCEB-C603F4E5DB6F}"/>
          </ac:picMkLst>
        </pc:picChg>
        <pc:picChg chg="add mod">
          <ac:chgData name="Χριστίνα Λίτου" userId="6ee2f0c96a9ecf90" providerId="LiveId" clId="{0FB82CBD-F1BE-4110-AE9A-E0244FB19AD4}" dt="2024-03-15T16:16:28.044" v="328" actId="1076"/>
          <ac:picMkLst>
            <pc:docMk/>
            <pc:sldMk cId="2046299982" sldId="270"/>
            <ac:picMk id="9" creationId="{7D33DCAC-FFF3-7A1C-B4BD-1AD8FD02A5C7}"/>
          </ac:picMkLst>
        </pc:picChg>
      </pc:sldChg>
      <pc:sldChg chg="addSp delSp modSp new mod">
        <pc:chgData name="Χριστίνα Λίτου" userId="6ee2f0c96a9ecf90" providerId="LiveId" clId="{0FB82CBD-F1BE-4110-AE9A-E0244FB19AD4}" dt="2024-03-15T16:41:11.189" v="411"/>
        <pc:sldMkLst>
          <pc:docMk/>
          <pc:sldMk cId="813291764" sldId="271"/>
        </pc:sldMkLst>
        <pc:spChg chg="mod">
          <ac:chgData name="Χριστίνα Λίτου" userId="6ee2f0c96a9ecf90" providerId="LiveId" clId="{0FB82CBD-F1BE-4110-AE9A-E0244FB19AD4}" dt="2024-03-15T16:41:11.189" v="411"/>
          <ac:spMkLst>
            <pc:docMk/>
            <pc:sldMk cId="813291764" sldId="271"/>
            <ac:spMk id="2" creationId="{F96CFA94-EC1D-54D5-3D09-85176A9C4EA4}"/>
          </ac:spMkLst>
        </pc:spChg>
        <pc:spChg chg="del">
          <ac:chgData name="Χριστίνα Λίτου" userId="6ee2f0c96a9ecf90" providerId="LiveId" clId="{0FB82CBD-F1BE-4110-AE9A-E0244FB19AD4}" dt="2024-03-15T16:25:44.297" v="332" actId="931"/>
          <ac:spMkLst>
            <pc:docMk/>
            <pc:sldMk cId="813291764" sldId="271"/>
            <ac:spMk id="3" creationId="{00E22CF7-921D-37F8-FB81-D688C2DFF21A}"/>
          </ac:spMkLst>
        </pc:spChg>
        <pc:picChg chg="add mod">
          <ac:chgData name="Χριστίνα Λίτου" userId="6ee2f0c96a9ecf90" providerId="LiveId" clId="{0FB82CBD-F1BE-4110-AE9A-E0244FB19AD4}" dt="2024-03-15T16:41:11.189" v="411"/>
          <ac:picMkLst>
            <pc:docMk/>
            <pc:sldMk cId="813291764" sldId="271"/>
            <ac:picMk id="5" creationId="{B0814BEB-D0A5-052B-902F-EA14DD6C8465}"/>
          </ac:picMkLst>
        </pc:picChg>
      </pc:sldChg>
      <pc:sldChg chg="addSp delSp modSp new mod">
        <pc:chgData name="Χριστίνα Λίτου" userId="6ee2f0c96a9ecf90" providerId="LiveId" clId="{0FB82CBD-F1BE-4110-AE9A-E0244FB19AD4}" dt="2024-03-15T16:41:11.189" v="411"/>
        <pc:sldMkLst>
          <pc:docMk/>
          <pc:sldMk cId="931431049" sldId="272"/>
        </pc:sldMkLst>
        <pc:spChg chg="mod">
          <ac:chgData name="Χριστίνα Λίτου" userId="6ee2f0c96a9ecf90" providerId="LiveId" clId="{0FB82CBD-F1BE-4110-AE9A-E0244FB19AD4}" dt="2024-03-15T16:41:11.189" v="411"/>
          <ac:spMkLst>
            <pc:docMk/>
            <pc:sldMk cId="931431049" sldId="272"/>
            <ac:spMk id="2" creationId="{6091AD5B-D53F-D461-F5DE-13E05E29B4BF}"/>
          </ac:spMkLst>
        </pc:spChg>
        <pc:spChg chg="del">
          <ac:chgData name="Χριστίνα Λίτου" userId="6ee2f0c96a9ecf90" providerId="LiveId" clId="{0FB82CBD-F1BE-4110-AE9A-E0244FB19AD4}" dt="2024-03-15T16:26:09.887" v="340" actId="931"/>
          <ac:spMkLst>
            <pc:docMk/>
            <pc:sldMk cId="931431049" sldId="272"/>
            <ac:spMk id="3" creationId="{38B62D6E-E048-E210-B076-376CEDC3F527}"/>
          </ac:spMkLst>
        </pc:spChg>
        <pc:picChg chg="add mod">
          <ac:chgData name="Χριστίνα Λίτου" userId="6ee2f0c96a9ecf90" providerId="LiveId" clId="{0FB82CBD-F1BE-4110-AE9A-E0244FB19AD4}" dt="2024-03-15T16:41:11.189" v="411"/>
          <ac:picMkLst>
            <pc:docMk/>
            <pc:sldMk cId="931431049" sldId="272"/>
            <ac:picMk id="5" creationId="{20566A34-8ADA-E24F-BD17-6DF71425CA3C}"/>
          </ac:picMkLst>
        </pc:picChg>
      </pc:sldChg>
      <pc:sldChg chg="addSp delSp modSp new mod">
        <pc:chgData name="Χριστίνα Λίτου" userId="6ee2f0c96a9ecf90" providerId="LiveId" clId="{0FB82CBD-F1BE-4110-AE9A-E0244FB19AD4}" dt="2024-03-15T16:41:11.189" v="411"/>
        <pc:sldMkLst>
          <pc:docMk/>
          <pc:sldMk cId="586028983" sldId="273"/>
        </pc:sldMkLst>
        <pc:spChg chg="mod">
          <ac:chgData name="Χριστίνα Λίτου" userId="6ee2f0c96a9ecf90" providerId="LiveId" clId="{0FB82CBD-F1BE-4110-AE9A-E0244FB19AD4}" dt="2024-03-15T16:41:11.189" v="411"/>
          <ac:spMkLst>
            <pc:docMk/>
            <pc:sldMk cId="586028983" sldId="273"/>
            <ac:spMk id="2" creationId="{9996C2D4-B6AF-9D3E-64A8-8266A94DF991}"/>
          </ac:spMkLst>
        </pc:spChg>
        <pc:spChg chg="del">
          <ac:chgData name="Χριστίνα Λίτου" userId="6ee2f0c96a9ecf90" providerId="LiveId" clId="{0FB82CBD-F1BE-4110-AE9A-E0244FB19AD4}" dt="2024-03-15T16:26:42.647" v="350" actId="931"/>
          <ac:spMkLst>
            <pc:docMk/>
            <pc:sldMk cId="586028983" sldId="273"/>
            <ac:spMk id="3" creationId="{45E5BC99-E27F-B827-516A-E806B8C49C9D}"/>
          </ac:spMkLst>
        </pc:spChg>
        <pc:picChg chg="add mod">
          <ac:chgData name="Χριστίνα Λίτου" userId="6ee2f0c96a9ecf90" providerId="LiveId" clId="{0FB82CBD-F1BE-4110-AE9A-E0244FB19AD4}" dt="2024-03-15T16:41:11.189" v="411"/>
          <ac:picMkLst>
            <pc:docMk/>
            <pc:sldMk cId="586028983" sldId="273"/>
            <ac:picMk id="5" creationId="{BBE5F63B-188B-EEFB-DF8E-44233F98F349}"/>
          </ac:picMkLst>
        </pc:picChg>
      </pc:sldChg>
      <pc:sldChg chg="addSp delSp modSp new mod">
        <pc:chgData name="Χριστίνα Λίτου" userId="6ee2f0c96a9ecf90" providerId="LiveId" clId="{0FB82CBD-F1BE-4110-AE9A-E0244FB19AD4}" dt="2024-03-15T16:41:11.189" v="411"/>
        <pc:sldMkLst>
          <pc:docMk/>
          <pc:sldMk cId="2150640851" sldId="274"/>
        </pc:sldMkLst>
        <pc:spChg chg="mod">
          <ac:chgData name="Χριστίνα Λίτου" userId="6ee2f0c96a9ecf90" providerId="LiveId" clId="{0FB82CBD-F1BE-4110-AE9A-E0244FB19AD4}" dt="2024-03-15T16:41:11.189" v="411"/>
          <ac:spMkLst>
            <pc:docMk/>
            <pc:sldMk cId="2150640851" sldId="274"/>
            <ac:spMk id="2" creationId="{53F19FBA-74A0-FB7D-5E90-6FB7BAAF0F73}"/>
          </ac:spMkLst>
        </pc:spChg>
        <pc:spChg chg="del">
          <ac:chgData name="Χριστίνα Λίτου" userId="6ee2f0c96a9ecf90" providerId="LiveId" clId="{0FB82CBD-F1BE-4110-AE9A-E0244FB19AD4}" dt="2024-03-15T16:27:06.745" v="360" actId="931"/>
          <ac:spMkLst>
            <pc:docMk/>
            <pc:sldMk cId="2150640851" sldId="274"/>
            <ac:spMk id="3" creationId="{7C9A37D9-6E29-7394-3068-509CE6DA80D8}"/>
          </ac:spMkLst>
        </pc:spChg>
        <pc:picChg chg="add mod">
          <ac:chgData name="Χριστίνα Λίτου" userId="6ee2f0c96a9ecf90" providerId="LiveId" clId="{0FB82CBD-F1BE-4110-AE9A-E0244FB19AD4}" dt="2024-03-15T16:41:11.189" v="411"/>
          <ac:picMkLst>
            <pc:docMk/>
            <pc:sldMk cId="2150640851" sldId="274"/>
            <ac:picMk id="5" creationId="{663C8C4E-C63E-17DC-9B2C-B1A63BDB1724}"/>
          </ac:picMkLst>
        </pc:picChg>
      </pc:sldChg>
      <pc:sldChg chg="addSp delSp modSp new mod">
        <pc:chgData name="Χριστίνα Λίτου" userId="6ee2f0c96a9ecf90" providerId="LiveId" clId="{0FB82CBD-F1BE-4110-AE9A-E0244FB19AD4}" dt="2024-03-15T16:41:11.189" v="411"/>
        <pc:sldMkLst>
          <pc:docMk/>
          <pc:sldMk cId="2322748221" sldId="275"/>
        </pc:sldMkLst>
        <pc:spChg chg="mod">
          <ac:chgData name="Χριστίνα Λίτου" userId="6ee2f0c96a9ecf90" providerId="LiveId" clId="{0FB82CBD-F1BE-4110-AE9A-E0244FB19AD4}" dt="2024-03-15T16:41:11.189" v="411"/>
          <ac:spMkLst>
            <pc:docMk/>
            <pc:sldMk cId="2322748221" sldId="275"/>
            <ac:spMk id="2" creationId="{1E47D006-851D-D257-A034-A7B903C3863D}"/>
          </ac:spMkLst>
        </pc:spChg>
        <pc:spChg chg="del">
          <ac:chgData name="Χριστίνα Λίτου" userId="6ee2f0c96a9ecf90" providerId="LiveId" clId="{0FB82CBD-F1BE-4110-AE9A-E0244FB19AD4}" dt="2024-03-15T16:27:35.498" v="369" actId="931"/>
          <ac:spMkLst>
            <pc:docMk/>
            <pc:sldMk cId="2322748221" sldId="275"/>
            <ac:spMk id="3" creationId="{FA4CA482-4A52-570E-0B97-834DAFBCBDF2}"/>
          </ac:spMkLst>
        </pc:spChg>
        <pc:picChg chg="add mod">
          <ac:chgData name="Χριστίνα Λίτου" userId="6ee2f0c96a9ecf90" providerId="LiveId" clId="{0FB82CBD-F1BE-4110-AE9A-E0244FB19AD4}" dt="2024-03-15T16:41:11.189" v="411"/>
          <ac:picMkLst>
            <pc:docMk/>
            <pc:sldMk cId="2322748221" sldId="275"/>
            <ac:picMk id="5" creationId="{D2317064-0653-8653-67B9-1E403AD8DC6B}"/>
          </ac:picMkLst>
        </pc:picChg>
      </pc:sldChg>
      <pc:sldChg chg="addSp delSp modSp new mod">
        <pc:chgData name="Χριστίνα Λίτου" userId="6ee2f0c96a9ecf90" providerId="LiveId" clId="{0FB82CBD-F1BE-4110-AE9A-E0244FB19AD4}" dt="2024-03-15T16:41:11.189" v="411"/>
        <pc:sldMkLst>
          <pc:docMk/>
          <pc:sldMk cId="3164579589" sldId="276"/>
        </pc:sldMkLst>
        <pc:spChg chg="mod">
          <ac:chgData name="Χριστίνα Λίτου" userId="6ee2f0c96a9ecf90" providerId="LiveId" clId="{0FB82CBD-F1BE-4110-AE9A-E0244FB19AD4}" dt="2024-03-15T16:41:11.189" v="411"/>
          <ac:spMkLst>
            <pc:docMk/>
            <pc:sldMk cId="3164579589" sldId="276"/>
            <ac:spMk id="2" creationId="{7E403C7A-A980-FB7A-B49B-3A57F54D0947}"/>
          </ac:spMkLst>
        </pc:spChg>
        <pc:spChg chg="del">
          <ac:chgData name="Χριστίνα Λίτου" userId="6ee2f0c96a9ecf90" providerId="LiveId" clId="{0FB82CBD-F1BE-4110-AE9A-E0244FB19AD4}" dt="2024-03-15T16:27:58.651" v="377" actId="931"/>
          <ac:spMkLst>
            <pc:docMk/>
            <pc:sldMk cId="3164579589" sldId="276"/>
            <ac:spMk id="3" creationId="{93823783-3E80-DFED-BEC1-048DE1E9C0BF}"/>
          </ac:spMkLst>
        </pc:spChg>
        <pc:picChg chg="add mod">
          <ac:chgData name="Χριστίνα Λίτου" userId="6ee2f0c96a9ecf90" providerId="LiveId" clId="{0FB82CBD-F1BE-4110-AE9A-E0244FB19AD4}" dt="2024-03-15T16:41:11.189" v="411"/>
          <ac:picMkLst>
            <pc:docMk/>
            <pc:sldMk cId="3164579589" sldId="276"/>
            <ac:picMk id="5" creationId="{56389EE0-D5C5-34C5-1BA8-60D446A8F428}"/>
          </ac:picMkLst>
        </pc:picChg>
      </pc:sldChg>
      <pc:sldChg chg="addSp delSp modSp new mod">
        <pc:chgData name="Χριστίνα Λίτου" userId="6ee2f0c96a9ecf90" providerId="LiveId" clId="{0FB82CBD-F1BE-4110-AE9A-E0244FB19AD4}" dt="2024-03-15T16:41:11.189" v="411"/>
        <pc:sldMkLst>
          <pc:docMk/>
          <pc:sldMk cId="425211492" sldId="277"/>
        </pc:sldMkLst>
        <pc:spChg chg="mod">
          <ac:chgData name="Χριστίνα Λίτου" userId="6ee2f0c96a9ecf90" providerId="LiveId" clId="{0FB82CBD-F1BE-4110-AE9A-E0244FB19AD4}" dt="2024-03-15T16:41:11.189" v="411"/>
          <ac:spMkLst>
            <pc:docMk/>
            <pc:sldMk cId="425211492" sldId="277"/>
            <ac:spMk id="2" creationId="{8A224BB7-4FDF-8FC5-3D78-F92FEAE154ED}"/>
          </ac:spMkLst>
        </pc:spChg>
        <pc:spChg chg="del">
          <ac:chgData name="Χριστίνα Λίτου" userId="6ee2f0c96a9ecf90" providerId="LiveId" clId="{0FB82CBD-F1BE-4110-AE9A-E0244FB19AD4}" dt="2024-03-15T16:28:26.560" v="388" actId="931"/>
          <ac:spMkLst>
            <pc:docMk/>
            <pc:sldMk cId="425211492" sldId="277"/>
            <ac:spMk id="3" creationId="{0E010836-4BBF-1FC3-C845-423125371CA4}"/>
          </ac:spMkLst>
        </pc:spChg>
        <pc:picChg chg="add mod">
          <ac:chgData name="Χριστίνα Λίτου" userId="6ee2f0c96a9ecf90" providerId="LiveId" clId="{0FB82CBD-F1BE-4110-AE9A-E0244FB19AD4}" dt="2024-03-15T16:41:11.189" v="411"/>
          <ac:picMkLst>
            <pc:docMk/>
            <pc:sldMk cId="425211492" sldId="277"/>
            <ac:picMk id="5" creationId="{219F1528-65E4-629E-0D97-B71567A8E198}"/>
          </ac:picMkLst>
        </pc:picChg>
      </pc:sldChg>
      <pc:sldChg chg="addSp delSp modSp new mod">
        <pc:chgData name="Χριστίνα Λίτου" userId="6ee2f0c96a9ecf90" providerId="LiveId" clId="{0FB82CBD-F1BE-4110-AE9A-E0244FB19AD4}" dt="2024-03-15T16:41:11.189" v="411"/>
        <pc:sldMkLst>
          <pc:docMk/>
          <pc:sldMk cId="1385857487" sldId="278"/>
        </pc:sldMkLst>
        <pc:spChg chg="mod">
          <ac:chgData name="Χριστίνα Λίτου" userId="6ee2f0c96a9ecf90" providerId="LiveId" clId="{0FB82CBD-F1BE-4110-AE9A-E0244FB19AD4}" dt="2024-03-15T16:41:11.189" v="411"/>
          <ac:spMkLst>
            <pc:docMk/>
            <pc:sldMk cId="1385857487" sldId="278"/>
            <ac:spMk id="2" creationId="{AC0B9AC1-4CEB-8C06-2CB0-E97623C98645}"/>
          </ac:spMkLst>
        </pc:spChg>
        <pc:spChg chg="del">
          <ac:chgData name="Χριστίνα Λίτου" userId="6ee2f0c96a9ecf90" providerId="LiveId" clId="{0FB82CBD-F1BE-4110-AE9A-E0244FB19AD4}" dt="2024-03-15T16:28:47.620" v="398" actId="931"/>
          <ac:spMkLst>
            <pc:docMk/>
            <pc:sldMk cId="1385857487" sldId="278"/>
            <ac:spMk id="3" creationId="{BB66BE64-0F18-8D53-0206-74A6C30CE2D6}"/>
          </ac:spMkLst>
        </pc:spChg>
        <pc:picChg chg="add mod">
          <ac:chgData name="Χριστίνα Λίτου" userId="6ee2f0c96a9ecf90" providerId="LiveId" clId="{0FB82CBD-F1BE-4110-AE9A-E0244FB19AD4}" dt="2024-03-15T16:41:11.189" v="411"/>
          <ac:picMkLst>
            <pc:docMk/>
            <pc:sldMk cId="1385857487" sldId="278"/>
            <ac:picMk id="5" creationId="{DDB977C3-0FA9-ADB8-2BE8-4563DFD34B5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F19EB5F-73B8-7952-DF01-48EED63432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3F083774-20F2-9676-1AAF-94C4B7B6D9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l-GR"/>
              <a:t>Κάντε κλικ για να επεξεργαστείτε τον υπότιτλο του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3E53398E-5B0F-8667-2C6A-53A2C3ED25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A4957-DE5D-4729-9129-43728B419A99}" type="datetimeFigureOut">
              <a:rPr lang="el-GR" smtClean="0"/>
              <a:t>15/3/2024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05AFA81E-AD95-3D01-B073-5EF9472279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B2F2238D-1B0A-F750-63A4-43FBED4401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9501-90CC-4D63-A7E9-4F0891AE3EE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76332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D38A276-435D-225B-B01F-9B48530EE5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246C213F-CFF1-724C-2EFB-0530819E0C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D4E84279-7604-BB4D-F9C9-7F7B878320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A4957-DE5D-4729-9129-43728B419A99}" type="datetimeFigureOut">
              <a:rPr lang="el-GR" smtClean="0"/>
              <a:t>15/3/2024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9A743E2-8FC9-4123-3549-48C3484E82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A5BE808E-48D5-4933-84D4-3B03D9D69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9501-90CC-4D63-A7E9-4F0891AE3EE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37847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>
            <a:extLst>
              <a:ext uri="{FF2B5EF4-FFF2-40B4-BE49-F238E27FC236}">
                <a16:creationId xmlns:a16="http://schemas.microsoft.com/office/drawing/2014/main" id="{2FCBB35B-5F6B-EE6F-0704-05A9883232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ατακόρυφου κειμένου 2">
            <a:extLst>
              <a:ext uri="{FF2B5EF4-FFF2-40B4-BE49-F238E27FC236}">
                <a16:creationId xmlns:a16="http://schemas.microsoft.com/office/drawing/2014/main" id="{50908668-ADEA-DD21-C888-0AE5303DD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15418ABA-B14E-EF04-1E10-A30A86539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A4957-DE5D-4729-9129-43728B419A99}" type="datetimeFigureOut">
              <a:rPr lang="el-GR" smtClean="0"/>
              <a:t>15/3/2024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DF1FCE02-A10F-93FE-5C4D-3396CE49D8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8AFCD8A1-512D-2D8C-C9DD-DD684B706E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9501-90CC-4D63-A7E9-4F0891AE3EE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7541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5790988-CE54-3440-C7C4-BBA1726F7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904B33F8-D32B-4372-D901-D5EC61933A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D733B293-5820-F747-E6F3-80C4A90EE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A4957-DE5D-4729-9129-43728B419A99}" type="datetimeFigureOut">
              <a:rPr lang="el-GR" smtClean="0"/>
              <a:t>15/3/2024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00E828CB-51AE-3CB8-6097-0ACFABB02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82EE2332-E30A-EDFA-01A0-31DD4E67D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9501-90CC-4D63-A7E9-4F0891AE3EE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9992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BD680E5-F90B-9919-8BF9-4041AEE7E9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FD0F1501-281C-DECF-8042-A60D8C9F03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2A9F7166-C7F5-6F31-7F15-C6143FF248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A4957-DE5D-4729-9129-43728B419A99}" type="datetimeFigureOut">
              <a:rPr lang="el-GR" smtClean="0"/>
              <a:t>15/3/2024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9652784B-301A-32DB-5024-0BFEAE39A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EA2AE759-F3C2-53FE-37D4-AF762B7EC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9501-90CC-4D63-A7E9-4F0891AE3EE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0925775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411C0D6-772D-CCF2-9EEF-5E222344AD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564E4CF6-F402-FD1C-50F2-1B6937741A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543A56C7-2116-F0E6-7912-54DFBFC7EF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5DD63D9C-D494-221F-6CA4-5F7233F6A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A4957-DE5D-4729-9129-43728B419A99}" type="datetimeFigureOut">
              <a:rPr lang="el-GR" smtClean="0"/>
              <a:t>15/3/2024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E8EB72DF-5057-2B1F-7270-742DBB27F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3C30B73F-C319-C16A-A597-154C4DB0CA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9501-90CC-4D63-A7E9-4F0891AE3EE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76906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BB2B9D23-8FD0-9BE8-E8E0-AA11ADF1B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8A399183-DED2-B522-EDF8-A8D3D30508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4" name="Θέση περιεχομένου 3">
            <a:extLst>
              <a:ext uri="{FF2B5EF4-FFF2-40B4-BE49-F238E27FC236}">
                <a16:creationId xmlns:a16="http://schemas.microsoft.com/office/drawing/2014/main" id="{7E678EDB-63D4-8F0F-6F4C-237A4C5CA85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5" name="Θέση κειμένου 4">
            <a:extLst>
              <a:ext uri="{FF2B5EF4-FFF2-40B4-BE49-F238E27FC236}">
                <a16:creationId xmlns:a16="http://schemas.microsoft.com/office/drawing/2014/main" id="{2CF57A78-6D28-08B4-7CF3-0DB26307EC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6" name="Θέση περιεχομένου 5">
            <a:extLst>
              <a:ext uri="{FF2B5EF4-FFF2-40B4-BE49-F238E27FC236}">
                <a16:creationId xmlns:a16="http://schemas.microsoft.com/office/drawing/2014/main" id="{80E96D35-7FE9-581C-B56A-D055EBFFA7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7" name="Θέση ημερομηνίας 6">
            <a:extLst>
              <a:ext uri="{FF2B5EF4-FFF2-40B4-BE49-F238E27FC236}">
                <a16:creationId xmlns:a16="http://schemas.microsoft.com/office/drawing/2014/main" id="{568F9DAC-7A2C-07D0-786D-E3374FE94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A4957-DE5D-4729-9129-43728B419A99}" type="datetimeFigureOut">
              <a:rPr lang="el-GR" smtClean="0"/>
              <a:t>15/3/2024</a:t>
            </a:fld>
            <a:endParaRPr lang="el-GR"/>
          </a:p>
        </p:txBody>
      </p:sp>
      <p:sp>
        <p:nvSpPr>
          <p:cNvPr id="8" name="Θέση υποσέλιδου 7">
            <a:extLst>
              <a:ext uri="{FF2B5EF4-FFF2-40B4-BE49-F238E27FC236}">
                <a16:creationId xmlns:a16="http://schemas.microsoft.com/office/drawing/2014/main" id="{E9E8C2D4-361B-D81A-9D14-EF45948ED4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>
            <a:extLst>
              <a:ext uri="{FF2B5EF4-FFF2-40B4-BE49-F238E27FC236}">
                <a16:creationId xmlns:a16="http://schemas.microsoft.com/office/drawing/2014/main" id="{EA00BDE2-B7F5-5445-45AE-691EA98D1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9501-90CC-4D63-A7E9-4F0891AE3EE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82198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4C3CEC5-5AEB-1532-8BD5-1BC1B58C6E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ημερομηνίας 2">
            <a:extLst>
              <a:ext uri="{FF2B5EF4-FFF2-40B4-BE49-F238E27FC236}">
                <a16:creationId xmlns:a16="http://schemas.microsoft.com/office/drawing/2014/main" id="{8E5FCA16-FD2B-B94D-1017-B4E01065A8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A4957-DE5D-4729-9129-43728B419A99}" type="datetimeFigureOut">
              <a:rPr lang="el-GR" smtClean="0"/>
              <a:t>15/3/2024</a:t>
            </a:fld>
            <a:endParaRPr lang="el-GR"/>
          </a:p>
        </p:txBody>
      </p:sp>
      <p:sp>
        <p:nvSpPr>
          <p:cNvPr id="4" name="Θέση υποσέλιδου 3">
            <a:extLst>
              <a:ext uri="{FF2B5EF4-FFF2-40B4-BE49-F238E27FC236}">
                <a16:creationId xmlns:a16="http://schemas.microsoft.com/office/drawing/2014/main" id="{39A92E6E-0064-FEC2-11AB-BFD6E51904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>
            <a:extLst>
              <a:ext uri="{FF2B5EF4-FFF2-40B4-BE49-F238E27FC236}">
                <a16:creationId xmlns:a16="http://schemas.microsoft.com/office/drawing/2014/main" id="{80ACB53C-FE0B-A373-61E3-97E4A5843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9501-90CC-4D63-A7E9-4F0891AE3EE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740223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>
            <a:extLst>
              <a:ext uri="{FF2B5EF4-FFF2-40B4-BE49-F238E27FC236}">
                <a16:creationId xmlns:a16="http://schemas.microsoft.com/office/drawing/2014/main" id="{9C29CFD8-364F-93F6-25FA-D6090B01B8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A4957-DE5D-4729-9129-43728B419A99}" type="datetimeFigureOut">
              <a:rPr lang="el-GR" smtClean="0"/>
              <a:t>15/3/2024</a:t>
            </a:fld>
            <a:endParaRPr lang="el-GR"/>
          </a:p>
        </p:txBody>
      </p:sp>
      <p:sp>
        <p:nvSpPr>
          <p:cNvPr id="3" name="Θέση υποσέλιδου 2">
            <a:extLst>
              <a:ext uri="{FF2B5EF4-FFF2-40B4-BE49-F238E27FC236}">
                <a16:creationId xmlns:a16="http://schemas.microsoft.com/office/drawing/2014/main" id="{2D1BBF1D-DD81-920C-68E7-D4E37CCAED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>
            <a:extLst>
              <a:ext uri="{FF2B5EF4-FFF2-40B4-BE49-F238E27FC236}">
                <a16:creationId xmlns:a16="http://schemas.microsoft.com/office/drawing/2014/main" id="{644F7DE1-9A3D-D28D-178E-5A03FD9CF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9501-90CC-4D63-A7E9-4F0891AE3EE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909697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E382C64-8A62-E3F9-1536-9EC5825A98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E302E674-9BD7-578F-8FB8-95E1DE8F8D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F8EC9916-45B2-D4BA-CFDD-82AB120860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E9AA864B-9FED-7C82-211A-E58027966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A4957-DE5D-4729-9129-43728B419A99}" type="datetimeFigureOut">
              <a:rPr lang="el-GR" smtClean="0"/>
              <a:t>15/3/2024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2F999FF5-117C-7386-F5AA-1B6E852EB3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8C0FDDB2-3C3D-D0BE-811E-75FD72719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9501-90CC-4D63-A7E9-4F0891AE3EE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59748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F0068FC-4F8D-9EBB-A441-F6DFB60C0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εικόνας 2">
            <a:extLst>
              <a:ext uri="{FF2B5EF4-FFF2-40B4-BE49-F238E27FC236}">
                <a16:creationId xmlns:a16="http://schemas.microsoft.com/office/drawing/2014/main" id="{B91887A0-CF3A-2288-84D9-A2171180DA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>
            <a:extLst>
              <a:ext uri="{FF2B5EF4-FFF2-40B4-BE49-F238E27FC236}">
                <a16:creationId xmlns:a16="http://schemas.microsoft.com/office/drawing/2014/main" id="{C657B8C0-4F67-CDDB-66F8-229C6337C4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l-GR"/>
              <a:t>Στυλ κειμένου υποδείγματος</a:t>
            </a:r>
          </a:p>
        </p:txBody>
      </p:sp>
      <p:sp>
        <p:nvSpPr>
          <p:cNvPr id="5" name="Θέση ημερομηνίας 4">
            <a:extLst>
              <a:ext uri="{FF2B5EF4-FFF2-40B4-BE49-F238E27FC236}">
                <a16:creationId xmlns:a16="http://schemas.microsoft.com/office/drawing/2014/main" id="{4DFAFF9A-907C-B2F7-FEB3-A939DA89D1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0A4957-DE5D-4729-9129-43728B419A99}" type="datetimeFigureOut">
              <a:rPr lang="el-GR" smtClean="0"/>
              <a:t>15/3/2024</a:t>
            </a:fld>
            <a:endParaRPr lang="el-GR"/>
          </a:p>
        </p:txBody>
      </p:sp>
      <p:sp>
        <p:nvSpPr>
          <p:cNvPr id="6" name="Θέση υποσέλιδου 5">
            <a:extLst>
              <a:ext uri="{FF2B5EF4-FFF2-40B4-BE49-F238E27FC236}">
                <a16:creationId xmlns:a16="http://schemas.microsoft.com/office/drawing/2014/main" id="{42D206D9-0A1E-38EC-F4B7-D94BE050E8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>
            <a:extLst>
              <a:ext uri="{FF2B5EF4-FFF2-40B4-BE49-F238E27FC236}">
                <a16:creationId xmlns:a16="http://schemas.microsoft.com/office/drawing/2014/main" id="{537A6098-9F57-2FAC-393C-0FE5A8F78B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179501-90CC-4D63-A7E9-4F0891AE3EE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31994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>
            <a:extLst>
              <a:ext uri="{FF2B5EF4-FFF2-40B4-BE49-F238E27FC236}">
                <a16:creationId xmlns:a16="http://schemas.microsoft.com/office/drawing/2014/main" id="{27F3BA4F-8EF3-9BB2-B00A-ABEDC2EF14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/>
              <a:t>Κάντε κλικ για να επεξεργαστείτε τον τίτλο υποδείγματος</a:t>
            </a:r>
          </a:p>
        </p:txBody>
      </p:sp>
      <p:sp>
        <p:nvSpPr>
          <p:cNvPr id="3" name="Θέση κειμένου 2">
            <a:extLst>
              <a:ext uri="{FF2B5EF4-FFF2-40B4-BE49-F238E27FC236}">
                <a16:creationId xmlns:a16="http://schemas.microsoft.com/office/drawing/2014/main" id="{6A435347-6832-BBAE-D00D-F45A7D7EB4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Στυλ κειμένου υποδείγματος</a:t>
            </a:r>
          </a:p>
          <a:p>
            <a:pPr lvl="1"/>
            <a:r>
              <a:rPr lang="el-GR"/>
              <a:t>Δεύτερο επίπεδο</a:t>
            </a:r>
          </a:p>
          <a:p>
            <a:pPr lvl="2"/>
            <a:r>
              <a:rPr lang="el-GR"/>
              <a:t>Τρίτο επίπεδο</a:t>
            </a:r>
          </a:p>
          <a:p>
            <a:pPr lvl="3"/>
            <a:r>
              <a:rPr lang="el-GR"/>
              <a:t>Τέταρτο επίπεδο</a:t>
            </a:r>
          </a:p>
          <a:p>
            <a:pPr lvl="4"/>
            <a:r>
              <a:rPr lang="el-GR"/>
              <a:t>Πέμπτο επίπεδο</a:t>
            </a:r>
          </a:p>
        </p:txBody>
      </p:sp>
      <p:sp>
        <p:nvSpPr>
          <p:cNvPr id="4" name="Θέση ημερομηνίας 3">
            <a:extLst>
              <a:ext uri="{FF2B5EF4-FFF2-40B4-BE49-F238E27FC236}">
                <a16:creationId xmlns:a16="http://schemas.microsoft.com/office/drawing/2014/main" id="{AE17F79C-41CB-0C68-9764-5203252186E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C0A4957-DE5D-4729-9129-43728B419A99}" type="datetimeFigureOut">
              <a:rPr lang="el-GR" smtClean="0"/>
              <a:t>15/3/2024</a:t>
            </a:fld>
            <a:endParaRPr lang="el-GR"/>
          </a:p>
        </p:txBody>
      </p:sp>
      <p:sp>
        <p:nvSpPr>
          <p:cNvPr id="5" name="Θέση υποσέλιδου 4">
            <a:extLst>
              <a:ext uri="{FF2B5EF4-FFF2-40B4-BE49-F238E27FC236}">
                <a16:creationId xmlns:a16="http://schemas.microsoft.com/office/drawing/2014/main" id="{F934C46F-8943-3246-E3B9-6A08E3886C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>
            <a:extLst>
              <a:ext uri="{FF2B5EF4-FFF2-40B4-BE49-F238E27FC236}">
                <a16:creationId xmlns:a16="http://schemas.microsoft.com/office/drawing/2014/main" id="{B62883AA-46F8-8A6D-0DB3-BDCA1E6D3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E179501-90CC-4D63-A7E9-4F0891AE3EE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498929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wzdXEfEsR7R2F2E9YaMw9-CdVHhb8I6U/view" TargetMode="External"/><Relationship Id="rId2" Type="http://schemas.openxmlformats.org/officeDocument/2006/relationships/hyperlink" Target="https://drive.google.com/file/d/1DGCQgSOxjWZuQ68kxJBW7YdFUd_utZf2/view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rive.google.com/file/d/1hDS_qoRtPr6wzsNmpprr_d2UdW7d5rPz/view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60902C0-666B-63E8-2ECB-64335AB9C1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/>
              <a:t>Εγκατάσταση</a:t>
            </a:r>
          </a:p>
        </p:txBody>
      </p:sp>
      <p:sp>
        <p:nvSpPr>
          <p:cNvPr id="3" name="Υπότιτλος 2">
            <a:extLst>
              <a:ext uri="{FF2B5EF4-FFF2-40B4-BE49-F238E27FC236}">
                <a16:creationId xmlns:a16="http://schemas.microsoft.com/office/drawing/2014/main" id="{8B63BA28-2CB8-0313-1EBB-2AB9EA992D7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l-GR" sz="1800" b="1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Σύνταξη:</a:t>
            </a:r>
            <a:br>
              <a:rPr lang="el-GR" sz="1800" b="1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</a:br>
            <a:r>
              <a:rPr lang="el-GR" dirty="0"/>
              <a:t>Λίτου Χριστίνα</a:t>
            </a:r>
          </a:p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l-GR" sz="1800" b="0" i="0" u="none" strike="noStrike" dirty="0">
                <a:solidFill>
                  <a:srgbClr val="666666"/>
                </a:solidFill>
                <a:effectLst/>
                <a:latin typeface="Verdana" panose="020B0604030504040204" pitchFamily="34" charset="0"/>
              </a:rPr>
              <a:t>Προπτυχιακή Φοιτήτρια του τμήματος Φυσικής, Α.Π.Θ (Ελλάδα)</a:t>
            </a:r>
          </a:p>
          <a:p>
            <a:pPr algn="ctr" rtl="0">
              <a:spcBef>
                <a:spcPts val="0"/>
              </a:spcBef>
              <a:spcAft>
                <a:spcPts val="0"/>
              </a:spcAft>
            </a:pPr>
            <a:endParaRPr lang="el-GR" sz="1800" b="0" i="0" u="none" strike="noStrike" dirty="0">
              <a:solidFill>
                <a:srgbClr val="666666"/>
              </a:solidFill>
              <a:effectLst/>
              <a:latin typeface="Verdana" panose="020B0604030504040204" pitchFamily="34" charset="0"/>
            </a:endParaRPr>
          </a:p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l-GR" b="0" dirty="0" err="1">
                <a:effectLst/>
              </a:rPr>
              <a:t>Ρογκότη</a:t>
            </a:r>
            <a:r>
              <a:rPr lang="el-GR" b="0" dirty="0">
                <a:effectLst/>
              </a:rPr>
              <a:t> Κατερίνα- Μαρία</a:t>
            </a:r>
          </a:p>
          <a:p>
            <a:pPr>
              <a:spcBef>
                <a:spcPts val="0"/>
              </a:spcBef>
            </a:pPr>
            <a:r>
              <a:rPr lang="el-GR" sz="1900" dirty="0">
                <a:solidFill>
                  <a:srgbClr val="666666"/>
                </a:solidFill>
                <a:latin typeface="Verdana" panose="020B0604030504040204" pitchFamily="34" charset="0"/>
              </a:rPr>
              <a:t>Προπτυχιακή Φοιτήτρια του τμήματος Φυσικής, Α.Π.Θ (Ελλάδα)</a:t>
            </a:r>
          </a:p>
          <a:p>
            <a:pPr algn="ctr" rtl="0">
              <a:spcBef>
                <a:spcPts val="0"/>
              </a:spcBef>
              <a:spcAft>
                <a:spcPts val="0"/>
              </a:spcAft>
            </a:pPr>
            <a:br>
              <a:rPr lang="el-GR" b="0" dirty="0">
                <a:effectLst/>
              </a:rPr>
            </a:br>
            <a:r>
              <a:rPr lang="el-GR" sz="1800" b="1" i="0" u="none" strike="noStrike" dirty="0" err="1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Υπο</a:t>
            </a:r>
            <a:r>
              <a:rPr lang="el-GR" sz="1800" b="1" i="0" u="none" strike="noStrike" dirty="0">
                <a:solidFill>
                  <a:srgbClr val="000000"/>
                </a:solidFill>
                <a:effectLst/>
                <a:latin typeface="Verdana" panose="020B0604030504040204" pitchFamily="34" charset="0"/>
              </a:rPr>
              <a:t> την εποπτεία:</a:t>
            </a:r>
            <a:endParaRPr lang="el-GR" b="0" dirty="0">
              <a:effectLst/>
            </a:endParaRPr>
          </a:p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l-GR" dirty="0" err="1"/>
              <a:t>Ph.D</a:t>
            </a:r>
            <a:r>
              <a:rPr lang="el-GR" dirty="0"/>
              <a:t>. </a:t>
            </a:r>
            <a:r>
              <a:rPr lang="el-GR" dirty="0" err="1"/>
              <a:t>Yiota</a:t>
            </a:r>
            <a:r>
              <a:rPr lang="el-GR" dirty="0"/>
              <a:t> </a:t>
            </a:r>
            <a:r>
              <a:rPr lang="el-GR" dirty="0" err="1"/>
              <a:t>Foka</a:t>
            </a:r>
            <a:endParaRPr lang="el-GR" dirty="0"/>
          </a:p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l-GR" sz="1800" b="0" i="0" u="none" strike="noStrike" dirty="0" err="1">
                <a:solidFill>
                  <a:srgbClr val="44546A"/>
                </a:solidFill>
                <a:effectLst/>
                <a:latin typeface="Verdana" panose="020B0604030504040204" pitchFamily="34" charset="0"/>
              </a:rPr>
              <a:t>IPPOG’s</a:t>
            </a:r>
            <a:r>
              <a:rPr lang="el-GR" sz="1800" b="0" i="0" u="none" strike="noStrike" dirty="0">
                <a:solidFill>
                  <a:srgbClr val="44546A"/>
                </a:solidFill>
                <a:effectLst/>
                <a:latin typeface="Verdana" panose="020B0604030504040204" pitchFamily="34" charset="0"/>
              </a:rPr>
              <a:t> </a:t>
            </a:r>
            <a:r>
              <a:rPr lang="el-GR" sz="1800" b="0" i="0" u="none" strike="noStrike" dirty="0" err="1">
                <a:solidFill>
                  <a:srgbClr val="44546A"/>
                </a:solidFill>
                <a:effectLst/>
                <a:latin typeface="Verdana" panose="020B0604030504040204" pitchFamily="34" charset="0"/>
              </a:rPr>
              <a:t>Member</a:t>
            </a:r>
            <a:endParaRPr lang="el-GR" b="0" dirty="0">
              <a:effectLst/>
            </a:endParaRPr>
          </a:p>
          <a:p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0310578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9DA7BBA-B971-71C4-AE17-BEF69E74E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Windows 64-bit</a:t>
            </a:r>
            <a:endParaRPr lang="el-GR" dirty="0"/>
          </a:p>
        </p:txBody>
      </p:sp>
      <p:pic>
        <p:nvPicPr>
          <p:cNvPr id="5" name="Θέση περιεχομένου 4" descr="Εικόνα που περιέχει κείμενο, στιγμιότυπο οθόνης, λογισμικό, υπολογιστής&#10;&#10;Περιγραφή που δημιουργήθηκε αυτόματα">
            <a:extLst>
              <a:ext uri="{FF2B5EF4-FFF2-40B4-BE49-F238E27FC236}">
                <a16:creationId xmlns:a16="http://schemas.microsoft.com/office/drawing/2014/main" id="{E6221667-854A-B11E-1F8B-D9391A252C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27208718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3456AF3E-B9DA-0E60-D76F-7A11C913ED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Windows 64-bit</a:t>
            </a:r>
            <a:endParaRPr lang="el-GR" dirty="0"/>
          </a:p>
        </p:txBody>
      </p:sp>
      <p:pic>
        <p:nvPicPr>
          <p:cNvPr id="5" name="Θέση περιεχομένου 4" descr="Εικόνα που περιέχει κείμενο, ηλεκτρονικές συσκευές, στιγμιότυπο οθόνης, λογισμικό&#10;&#10;Περιγραφή που δημιουργήθηκε αυτόματα">
            <a:extLst>
              <a:ext uri="{FF2B5EF4-FFF2-40B4-BE49-F238E27FC236}">
                <a16:creationId xmlns:a16="http://schemas.microsoft.com/office/drawing/2014/main" id="{519646CA-C7C7-41A4-6994-8E0FE565434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9794393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34CB38B-1B4E-16B6-8C9F-EE63A9315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Windows 64-bit</a:t>
            </a:r>
            <a:endParaRPr lang="el-GR" dirty="0"/>
          </a:p>
        </p:txBody>
      </p:sp>
      <p:pic>
        <p:nvPicPr>
          <p:cNvPr id="5" name="Θέση περιεχομένου 4" descr="Εικόνα που περιέχει κείμενο, ηλεκτρονικές συσκευές, στιγμιότυπο οθόνης, λογισμικό&#10;&#10;Περιγραφή που δημιουργήθηκε αυτόματα">
            <a:extLst>
              <a:ext uri="{FF2B5EF4-FFF2-40B4-BE49-F238E27FC236}">
                <a16:creationId xmlns:a16="http://schemas.microsoft.com/office/drawing/2014/main" id="{FAB31AAC-529D-7F2D-A409-46BD5ACFDF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4761639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0079092-BB11-7426-DABD-D6B2833D69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Windows 64-bit</a:t>
            </a:r>
            <a:endParaRPr lang="el-GR" dirty="0"/>
          </a:p>
        </p:txBody>
      </p:sp>
      <p:pic>
        <p:nvPicPr>
          <p:cNvPr id="5" name="Θέση περιεχομένου 4" descr="Εικόνα που περιέχει κείμενο, ηλεκτρονικές συσκευές, στιγμιότυπο οθόνης, λογισμικό&#10;&#10;Περιγραφή που δημιουργήθηκε αυτόματα">
            <a:extLst>
              <a:ext uri="{FF2B5EF4-FFF2-40B4-BE49-F238E27FC236}">
                <a16:creationId xmlns:a16="http://schemas.microsoft.com/office/drawing/2014/main" id="{8FD287C2-73A8-36B2-CDC4-C04D756B7D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10430584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EF74AE33-6308-D6A1-F190-A220CAC98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Windows 64-bit</a:t>
            </a:r>
            <a:endParaRPr lang="el-GR" dirty="0"/>
          </a:p>
        </p:txBody>
      </p:sp>
      <p:sp>
        <p:nvSpPr>
          <p:cNvPr id="7" name="Θέση περιεχομένου 6">
            <a:extLst>
              <a:ext uri="{FF2B5EF4-FFF2-40B4-BE49-F238E27FC236}">
                <a16:creationId xmlns:a16="http://schemas.microsoft.com/office/drawing/2014/main" id="{F8E2B1B5-41E4-36C0-A14F-4288E4E3C1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Πατήστε το εικονίδιο στην αρχική σας: </a:t>
            </a:r>
          </a:p>
        </p:txBody>
      </p:sp>
      <p:pic>
        <p:nvPicPr>
          <p:cNvPr id="9" name="Εικόνα 8">
            <a:extLst>
              <a:ext uri="{FF2B5EF4-FFF2-40B4-BE49-F238E27FC236}">
                <a16:creationId xmlns:a16="http://schemas.microsoft.com/office/drawing/2014/main" id="{7D33DCAC-FFF3-7A1C-B4BD-1AD8FD02A5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2096" y="2606675"/>
            <a:ext cx="1327808" cy="1327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2999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F96CFA94-EC1D-54D5-3D09-85176A9C4E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Windows 64-bit</a:t>
            </a:r>
            <a:endParaRPr lang="el-GR" dirty="0"/>
          </a:p>
        </p:txBody>
      </p:sp>
      <p:pic>
        <p:nvPicPr>
          <p:cNvPr id="5" name="Θέση περιεχομένου 4" descr="Εικόνα που περιέχει κείμενο, στιγμιότυπο οθόνης, λογισμικό πολυμέσων, υπολογιστής&#10;&#10;Περιγραφή που δημιουργήθηκε αυτόματα">
            <a:extLst>
              <a:ext uri="{FF2B5EF4-FFF2-40B4-BE49-F238E27FC236}">
                <a16:creationId xmlns:a16="http://schemas.microsoft.com/office/drawing/2014/main" id="{B0814BEB-D0A5-052B-902F-EA14DD6C84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8132917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091AD5B-D53F-D461-F5DE-13E05E29B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Windows 64-bit</a:t>
            </a:r>
            <a:endParaRPr lang="el-GR" dirty="0"/>
          </a:p>
        </p:txBody>
      </p:sp>
      <p:pic>
        <p:nvPicPr>
          <p:cNvPr id="5" name="Θέση περιεχομένου 4" descr="Εικόνα που περιέχει στιγμιότυπο οθόνης, λογισμικό, κείμενο, λογισμικό πολυμέσων&#10;&#10;Περιγραφή που δημιουργήθηκε αυτόματα">
            <a:extLst>
              <a:ext uri="{FF2B5EF4-FFF2-40B4-BE49-F238E27FC236}">
                <a16:creationId xmlns:a16="http://schemas.microsoft.com/office/drawing/2014/main" id="{20566A34-8ADA-E24F-BD17-6DF71425CA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931431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9996C2D4-B6AF-9D3E-64A8-8266A94DF9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Windows 64-bit</a:t>
            </a:r>
            <a:endParaRPr lang="el-GR" dirty="0"/>
          </a:p>
        </p:txBody>
      </p:sp>
      <p:pic>
        <p:nvPicPr>
          <p:cNvPr id="5" name="Θέση περιεχομένου 4" descr="Εικόνα που περιέχει στιγμιότυπο οθόνης, κείμενο, λογισμικό, λογισμικό πολυμέσων&#10;&#10;Περιγραφή που δημιουργήθηκε αυτόματα">
            <a:extLst>
              <a:ext uri="{FF2B5EF4-FFF2-40B4-BE49-F238E27FC236}">
                <a16:creationId xmlns:a16="http://schemas.microsoft.com/office/drawing/2014/main" id="{BBE5F63B-188B-EEFB-DF8E-44233F98F34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5860289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53F19FBA-74A0-FB7D-5E90-6FB7BAAF0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Windows 64-bit</a:t>
            </a:r>
            <a:endParaRPr lang="el-GR" dirty="0"/>
          </a:p>
        </p:txBody>
      </p:sp>
      <p:pic>
        <p:nvPicPr>
          <p:cNvPr id="5" name="Θέση περιεχομένου 4" descr="Εικόνα που περιέχει κείμενο, στιγμιότυπο οθόνης, λογισμικό, λογισμικό πολυμέσων&#10;&#10;Περιγραφή που δημιουργήθηκε αυτόματα">
            <a:extLst>
              <a:ext uri="{FF2B5EF4-FFF2-40B4-BE49-F238E27FC236}">
                <a16:creationId xmlns:a16="http://schemas.microsoft.com/office/drawing/2014/main" id="{663C8C4E-C63E-17DC-9B2C-B1A63BDB17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21506408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E47D006-851D-D257-A034-A7B903C386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Windows 64-bit</a:t>
            </a:r>
            <a:endParaRPr lang="el-GR" dirty="0"/>
          </a:p>
        </p:txBody>
      </p:sp>
      <p:pic>
        <p:nvPicPr>
          <p:cNvPr id="5" name="Θέση περιεχομένου 4" descr="Εικόνα που περιέχει κείμενο, στιγμιότυπο οθόνης, λογισμικό, λογισμικό πολυμέσων&#10;&#10;Περιγραφή που δημιουργήθηκε αυτόματα">
            <a:extLst>
              <a:ext uri="{FF2B5EF4-FFF2-40B4-BE49-F238E27FC236}">
                <a16:creationId xmlns:a16="http://schemas.microsoft.com/office/drawing/2014/main" id="{D2317064-0653-8653-67B9-1E403AD8DC6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2322748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350FCEDB-1EF3-9B3B-FF44-121215981E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3463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endParaRPr lang="el-GR" sz="1800" b="0" i="0" u="sng" strike="noStrike" dirty="0">
              <a:solidFill>
                <a:srgbClr val="0563C1"/>
              </a:solidFill>
              <a:effectLst/>
              <a:latin typeface="Arial" panose="020B0604020202020204" pitchFamily="34" charset="0"/>
              <a:hlinkClick r:id="rId2"/>
            </a:endParaRPr>
          </a:p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Windows 64-bit:</a:t>
            </a:r>
            <a:r>
              <a:rPr lang="en-GB" dirty="0"/>
              <a:t> </a:t>
            </a:r>
            <a:r>
              <a:rPr lang="en-GB" sz="1800" u="sng" dirty="0">
                <a:solidFill>
                  <a:srgbClr val="0563C1"/>
                </a:solidFill>
                <a:latin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https://drive.google.com/file/d/1DGCQgSOxjWZuQ68kxJBW7YdFUd_utZf2/view</a:t>
            </a:r>
            <a:endParaRPr lang="en-GB" sz="1800" u="sng" dirty="0">
              <a:solidFill>
                <a:srgbClr val="0563C1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Linux 64-bit:</a:t>
            </a:r>
          </a:p>
          <a:p>
            <a:pPr marL="0" indent="0">
              <a:buNone/>
            </a:pPr>
            <a:r>
              <a:rPr lang="en-GB" sz="1800" b="0" i="0" u="sng" strike="noStrike" dirty="0">
                <a:solidFill>
                  <a:srgbClr val="0563C1"/>
                </a:solidFill>
                <a:effectLst/>
                <a:latin typeface="Arial" panose="020B0604020202020204" pitchFamily="34" charset="0"/>
                <a:hlinkClick r:id="rId3"/>
              </a:rPr>
              <a:t>https://drive.google.com/file/d/1wzdXEfEsR7R2F2E9YaMw9-CdVHhb8I6U/view</a:t>
            </a:r>
            <a:endParaRPr lang="el-GR" sz="1800" b="0" i="0" u="sng" strike="noStrike" dirty="0">
              <a:solidFill>
                <a:srgbClr val="0563C1"/>
              </a:solidFill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en-GB" dirty="0">
                <a:solidFill>
                  <a:srgbClr val="000000"/>
                </a:solidFill>
                <a:latin typeface="Arial" panose="020B0604020202020204" pitchFamily="34" charset="0"/>
              </a:rPr>
              <a:t>Mac 64-bit:</a:t>
            </a:r>
          </a:p>
          <a:p>
            <a:pPr marL="0" indent="0">
              <a:buNone/>
            </a:pPr>
            <a:r>
              <a:rPr lang="en-GB" sz="1800" b="0" i="0" u="sng" strike="noStrike" dirty="0">
                <a:solidFill>
                  <a:srgbClr val="0563C1"/>
                </a:solidFill>
                <a:effectLst/>
                <a:latin typeface="Arial" panose="020B0604020202020204" pitchFamily="34" charset="0"/>
                <a:hlinkClick r:id="rId4"/>
              </a:rPr>
              <a:t>https://drive.google.com/file/d/1hDS_qoRtPr6wzsNmpprr_d2UdW7d5rPz/view</a:t>
            </a:r>
            <a:endParaRPr lang="el-GR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4360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E403C7A-A980-FB7A-B49B-3A57F54D09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Windows 64-bit</a:t>
            </a:r>
            <a:endParaRPr lang="el-GR" dirty="0"/>
          </a:p>
        </p:txBody>
      </p:sp>
      <p:pic>
        <p:nvPicPr>
          <p:cNvPr id="5" name="Θέση περιεχομένου 4" descr="Εικόνα που περιέχει κείμενο, στιγμιότυπο οθόνης, λογισμικό, λογισμικό πολυμέσων&#10;&#10;Περιγραφή που δημιουργήθηκε αυτόματα">
            <a:extLst>
              <a:ext uri="{FF2B5EF4-FFF2-40B4-BE49-F238E27FC236}">
                <a16:creationId xmlns:a16="http://schemas.microsoft.com/office/drawing/2014/main" id="{56389EE0-D5C5-34C5-1BA8-60D446A8F4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31645795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8A224BB7-4FDF-8FC5-3D78-F92FEAE15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Windows 64-bit</a:t>
            </a:r>
            <a:endParaRPr lang="el-GR" dirty="0"/>
          </a:p>
        </p:txBody>
      </p:sp>
      <p:pic>
        <p:nvPicPr>
          <p:cNvPr id="5" name="Θέση περιεχομένου 4" descr="Εικόνα που περιέχει κείμενο, στιγμιότυπο οθόνης, λογισμικό, λογισμικό πολυμέσων&#10;&#10;Περιγραφή που δημιουργήθηκε αυτόματα">
            <a:extLst>
              <a:ext uri="{FF2B5EF4-FFF2-40B4-BE49-F238E27FC236}">
                <a16:creationId xmlns:a16="http://schemas.microsoft.com/office/drawing/2014/main" id="{219F1528-65E4-629E-0D97-B71567A8E19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4252114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C0B9AC1-4CEB-8C06-2CB0-E97623C9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Windows 64-bit</a:t>
            </a:r>
            <a:endParaRPr lang="el-GR" dirty="0"/>
          </a:p>
        </p:txBody>
      </p:sp>
      <p:pic>
        <p:nvPicPr>
          <p:cNvPr id="5" name="Θέση περιεχομένου 4" descr="Εικόνα που περιέχει κείμενο, στιγμιότυπο οθόνης, λογισμικό, λογισμικό πολυμέσων&#10;&#10;Περιγραφή που δημιουργήθηκε αυτόματα">
            <a:extLst>
              <a:ext uri="{FF2B5EF4-FFF2-40B4-BE49-F238E27FC236}">
                <a16:creationId xmlns:a16="http://schemas.microsoft.com/office/drawing/2014/main" id="{DDB977C3-0FA9-ADB8-2BE8-4563DFD34B5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1385857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A2C2E37B-4C6A-FDAA-E831-71DE66E475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Windows 64-bit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D1D7DFC0-4B9F-5344-BF40-7252C380C3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920822"/>
            <a:ext cx="10515600" cy="4351338"/>
          </a:xfrm>
        </p:spPr>
        <p:txBody>
          <a:bodyPr/>
          <a:lstStyle/>
          <a:p>
            <a:pPr marL="0" indent="0" algn="just" rtl="0">
              <a:spcBef>
                <a:spcPts val="0"/>
              </a:spcBef>
              <a:spcAft>
                <a:spcPts val="800"/>
              </a:spcAft>
              <a:buNone/>
            </a:pPr>
            <a:endParaRPr lang="el-GR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 algn="just" rtl="0">
              <a:spcBef>
                <a:spcPts val="0"/>
              </a:spcBef>
              <a:spcAft>
                <a:spcPts val="800"/>
              </a:spcAft>
              <a:buNone/>
            </a:pPr>
            <a:endParaRPr lang="el-GR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 algn="just" rtl="0">
              <a:spcBef>
                <a:spcPts val="0"/>
              </a:spcBef>
              <a:spcAft>
                <a:spcPts val="800"/>
              </a:spcAft>
              <a:buNone/>
            </a:pPr>
            <a:endParaRPr lang="el-GR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 algn="just" rtl="0">
              <a:spcBef>
                <a:spcPts val="0"/>
              </a:spcBef>
              <a:spcAft>
                <a:spcPts val="800"/>
              </a:spcAft>
              <a:buNone/>
            </a:pPr>
            <a:endParaRPr lang="el-GR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 algn="just" rtl="0">
              <a:spcBef>
                <a:spcPts val="0"/>
              </a:spcBef>
              <a:spcAft>
                <a:spcPts val="800"/>
              </a:spcAft>
              <a:buNone/>
            </a:pPr>
            <a:endParaRPr lang="el-GR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 algn="just" rtl="0">
              <a:spcBef>
                <a:spcPts val="0"/>
              </a:spcBef>
              <a:spcAft>
                <a:spcPts val="800"/>
              </a:spcAft>
              <a:buNone/>
            </a:pPr>
            <a:endParaRPr lang="el-GR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 algn="just" rtl="0">
              <a:spcBef>
                <a:spcPts val="0"/>
              </a:spcBef>
              <a:spcAft>
                <a:spcPts val="800"/>
              </a:spcAft>
              <a:buNone/>
            </a:pPr>
            <a:endParaRPr lang="el-GR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 algn="just" rtl="0">
              <a:spcBef>
                <a:spcPts val="0"/>
              </a:spcBef>
              <a:spcAft>
                <a:spcPts val="800"/>
              </a:spcAft>
              <a:buNone/>
            </a:pPr>
            <a:endParaRPr lang="el-GR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 algn="just" rtl="0">
              <a:spcBef>
                <a:spcPts val="0"/>
              </a:spcBef>
              <a:spcAft>
                <a:spcPts val="800"/>
              </a:spcAft>
              <a:buNone/>
            </a:pPr>
            <a:endParaRPr lang="el-GR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 algn="just" rtl="0">
              <a:spcBef>
                <a:spcPts val="0"/>
              </a:spcBef>
              <a:spcAft>
                <a:spcPts val="800"/>
              </a:spcAft>
              <a:buNone/>
            </a:pPr>
            <a:endParaRPr lang="el-GR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 algn="just" rtl="0">
              <a:spcBef>
                <a:spcPts val="0"/>
              </a:spcBef>
              <a:spcAft>
                <a:spcPts val="800"/>
              </a:spcAft>
              <a:buNone/>
            </a:pPr>
            <a:endParaRPr lang="el-GR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 algn="just" rtl="0">
              <a:spcBef>
                <a:spcPts val="0"/>
              </a:spcBef>
              <a:spcAft>
                <a:spcPts val="800"/>
              </a:spcAft>
              <a:buNone/>
            </a:pPr>
            <a:endParaRPr lang="el-GR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 algn="just" rtl="0">
              <a:spcBef>
                <a:spcPts val="0"/>
              </a:spcBef>
              <a:spcAft>
                <a:spcPts val="800"/>
              </a:spcAft>
              <a:buNone/>
            </a:pPr>
            <a:endParaRPr lang="el-GR" sz="18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el-GR" dirty="0"/>
          </a:p>
        </p:txBody>
      </p:sp>
      <p:pic>
        <p:nvPicPr>
          <p:cNvPr id="6" name="Εικόνα 5" descr="Εικόνα που περιέχει κείμενο, στιγμιότυπο οθόνης, λογισμικό, λογισμικό πολυμέσων&#10;&#10;Περιγραφή που δημιουργήθηκε αυτόματα">
            <a:extLst>
              <a:ext uri="{FF2B5EF4-FFF2-40B4-BE49-F238E27FC236}">
                <a16:creationId xmlns:a16="http://schemas.microsoft.com/office/drawing/2014/main" id="{E61C51E3-9D43-B59A-053B-B8D9DB6C09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898" y="934697"/>
            <a:ext cx="9442203" cy="5311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4846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7E2F74A3-6B23-79D1-D147-49BE6EF4C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8946"/>
            <a:ext cx="10515600" cy="1325563"/>
          </a:xfrm>
        </p:spPr>
        <p:txBody>
          <a:bodyPr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Windows 64-bit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A872BD92-C82B-A3D0-44CD-B60AAA1C1A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/>
          <a:lstStyle/>
          <a:p>
            <a:pPr marL="0" indent="0">
              <a:buNone/>
            </a:pPr>
            <a:br>
              <a:rPr lang="el-GR" dirty="0"/>
            </a:br>
            <a:endParaRPr lang="el-GR" dirty="0"/>
          </a:p>
        </p:txBody>
      </p:sp>
      <p:pic>
        <p:nvPicPr>
          <p:cNvPr id="6" name="Εικόνα 5" descr="Εικόνα που περιέχει κείμενο, ηλεκτρονικές συσκευές, στιγμιότυπο οθόνης, λογισμικό&#10;&#10;Περιγραφή που δημιουργήθηκε αυτόματα">
            <a:extLst>
              <a:ext uri="{FF2B5EF4-FFF2-40B4-BE49-F238E27FC236}">
                <a16:creationId xmlns:a16="http://schemas.microsoft.com/office/drawing/2014/main" id="{EBA41FDB-DEC5-D120-2E32-530EE042BD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5862" y="1067394"/>
            <a:ext cx="9820275" cy="5523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80275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62FEAB79-E84F-B889-33DA-A92E6EC0C2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8870"/>
            <a:ext cx="10515600" cy="1325563"/>
          </a:xfrm>
        </p:spPr>
        <p:txBody>
          <a:bodyPr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Windows 64-bit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5BA1C57-5C1B-1CDE-AF8C-8C2C46AE38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8828" y="1253331"/>
            <a:ext cx="10515600" cy="4351338"/>
          </a:xfrm>
        </p:spPr>
        <p:txBody>
          <a:bodyPr/>
          <a:lstStyle/>
          <a:p>
            <a:pPr marL="0" indent="0">
              <a:buNone/>
            </a:pPr>
            <a:br>
              <a:rPr lang="el-GR" dirty="0"/>
            </a:br>
            <a:endParaRPr lang="el-GR" dirty="0"/>
          </a:p>
        </p:txBody>
      </p:sp>
      <p:pic>
        <p:nvPicPr>
          <p:cNvPr id="6" name="Εικόνα 5" descr="Εικόνα που περιέχει κείμενο, ηλεκτρονικές συσκευές, στιγμιότυπο οθόνης, λογισμικό&#10;&#10;Περιγραφή που δημιουργήθηκε αυτόματα">
            <a:extLst>
              <a:ext uri="{FF2B5EF4-FFF2-40B4-BE49-F238E27FC236}">
                <a16:creationId xmlns:a16="http://schemas.microsoft.com/office/drawing/2014/main" id="{06E3B404-7C11-C733-DD71-0E56DF7CCA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387" y="1145941"/>
            <a:ext cx="9801225" cy="5513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30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1280B119-54BC-C509-05B2-945EAA33B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Windows 64-bit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502FB91C-C8E4-A566-2C37-3CEF7388ED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br>
              <a:rPr lang="el-GR" sz="18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endParaRPr lang="el-GR" dirty="0"/>
          </a:p>
        </p:txBody>
      </p:sp>
      <p:pic>
        <p:nvPicPr>
          <p:cNvPr id="5" name="Εικόνα 4" descr="Εικόνα που περιέχει κείμενο, ηλεκτρονικές συσκευές, στιγμιότυπο οθόνης, λογισμικό&#10;&#10;Περιγραφή που δημιουργήθηκε αυτόματα">
            <a:extLst>
              <a:ext uri="{FF2B5EF4-FFF2-40B4-BE49-F238E27FC236}">
                <a16:creationId xmlns:a16="http://schemas.microsoft.com/office/drawing/2014/main" id="{9F44A2F4-0231-4F2D-14A8-7B80CC6A19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4950" y="1295598"/>
            <a:ext cx="9620250" cy="5411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4914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E992364-E370-864D-58A0-1A352EDE8B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Windows 64-bit</a:t>
            </a:r>
            <a:endParaRPr lang="el-GR" dirty="0"/>
          </a:p>
        </p:txBody>
      </p:sp>
      <p:sp>
        <p:nvSpPr>
          <p:cNvPr id="3" name="Θέση περιεχομένου 2">
            <a:extLst>
              <a:ext uri="{FF2B5EF4-FFF2-40B4-BE49-F238E27FC236}">
                <a16:creationId xmlns:a16="http://schemas.microsoft.com/office/drawing/2014/main" id="{863A42F0-7B7C-A52C-0ABB-8F7DFFB7AD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Διαφορετικά, πηγαίνετε στις λήψεις:</a:t>
            </a:r>
          </a:p>
          <a:p>
            <a:r>
              <a:rPr lang="el-GR" dirty="0"/>
              <a:t>Επιλέγετε:  </a:t>
            </a:r>
          </a:p>
        </p:txBody>
      </p:sp>
      <p:pic>
        <p:nvPicPr>
          <p:cNvPr id="7" name="Εικόνα 6">
            <a:extLst>
              <a:ext uri="{FF2B5EF4-FFF2-40B4-BE49-F238E27FC236}">
                <a16:creationId xmlns:a16="http://schemas.microsoft.com/office/drawing/2014/main" id="{529DEF4D-7466-1C10-25C4-F78628DA3C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0834" y="1825625"/>
            <a:ext cx="2004598" cy="569612"/>
          </a:xfrm>
          <a:prstGeom prst="rect">
            <a:avLst/>
          </a:prstGeom>
        </p:spPr>
      </p:pic>
      <p:pic>
        <p:nvPicPr>
          <p:cNvPr id="9" name="Εικόνα 8">
            <a:extLst>
              <a:ext uri="{FF2B5EF4-FFF2-40B4-BE49-F238E27FC236}">
                <a16:creationId xmlns:a16="http://schemas.microsoft.com/office/drawing/2014/main" id="{271B064E-66CE-848D-4DC0-E1A56F797C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3303" y="2891778"/>
            <a:ext cx="4118698" cy="537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689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20633EDC-7361-EEFD-7CCF-4B129F2CE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Windows 64-bit</a:t>
            </a:r>
            <a:endParaRPr lang="el-GR" dirty="0"/>
          </a:p>
        </p:txBody>
      </p:sp>
      <p:pic>
        <p:nvPicPr>
          <p:cNvPr id="5" name="Θέση περιεχομένου 4" descr="Εικόνα που περιέχει κείμενο, ηλεκτρονικές συσκευές, στιγμιότυπο οθόνης, λογισμικό&#10;&#10;Περιγραφή που δημιουργήθηκε αυτόματα">
            <a:extLst>
              <a:ext uri="{FF2B5EF4-FFF2-40B4-BE49-F238E27FC236}">
                <a16:creationId xmlns:a16="http://schemas.microsoft.com/office/drawing/2014/main" id="{2789B9EB-535F-E384-8242-B47FC9DAA7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23645809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>
            <a:extLst>
              <a:ext uri="{FF2B5EF4-FFF2-40B4-BE49-F238E27FC236}">
                <a16:creationId xmlns:a16="http://schemas.microsoft.com/office/drawing/2014/main" id="{CFAE47B5-1F4F-79FA-5667-11F77A79F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Windows 64-bit</a:t>
            </a:r>
            <a:endParaRPr lang="el-GR" dirty="0"/>
          </a:p>
        </p:txBody>
      </p:sp>
      <p:pic>
        <p:nvPicPr>
          <p:cNvPr id="5" name="Θέση περιεχομένου 4" descr="Εικόνα που περιέχει κείμενο, ηλεκτρονικές συσκευές, στιγμιότυπο οθόνης, λογισμικό&#10;&#10;Περιγραφή που δημιουργήθηκε αυτόματα">
            <a:extLst>
              <a:ext uri="{FF2B5EF4-FFF2-40B4-BE49-F238E27FC236}">
                <a16:creationId xmlns:a16="http://schemas.microsoft.com/office/drawing/2014/main" id="{047EE04A-1431-25E1-A0DB-892FD2E933B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</p:spPr>
      </p:pic>
    </p:spTree>
    <p:extLst>
      <p:ext uri="{BB962C8B-B14F-4D97-AF65-F5344CB8AC3E}">
        <p14:creationId xmlns:p14="http://schemas.microsoft.com/office/powerpoint/2010/main" val="1292853665"/>
      </p:ext>
    </p:extLst>
  </p:cSld>
  <p:clrMapOvr>
    <a:masterClrMapping/>
  </p:clrMapOvr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</TotalTime>
  <Words>168</Words>
  <Application>Microsoft Office PowerPoint</Application>
  <PresentationFormat>Ευρεία οθόνη</PresentationFormat>
  <Paragraphs>53</Paragraphs>
  <Slides>22</Slides>
  <Notes>0</Notes>
  <HiddenSlides>0</HiddenSlides>
  <MMClips>0</MMClips>
  <ScaleCrop>false</ScaleCrop>
  <HeadingPairs>
    <vt:vector size="6" baseType="variant">
      <vt:variant>
        <vt:lpstr>Γραμματοσειρές που χρησιμοποιούνται</vt:lpstr>
      </vt:variant>
      <vt:variant>
        <vt:i4>4</vt:i4>
      </vt:variant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22</vt:i4>
      </vt:variant>
    </vt:vector>
  </HeadingPairs>
  <TitlesOfParts>
    <vt:vector size="27" baseType="lpstr">
      <vt:lpstr>Aptos</vt:lpstr>
      <vt:lpstr>Aptos Display</vt:lpstr>
      <vt:lpstr>Arial</vt:lpstr>
      <vt:lpstr>Verdana</vt:lpstr>
      <vt:lpstr>Θέμα του Office</vt:lpstr>
      <vt:lpstr>Εγκατάσταση</vt:lpstr>
      <vt:lpstr>Παρουσίαση του PowerPoint</vt:lpstr>
      <vt:lpstr>Windows 64-bit</vt:lpstr>
      <vt:lpstr>Windows 64-bit</vt:lpstr>
      <vt:lpstr>Windows 64-bit</vt:lpstr>
      <vt:lpstr>Windows 64-bit</vt:lpstr>
      <vt:lpstr>Windows 64-bit</vt:lpstr>
      <vt:lpstr>Windows 64-bit</vt:lpstr>
      <vt:lpstr>Windows 64-bit</vt:lpstr>
      <vt:lpstr>Windows 64-bit</vt:lpstr>
      <vt:lpstr>Windows 64-bit</vt:lpstr>
      <vt:lpstr>Windows 64-bit</vt:lpstr>
      <vt:lpstr>Windows 64-bit</vt:lpstr>
      <vt:lpstr>Windows 64-bit</vt:lpstr>
      <vt:lpstr>Windows 64-bit</vt:lpstr>
      <vt:lpstr>Windows 64-bit</vt:lpstr>
      <vt:lpstr>Windows 64-bit</vt:lpstr>
      <vt:lpstr>Windows 64-bit</vt:lpstr>
      <vt:lpstr>Windows 64-bit</vt:lpstr>
      <vt:lpstr>Windows 64-bit</vt:lpstr>
      <vt:lpstr>Windows 64-bit</vt:lpstr>
      <vt:lpstr>Windows 64-bit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Εγκατάσταση</dc:title>
  <dc:creator>Χριστίνα Λίτου</dc:creator>
  <cp:lastModifiedBy>Χριστίνα Λίτου</cp:lastModifiedBy>
  <cp:revision>1</cp:revision>
  <dcterms:created xsi:type="dcterms:W3CDTF">2024-03-13T18:44:45Z</dcterms:created>
  <dcterms:modified xsi:type="dcterms:W3CDTF">2024-03-15T16:48:05Z</dcterms:modified>
</cp:coreProperties>
</file>