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9"/>
  </p:notesMasterIdLst>
  <p:handoutMasterIdLst>
    <p:handoutMasterId r:id="rId10"/>
  </p:handoutMasterIdLst>
  <p:sldIdLst>
    <p:sldId id="278" r:id="rId2"/>
    <p:sldId id="321" r:id="rId3"/>
    <p:sldId id="325" r:id="rId4"/>
    <p:sldId id="326" r:id="rId5"/>
    <p:sldId id="327" r:id="rId6"/>
    <p:sldId id="329" r:id="rId7"/>
    <p:sldId id="279" r:id="rId8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FF41"/>
    <a:srgbClr val="008000"/>
    <a:srgbClr val="FFD900"/>
    <a:srgbClr val="0080FF"/>
    <a:srgbClr val="0000FF"/>
    <a:srgbClr val="00008B"/>
    <a:srgbClr val="FF0603"/>
    <a:srgbClr val="002B51"/>
    <a:srgbClr val="A68E46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6807" autoAdjust="0"/>
  </p:normalViewPr>
  <p:slideViewPr>
    <p:cSldViewPr snapToObjects="1" showGuides="1">
      <p:cViewPr varScale="1">
        <p:scale>
          <a:sx n="155" d="100"/>
          <a:sy n="155" d="100"/>
        </p:scale>
        <p:origin x="138" y="3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26/04/2024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26/04/2024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900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792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683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825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82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oleObject" Target="SMARTEAM://_STFILE_C:/SMARTEAMProd_Tmp/fsanda/CAD002242284.CATProduct%25VERS_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175575"/>
            <a:ext cx="6372944" cy="857250"/>
          </a:xfrm>
        </p:spPr>
        <p:txBody>
          <a:bodyPr/>
          <a:lstStyle/>
          <a:p>
            <a:r>
              <a:rPr lang="en-US" dirty="0"/>
              <a:t>Pancake assembly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23528" y="4019550"/>
            <a:ext cx="8210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 F. Sanda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Final cooling solenoid meeting</a:t>
            </a:r>
            <a:b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26/04/2024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4789FC-DC3D-4F91-9D3E-456623675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830" y="1194547"/>
            <a:ext cx="3422990" cy="216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275199C-4FF0-2DF2-EC24-7A274C974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774" y="1246536"/>
            <a:ext cx="3422990" cy="21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Pancake assembly sequence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C7C5A4-2C61-8C26-26E6-BB4F1366D1DF}"/>
              </a:ext>
            </a:extLst>
          </p:cNvPr>
          <p:cNvSpPr txBox="1"/>
          <p:nvPr/>
        </p:nvSpPr>
        <p:spPr>
          <a:xfrm>
            <a:off x="611560" y="1419622"/>
            <a:ext cx="769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sequence acc. to the idea of B. Bordini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4759A7-8931-B05E-1232-8E0CE7DAE9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040961"/>
            <a:ext cx="2852492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AB49C1-E0D4-7F7D-FBAC-2320C528CE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1079" y="2996787"/>
            <a:ext cx="285249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51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0A6D6E6-A353-EC5D-DDD0-98A762BC0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606" y="987574"/>
            <a:ext cx="3993488" cy="2520000"/>
          </a:xfrm>
          <a:prstGeom prst="rect">
            <a:avLst/>
          </a:prstGeom>
        </p:spPr>
      </p:pic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170D54EB-288D-D47A-4882-8F12626B58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298699"/>
              </p:ext>
            </p:extLst>
          </p:nvPr>
        </p:nvGraphicFramePr>
        <p:xfrm>
          <a:off x="532485" y="987574"/>
          <a:ext cx="4005076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4534577" imgH="2853267" progId="CATIA.Product">
                  <p:link updateAutomatic="1"/>
                </p:oleObj>
              </mc:Choice>
              <mc:Fallback>
                <p:oleObj name="Product" r:id="rId4" imgW="4534577" imgH="2853267" progId="CATIA.Product">
                  <p:link updateAutomatic="1"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170D54EB-288D-D47A-4882-8F12626B58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2485" y="987574"/>
                        <a:ext cx="4005076" cy="252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Pancake assembly sequence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C7C5A4-2C61-8C26-26E6-BB4F1366D1DF}"/>
              </a:ext>
            </a:extLst>
          </p:cNvPr>
          <p:cNvSpPr txBox="1"/>
          <p:nvPr/>
        </p:nvSpPr>
        <p:spPr>
          <a:xfrm>
            <a:off x="611560" y="1419622"/>
            <a:ext cx="769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sequence acc. to the idea of B. Bordini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39A43A-1110-75CF-DD58-4188819C84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528" y="2743159"/>
            <a:ext cx="3422990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167A54-91EE-7600-747E-976A736DF8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5336" y="2783571"/>
            <a:ext cx="3422990" cy="2160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7DBACA-6CB7-62FC-37B2-8C42F9807C5A}"/>
              </a:ext>
            </a:extLst>
          </p:cNvPr>
          <p:cNvSpPr/>
          <p:nvPr/>
        </p:nvSpPr>
        <p:spPr>
          <a:xfrm>
            <a:off x="3419872" y="2862460"/>
            <a:ext cx="2304255" cy="285354"/>
          </a:xfrm>
          <a:prstGeom prst="roundRect">
            <a:avLst/>
          </a:prstGeom>
          <a:noFill/>
          <a:ln w="19050">
            <a:solidFill>
              <a:srgbClr val="FF364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Pancake interconnections</a:t>
            </a:r>
            <a:endParaRPr lang="en-GB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C857A50-A703-7373-4D30-0010DB50217F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572000" y="2221002"/>
            <a:ext cx="1584176" cy="6414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380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EDC5820-1861-DC2E-63C1-DF953FE9B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19" y="1106270"/>
            <a:ext cx="3422990" cy="21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Pancake assembly sequence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C7C5A4-2C61-8C26-26E6-BB4F1366D1DF}"/>
              </a:ext>
            </a:extLst>
          </p:cNvPr>
          <p:cNvSpPr txBox="1"/>
          <p:nvPr/>
        </p:nvSpPr>
        <p:spPr>
          <a:xfrm>
            <a:off x="611560" y="1419622"/>
            <a:ext cx="769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sequence acc. to the idea of B. Bordini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82CE42-1641-B380-F5DA-159C31AAF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41" y="2859622"/>
            <a:ext cx="2852492" cy="180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804F328-483C-A061-1BC7-DED655420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826570"/>
            <a:ext cx="3422990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7EECD6-CB7A-B69F-31E8-5BC670782C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249" y="2801904"/>
            <a:ext cx="2852492" cy="1800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A1D873-7958-DCB5-D144-1ACD740AED1B}"/>
              </a:ext>
            </a:extLst>
          </p:cNvPr>
          <p:cNvSpPr/>
          <p:nvPr/>
        </p:nvSpPr>
        <p:spPr>
          <a:xfrm>
            <a:off x="3049101" y="2693864"/>
            <a:ext cx="2304255" cy="669995"/>
          </a:xfrm>
          <a:prstGeom prst="roundRect">
            <a:avLst/>
          </a:prstGeom>
          <a:noFill/>
          <a:ln w="19050">
            <a:solidFill>
              <a:srgbClr val="FF364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Base plate lowered down</a:t>
            </a:r>
            <a:b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 </a:t>
            </a:r>
            <a:b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Central pin raised up</a:t>
            </a:r>
            <a:endParaRPr lang="en-GB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029CE03-5853-B2BE-0BC2-3FB735D9311D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201229" y="2052407"/>
            <a:ext cx="1838018" cy="6414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35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397B2DE7-72CC-1633-A81A-253B4AC09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76" y="1246536"/>
            <a:ext cx="4643078" cy="21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Pancake assembly sequence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C7C5A4-2C61-8C26-26E6-BB4F1366D1DF}"/>
              </a:ext>
            </a:extLst>
          </p:cNvPr>
          <p:cNvSpPr txBox="1"/>
          <p:nvPr/>
        </p:nvSpPr>
        <p:spPr>
          <a:xfrm>
            <a:off x="611560" y="1419622"/>
            <a:ext cx="769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sequence acc. to the idea of B. Bordini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8767F0-6C15-8AE3-1669-4D2A05FE2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422" y="3104185"/>
            <a:ext cx="2852492" cy="180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66117C8-B549-81D9-03DA-C695A6BF72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1" y="988434"/>
            <a:ext cx="3993488" cy="25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BDBD92-1B84-E16F-B140-5751380884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1465" y="3138021"/>
            <a:ext cx="2852492" cy="1800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3AC8CA7-DCCB-757C-9E46-F9CD6A529A6F}"/>
              </a:ext>
            </a:extLst>
          </p:cNvPr>
          <p:cNvSpPr/>
          <p:nvPr/>
        </p:nvSpPr>
        <p:spPr>
          <a:xfrm>
            <a:off x="3507245" y="3165032"/>
            <a:ext cx="2304255" cy="285354"/>
          </a:xfrm>
          <a:prstGeom prst="roundRect">
            <a:avLst/>
          </a:prstGeom>
          <a:noFill/>
          <a:ln w="19050">
            <a:solidFill>
              <a:srgbClr val="FF364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Pancake interconnections</a:t>
            </a:r>
            <a:endParaRPr lang="en-GB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C8BDED3-2FA9-2AFE-0F3F-A561EDC00D3D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659373" y="2144951"/>
            <a:ext cx="1856843" cy="10200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68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B50DF87-2957-7DDF-192E-E7DBB002C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39" y="1409107"/>
            <a:ext cx="4643078" cy="21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Pancake assembly sequence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C7C5A4-2C61-8C26-26E6-BB4F1366D1DF}"/>
              </a:ext>
            </a:extLst>
          </p:cNvPr>
          <p:cNvSpPr txBox="1"/>
          <p:nvPr/>
        </p:nvSpPr>
        <p:spPr>
          <a:xfrm>
            <a:off x="611560" y="1419622"/>
            <a:ext cx="7694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sequence acc. to the idea of B. Bordini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ACCB66-2F62-D590-08D7-D2DA0DB883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3236852"/>
            <a:ext cx="285249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latin typeface="Arial Narrow"/>
                <a:cs typeface="Arial Narrow"/>
              </a:rPr>
              <a:t>Thank</a:t>
            </a:r>
            <a:r>
              <a:rPr lang="fr-FR" sz="3200" b="1" i="1" dirty="0"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latin typeface="Arial Narrow"/>
                <a:cs typeface="Arial Narrow"/>
              </a:rPr>
              <a:t>you</a:t>
            </a:r>
            <a:endParaRPr lang="fr-FR" sz="3200" b="1" i="1" dirty="0"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latin typeface="Arial Narrow"/>
                <a:cs typeface="Arial Narrow"/>
              </a:rPr>
              <a:t>your</a:t>
            </a:r>
            <a:r>
              <a:rPr lang="fr-FR" sz="3200" b="1" i="1" dirty="0">
                <a:latin typeface="Arial Narrow"/>
                <a:cs typeface="Arial Narrow"/>
              </a:rPr>
              <a:t> attention!</a:t>
            </a:r>
          </a:p>
          <a:p>
            <a:pPr algn="ctr"/>
            <a:r>
              <a:rPr lang="fr-FR" sz="3200" b="1" i="1" dirty="0" err="1">
                <a:latin typeface="Arial Narrow"/>
              </a:rPr>
              <a:t>Your</a:t>
            </a:r>
            <a:r>
              <a:rPr lang="fr-FR" sz="3200" b="1" i="1" dirty="0">
                <a:latin typeface="Arial Narrow"/>
              </a:rPr>
              <a:t> questions </a:t>
            </a:r>
            <a:r>
              <a:rPr lang="fr-FR" sz="3200" b="1" i="1" dirty="0" err="1">
                <a:latin typeface="Arial Narrow"/>
              </a:rPr>
              <a:t>please</a:t>
            </a:r>
            <a:r>
              <a:rPr lang="fr-FR" sz="3200" b="1" i="1" dirty="0">
                <a:latin typeface="Arial Narrow"/>
              </a:rPr>
              <a:t>?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96515</TotalTime>
  <Words>123</Words>
  <Application>Microsoft Office PowerPoint</Application>
  <PresentationFormat>On-screen Show (16:9)</PresentationFormat>
  <Paragraphs>30</Paragraphs>
  <Slides>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Wingdings</vt:lpstr>
      <vt:lpstr>1_IMCC - 1</vt:lpstr>
      <vt:lpstr>SMARTEAM://_STFILE_C:/SMARTEAMProd_Tmp/fsanda/CAD002242284.CATProduct%25VERS_1</vt:lpstr>
      <vt:lpstr>Pancake assembly</vt:lpstr>
      <vt:lpstr>Pancake assembly sequence </vt:lpstr>
      <vt:lpstr>Pancake assembly sequence </vt:lpstr>
      <vt:lpstr>Pancake assembly sequence </vt:lpstr>
      <vt:lpstr>Pancake assembly sequence </vt:lpstr>
      <vt:lpstr>Pancake assembly sequence 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Frantisek Sanda</cp:lastModifiedBy>
  <cp:revision>1457</cp:revision>
  <cp:lastPrinted>2022-10-12T13:11:03Z</cp:lastPrinted>
  <dcterms:created xsi:type="dcterms:W3CDTF">2021-05-17T12:13:58Z</dcterms:created>
  <dcterms:modified xsi:type="dcterms:W3CDTF">2024-04-26T12:53:22Z</dcterms:modified>
</cp:coreProperties>
</file>