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20"/>
  </p:notesMasterIdLst>
  <p:handoutMasterIdLst>
    <p:handoutMasterId r:id="rId21"/>
  </p:handoutMasterIdLst>
  <p:sldIdLst>
    <p:sldId id="278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3" r:id="rId10"/>
    <p:sldId id="321" r:id="rId11"/>
    <p:sldId id="322" r:id="rId12"/>
    <p:sldId id="324" r:id="rId13"/>
    <p:sldId id="325" r:id="rId14"/>
    <p:sldId id="326" r:id="rId15"/>
    <p:sldId id="327" r:id="rId16"/>
    <p:sldId id="328" r:id="rId17"/>
    <p:sldId id="329" r:id="rId18"/>
    <p:sldId id="279" r:id="rId19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FF41"/>
    <a:srgbClr val="008000"/>
    <a:srgbClr val="FFD900"/>
    <a:srgbClr val="0080FF"/>
    <a:srgbClr val="0000FF"/>
    <a:srgbClr val="00008B"/>
    <a:srgbClr val="FF0603"/>
    <a:srgbClr val="002B51"/>
    <a:srgbClr val="A68E46"/>
    <a:srgbClr val="003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5" autoAdjust="0"/>
    <p:restoredTop sz="94249" autoAdjust="0"/>
  </p:normalViewPr>
  <p:slideViewPr>
    <p:cSldViewPr snapToObjects="1" showGuides="1">
      <p:cViewPr>
        <p:scale>
          <a:sx n="100" d="100"/>
          <a:sy n="100" d="100"/>
        </p:scale>
        <p:origin x="336" y="-19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17/05/2024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17/05/2024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968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6198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520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1748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6584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9058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701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752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249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847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0809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39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32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07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37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168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50" r:id="rId6"/>
    <p:sldLayoutId id="2147483651" r:id="rId7"/>
    <p:sldLayoutId id="214748367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fsanda\CAD002253807.CATProduc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fsanda\CAD002253807.CATProduc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emf"/><Relationship Id="rId4" Type="http://schemas.openxmlformats.org/officeDocument/2006/relationships/oleObject" Target="SMARTEAM://_STFILE_C:/SMARTEAMProd_Tmp/fsanda/CAD002253842.CATProduct%25VERS_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emf"/><Relationship Id="rId4" Type="http://schemas.openxmlformats.org/officeDocument/2006/relationships/oleObject" Target="SMARTEAM://_STFILE_C:/SMARTEAMProd_Tmp/fsanda/CAD002253842.CATProduct%25VERS_1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emf"/><Relationship Id="rId4" Type="http://schemas.openxmlformats.org/officeDocument/2006/relationships/oleObject" Target="file:///C:\SMARTEAMProd_Tmp\fsanda\CAD002253807.CATProduc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fsanda\CAD002253807.CATProduc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fsanda\CAD002253807.CATProduc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MARTEAMProd_Tmp\fsanda\CAD002253807.CATProduc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3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544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475656" y="175575"/>
            <a:ext cx="6372944" cy="857250"/>
          </a:xfrm>
        </p:spPr>
        <p:txBody>
          <a:bodyPr/>
          <a:lstStyle/>
          <a:p>
            <a:r>
              <a:rPr lang="en-US" dirty="0"/>
              <a:t>Final cooling solenoid assembly concept</a:t>
            </a:r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23528" y="4019550"/>
            <a:ext cx="8210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 F. Sanda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Final cooling solenoid meeting</a:t>
            </a:r>
            <a:b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17/05/2024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10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Outer guiding cylinders will be removed</a:t>
            </a:r>
          </a:p>
          <a:p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9DE133A-99C0-949F-15C8-C913F317D4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956632"/>
              </p:ext>
            </p:extLst>
          </p:nvPr>
        </p:nvGraphicFramePr>
        <p:xfrm>
          <a:off x="456434" y="2279187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857957" imgH="2329175" progId="CATIA.Product">
                  <p:link updateAutomatic="1"/>
                </p:oleObj>
              </mc:Choice>
              <mc:Fallback>
                <p:oleObj name="Product" r:id="rId3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6434" y="2279187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032FC254-1EF9-9267-4DD2-55CD793AD3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5908" y="2729618"/>
            <a:ext cx="4689695" cy="162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193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11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shrink fit cylinder will be assembled</a:t>
            </a:r>
            <a:br>
              <a:rPr lang="en-US" dirty="0"/>
            </a:br>
            <a:r>
              <a:rPr lang="en-US" dirty="0"/>
              <a:t>Centering pin removed </a:t>
            </a:r>
          </a:p>
          <a:p>
            <a:r>
              <a:rPr lang="en-US" dirty="0"/>
              <a:t>-&gt; New unit: assembly of 6 pancakes</a:t>
            </a:r>
          </a:p>
          <a:p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EFC1E15-2060-404B-5289-59143DC7F7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2214752"/>
              </p:ext>
            </p:extLst>
          </p:nvPr>
        </p:nvGraphicFramePr>
        <p:xfrm>
          <a:off x="444015" y="2421950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857957" imgH="2329175" progId="CATIA.Product">
                  <p:link updateAutomatic="1"/>
                </p:oleObj>
              </mc:Choice>
              <mc:Fallback>
                <p:oleObj name="Product" r:id="rId3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4015" y="2421950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56AF8161-2874-C9D1-0E48-EAB35E65EF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5908" y="2689197"/>
            <a:ext cx="4689695" cy="162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05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 frame</a:t>
            </a:r>
          </a:p>
          <a:p>
            <a:r>
              <a:rPr lang="en-US" dirty="0"/>
              <a:t>Centering on the outer diameter of the shrink disk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009DDE-A6E0-F9B4-F91D-D9437787DE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8257" y="2098923"/>
            <a:ext cx="1955549" cy="23086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8CF790-D71B-6DE2-81AF-076AFF0106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821" y="2067694"/>
            <a:ext cx="1955549" cy="2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53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End cap </a:t>
            </a:r>
          </a:p>
          <a:p>
            <a:r>
              <a:rPr lang="en-US" dirty="0"/>
              <a:t>Assembly of 6 pancakes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C0BC99-1B0D-90FB-2249-A73206CE8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4963" y="2139702"/>
            <a:ext cx="1955549" cy="2308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0D391E-A3FA-3398-869B-E64A4E9EE2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2039208"/>
            <a:ext cx="1955549" cy="2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587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Conductive layer</a:t>
            </a:r>
          </a:p>
          <a:p>
            <a:r>
              <a:rPr lang="en-US" dirty="0"/>
              <a:t>Assembly of 6 pancakes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2886EC-6210-D9BC-E185-96B333A5B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257" y="2040349"/>
            <a:ext cx="1955549" cy="23086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898723-7157-1B7C-67CD-E90F769198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2003390"/>
            <a:ext cx="1955549" cy="2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345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Conductive layer</a:t>
            </a:r>
          </a:p>
          <a:p>
            <a:r>
              <a:rPr lang="en-US" dirty="0"/>
              <a:t>Assembly of 6 pancakes 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3F0713-C7DB-F2A3-7172-62B4EAEE1A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785" y="2096413"/>
            <a:ext cx="1955549" cy="23086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8E36DA-C61C-08E9-5AD8-C323A601F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019786"/>
            <a:ext cx="1955549" cy="230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490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Conductive layer</a:t>
            </a:r>
          </a:p>
          <a:p>
            <a:r>
              <a:rPr lang="en-US" dirty="0"/>
              <a:t>Assembly of 6 pancakes </a:t>
            </a:r>
          </a:p>
          <a:p>
            <a:r>
              <a:rPr lang="en-US" dirty="0"/>
              <a:t>End cap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3DAF63-2A52-06FF-7188-1C084BA6B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8022" y="2139702"/>
            <a:ext cx="1955549" cy="2308634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4C63902-0757-6A19-B4C4-640F18C5ECE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9787678"/>
              </p:ext>
            </p:extLst>
          </p:nvPr>
        </p:nvGraphicFramePr>
        <p:xfrm>
          <a:off x="4860032" y="2067694"/>
          <a:ext cx="2038350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037909" imgH="2320879" progId="CATIA.Product">
                  <p:link updateAutomatic="1"/>
                </p:oleObj>
              </mc:Choice>
              <mc:Fallback>
                <p:oleObj name="Product" r:id="rId4" imgW="2037909" imgH="2320879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860032" y="2067694"/>
                        <a:ext cx="2038350" cy="2320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6276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magnet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17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237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Threaded rods to fix the magnet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AD4A3F-BD95-E2A4-B45A-792E49A5E4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2054" y="1961734"/>
            <a:ext cx="1955549" cy="2308634"/>
          </a:xfrm>
          <a:prstGeom prst="rect">
            <a:avLst/>
          </a:prstGeom>
        </p:spPr>
      </p:pic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965CCB4A-7319-6A3C-687F-4D01EF7DFA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304920"/>
              </p:ext>
            </p:extLst>
          </p:nvPr>
        </p:nvGraphicFramePr>
        <p:xfrm>
          <a:off x="4686300" y="1995686"/>
          <a:ext cx="2038350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2037909" imgH="2320879" progId="CATIA.Product">
                  <p:link updateAutomatic="1"/>
                </p:oleObj>
              </mc:Choice>
              <mc:Fallback>
                <p:oleObj name="Product" r:id="rId4" imgW="2037909" imgH="2320879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86300" y="1995686"/>
                        <a:ext cx="2038350" cy="2320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98693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latin typeface="Arial Narrow"/>
                <a:cs typeface="Arial Narrow"/>
              </a:rPr>
              <a:t>Thank</a:t>
            </a:r>
            <a:r>
              <a:rPr lang="fr-FR" sz="3200" b="1" i="1" dirty="0"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latin typeface="Arial Narrow"/>
                <a:cs typeface="Arial Narrow"/>
              </a:rPr>
              <a:t>you</a:t>
            </a:r>
            <a:endParaRPr lang="fr-FR" sz="3200" b="1" i="1" dirty="0"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latin typeface="Arial Narrow"/>
                <a:cs typeface="Arial Narrow"/>
              </a:rPr>
              <a:t>your</a:t>
            </a:r>
            <a:r>
              <a:rPr lang="fr-FR" sz="3200" b="1" i="1" dirty="0">
                <a:latin typeface="Arial Narrow"/>
                <a:cs typeface="Arial Narrow"/>
              </a:rPr>
              <a:t> attention!</a:t>
            </a:r>
          </a:p>
          <a:p>
            <a:pPr algn="ctr"/>
            <a:r>
              <a:rPr lang="fr-FR" sz="3200" b="1" i="1" dirty="0" err="1">
                <a:latin typeface="Arial Narrow"/>
              </a:rPr>
              <a:t>Your</a:t>
            </a:r>
            <a:r>
              <a:rPr lang="fr-FR" sz="3200" b="1" i="1" dirty="0">
                <a:latin typeface="Arial Narrow"/>
              </a:rPr>
              <a:t> questions </a:t>
            </a:r>
            <a:r>
              <a:rPr lang="fr-FR" sz="3200" b="1" i="1" dirty="0" err="1">
                <a:latin typeface="Arial Narrow"/>
              </a:rPr>
              <a:t>please</a:t>
            </a:r>
            <a:r>
              <a:rPr lang="fr-FR" sz="3200" b="1" i="1" dirty="0">
                <a:latin typeface="Arial Narrow"/>
              </a:rPr>
              <a:t>?</a:t>
            </a:r>
            <a:endParaRPr lang="en-GB" sz="3200" b="1" i="1" dirty="0"/>
          </a:p>
        </p:txBody>
      </p:sp>
    </p:spTree>
    <p:extLst>
      <p:ext uri="{BB962C8B-B14F-4D97-AF65-F5344CB8AC3E}">
        <p14:creationId xmlns:p14="http://schemas.microsoft.com/office/powerpoint/2010/main" val="1248584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Base unit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2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694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 with a 1</a:t>
            </a:r>
            <a:r>
              <a:rPr lang="en-US" baseline="30000" dirty="0"/>
              <a:t>st</a:t>
            </a:r>
            <a:r>
              <a:rPr lang="en-US" dirty="0"/>
              <a:t> shrink disk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Its assembly will not be discussed now</a:t>
            </a: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5BA488-138D-2FAB-B972-5FEFF540B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332690"/>
            <a:ext cx="2091350" cy="2254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353ABF-0A5E-1CD9-2B25-36510E145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667" y="3199922"/>
            <a:ext cx="4626321" cy="543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824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51B9234-85C8-0F78-938D-3B3E6984D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902" y="2386628"/>
            <a:ext cx="3675707" cy="2227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br>
              <a:rPr lang="en-GB" dirty="0">
                <a:latin typeface="Arial Narrow" panose="020B0606020202030204" pitchFamily="34" charset="0"/>
              </a:rPr>
            </a:b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3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 plate with 3 guiding cylinders</a:t>
            </a:r>
          </a:p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6F9D5E-E470-C706-3F84-32CBF250A8B7}"/>
              </a:ext>
            </a:extLst>
          </p:cNvPr>
          <p:cNvSpPr txBox="1"/>
          <p:nvPr/>
        </p:nvSpPr>
        <p:spPr>
          <a:xfrm>
            <a:off x="4760536" y="1419621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Base plate with 3 guiding cylinders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Contact at the outer diameter of the shrink disk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9ACEDD-0698-1080-B2E7-E3434F454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390" y="2386628"/>
            <a:ext cx="3675707" cy="2227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966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4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992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Pancakes and disk will be lowered down</a:t>
            </a:r>
            <a:br>
              <a:rPr lang="en-US" dirty="0"/>
            </a:br>
            <a:r>
              <a:rPr lang="en-US" dirty="0"/>
              <a:t>Inner connections to be done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A6D82F-5BE4-E919-ECFA-34099BF31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922" y="2389158"/>
            <a:ext cx="3675707" cy="22271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2AEBA7-36D1-5371-97AC-95B2E53FA1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1281" y="2692449"/>
            <a:ext cx="4689695" cy="162057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06277BD-85F2-CF05-2B29-5AAA11003B23}"/>
              </a:ext>
            </a:extLst>
          </p:cNvPr>
          <p:cNvGrpSpPr/>
          <p:nvPr/>
        </p:nvGrpSpPr>
        <p:grpSpPr>
          <a:xfrm>
            <a:off x="6396608" y="2326536"/>
            <a:ext cx="2304255" cy="1397342"/>
            <a:chOff x="6396608" y="2326536"/>
            <a:chExt cx="2304255" cy="1397342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90F9B65-4578-C0A3-10A5-B2218907C978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Pancake interconnections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C5B5B22-DC85-3FB8-6CFD-10AFF4083530}"/>
                </a:ext>
              </a:extLst>
            </p:cNvPr>
            <p:cNvCxnSpPr>
              <a:cxnSpLocks/>
              <a:stCxn id="11" idx="2"/>
            </p:cNvCxnSpPr>
            <p:nvPr/>
          </p:nvCxnSpPr>
          <p:spPr>
            <a:xfrm flipH="1">
              <a:off x="6804248" y="2611890"/>
              <a:ext cx="744488" cy="11119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B2BC43-78E8-2D91-9DCD-8026D858D22D}"/>
              </a:ext>
            </a:extLst>
          </p:cNvPr>
          <p:cNvGrpSpPr/>
          <p:nvPr/>
        </p:nvGrpSpPr>
        <p:grpSpPr>
          <a:xfrm>
            <a:off x="3805245" y="2326536"/>
            <a:ext cx="2304255" cy="1469350"/>
            <a:chOff x="6396608" y="2326536"/>
            <a:chExt cx="2304255" cy="146935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A946B37-1453-0E17-3793-66C3A01A09F6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Non-conductive layer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F20DB1E-0117-AFE6-A211-78AD4B1EE72E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7548736" y="2611890"/>
              <a:ext cx="478723" cy="118399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3604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4BBD1A5-7B15-0BF3-685D-B4ED4F8646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2750871"/>
            <a:ext cx="4689695" cy="16205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5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59" y="1419622"/>
            <a:ext cx="8089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Pancakes and disk will be lowered down</a:t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FE76FD8F-0AC5-B736-2089-43BAE2D287D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81406"/>
              </p:ext>
            </p:extLst>
          </p:nvPr>
        </p:nvGraphicFramePr>
        <p:xfrm>
          <a:off x="456434" y="2335772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4" imgW="3857957" imgH="2329175" progId="CATIA.Product">
                  <p:link updateAutomatic="1"/>
                </p:oleObj>
              </mc:Choice>
              <mc:Fallback>
                <p:oleObj name="Product" r:id="rId4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6434" y="2335772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1386A0B7-35D8-1516-532C-C9A6A5DA449A}"/>
              </a:ext>
            </a:extLst>
          </p:cNvPr>
          <p:cNvGrpSpPr/>
          <p:nvPr/>
        </p:nvGrpSpPr>
        <p:grpSpPr>
          <a:xfrm>
            <a:off x="6396608" y="2326536"/>
            <a:ext cx="2304255" cy="1325334"/>
            <a:chOff x="6396608" y="2326536"/>
            <a:chExt cx="2304255" cy="1325334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AEC2A17-532F-AA4C-0A3A-8292F1D68690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Conductive layer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05DF1FF-6FEA-DF9F-1D4A-031CBC155814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flipH="1">
              <a:off x="7092280" y="2611890"/>
              <a:ext cx="456456" cy="103998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8006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6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81837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Pancakes and disk will be lowered down</a:t>
            </a:r>
            <a:br>
              <a:rPr lang="en-US" dirty="0"/>
            </a:br>
            <a:r>
              <a:rPr lang="en-US" dirty="0"/>
              <a:t>Inner connections to be done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9B60ACB7-13B0-AC10-38F2-6C78B5EAA61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9500414"/>
              </p:ext>
            </p:extLst>
          </p:nvPr>
        </p:nvGraphicFramePr>
        <p:xfrm>
          <a:off x="336535" y="2375471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857957" imgH="2329175" progId="CATIA.Product">
                  <p:link updateAutomatic="1"/>
                </p:oleObj>
              </mc:Choice>
              <mc:Fallback>
                <p:oleObj name="Product" r:id="rId3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6535" y="2375471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BFCA1C50-72C9-1DFF-7C7C-2C5B9526BA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2729618"/>
            <a:ext cx="4689695" cy="162057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492F1EB6-E8C1-C0D5-C705-6E3F7B828651}"/>
              </a:ext>
            </a:extLst>
          </p:cNvPr>
          <p:cNvGrpSpPr/>
          <p:nvPr/>
        </p:nvGrpSpPr>
        <p:grpSpPr>
          <a:xfrm>
            <a:off x="6396608" y="2326536"/>
            <a:ext cx="2304255" cy="1181318"/>
            <a:chOff x="6396608" y="2326536"/>
            <a:chExt cx="2304255" cy="1181318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8641098-D0EF-0F6A-7CE1-83F8840BE52C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Pancake interconnections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CBBDD2A0-02A7-A7BC-6459-E00D2D076A85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 flipH="1">
              <a:off x="6732240" y="2611890"/>
              <a:ext cx="816496" cy="8959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78858C-A016-7544-97B8-48180E9BB88D}"/>
              </a:ext>
            </a:extLst>
          </p:cNvPr>
          <p:cNvGrpSpPr/>
          <p:nvPr/>
        </p:nvGrpSpPr>
        <p:grpSpPr>
          <a:xfrm>
            <a:off x="3805245" y="2326536"/>
            <a:ext cx="2304255" cy="1181318"/>
            <a:chOff x="6396608" y="2326536"/>
            <a:chExt cx="2304255" cy="1181318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9BC5FA3-6D8A-0729-0ECE-72F16FE20D98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Non-conductive layer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7F5A363-B9CA-7661-B65C-056ABDEBEF80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7548736" y="2611890"/>
              <a:ext cx="550731" cy="89596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943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7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Pancakes and disk will be lowered down</a:t>
            </a:r>
            <a:br>
              <a:rPr lang="en-US" dirty="0"/>
            </a:b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D4CF9922-296E-9131-B8EE-903A64121B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4167056"/>
              </p:ext>
            </p:extLst>
          </p:nvPr>
        </p:nvGraphicFramePr>
        <p:xfrm>
          <a:off x="335791" y="2307982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857957" imgH="2329175" progId="CATIA.Product">
                  <p:link updateAutomatic="1"/>
                </p:oleObj>
              </mc:Choice>
              <mc:Fallback>
                <p:oleObj name="Product" r:id="rId3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5791" y="2307982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DC15FBF2-56F0-1918-D068-FC391D0D7F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8514" y="2676063"/>
            <a:ext cx="4689695" cy="1620570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DAC61CC-EF4B-F473-D251-F5CA83B8791B}"/>
              </a:ext>
            </a:extLst>
          </p:cNvPr>
          <p:cNvGrpSpPr/>
          <p:nvPr/>
        </p:nvGrpSpPr>
        <p:grpSpPr>
          <a:xfrm>
            <a:off x="6396608" y="2326536"/>
            <a:ext cx="2304255" cy="893286"/>
            <a:chOff x="6396608" y="2326536"/>
            <a:chExt cx="2304255" cy="893286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2FB037D-6794-E977-25C6-4646D508E509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Conductive layer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7733550-08DD-F7FA-3F0D-1AF48511BA6E}"/>
                </a:ext>
              </a:extLst>
            </p:cNvPr>
            <p:cNvCxnSpPr>
              <a:cxnSpLocks/>
              <a:stCxn id="13" idx="2"/>
            </p:cNvCxnSpPr>
            <p:nvPr/>
          </p:nvCxnSpPr>
          <p:spPr>
            <a:xfrm flipH="1">
              <a:off x="7092280" y="2611890"/>
              <a:ext cx="456456" cy="60793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683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8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Pancakes and disk will be lowered down</a:t>
            </a:r>
            <a:br>
              <a:rPr lang="en-US" dirty="0"/>
            </a:br>
            <a:r>
              <a:rPr lang="en-US" dirty="0"/>
              <a:t>Inner connections to be done</a:t>
            </a:r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F7EDF970-16E2-7A74-CE5E-828F8242BC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5950317"/>
              </p:ext>
            </p:extLst>
          </p:nvPr>
        </p:nvGraphicFramePr>
        <p:xfrm>
          <a:off x="423024" y="2308655"/>
          <a:ext cx="3857625" cy="2328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oduct" r:id="rId3" imgW="3857957" imgH="2329175" progId="CATIA.Product">
                  <p:link updateAutomatic="1"/>
                </p:oleObj>
              </mc:Choice>
              <mc:Fallback>
                <p:oleObj name="Product" r:id="rId3" imgW="3857957" imgH="2329175" progId="CATIA.Product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3024" y="2308655"/>
                        <a:ext cx="3857625" cy="2328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9799F9FD-98E5-4018-48DE-958A489D14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9529" y="2729618"/>
            <a:ext cx="4689695" cy="162057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8CCFDE7-BDB7-DD26-48D4-D2B06E217E73}"/>
              </a:ext>
            </a:extLst>
          </p:cNvPr>
          <p:cNvGrpSpPr/>
          <p:nvPr/>
        </p:nvGrpSpPr>
        <p:grpSpPr>
          <a:xfrm>
            <a:off x="6396608" y="2326536"/>
            <a:ext cx="2304255" cy="821278"/>
            <a:chOff x="6396608" y="2326536"/>
            <a:chExt cx="2304255" cy="821278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8332DC6-7AB0-AF42-4D96-839421563D04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Pancake interconnections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F0E5D5E-08A2-548F-D8E4-0D5C1D567409}"/>
                </a:ext>
              </a:extLst>
            </p:cNvPr>
            <p:cNvCxnSpPr>
              <a:cxnSpLocks/>
              <a:stCxn id="12" idx="2"/>
            </p:cNvCxnSpPr>
            <p:nvPr/>
          </p:nvCxnSpPr>
          <p:spPr>
            <a:xfrm flipH="1">
              <a:off x="6804248" y="2611890"/>
              <a:ext cx="744488" cy="5359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5E916DC-B0CD-9121-43EE-45586FC1EC1D}"/>
              </a:ext>
            </a:extLst>
          </p:cNvPr>
          <p:cNvGrpSpPr/>
          <p:nvPr/>
        </p:nvGrpSpPr>
        <p:grpSpPr>
          <a:xfrm>
            <a:off x="3805245" y="2326536"/>
            <a:ext cx="2304255" cy="821278"/>
            <a:chOff x="6396608" y="2326536"/>
            <a:chExt cx="2304255" cy="821278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C212881D-598B-A3D6-4544-34614020EE71}"/>
                </a:ext>
              </a:extLst>
            </p:cNvPr>
            <p:cNvSpPr/>
            <p:nvPr/>
          </p:nvSpPr>
          <p:spPr>
            <a:xfrm>
              <a:off x="6396608" y="2326536"/>
              <a:ext cx="2304255" cy="285354"/>
            </a:xfrm>
            <a:prstGeom prst="roundRect">
              <a:avLst/>
            </a:prstGeom>
            <a:noFill/>
            <a:ln w="19050">
              <a:solidFill>
                <a:srgbClr val="FF364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Non-conductive layer</a:t>
              </a:r>
              <a:endParaRPr lang="en-GB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45C0298-EE34-66C0-3A0F-C21A30D6A28F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>
              <a:off x="7548736" y="2611890"/>
              <a:ext cx="550731" cy="5359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4480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 panose="020B0606020202030204" pitchFamily="34" charset="0"/>
              </a:rPr>
              <a:t>Assembly sequence – pancakes</a:t>
            </a:r>
            <a:endParaRPr lang="en-GB" dirty="0"/>
          </a:p>
        </p:txBody>
      </p:sp>
      <p:sp>
        <p:nvSpPr>
          <p:cNvPr id="3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/>
          <a:lstStyle/>
          <a:p>
            <a:fld id="{974172A1-1CBF-0B40-9234-7D4D80EC19EA}" type="slidenum">
              <a:rPr lang="en-GB" sz="1200" b="1" smtClean="0">
                <a:solidFill>
                  <a:schemeClr val="bg1"/>
                </a:solidFill>
                <a:latin typeface="Arial Narrow" panose="020B0606020202030204" pitchFamily="34" charset="0"/>
              </a:rPr>
              <a:pPr/>
              <a:t>9</a:t>
            </a:fld>
            <a:endParaRPr lang="en-GB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4" name="Group 47"/>
          <p:cNvGrpSpPr>
            <a:grpSpLocks noChangeAspect="1"/>
          </p:cNvGrpSpPr>
          <p:nvPr/>
        </p:nvGrpSpPr>
        <p:grpSpPr bwMode="auto">
          <a:xfrm>
            <a:off x="60911" y="2326536"/>
            <a:ext cx="344881" cy="308204"/>
            <a:chOff x="5299049" y="836712"/>
            <a:chExt cx="623050" cy="558549"/>
          </a:xfrm>
        </p:grpSpPr>
        <p:sp>
          <p:nvSpPr>
            <p:cNvPr id="45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D7B7B19-38D6-E4A2-DB8F-0C8C6270DA81}"/>
              </a:ext>
            </a:extLst>
          </p:cNvPr>
          <p:cNvSpPr txBox="1"/>
          <p:nvPr/>
        </p:nvSpPr>
        <p:spPr>
          <a:xfrm>
            <a:off x="611560" y="1419622"/>
            <a:ext cx="7694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Centering pin will be introduced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9ABC39-603C-6E68-0B69-1416791465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649" y="2694296"/>
            <a:ext cx="4689695" cy="16205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59BF20-AB1F-03B3-1A9E-DBBC1B382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225" y="2437180"/>
            <a:ext cx="3567065" cy="218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44136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96694</TotalTime>
  <Words>300</Words>
  <Application>Microsoft Office PowerPoint</Application>
  <PresentationFormat>On-screen Show (16:9)</PresentationFormat>
  <Paragraphs>89</Paragraphs>
  <Slides>18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8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Arial Narrow</vt:lpstr>
      <vt:lpstr>Calibri</vt:lpstr>
      <vt:lpstr>Wingdings</vt:lpstr>
      <vt:lpstr>1_IMCC - 1</vt:lpstr>
      <vt:lpstr>C:\SMARTEAMProd_Tmp\fsanda\CAD002253807.CATProduct</vt:lpstr>
      <vt:lpstr>C:\SMARTEAMProd_Tmp\fsanda\CAD002253807.CATProduct</vt:lpstr>
      <vt:lpstr>C:\SMARTEAMProd_Tmp\fsanda\CAD002253807.CATProduct</vt:lpstr>
      <vt:lpstr>C:\SMARTEAMProd_Tmp\fsanda\CAD002253807.CATProduct</vt:lpstr>
      <vt:lpstr>C:\SMARTEAMProd_Tmp\fsanda\CAD002253807.CATProduct</vt:lpstr>
      <vt:lpstr>C:\SMARTEAMProd_Tmp\fsanda\CAD002253807.CATProduct</vt:lpstr>
      <vt:lpstr>SMARTEAM://_STFILE_C:\SMARTEAMProd_Tmp\fsanda\CAD002253842.CATProduct%VERS_1</vt:lpstr>
      <vt:lpstr>SMARTEAM://_STFILE_C:\SMARTEAMProd_Tmp\fsanda\CAD002253842.CATProduct%VERS_1</vt:lpstr>
      <vt:lpstr>Final cooling solenoid assembly concept</vt:lpstr>
      <vt:lpstr>Base unit </vt:lpstr>
      <vt:lpstr>Assembly sequence – pancakes </vt:lpstr>
      <vt:lpstr>Assembly sequence – pancakes</vt:lpstr>
      <vt:lpstr>Assembly sequence – pancakes</vt:lpstr>
      <vt:lpstr>Assembly sequence – pancakes</vt:lpstr>
      <vt:lpstr>Assembly sequence – pancakes</vt:lpstr>
      <vt:lpstr>Assembly sequence – pancakes</vt:lpstr>
      <vt:lpstr>Assembly sequence – pancakes</vt:lpstr>
      <vt:lpstr>Assembly sequence – pancakes</vt:lpstr>
      <vt:lpstr>Assembly sequence – pancakes</vt:lpstr>
      <vt:lpstr>Assembly sequence – magnet</vt:lpstr>
      <vt:lpstr>Assembly sequence – magnet</vt:lpstr>
      <vt:lpstr>Assembly sequence – magnet</vt:lpstr>
      <vt:lpstr>Assembly sequence – magnet</vt:lpstr>
      <vt:lpstr>Assembly sequence – magnet</vt:lpstr>
      <vt:lpstr>Assembly sequence – magnet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Frantisek Sanda</cp:lastModifiedBy>
  <cp:revision>1457</cp:revision>
  <cp:lastPrinted>2022-10-12T13:11:03Z</cp:lastPrinted>
  <dcterms:created xsi:type="dcterms:W3CDTF">2021-05-17T12:13:58Z</dcterms:created>
  <dcterms:modified xsi:type="dcterms:W3CDTF">2024-05-17T12:31:49Z</dcterms:modified>
</cp:coreProperties>
</file>