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21" r:id="rId2"/>
    <p:sldId id="333" r:id="rId3"/>
    <p:sldId id="335" r:id="rId4"/>
    <p:sldId id="334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7FA6B7-8A3D-7F1A-2CF3-C7B3C447C84F}" name="Mahmoud Abdel Hafiz" initials="MAH" userId="S::mahmoud.abdel.hafiz@cern.ch::98490b38-4a32-40b7-a932-7739c7ca5a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CA6B0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86"/>
  </p:normalViewPr>
  <p:slideViewPr>
    <p:cSldViewPr snapToGrid="0" snapToObjects="1">
      <p:cViewPr varScale="1">
        <p:scale>
          <a:sx n="122" d="100"/>
          <a:sy n="122" d="100"/>
        </p:scale>
        <p:origin x="120" y="2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3B788C-17CD-4192-A827-E8B2D84FD1FC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557C8D-1FF7-417B-A52F-01F7CCDD5176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078675-4A40-4104-B965-772D0D9ADA95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AB6F7F4-271A-4C53-868F-CAC8BAF203B1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35F545A-F7B1-49F1-8CA5-0F28B5F54F7F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A36F81-C898-4849-BCD8-3C1ED7787B34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C1F32C2-F572-419D-9A3A-96E206E1093E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4EDEDB-E898-4922-A702-3A06EB646FCE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E04BC-2B78-4FB6-A790-08682363ED98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2945-8D5D-4523-8AE4-202657C2C09E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19CDD-68EF-477C-8870-6BCBC4577CDD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3BD1-9613-4EBA-B691-399B7186B49F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26776" y="6376767"/>
            <a:ext cx="1542289" cy="365125"/>
          </a:xfrm>
        </p:spPr>
        <p:txBody>
          <a:bodyPr/>
          <a:lstStyle>
            <a:lvl1pPr algn="l">
              <a:defRPr/>
            </a:lvl1pPr>
          </a:lstStyle>
          <a:p>
            <a:fld id="{9A4CCD76-04FF-4B7A-AB41-9ABAD25B4AFB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4406" y="6376767"/>
            <a:ext cx="6572221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7676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24049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9E0A-7246-41A9-ADC3-74A35CF2C173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D563-4A49-49AB-B13D-6468F468D635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92B2-DD3C-45E7-8FCB-6A2FFC079517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B98-2BCC-4946-9C65-4B1B6A5B882A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4C0E-EABF-4A49-88D1-4113F5876917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1B18A0B-A391-4CFF-B934-3B7B9B377DD3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40800"/>
            <a:ext cx="11376025" cy="2153265"/>
          </a:xfrm>
        </p:spPr>
        <p:txBody>
          <a:bodyPr/>
          <a:lstStyle/>
          <a:p>
            <a:r>
              <a:rPr lang="en-GB" sz="4800" dirty="0"/>
              <a:t>Double Pancake</a:t>
            </a:r>
            <a:br>
              <a:rPr lang="en-GB" sz="4800" dirty="0"/>
            </a:br>
            <a:br>
              <a:rPr lang="en-GB" sz="4800" dirty="0"/>
            </a:br>
            <a:r>
              <a:rPr lang="en-GB" sz="2000" dirty="0"/>
              <a:t>High-field solenoid technology for the Muon Collider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ABDEL HAFIZ Mahmoud</a:t>
            </a:r>
          </a:p>
          <a:p>
            <a:pPr algn="l"/>
            <a:r>
              <a:rPr lang="en-US" sz="1800" dirty="0"/>
              <a:t>20/09/2024</a:t>
            </a:r>
          </a:p>
        </p:txBody>
      </p:sp>
    </p:spTree>
    <p:extLst>
      <p:ext uri="{BB962C8B-B14F-4D97-AF65-F5344CB8AC3E}">
        <p14:creationId xmlns:p14="http://schemas.microsoft.com/office/powerpoint/2010/main" val="3890525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4DE6F-6FA8-6CE1-E7FE-86384AC6D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C2838-51A2-447D-9DA2-42EBA4AC0A77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B7823-339F-F4A3-0792-DA8DFADEF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981569-BF94-ED21-22D8-523672F04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476" y="373593"/>
            <a:ext cx="4071521" cy="542516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F1BD267-6FF2-998D-F8BD-89F838219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Picture 12" descr="A graph of a current&#10;&#10;Description automatically generated with medium confidence">
            <a:extLst>
              <a:ext uri="{FF2B5EF4-FFF2-40B4-BE49-F238E27FC236}">
                <a16:creationId xmlns:a16="http://schemas.microsoft.com/office/drawing/2014/main" id="{F91AA568-FB74-27F7-9D3E-09401E162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03" y="1197100"/>
            <a:ext cx="5951733" cy="4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830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15B8EB-5D8A-6E58-B2BC-F9D4F4344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Time constant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4164D-507F-B743-4F5D-CFB5C3103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CD76-04FF-4B7A-AB41-9ABAD25B4AFB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A81F-583D-7C10-EB91-505B7EB1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5E6307F-83B5-19AB-1270-7A3F387DA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A6C046-AB4E-7009-3DEA-4D5FBF98B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5" y="2533650"/>
            <a:ext cx="1087755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75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BFF7F9-EB6C-601B-34D8-72B8196A3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B134C2-A624-B56D-EEEB-CB696E92F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733EB-97DF-B3E7-F03C-81D41AF4E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CD76-04FF-4B7A-AB41-9ABAD25B4AFB}" type="datetime1">
              <a:rPr lang="fr-FR" smtClean="0"/>
              <a:t>27/09/2024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7F6289-265A-0078-4DFC-016DDA275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47B42A3-961C-5004-8BC4-D5E447DDC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80" y="571269"/>
            <a:ext cx="6144681" cy="4608511"/>
          </a:xfrm>
          <a:prstGeom prst="rect">
            <a:avLst/>
          </a:prstGeom>
        </p:spPr>
      </p:pic>
      <p:pic>
        <p:nvPicPr>
          <p:cNvPr id="7" name="Content Placeholder 6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ADD3806C-EA80-5546-BF66-BC8414F11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6" y="571269"/>
            <a:ext cx="6023192" cy="402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75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186158</TotalTime>
  <Words>32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Double Pancake  High-field solenoid technology for the Muon Collider</vt:lpstr>
      <vt:lpstr>PowerPoint Presentation</vt:lpstr>
      <vt:lpstr>Time constant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Jasper Van Der Werf</dc:creator>
  <cp:lastModifiedBy>Mahmoud Abdel Hafiz</cp:lastModifiedBy>
  <cp:revision>50</cp:revision>
  <dcterms:created xsi:type="dcterms:W3CDTF">2023-02-28T13:58:16Z</dcterms:created>
  <dcterms:modified xsi:type="dcterms:W3CDTF">2024-09-27T12:38:48Z</dcterms:modified>
</cp:coreProperties>
</file>