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95" r:id="rId1"/>
  </p:sldMasterIdLst>
  <p:notesMasterIdLst>
    <p:notesMasterId r:id="rId31"/>
  </p:notesMasterIdLst>
  <p:handoutMasterIdLst>
    <p:handoutMasterId r:id="rId32"/>
  </p:handoutMasterIdLst>
  <p:sldIdLst>
    <p:sldId id="2041" r:id="rId2"/>
    <p:sldId id="2050" r:id="rId3"/>
    <p:sldId id="2051" r:id="rId4"/>
    <p:sldId id="1866" r:id="rId5"/>
    <p:sldId id="1867" r:id="rId6"/>
    <p:sldId id="1868" r:id="rId7"/>
    <p:sldId id="2012" r:id="rId8"/>
    <p:sldId id="2053" r:id="rId9"/>
    <p:sldId id="2052" r:id="rId10"/>
    <p:sldId id="2054" r:id="rId11"/>
    <p:sldId id="2044" r:id="rId12"/>
    <p:sldId id="1400" r:id="rId13"/>
    <p:sldId id="2043" r:id="rId14"/>
    <p:sldId id="2046" r:id="rId15"/>
    <p:sldId id="2047" r:id="rId16"/>
    <p:sldId id="2056" r:id="rId17"/>
    <p:sldId id="2042" r:id="rId18"/>
    <p:sldId id="2085" r:id="rId19"/>
    <p:sldId id="2057" r:id="rId20"/>
    <p:sldId id="2062" r:id="rId21"/>
    <p:sldId id="2059" r:id="rId22"/>
    <p:sldId id="2058" r:id="rId23"/>
    <p:sldId id="2055" r:id="rId24"/>
    <p:sldId id="1888" r:id="rId25"/>
    <p:sldId id="2084" r:id="rId26"/>
    <p:sldId id="2060" r:id="rId27"/>
    <p:sldId id="2048" r:id="rId28"/>
    <p:sldId id="2061" r:id="rId29"/>
    <p:sldId id="2083" r:id="rId30"/>
  </p:sldIdLst>
  <p:sldSz cx="13817600" cy="7772400"/>
  <p:notesSz cx="7315200" cy="96012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DA789"/>
    <a:srgbClr val="9C9C9C"/>
    <a:srgbClr val="9999FF"/>
    <a:srgbClr val="961200"/>
    <a:srgbClr val="25976A"/>
    <a:srgbClr val="00AE56"/>
    <a:srgbClr val="DA70D6"/>
    <a:srgbClr val="FFC500"/>
    <a:srgbClr val="FEB5AC"/>
    <a:srgbClr val="FFA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9" autoAdjust="0"/>
    <p:restoredTop sz="96739" autoAdjust="0"/>
  </p:normalViewPr>
  <p:slideViewPr>
    <p:cSldViewPr>
      <p:cViewPr varScale="1">
        <p:scale>
          <a:sx n="131" d="100"/>
          <a:sy n="131" d="100"/>
        </p:scale>
        <p:origin x="96" y="523"/>
      </p:cViewPr>
      <p:guideLst>
        <p:guide orient="horz" pos="2160"/>
        <p:guide pos="3956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3024" y="8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EC4E536-C769-4B01-A175-228FBB447478}" type="datetimeFigureOut">
              <a:rPr lang="en-US"/>
              <a:pPr>
                <a:defRPr/>
              </a:pPr>
              <a:t>5/31/2024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75E7AF6-02FF-44AE-922A-9F7AC658D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26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4-30T18:07:13.966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2110 5064 0 0,'5'-2'3432'0'0,"25"-9"-1672"0"0,14-17 32 0 0,-27 12-1222 0 0,1 0 0 0 0,1 1 0 0 0,0 2 0 0 0,1 0 0 0 0,0 0 0 0 0,8-1-570 0 0,2-3 588 0 0,48-26 639 0 0,2 3 1 0 0,50-15-1228 0 0,67-14 80 0 0,283-127-80 0 0,-178 75 0 0 0,43-24 832 0 0,-68 21-397 0 0,421-181-330 0 0,-39 34-117 0 0,-365 162 12 0 0,-96 39 0 0 0,130-53 15 0 0,55-31-6 0 0,-173 85-161 0 0,-15 13 62 0 0,-193 55 382 0 0,1 1-1804 0 0,-7 1-3461 0 0,-6 3-855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4-30T18:07:15.21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4 0 5528 0 0,'-4'1'6886'0'0,"4"1"-3453"0"0,18 8-2257 0 0,62 16 664 0 0,-16-5-1706 0 0,84 34-45 0 0,81 39 384 0 0,202 67 167 0 0,-277-106-237 0 0,-2 7 0 0 0,91 54-403 0 0,170 106 116 0 0,-204-112 50 0 0,291 164 530 0 0,-210-131-517 0 0,4-6 18 0 0,194 49-21 0 0,-81-44 16 0 0,35 24 168 0 0,-317-121-102 0 0,122 36 74 0 0,-121-50-18 0 0,-73-16 22 0 0,-53-15-354 0 0,-1 0-1 0 0,1 0 1 0 0,-1 0 0 0 0,1 1-1 0 0,0-1 1 0 0,-1 0-1 0 0,1 0 1 0 0,0 0-1 0 0,-1 1 1 0 0,1-1 0 0 0,0 0-1 0 0,-1 0 1 0 0,1 1-1 0 0,0-1 1 0 0,0 0-1 0 0,-1 0 1 0 0,1 1 0 0 0,0-1-1 0 0,0 0 1 0 0,-1 1-1 0 0,1-1 1 0 0,0 1-1 0 0,0-1 1 0 0,0 0 0 0 0,0 1-1 0 0,0-1 1 0 0,-1 0-1 0 0,1 1 1 0 0,0-1 0 0 0,0 1-1 0 0,0-1 1 0 0,0 0-1 0 0,0 1 1 0 0,0-1-1 0 0,0 1 1 0 0,1-1 0 0 0,-1 0-1 0 0,0 1 1 0 0,0-1-1 0 0,0 1 1 0 0,0-1-1 0 0,0 0 1 0 0,1 1 0 0 0,-1-1-1 0 0,0 0 1 0 0,0 1-1 0 0,0-1 1 0 0,1 0-1 0 0,-1 1 1 0 0,0-1 18 0 0,-8-3-1941 0 0,-3 1-5820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4-30T18:07:20.196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12 815 4608 0 0,'0'0'101'0'0,"0"0"22"0"0,0 0 5 0 0,0-1-21 0 0,-2-2 15 0 0,2 2 402 0 0,-8-3 1496 0 0,6 2 4231 0 0,8-16-4907 0 0,29-2-61 0 0,37 12-745 0 0,-56 5-495 0 0,-1-1 1 0 0,-1-1-1 0 0,1 0 1 0 0,-1-1-1 0 0,0-1 1 0 0,0 0-1 0 0,-1-1 1 0 0,13-9-44 0 0,52-34-74 0 0,97-55 738 0 0,-143 92-618 0 0,0 1 0 0 0,1 2 0 0 0,1 1-1 0 0,0 2 1 0 0,1 1-46 0 0,17-6 19 0 0,268-72-19 0 0,-39-2 64 0 0,-27 35-64 0 0,-212 44 0 0 0,-1-2 0 0 0,0-2 0 0 0,0-2 0 0 0,12-7 0 0 0,95-27 0 0 0,-17-7 0 0 0,12 3 0 0 0,-120 47 0 0 0,-17 5 11 0 0,1-1 42 0 0,-4 0 11 0 0,-2 1 0 0 0,-1 0 6 0 0,6-10 84 0 0,-6 8-100 0 0,-12 19-44 0 0,-4 68-74 0 0,15 47-10 0 0,4 106-44 0 0,-32 118-190 0 0,6-106 238 0 0,11 17-48 0 0,-6 108 54 0 0,2 25-112 0 0,20 81 176 0 0,-6-232-201 0 0,-28 242 466 0 0,-18 84-201 0 0,5-175 0 0 0,-1-28 0 0 0,35-308-64 0 0,3-1 0 0 0,3 1 0 0 0,2 1 0 0 0,4 2 0 0 0,-13 168 0 0 0,3-59 0 0 0,11-83 64 0 0,-4-43 62 0 0,-1-25-1586 0 0,1-25-13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4-30T18:07:20.965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28 8208 0 0,'0'0'373'0'0,"0"0"-5"0"0,8-15 1848 0 0,-2 13-2072 0 0,-1 0 1 0 0,2 0-1 0 0,-1 0 1 0 0,0 1-1 0 0,0-1 1 0 0,1 1-1 0 0,-1 1 1 0 0,0-1-1 0 0,1 1 0 0 0,-1 1 1 0 0,0-1-1 0 0,1 1 1 0 0,-1 0-1 0 0,0 0 1 0 0,1 1-1 0 0,-1 0 1 0 0,0 0-1 0 0,0 0 1 0 0,4 3-145 0 0,1-2 176 0 0,205 83 2000 0 0,-30-52-1844 0 0,11 9-109 0 0,-100-23 119 0 0,-38 0 286 0 0,0 4 0 0 0,52 29-628 0 0,26 9 584 0 0,-68-32-246 0 0,2-2 0 0 0,2-4 0 0 0,0-3 0 0 0,42 5-338 0 0,178 25 742 0 0,-233-43-593 0 0,-59-8-249 0 0,-1 0-11 0 0,0 0-129 0 0,0 0-537 0 0,-1 0-235 0 0,-3-2-47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4-30T18:07:35.672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6512 46 1840 0 0,'5'-15'560'0'0,"7"-5"856"0"0,-4 10-1650 0 0,10 15 8300 0 0,-18 71-6573 0 0,-28 226-250 0 0,-34 183-854 0 0,-37 134-378 0 0,-79 425 136 0 0,167-978-96 0 0,-123 607 983 0 0,124-621-936 0 0,-78 465 771 0 0,72-377-602 0 0,-20 186-163 0 0,9 192-104 0 0,15-320-307 0 0,-5-154 307 0 0,7-57-32 0 0,3-4-111 0 0,0 1-1 0 0,2-1 0 0 0,0-1 0 0 0,0 1 0 0 0,2-1 0 0 0,-2-14 144 0 0,-1-3-235 0 0,-66-506-1910 0 0,16-14 3458 0 0,17-294-1313 0 0,45 472 236 0 0,23-65-236 0 0,3 110-321 0 0,48-221-223 0 0,-10 226 628 0 0,-38 149 782 0 0,-41 218-648 0 0,-14 220-154 0 0,17 157 53 0 0,22 11-90 0 0,22 42-27 0 0,-25-326-127 0 0,83 756 30 0 0,-67-358-87 0 0,-24-237-184 0 0,-24 170 368 0 0,13-345-6 0 0,-2 31 96 0 0,6-153 7 0 0,0-13-124 0 0,-1-15-211 0 0,3 18 202 0 0,-27-378-2612 0 0,0 56 1198 0 0,5-245 418 0 0,26 224 4611 0 0,28-159-3579 0 0,82-243 3998 0 0,-42 325-2990 0 0,-29 112-257 0 0,-37 221-342 0 0,-5 86-313 0 0,-1 3 0 0 0,0 0 0 0 0,-12 4 192 0 0,0 67-192 0 0,-1 117-181 0 0,11 127 85 0 0,3-298-5 0 0,14 374-497 0 0,48 259 502 0 0,-47-523-146 0 0,82 778-1996 0 0,-95-860 2150 0 0,2 14 13 0 0,-2 1 0 0 0,-3-1 0 0 0,-3 0 0 0 0,-3 9-21 0 0,0-37 220 0 0,-2-42 108 0 0,2-7-244 0 0,0 0 0 0 0,1 0-1 0 0,1 0 1 0 0,1 0-1 0 0,0-1 1 0 0,1-5-84 0 0,-28-460 185 0 0,30 285 76 0 0,8-1-1 0 0,31-179-260 0 0,-7 165 951 0 0,50-169-951 0 0,28-69 396 0 0,-70 304-300 0 0,-51 190-53 0 0,-53 297-243 0 0,-28 231-78 0 0,20-96 74 0 0,-20 304 207 0 0,59-455 70 0 0,17-128-89 0 0,7-146-242 0 0,5-36 480 0 0,3-174 478 0 0,-2-182-700 0 0,10-98 128 0 0,27-104-128 0 0,0 245 0 0 0,-38 292-163 0 0,-1 23-16 0 0,5-15 171 0 0,-32 211-1007 0 0,-26 448 728 0 0,3-7 450 0 0,14-308 212 0 0,26-293-555 0 0,15-51 184 0 0,1 1 0 0 0,-1-1 0 0 0,0 1 1 0 0,0-1-1 0 0,0 0 0 0 0,0 1 0 0 0,0-1 0 0 0,0 1 0 0 0,0-1 1 0 0,-1 0-1 0 0,1 1 0 0 0,0-1 0 0 0,0 1 0 0 0,0-1 1 0 0,0 0-1 0 0,0 1 0 0 0,-1-1 0 0 0,1 0 0 0 0,0 1 1 0 0,0-1-1 0 0,-1 0 0 0 0,1 1 0 0 0,0-1 0 0 0,0 0 1 0 0,-1 0-1 0 0,1 1 0 0 0,0-1 0 0 0,-1 0 0 0 0,1 0 1 0 0,0 0-1 0 0,-1 1 0 0 0,1-1 0 0 0,0 0 0 0 0,-1 0 1 0 0,1 0-1 0 0,-1 0 0 0 0,1 0 0 0 0,0 0 0 0 0,-1 0 1 0 0,1 0-1 0 0,-1 0 0 0 0,1 0 0 0 0,0 0 0 0 0,-1 0 1 0 0,1 0-1 0 0,0 0 0 0 0,-1 0 0 0 0,1 0 0 0 0,-1 0 0 0 0,1 0 1 0 0,0 0-1 0 0,-1-1 0 0 0,1 1 0 0 0,0 0 0 0 0,-1 0 1 0 0,1-1-1 0 0,0 1 0 0 0,-1 0 0 0 0,1 0 0 0 0,0-1 1 0 0,0 1-1 0 0,-1 0 0 0 0,1-1 0 0 0,0 1 0 0 0,0 0 1 0 0,-1-1-1 0 0,1 1 0 0 0,0 0-4 0 0,-11-30 449 0 0,-2-46-355 0 0,4-1-1 0 0,3 0 0 0 0,3-22-93 0 0,1 18 24 0 0,-8-274-56 0 0,17-1 0 0 0,15-1 32 0 0,32-81 0 0 0,1 117-60 0 0,88-283 60 0 0,113-320-554 0 0,-180 547-48 0 0,-74 301 602 0 0,-3 74-2 0 0,0 1-1 0 0,-1 0 1 0 0,1 0 0 0 0,0 0-1 0 0,-1 0 1 0 0,1 0-1 0 0,-1 0 1 0 0,1 0-1 0 0,-1 1 1 0 0,1-1-1 0 0,-1 0 1 0 0,1 1-1 0 0,-1-1 1 0 0,0 1-1 0 0,1 0 1 0 0,-1 0-1 0 0,0-1 1 0 0,1 1-1 0 0,-1 0 1 0 0,0 0 0 0 0,1 1-1 0 0,-1-1 1 0 0,0 0-1 0 0,0 0 1 0 0,1 1-1 0 0,-1-1 1 0 0,1 1-1 0 0,-1 0 1 0 0,1-1-1 0 0,-1 1 1 0 0,1 0-1 0 0,-1 0 1 0 0,1 0-1 0 0,-1 0 1 0 0,1 0-1 0 0,0 0 1 0 0,0 0 0 0 0,0 1-1 0 0,-1-1 1 0 0,1 0-1 0 0,0 1 3 0 0,-27 21-43 0 0,1 1 0 0 0,1 2 0 0 0,0 1 0 0 0,3 0-1 0 0,0 2 1 0 0,2 1 0 0 0,1 1 0 0 0,1 0 0 0 0,2 2 0 0 0,-1 3 43 0 0,15-30-4 0 0,-186 371-168 0 0,116-213 142 0 0,7 3 0 0 0,-2 33 30 0 0,59-169 0 0 0,13-70 248 0 0,85-380-56 0 0,-34 48-117 0 0,-20-216-22 0 0,-31 535-51 0 0,-2 35 22 0 0,-1 1-1 0 0,0-1 0 0 0,-1 1 0 0 0,-1-1 1 0 0,0 1-1 0 0,-2-1 0 0 0,0 1 0 0 0,-3-13-23 0 0,5 28 8 0 0,1 0-1 0 0,-1 0 0 0 0,0 0 0 0 0,1 0 0 0 0,-1 0 0 0 0,0 0 0 0 0,0 0 0 0 0,1 0 0 0 0,-1 0 0 0 0,0 0 1 0 0,0 1-1 0 0,0-1 0 0 0,0 0 0 0 0,0 1 0 0 0,0-1 0 0 0,0 0 0 0 0,-1 1 0 0 0,1-1 0 0 0,0 1 1 0 0,0 0-1 0 0,0-1 0 0 0,-1 1 0 0 0,1 0 0 0 0,0 0 0 0 0,0 0 0 0 0,0 0 0 0 0,-1 0 0 0 0,1 0 1 0 0,0 0-1 0 0,0 0 0 0 0,-1 0 0 0 0,1 0 0 0 0,0 1 0 0 0,0-1 0 0 0,0 1 0 0 0,0-1 0 0 0,-1 1 0 0 0,1-1 1 0 0,0 1-1 0 0,0-1 0 0 0,0 1 0 0 0,0 0-7 0 0,-48 33 85 0 0,47-33-79 0 0,-56 53-69 0 0,2 2-1 0 0,-37 49 64 0 0,10-11-147 0 0,-271 324-269 0 0,92-103 480 0 0,233-278-64 0 0,-38 62 0 0 0,66-98 0 0 0,1 0 0 0 0,-1 0 0 0 0,0-1 0 0 0,1 1 0 0 0,-1 0 0 0 0,1 0 0 0 0,-1 0 0 0 0,1 0 0 0 0,-1-1 0 0 0,1 1 0 0 0,0 0 0 0 0,0 0 0 0 0,-1 0 0 0 0,1 0 0 0 0,0 0 0 0 0,0 0 0 0 0,0 0 0 0 0,0 0 0 0 0,0 0 0 0 0,0 0 0 0 0,0 0 0 0 0,0 0 0 0 0,0 0 0 0 0,1 0 0 0 0,-1 0 0 0 0,0 0 0 0 0,1 0 0 0 0,-1 0 0 0 0,0 0 0 0 0,1-1 0 0 0,-1 1 0 0 0,1 0 0 0 0,0 0 0 0 0,-1 0 0 0 0,1-1 0 0 0,0 1 0 0 0,-1 0 0 0 0,1-1 0 0 0,0 1 0 0 0,0 0 0 0 0,-1-1 0 0 0,1 1 0 0 0,0-1 0 0 0,0 1 0 0 0,0-1 0 0 0,0 0 0 0 0,0 1 0 0 0,0-1 0 0 0,0 0 0 0 0,0 0 0 0 0,0 0 0 0 0,0 1 0 0 0,0-1 0 0 0,0 0 0 0 0,0 0 0 0 0,0-1 0 0 0,0 1 0 0 0,0 0 0 0 0,22-9-21 0 0,0-1-1 0 0,-1-1 0 0 0,-1 0 0 0 0,0-2 0 0 0,-1-1 0 0 0,0 0 0 0 0,5-7 22 0 0,182-168-340 0 0,-179 161 328 0 0,87-92-211 0 0,78-107 223 0 0,80-130 0 0 0,-260 338 7 0 0,-6 11 0 0 0,-1-1-1 0 0,0 1 0 0 0,0-1 1 0 0,-1 0-1 0 0,0-1 1 0 0,-1 0-1 0 0,0 1 1 0 0,0-1-1 0 0,-1 0 0 0 0,-1-1 1 0 0,2-8-7 0 0,-4 18 10 0 0,-1 1 0 0 0,1-1 0 0 0,0 0 0 0 0,-1 0 0 0 0,1 0 0 0 0,-1 0 0 0 0,0 0 0 0 0,1 1 0 0 0,-1-1 0 0 0,0 0 0 0 0,1 0 0 0 0,-1 1 0 0 0,0-1 1 0 0,0 1-1 0 0,0-1 0 0 0,0 0 0 0 0,1 1 0 0 0,-1 0 0 0 0,0-1 0 0 0,0 1 0 0 0,0 0 0 0 0,0-1 0 0 0,0 1 0 0 0,0 0 0 0 0,0 0 0 0 0,0 0 0 0 0,0 0 0 0 0,0 0 0 0 0,0 0 0 0 0,0 0 0 0 0,0 0 0 0 0,0 0 1 0 0,0 0-1 0 0,0 0 0 0 0,0 1 0 0 0,0-1 0 0 0,0 0 0 0 0,0 1 0 0 0,0-1 0 0 0,0 1 0 0 0,0-1 0 0 0,1 1 0 0 0,-1 0 0 0 0,0-1 0 0 0,0 1 0 0 0,1 0 0 0 0,-1-1 0 0 0,0 1 0 0 0,1 0 0 0 0,-1 0 0 0 0,1-1 0 0 0,-1 1 1 0 0,0 0-11 0 0,0 0 5 0 0,-24 17 27 0 0,0 1-1 0 0,0 2 1 0 0,2 0-1 0 0,1 1 0 0 0,-10 15-31 0 0,-10 8 11 0 0,-274 292-21 0 0,15 11-44 0 0,221-246 582 0 0,-49 86-528 0 0,128-187 2 0 0,-4 5 13 0 0,1 1 1 0 0,0 0 0 0 0,0 1-1 0 0,0-1 1 0 0,1 1-1 0 0,0-1 1 0 0,1 1 0 0 0,0 0-1 0 0,0 0 1 0 0,0 2-16 0 0,2-10-1 0 0,0 1 1 0 0,0 0-1 0 0,0-1 1 0 0,1 1-1 0 0,-1 0 1 0 0,0-1-1 0 0,0 1 1 0 0,1-1-1 0 0,-1 1 1 0 0,0 0-1 0 0,0-1 1 0 0,1 1-1 0 0,-1-1 1 0 0,1 1-1 0 0,-1-1 1 0 0,1 1-1 0 0,-1-1 1 0 0,1 1-1 0 0,-1-1 1 0 0,1 0-1 0 0,-1 1 1 0 0,1-1 0 0 0,-1 0-1 0 0,1 1 1 0 0,-1-1-1 0 0,1 0 1 0 0,0 0-1 0 0,-1 1 1 0 0,1-1-1 0 0,0 0 1 0 0,-1 0-1 0 0,1 0 1 0 0,0 0-1 0 0,-1 0 1 0 0,1 0-1 0 0,-1 0 1 0 0,1 0-1 0 0,0 0 1 0 0,-1 0-1 0 0,1 0 1 0 0,0 0-1 0 0,-1-1 1 0 0,1 1-1 0 0,0 0 1 0 0,-1 0-1 0 0,1-1 1 0 0,-1 1-1 0 0,1-1 1 0 0,-1 1-1 0 0,1 0 1 0 0,-1-1-1 0 0,1 0 1 0 0,34-18-149 0 0,7-11-2 0 0,-1-1 0 0 0,-1-2-1 0 0,-2-2 1 0 0,-2-1 0 0 0,23-30 151 0 0,231-286-363 0 0,-166 177 527 0 0,-6-5 0 0 0,0-23-164 0 0,7 15 272 0 0,-116 177-272 0 0,-7 19-16 0 0,-66 106-221 0 0,-154 198-32 0 0,-7-20 354 0 0,205-264 9 0 0,11-17-24 0 0,0 1 1 0 0,0 0-1 0 0,1 1 1 0 0,1 0-1 0 0,0 0 1 0 0,1 1-1 0 0,0 0 1 0 0,1 0-1 0 0,1 0-70 0 0,4-13 2 0 0,-1 0 0 0 0,1 0 0 0 0,0 0 0 0 0,0 0 0 0 0,-1 1 0 0 0,1-1-1 0 0,0 0 1 0 0,0 0 0 0 0,0 0 0 0 0,0 0 0 0 0,0 0 0 0 0,1 0 0 0 0,-1 0 0 0 0,0 0 0 0 0,0 0 0 0 0,1 0 0 0 0,-1 0-1 0 0,1 0 1 0 0,-1 0 0 0 0,1 0 0 0 0,-1-1 0 0 0,1 1 0 0 0,-1 0 0 0 0,1 0 0 0 0,0 0 0 0 0,-1-1 0 0 0,1 1 0 0 0,0 0 0 0 0,0 0-1 0 0,0-1 1 0 0,-1 1 0 0 0,1-1 0 0 0,0 1 0 0 0,0-1 0 0 0,0 1 0 0 0,0-1 0 0 0,0 0 0 0 0,0 1 0 0 0,0-1 0 0 0,0 0-1 0 0,0 0 1 0 0,0 0 0 0 0,0 0 0 0 0,0 0 0 0 0,0 0 0 0 0,0 0 0 0 0,0 0 0 0 0,1 0-2 0 0,53-14-7 0 0,-31 4-11 0 0,0-2 0 0 0,-1-1 0 0 0,0 0 0 0 0,-1-2 0 0 0,-1 0 0 0 0,0-2 0 0 0,-1 0 0 0 0,-1-1 0 0 0,0-1 0 0 0,11-17 18 0 0,204-242-113 0 0,-96 106 345 0 0,-95 115-168 0 0,-64 74-23 0 0,-190 194-374 0 0,153-153 678 0 0,57-57-273 0 0,1-1-1 0 0,16-11 85 0 0,145-123-23 0 0,17-46-221 0 0,-117 107 88 0 0,-56 66 11 0 0,-11 2 42 0 0,-2 9-45 0 0,0 1 0 0 0,0-1-1 0 0,1 2 1 0 0,-1-1 0 0 0,1 1-1 0 0,1 0 1 0 0,-1 0-1 0 0,1 1 1 0 0,-3 4-8 0 0,-11 9 3 0 0,-21 22 183 0 0,3 1 0 0 0,1 3 0 0 0,2 1 0 0 0,0 4-186 0 0,-12 47 414 0 0,47-98-412 0 0,0-1 0 0 0,1 1 0 0 0,-1 0 0 0 0,0 0 0 0 0,1-1 0 0 0,-1 1 0 0 0,1 0 0 0 0,-1 0 0 0 0,0-1 0 0 0,1 1 0 0 0,-1 0 0 0 0,1 0 0 0 0,-1 0 0 0 0,1 0 0 0 0,-1 0 0 0 0,1 0 0 0 0,-1 0 0 0 0,1 0 0 0 0,-1 0 0 0 0,1 0 0 0 0,-1 0 0 0 0,1 0 0 0 0,-1 0 0 0 0,1 0 0 0 0,-1 0 0 0 0,1 0 0 0 0,-1 0 0 0 0,0 1 0 0 0,1-1 0 0 0,-1 0 0 0 0,1 0 0 0 0,-1 1 0 0 0,0-1 0 0 0,1 0 0 0 0,-1 0 0 0 0,1 1 0 0 0,-1-1 0 0 0,0 1 0 0 0,0-1 0 0 0,1 0 0 0 0,-1 1 0 0 0,0-1 0 0 0,1 1 0 0 0,-1-1 0 0 0,0 0 0 0 0,0 1 0 0 0,0-1 0 0 0,0 1 0 0 0,0-1 0 0 0,1 1 0 0 0,-1-1 0 0 0,0 1 0 0 0,0-1 0 0 0,0 1 0 0 0,0-1 0 0 0,0 1 0 0 0,0-1 0 0 0,0 1 0 0 0,-1-1 0 0 0,1 1 0 0 0,0-1 0 0 0,0 0 0 0 0,0 1 0 0 0,0-1 0 0 0,-1 1 0 0 0,1-1 0 0 0,0 1 0 0 0,0-1-2 0 0,33-25 22 0 0,-8-1 7 0 0,-2-2-1 0 0,0 0 0 0 0,-2-2 1 0 0,13-23-29 0 0,0-12 6 0 0,-27 49 4 0 0,1 1 0 0 0,0-1-1 0 0,1 1 1 0 0,1 1 0 0 0,0 0 0 0 0,1 0 0 0 0,0 1 0 0 0,4-3-10 0 0,-12 14 2 0 0,-1 0 0 0 0,1 0-1 0 0,0 0 1 0 0,0 0 0 0 0,-1 1 0 0 0,2-1 0 0 0,-1 1-1 0 0,0-1 1 0 0,0 1 0 0 0,0 0 0 0 0,0 0 0 0 0,1 1-1 0 0,-1-1 1 0 0,0 1 0 0 0,1-1 0 0 0,-1 1 0 0 0,1 0-1 0 0,-1 0 1 0 0,0 1 0 0 0,3 0-2 0 0,11 19-295 0 0,-12-11 294 0 0,-1 2-1 0 0,0-1 0 0 0,0 0 0 0 0,-1 1 1 0 0,0 0-1 0 0,-1-1 0 0 0,0 1 1 0 0,-1 0-1 0 0,0 0 0 0 0,-1 5 2 0 0,1-4-15 0 0,-11 144 15 0 0,-7-33-26 0 0,-5 0 0 0 0,-13 28 26 0 0,-14 69-76 0 0,-29 195 12 0 0,-29 288 0 0 0,72-339 64 0 0,3 102 0 0 0,20-180 0 0 0,1-108 0 0 0,5-134 76 0 0,5-43-12 0 0,-6-15 236 0 0,-23-121 150 0 0,-20-284-276 0 0,-10-149-190 0 0,60 562 16 0 0,-1 1 0 0 0,1 0 0 0 0,-1-1 0 0 0,0 1 0 0 0,0 0 0 0 0,-1-1 0 0 0,1 1 0 0 0,-1 0 0 0 0,-1 0 0 0 0,1 0 0 0 0,0 0 0 0 0,-1 1 0 0 0,-1-2 0 0 0,3 6-3 0 0,-1 0-1 0 0,1 0 0 0 0,-1 0 1 0 0,1 0-1 0 0,0 0 1 0 0,-1 0-1 0 0,1 0 0 0 0,0 0 1 0 0,-1 1-1 0 0,1-1 1 0 0,0 1-1 0 0,-1-1 0 0 0,1 1 1 0 0,0-1-1 0 0,0 1 1 0 0,0 0-1 0 0,-1-1 0 0 0,1 1 1 0 0,0 0-1 0 0,0 0 0 0 0,0 0 1 0 0,0 0-1 0 0,0 0 1 0 0,1 0-1 0 0,-1 0 0 0 0,0 0 1 0 0,0 1-1 0 0,1-1 1 0 0,-1 0-1 0 0,0 0 0 0 0,1 2 4 0 0,-8 11-53 0 0,1 1-1 0 0,1 0 1 0 0,0 1-1 0 0,1-1 1 0 0,1 1-1 0 0,1 0 1 0 0,0 0-1 0 0,1 1 54 0 0,-4 13-50 0 0,-9 78 13 0 0,5 0 0 0 0,4 1-1 0 0,5 0 1 0 0,5 0 0 0 0,7 26 37 0 0,21 172-10 0 0,49 133-124 0 0,-54-135 134 0 0,-21-282 0 0 0,2 0 0 0 0,1 0 0 0 0,1-1 0 0 0,1 0 0 0 0,0-1 0 0 0,9 10 0 0 0,-12-20 0 0 0,0-1 0 0 0,1 1 0 0 0,0-2 0 0 0,1 1 0 0 0,0-2 0 0 0,0 1 0 0 0,1-1 0 0 0,0-1 0 0 0,1 1 0 0 0,82 46 0 0 0,-51-13 0 0 0,47 74 0 0 0,-41-51 0 0 0,-43-55 7 0 0,1 0 0 0 0,-2 0 0 0 0,1 1 0 0 0,-1-1 0 0 0,-1 1 0 0 0,0 1 0 0 0,0-1 0 0 0,-1 0 0 0 0,0 1 0 0 0,-1 0 0 0 0,-1 0 0 0 0,1 0 0 0 0,-1-1 0 0 0,-1 1 0 0 0,0 0 0 0 0,-1 0 0 0 0,0 0 0 0 0,-1 0 0 0 0,0 0 0 0 0,0 0 0 0 0,-4 6-7 0 0,-35 93 503 0 0,41-109-461 0 0,-3-3-7 0 0,0 0 0 0 0,0 0-1 0 0,0 0 1 0 0,0 0-1 0 0,0 0 1 0 0,0-1-1 0 0,1 1 1 0 0,-1-1 0 0 0,1 0-1 0 0,0 1 1 0 0,0-1-1 0 0,0 0 1 0 0,0-1 0 0 0,0 1-1 0 0,1 0 1 0 0,-1 0-1 0 0,1-1 1 0 0,0 1 0 0 0,0-1-1 0 0,0 1 1 0 0,1-1-1 0 0,-1 1 1 0 0,1-2-35 0 0,-1 2-5 0 0,-29-154 58 0 0,-4-26-205 0 0,23 152 152 0 0,11 31 0 0 0,-1 0 0 0 0,1-1 0 0 0,0 1 0 0 0,0 0 0 0 0,0 0 0 0 0,0-1 0 0 0,-1 1 0 0 0,1 0 0 0 0,0-1 0 0 0,0 1 0 0 0,0 0 0 0 0,-1 0 0 0 0,1 0 0 0 0,0-1 0 0 0,0 1 0 0 0,-1 0 0 0 0,1 0 0 0 0,0 0 0 0 0,-1 0 0 0 0,1-1 0 0 0,0 1 0 0 0,-1 0 0 0 0,1 0 0 0 0,0 0 0 0 0,-1 0 0 0 0,1 0 0 0 0,0 0 0 0 0,-1 0 0 0 0,1 0 0 0 0,0 0 0 0 0,-1 0 0 0 0,1 0 0 0 0,0 0 0 0 0,-1 0 0 0 0,1 0 0 0 0,0 0 0 0 0,0 0 0 0 0,-1 0 0 0 0,1 1 0 0 0,0-1 0 0 0,-1 0 0 0 0,1 0 0 0 0,0 0 0 0 0,-1 1 0 0 0,1-1 0 0 0,0 0 0 0 0,0 0 0 0 0,0 0 0 0 0,-1 1 0 0 0,1-1 0 0 0,0 0 0 0 0,0 1 0 0 0,0-1 0 0 0,-1 0 0 0 0,1 0 0 0 0,0 1 0 0 0,0-1 0 0 0,0 0 0 0 0,-26 77-13 0 0,14-13-107 0 0,15-116 120 0 0,31-302 53 0 0,-27 248-184 0 0,-5 1 0 0 0,-11-99 131 0 0,1 128-52 0 0,-2 1 1 0 0,-4 0-1 0 0,-3 1 1 0 0,-3 1-1 0 0,-10-16 52 0 0,-19-3-48 0 0,47 89 32 0 0,0 0 1 0 0,0 0-1 0 0,-1 0 1 0 0,0 1-1 0 0,1-1 1 0 0,-1 1-1 0 0,0-1 0 0 0,0 1 1 0 0,0 0-1 0 0,-1 0 1 0 0,1 1-1 0 0,0-1 0 0 0,-1 1 1 0 0,1-1-1 0 0,-1 1 1 0 0,1 0-1 0 0,-1 0 1 0 0,0 1-1 0 0,1-1 0 0 0,-1 1 1 0 0,0 0-1 0 0,0 0 1 0 0,1 0-1 0 0,-1 0 1 0 0,0 1-1 0 0,-1 0 16 0 0,-6 3-67 0 0,1 1 1 0 0,-1 1-1 0 0,1-1 0 0 0,0 2 0 0 0,1-1 1 0 0,0 2-1 0 0,0-1 0 0 0,0 1 0 0 0,1 0 1 0 0,0 1-1 0 0,1 0 0 0 0,-1 0 1 0 0,2 1-1 0 0,0 0 0 0 0,-1 0 67 0 0,2-2-26 0 0,-189 308-310 0 0,8-49 1096 0 0,185-265-753 0 0,-1 1 4 0 0,1 0 0 0 0,-1 0 0 0 0,0 0 0 0 0,-1-1 0 0 0,1 1 0 0 0,0 0 0 0 0,-1-1 0 0 0,1 0 0 0 0,-1 1 0 0 0,0-1 0 0 0,0 0 0 0 0,0-1 0 0 0,0 1 0 0 0,0 0 0 0 0,-3 0-11 0 0,5-3 8 0 0,0 0-1 0 0,-1 0 1 0 0,1 0 0 0 0,0 0-1 0 0,0-1 1 0 0,0 1-1 0 0,0 0 1 0 0,0-1-1 0 0,0 1 1 0 0,0-1-1 0 0,1 1 1 0 0,-1-1 0 0 0,0 1-1 0 0,1-1 1 0 0,-1 1-1 0 0,1-1 1 0 0,0 0-1 0 0,-1 1 1 0 0,1-1-1 0 0,0 0 1 0 0,0 1 0 0 0,0-1-1 0 0,0 0 1 0 0,0 1-1 0 0,1-1 1 0 0,-1 0-1 0 0,1 0-7 0 0,14-114 46 0 0,83-276-454 0 0,14-57 394 0 0,-75 237 14 0 0,-9-1 0 0 0,-9-1 0 0 0,-9-36 0 0 0,-19-350 54 0 0,8 578-30 0 0,2 2 30 0 0,-1 1 0 0 0,-1 0 0 0 0,-1 0 0 0 0,0 0-1 0 0,-2 0 1 0 0,0 0 0 0 0,-1 0 0 0 0,-1 1 0 0 0,0 0-1 0 0,-8-13-53 0 0,13 29 15 0 0,0 1 0 0 0,0-1 0 0 0,0 1 0 0 0,0-1 0 0 0,0 1 0 0 0,0 0-1 0 0,0-1 1 0 0,-1 1 0 0 0,1 0 0 0 0,0 0 0 0 0,-1 0 0 0 0,1 0 0 0 0,-1 0 0 0 0,1 0-1 0 0,-1 0 1 0 0,0 0 0 0 0,1 1 0 0 0,-1-1 0 0 0,0 1 0 0 0,0-1 0 0 0,1 1 0 0 0,-1 0 0 0 0,0-1-1 0 0,0 1 1 0 0,0 0 0 0 0,1 0 0 0 0,-1 0 0 0 0,0 1 0 0 0,0-1 0 0 0,0 0 0 0 0,1 1-1 0 0,-1-1 1 0 0,0 1 0 0 0,1-1 0 0 0,-1 1 0 0 0,0 0 0 0 0,1 0 0 0 0,-1 0 0 0 0,1 0-1 0 0,-2 1-14 0 0,-56 55 26 0 0,54-50-7 0 0,-141 206-316 0 0,107-150 168 0 0,-223 360-114 0 0,157-237 232 0 0,105-186 13 0 0,0-1-1 0 0,0 1 0 0 0,0 0 0 0 0,0 0 1 0 0,0 0-1 0 0,0 0 0 0 0,0-1 0 0 0,0 1 0 0 0,-1 0 1 0 0,1 0-1 0 0,0 0 0 0 0,0 0 0 0 0,0 0 1 0 0,0 0-1 0 0,0 0 0 0 0,-1-1 0 0 0,1 1 1 0 0,0 0-1 0 0,0 0 0 0 0,0 0 0 0 0,0 0 1 0 0,-1 0-1 0 0,1 0 0 0 0,0 0 0 0 0,0 0 0 0 0,0 0 1 0 0,-1 0-1 0 0,1 0 0 0 0,0 0 0 0 0,0 0 1 0 0,0 0-1 0 0,0 0 0 0 0,-1 0 0 0 0,1 0 1 0 0,0 0-1 0 0,0 0 0 0 0,0 0 0 0 0,-1 0 0 0 0,1 1 1 0 0,0-1-1 0 0,0 0 0 0 0,0 0 0 0 0,0 0 1 0 0,0 0-1 0 0,-1 0 0 0 0,1 0 0 0 0,0 1 1 0 0,0-1-1 0 0,0 0 0 0 0,0 0 0 0 0,0 0 1 0 0,0 0-1 0 0,0 0 0 0 0,-1 1-1 0 0,15-56 77 0 0,95-219-143 0 0,-86 214 10 0 0,250-684-222 0 0,-189 475 278 0 0,-26 44 131 0 0,-54 202-131 0 0,-1 9 6 0 0,1 0 0 0 0,-2 0 0 0 0,0 0 0 0 0,-1 0 0 0 0,0 0 0 0 0,-1 0 0 0 0,-1-1 0 0 0,0 1 0 0 0,-1 0 0 0 0,0 0-1 0 0,-1 0 1 0 0,-1 1 0 0 0,-1-4-6 0 0,4 15 0 0 0,-1-1 0 0 0,1 1 0 0 0,-1-1 0 0 0,1 1 0 0 0,-1 0 0 0 0,0 0 0 0 0,0 0 0 0 0,0 0 0 0 0,0 0 0 0 0,0 0 0 0 0,-1 0 0 0 0,1 1 0 0 0,-1-1 0 0 0,1 1 0 0 0,-1 0 1 0 0,1 0-1 0 0,-1-1 0 0 0,0 2 0 0 0,1-1 0 0 0,-1 0 0 0 0,0 1 0 0 0,0-1 0 0 0,0 1 0 0 0,0 0 0 0 0,1 0 0 0 0,-1 0 0 0 0,0 0 0 0 0,0 0 0 0 0,0 1 0 0 0,0-1 0 0 0,-1 1 0 0 0,-84 37-61 0 0,34-1-50 0 0,2 3 0 0 0,2 1 0 0 0,-13 17 111 0 0,44-41-23 0 0,-260 264-182 0 0,10-7 138 0 0,48-50 67 0 0,-21-7 304 0 0,230-210-258 0 0,20-21-28 0 0,209-237 46 0 0,56-65-248 0 0,41-36-77 0 0,104-75-95 0 0,-337 343 36 0 0,-245 231 93 0 0,92-89 211 0 0,-301 233 1386 0 0,-321 187-1370 0 0,673-465 66 0 0,-238 147 544 0 0,209-125-348 0 0,78-41-458 0 0,-2-9-137 0 0,-1-1-1 0 0,-1-1 1 0 0,-1-1-1 0 0,0-1 0 0 0,6-7 334 0 0,120-117-1336 0 0,67-86 1336 0 0,19-57 146 0 0,-130 147 1036 0 0,-117 145-870 0 0,-108 109 48 0 0,-72 42-360 0 0,78-70 0 0 0,-177 144 0 0 0,90-88 558 0 0,-57 22-558 0 0,-26 7 666 0 0,222-141-963 0 0,67-46 57 0 0,37-36-448 0 0,74-66-35 0 0,-52 59 474 0 0,-2-3 0 0 0,-3-2-1 0 0,29-42 250 0 0,-36 40-38 0 0,43-65 12 0 0,-96 130 35 0 0,1 1-1 0 0,-1-1 0 0 0,0 0 0 0 0,1 0 1 0 0,-1 0-1 0 0,0 0 0 0 0,1 0 0 0 0,-1 0 1 0 0,0 0-1 0 0,1 0 0 0 0,-1 0 0 0 0,0 0 0 0 0,1 0 1 0 0,-1-1-1 0 0,0 1 0 0 0,1 0 0 0 0,-1 0 1 0 0,1-1-1 0 0,-1 1 0 0 0,0 0 0 0 0,1-1 1 0 0,-1 1-1 0 0,1 0 0 0 0,-1-1 0 0 0,1 1 1 0 0,-1-1-1 0 0,1 1 0 0 0,-1-1 0 0 0,1 1 1 0 0,0-1-1 0 0,-1 0 0 0 0,1 1 0 0 0,0-1 0 0 0,-1 1 1 0 0,1-1-1 0 0,0 0 0 0 0,0 1 0 0 0,0-1 1 0 0,-1 0-1 0 0,1 1 0 0 0,0-1 0 0 0,0 0 1 0 0,0 1-1 0 0,0-1 0 0 0,0 0 0 0 0,0 1 1 0 0,0-1-1 0 0,1 0 0 0 0,-1 1 0 0 0,0-1 0 0 0,0 0 1 0 0,0 1-1 0 0,1-1 0 0 0,-1 1 0 0 0,0-1 1 0 0,1 0-1 0 0,-1 1 0 0 0,0-1 0 0 0,1 1 1 0 0,-1-1-1 0 0,1 1 0 0 0,0-1-8 0 0,-161 106 449 0 0,-290 185-593 0 0,30-34 440 0 0,86-69-37 0 0,143-75-182 0 0,105-76-77 0 0,107-55-60 0 0,365-235-1173 0 0,-369 242 1222 0 0,10-6-26 0 0,-1-1 0 0 0,0-1-1 0 0,-1-2 1 0 0,19-21 37 0 0,-32 20 197 0 0,-34 27 357 0 0,-7 8-429 0 0,0 1 1 0 0,1 1 0 0 0,0 2 0 0 0,1 1-1 0 0,-9 8-125 0 0,10-8 42 0 0,-36 24-42 0 0,-81 54 0 0 0,-66 61 0 0 0,-134 102 64 0 0,104-80 30 0 0,233-174-72 0 0,-1 3-10 0 0,-2-1 0 0 0,1 0 0 0 0,-1-1 1 0 0,1 0-1 0 0,-2 0 0 0 0,1-1 0 0 0,0 0 1 0 0,-8 2-13 0 0,16-7 2 0 0,0 0 0 0 0,0 1-1 0 0,0-1 1 0 0,0 0 0 0 0,0 0 0 0 0,1 1 0 0 0,-1-1 0 0 0,0 0 0 0 0,0 0 0 0 0,1 0 0 0 0,-1 0 0 0 0,1 0 0 0 0,-1 0 0 0 0,1 0 0 0 0,-1-1-1 0 0,1 1 1 0 0,0 0 0 0 0,0 0 0 0 0,-1 0 0 0 0,1 0 0 0 0,0 0 0 0 0,0-1 0 0 0,0 1 0 0 0,0 0 0 0 0,0 0 0 0 0,0 0 0 0 0,1 0 0 0 0,-1 0-1 0 0,0-1 1 0 0,1 1 0 0 0,-1 0 0 0 0,0 0 0 0 0,1 0 0 0 0,0 0 0 0 0,-1 0 0 0 0,1 0 0 0 0,-1 0 0 0 0,1 0 0 0 0,0 0 0 0 0,0 0-1 0 0,0 1 1 0 0,-1-1 0 0 0,2 0-2 0 0,20-36-39 0 0,1 1 0 0 0,3 1 1 0 0,0 1-1 0 0,11-8 39 0 0,14-20-13 0 0,178-211 13 0 0,-216 255 0 0 0,-4 7 0 0 0,0-1 0 0 0,-1 0 0 0 0,0 0 0 0 0,-1-1 0 0 0,0 1 0 0 0,-1-2 0 0 0,0 1 0 0 0,1-10 0 0 0,-6 22 0 0 0,-1 0 0 0 0,0 0 0 0 0,0 0 0 0 0,0 0 0 0 0,0 0 0 0 0,0 0 0 0 0,0 0 0 0 0,0 0 0 0 0,0 1 0 0 0,0-1 0 0 0,0 0 0 0 0,0 0 0 0 0,-1 0 0 0 0,1 0 0 0 0,0 0 0 0 0,-1 0 0 0 0,1 0 0 0 0,-1 1 0 0 0,1-1 0 0 0,-1 0 0 0 0,1 0 0 0 0,-1 1 0 0 0,1-1 0 0 0,-1 0 0 0 0,0 1 0 0 0,1-1 0 0 0,-1 0 0 0 0,0 1 0 0 0,0-1 0 0 0,1 1 0 0 0,-1-1 0 0 0,0 1 0 0 0,0 0 0 0 0,0-1 0 0 0,0 1 0 0 0,0 0 0 0 0,1 0 0 0 0,-1-1 0 0 0,0 1 0 0 0,0 0 0 0 0,0 0 0 0 0,-1 0 0 0 0,-44 2 0 0 0,41-2 0 0 0,-41 10-51 0 0,1 2-1 0 0,0 1 1 0 0,1 3-1 0 0,0 2 1 0 0,1 1-1 0 0,-25 17 52 0 0,25-15-21 0 0,-325 183-65 0 0,43-28 86 0 0,206-105 0 0 0,-70 33 0 0 0,181-100 6 0 0,-1-1-1 0 0,1 0 0 0 0,-1 0 1 0 0,0-1-1 0 0,0 0 0 0 0,0-1 1 0 0,0 0-1 0 0,0 0 0 0 0,0-1 1 0 0,0 0-1 0 0,0 0 0 0 0,-4-2-5 0 0,-2-5 64 0 0,-9 15-64 0 0,-17 28 0 0 0,19-13-1 0 0,-66 87-10 0 0,114-93-49 0 0,109-11 60 0 0,-87-7 0 0 0,26-2 0 0 0,-1-4 0 0 0,65-14 0 0 0,260-37 0 0 0,-291 48-10 0 0,0 5 0 0 0,30 5 10 0 0,-71 1-44 0 0,454 14 44 0 0,-515-15 0 0 0,96-3 0 0 0,0-4 0 0 0,78-16 0 0 0,205-55 0 0 0,404-150 64 0 0,-463 138 96 0 0,-32 15-96 0 0,-130 37-64 0 0,-2-6 0 0 0,7-11 0 0 0,-35-5 64 0 0,-132 60-62 0 0,-1 0 0 0 0,1-1-1 0 0,0 1 1 0 0,-1 0 0 0 0,1-1-1 0 0,-1 1 1 0 0,1 0 0 0 0,0-1 0 0 0,-1 1-1 0 0,1 0 1 0 0,-1-1 0 0 0,1 1-1 0 0,-1-1 1 0 0,0 1 0 0 0,1-1-1 0 0,-1 0 1 0 0,1 1 0 0 0,-1-1-1 0 0,0 1 1 0 0,1-1 0 0 0,-1 0-1 0 0,0 1 1 0 0,0-1 0 0 0,0 1-1 0 0,0-1 1 0 0,1 0 0 0 0,-1 0 0 0 0,0 1-1 0 0,0-1 1 0 0,0 0 0 0 0,0 1-1 0 0,0-1 1 0 0,0 0 0 0 0,-1 1-1 0 0,1-1 1 0 0,0 0 0 0 0,0 1-1 0 0,0-1 1 0 0,-1 1 0 0 0,1-1-1 0 0,0 0 1 0 0,-1 1 0 0 0,1-1-1 0 0,0 1 1 0 0,-1-1 0 0 0,1 1-1 0 0,-1-1 1 0 0,1 1 0 0 0,-1-1 0 0 0,1 1-1 0 0,-1-1 1 0 0,1 1 0 0 0,-1 0-1 0 0,1-1 1 0 0,-2 1-2 0 0,-35-17 47 0 0,-28 5-35 0 0,-1 3 0 0 0,0 3 0 0 0,0 2 0 0 0,0 4 0 0 0,-43 5-12 0 0,-175 15 0 0 0,-109 31 0 0 0,-93 43 0 0 0,19 13 0 0 0,165-45 0 0 0,238-47 0 0 0,64-15-4 0 0,1 1 0 0 0,-1-1 0 0 0,0 0 0 0 0,1 0 0 0 0,-1 0 0 0 0,0 1 0 0 0,1-1 0 0 0,-1 0 0 0 0,0 0 0 0 0,0 1 0 0 0,1-1-1 0 0,-1 0 1 0 0,0 0 0 0 0,0 1 0 0 0,1-1 0 0 0,-1 0 0 0 0,0 1 0 0 0,0-1 0 0 0,0 0 0 0 0,0 1 0 0 0,0-1 0 0 0,1 0 0 0 0,-1 1 0 0 0,0-1-1 0 0,0 1 1 0 0,0-1 0 0 0,0 0 0 0 0,0 1 0 0 0,0-1 0 0 0,0 0 0 0 0,0 1 0 0 0,0-1 0 0 0,-1 1 0 0 0,1-1 0 0 0,0 0 0 0 0,0 1 0 0 0,0-1-1 0 0,0 0 1 0 0,0 1 0 0 0,-1-1 0 0 0,1 0 0 0 0,0 1 0 0 0,0-1 0 0 0,0 0 0 0 0,-1 1 0 0 0,1-1 0 0 0,0 0 0 0 0,-1 0 0 0 0,1 1 0 0 0,0-1-1 0 0,0 0 1 0 0,-1 0 0 0 0,1 0 0 0 0,0 0 0 0 0,-1 1 0 0 0,1-1 0 0 0,-1 0 0 0 0,1 0 0 0 0,0 0 0 0 0,-1 0 0 0 0,1 0 0 0 0,0 0 0 0 0,-1 0-1 0 0,1 0 1 0 0,-1 0 4 0 0,30 11-261 0 0,117 0-210 0 0,-30-8 267 0 0,-1-4 1 0 0,1-5-1 0 0,-1-5 0 0 0,-1-5 0 0 0,45-16 204 0 0,285-70-172 0 0,140-42 235 0 0,-161 73 1086 0 0,-177 53-425 0 0,-118 28-600 0 0,-87 9-124 0 0,-41-19 0 0 0,0 0 0 0 0,1 1 0 0 0,-1-1 0 0 0,0 1 0 0 0,0-1 0 0 0,1 1 0 0 0,-1-1 0 0 0,0 1 0 0 0,0-1 0 0 0,0 1 0 0 0,0-1 0 0 0,0 1 0 0 0,0-1 0 0 0,0 1 0 0 0,0-1 0 0 0,0 1 0 0 0,0-1 0 0 0,0 1 0 0 0,0-1 0 0 0,0 1 0 0 0,0-1 0 0 0,0 1 0 0 0,-1-1 0 0 0,1 1 0 0 0,0-1 0 0 0,0 1 0 0 0,-1-1 0 0 0,1 0 0 0 0,0 1 0 0 0,0-1 0 0 0,-1 1 0 0 0,1-1 0 0 0,-1 0 0 0 0,1 1 0 0 0,0-1 0 0 0,-1 0 0 0 0,1 1 0 0 0,-1-1 0 0 0,1 0 0 0 0,0 0 0 0 0,-1 0 0 0 0,1 1 0 0 0,-1-1 0 0 0,-7 5 4 0 0,0 0-1 0 0,0-1 1 0 0,-1 0-1 0 0,1-1 1 0 0,-1 0-1 0 0,1 0 1 0 0,-1-1-1 0 0,0 0 1 0 0,0 0-1 0 0,-1-1 1 0 0,1 0-1 0 0,0-1 1 0 0,0 0-1 0 0,0 0 1 0 0,0-1-1 0 0,-1 0 1 0 0,-3-2-4 0 0,-27 0 4 0 0,-137-9-4 0 0,74 8 0 0 0,17 0 0 0 0,0 3 0 0 0,-73 10 0 0 0,-80 29 0 0 0,-129 40 0 0 0,20 0 0 0 0,277-73 0 0 0,70-13 54 0 0,5 4-54 0 0,0 1 1 0 0,1 0 0 0 0,-1 0-1 0 0,1 0 1 0 0,-1 0 0 0 0,1 1 0 0 0,0 0-1 0 0,0 0 1 0 0,0 0 0 0 0,0 1-1 0 0,1 0 1 0 0,0-1-1 0 0,14-4-12 0 0,307-110-823 0 0,124-61 36 0 0,49-20 647 0 0,-368 151 152 0 0,74-13 0 0 0,-119 35 0 0 0,-56 15-6 0 0,0 0-1 0 0,1 2 0 0 0,0 2 1 0 0,0 1-1 0 0,0 1 0 0 0,0 1 1 0 0,1 2-1 0 0,20 4 7 0 0,-50-4 0 0 0,-1 0 0 0 0,1 0-1 0 0,0 0 1 0 0,-1 1 0 0 0,1-1 0 0 0,-1 1-1 0 0,1 0 1 0 0,-1 0 0 0 0,0 0 0 0 0,1 0-1 0 0,-1 0 1 0 0,0 1 0 0 0,1-1 0 0 0,-1 1 0 0 0,0-1-1 0 0,0 1 1 0 0,0 0 0 0 0,0 0 0 0 0,-1 0-1 0 0,1 0 1 0 0,0 0 0 0 0,-1 0 0 0 0,0 0-1 0 0,1 0 1 0 0,-1 1 0 0 0,0-1 0 0 0,0 0-1 0 0,0 1 1 0 0,0-1 0 0 0,-1 1 0 0 0,1 0 0 0 0,-1-1-1 0 0,0 1 1 0 0,1-1 0 0 0,-1 1 0 0 0,0 0-1 0 0,0-1 1 0 0,-1 1 0 0 0,1-1 0 0 0,-1 1-1 0 0,1 0 1 0 0,-1-1 0 0 0,0 1 0 0 0,0-1-1 0 0,-1 3 1 0 0,-6 12 0 0 0,-1-1 0 0 0,0 0 0 0 0,-2 0 0 0 0,0 0 0 0 0,-1-2 0 0 0,-3 5 0 0 0,-16 19 0 0 0,-281 347 118 0 0,127-165-96 0 0,174-207 3 0 0,3-4-15 0 0,0 0 0 0 0,1 0 0 0 0,1 0 0 0 0,-1 1 0 0 0,2 0 0 0 0,-1 1 0 0 0,1-1-1 0 0,1 1 1 0 0,0 0 0 0 0,0 1-10 0 0,4-11 9 0 0,0 0-1 0 0,-1 1 0 0 0,1-1 0 0 0,0 0 0 0 0,0 1 0 0 0,0-1 0 0 0,0 0 1 0 0,0 1-1 0 0,0-1 0 0 0,0 0 0 0 0,0 1 0 0 0,0-1 0 0 0,1 0 1 0 0,-1 1-1 0 0,0-1 0 0 0,1 0 0 0 0,-1 0 0 0 0,1 1 0 0 0,0-1 0 0 0,-1 0 1 0 0,1 0-1 0 0,0 0 0 0 0,0 0 0 0 0,0 0 0 0 0,0 0 0 0 0,0 0 1 0 0,0 0-1 0 0,0 0 0 0 0,0-1 0 0 0,0 1 0 0 0,0 0 0 0 0,0 0 0 0 0,0-1 1 0 0,1 1-1 0 0,-1-1 0 0 0,0 1 0 0 0,1-1 0 0 0,-1 0 0 0 0,0 0 0 0 0,1 1 1 0 0,-1-1-1 0 0,0 0 0 0 0,2 0-8 0 0,61-7 47 0 0,-60 6-94 0 0,59-16-25 0 0,0-3 0 0 0,-1-3 1 0 0,34-19 71 0 0,-44 19-13 0 0,218-102 66 0 0,-201 89 121 0 0,2 2-1 0 0,0 4 0 0 0,3 3 1 0 0,16-1-174 0 0,-89 27 0 0 0,1 0 1 0 0,0-1-1 0 0,0 2 0 0 0,0-1 1 0 0,0 0-1 0 0,0 0 1 0 0,0 0-1 0 0,0 1 1 0 0,0-1-1 0 0,0 1 0 0 0,0 0 1 0 0,0 0-1 0 0,0 0 1 0 0,0 0-1 0 0,0 0 0 0 0,0 0 1 0 0,1 0-1 0 0,-1 0 1 0 0,0 1-1 0 0,0-1 1 0 0,0 1-1 0 0,0 0 0 0 0,0 0 1 0 0,0 0-1 0 0,-1-1 1 0 0,1 2-1 0 0,0-1 1 0 0,0 0-1 0 0,-1 0 0 0 0,1 0 1 0 0,0 1-1 0 0,-1-1 1 0 0,0 1-1 0 0,1 0 1 0 0,-1-1-1 0 0,0 1 0 0 0,0 0 1 0 0,0 0-1 0 0,0-1 1 0 0,0 1-1 0 0,0 0 1 0 0,0 0-1 0 0,-1 0 0 0 0,1 1 0 0 0,-2 4-7 0 0,-1 0 0 0 0,0 0 0 0 0,0 0 0 0 0,-1 0 0 0 0,1 0 0 0 0,-2-1 1 0 0,1 0-1 0 0,-1 1 0 0 0,0-1 0 0 0,0-1 0 0 0,0 1 0 0 0,-1 0 0 0 0,-4 3 7 0 0,8-9 0 0 0,-204 195-54 0 0,-162 137 54 0 0,319-291 87 0 0,3 3 0 0 0,1 2 0 0 0,3 1 0 0 0,1 3 0 0 0,-16 29-87 0 0,53-76 7 0 0,1 1 0 0 0,-1 0 1 0 0,1 1-1 0 0,0-1 0 0 0,0 0 0 0 0,0 1 1 0 0,1-1-1 0 0,-1 1 0 0 0,1-1 0 0 0,0 1 0 0 0,0 0 1 0 0,1-1-1 0 0,0 1 0 0 0,-1 0 0 0 0,2 0 0 0 0,-1-1 1 0 0,1 3-8 0 0,-1-6 0 0 0,1 0 0 0 0,-1 0 1 0 0,1 0-1 0 0,-1 0 0 0 0,1 0 1 0 0,0 0-1 0 0,-1 0 0 0 0,1 0 0 0 0,0-1 1 0 0,0 1-1 0 0,0 0 0 0 0,-1-1 1 0 0,1 1-1 0 0,0 0 0 0 0,0-1 1 0 0,0 1-1 0 0,0-1 0 0 0,0 1 0 0 0,0-1 1 0 0,0 0-1 0 0,0 0 0 0 0,1 1 1 0 0,-1-1-1 0 0,0 0 0 0 0,0 0 1 0 0,0 0-1 0 0,0 0 0 0 0,0 0 1 0 0,0 0-1 0 0,0 0 0 0 0,0 0 0 0 0,0-1 1 0 0,1 1-1 0 0,-1 0 0 0 0,0-1 1 0 0,0 1-1 0 0,0-1 0 0 0,0 0 0 0 0,43-18-1 0 0,486-280 193 0 0,-493 280-192 0 0,1 0 0 0 0,2 3 0 0 0,-1 1 0 0 0,10 0 0 0 0,-46 13-1 0 0,0 0-1 0 0,1 1 1 0 0,-1 0-1 0 0,0-1 1 0 0,1 1-1 0 0,0 0 1 0 0,-1 1-1 0 0,1-1 1 0 0,0 0-1 0 0,-1 1 0 0 0,1 0 1 0 0,0 0-1 0 0,-1 0 1 0 0,1 1-1 0 0,0-1 1 0 0,-1 1-1 0 0,1 0 1 0 0,-1 0-1 0 0,1 0 1 0 0,-1 0-1 0 0,1 1 1 0 0,-1-1-1 0 0,0 1 0 0 0,1 0 1 0 0,-1 0-1 0 0,0 0 1 0 0,0 0-1 0 0,-1 1 1 0 0,1-1-1 0 0,0 1 1 0 0,-1 0-1 0 0,0-1 1 0 0,1 1-1 0 0,-1 0 0 0 0,0 1 1 0 0,0-1-1 0 0,-1 0 1 0 0,1 0-1 0 0,-1 1 2 0 0,0 11-8 0 0,-1 0 0 0 0,-1-1-1 0 0,-1 1 1 0 0,0-1 0 0 0,0 1-1 0 0,-2-1 1 0 0,0 1 0 0 0,0-1-1 0 0,-1-1 1 0 0,-1 1 0 0 0,-3 4 8 0 0,1 3-1 0 0,-118 239 1 0 0,-59 97-53 0 0,135-248 41 0 0,-5 9-19 0 0,5 3-1 0 0,-13 57 32 0 0,62-172 0 0 0,-1 0 0 0 0,1 0 0 0 0,0-1 0 0 0,0 1 0 0 0,0 0 0 0 0,1 0 0 0 0,0 0 0 0 0,1 0 0 0 0,-1 0 0 0 0,1 0 0 0 0,0 0 0 0 0,0 0 0 0 0,1-1 0 0 0,0 1 0 0 0,0-3 5 0 0,0-1 0 0 0,0 0-1 0 0,0-1 1 0 0,0 1-1 0 0,1 0 1 0 0,-1-1 0 0 0,1 1-1 0 0,-1-1 1 0 0,1 1-1 0 0,0-1 1 0 0,-1 0 0 0 0,1 0-1 0 0,0-1 1 0 0,0 1-1 0 0,-1-1 1 0 0,1 1 0 0 0,0-1-1 0 0,0 0 1 0 0,0 0-1 0 0,0 0 1 0 0,0 0 0 0 0,0 0-1 0 0,0-1 1 0 0,-1 0-1 0 0,1 1 1 0 0,0-1 0 0 0,0 0-1 0 0,-1 0 1 0 0,3-1-5 0 0,147-69 157 0 0,-117 52-154 0 0,1 2 1 0 0,0 1-1 0 0,1 2 0 0 0,9-1-3 0 0,-44 13-5 0 0,1 1 0 0 0,0 0 0 0 0,-1 0 0 0 0,1 0 0 0 0,0 0-1 0 0,0 0 1 0 0,0 0 0 0 0,-1 1 0 0 0,1 0 0 0 0,0-1 0 0 0,0 1-1 0 0,0 0 1 0 0,0 0 0 0 0,0 1 0 0 0,0-1 0 0 0,0 1 0 0 0,0-1-1 0 0,0 1 1 0 0,-1 0 0 0 0,1 0 0 0 0,0 0 0 0 0,-1 0 0 0 0,1 1-1 0 0,0-1 1 0 0,-1 1 0 0 0,0 0 0 0 0,1-1 0 0 0,-1 1 0 0 0,0 0-1 0 0,0 0 1 0 0,0 1 0 0 0,0-1 0 0 0,0 0 0 0 0,-1 1 0 0 0,1-1-1 0 0,0 1 1 0 0,-1-1 0 0 0,0 1 0 0 0,0 0 0 0 0,0-1 0 0 0,0 1-1 0 0,0 0 1 0 0,-1 0 0 0 0,1 0 0 0 0,-1 0 0 0 0,0 0 0 0 0,1 0 5 0 0,-7 27-18 0 0,-1-1 1 0 0,-1 0 0 0 0,-1 0-1 0 0,-2-1 1 0 0,-1-1 0 0 0,-1 1-1 0 0,-1-2 1 0 0,-1 0 0 0 0,-6 6 17 0 0,4-4-2 0 0,-102 163 218 0 0,105-166-145 0 0,0 0-1 0 0,2 1 1 0 0,1 0-1 0 0,1 0 0 0 0,-2 13-70 0 0,11-37 2 0 0,1 0-1 0 0,0 0 0 0 0,0 0 1 0 0,1 0-1 0 0,-1-1 0 0 0,0 1 1 0 0,1 0-1 0 0,-1 0 0 0 0,1 0 1 0 0,-1 0-1 0 0,1-1 0 0 0,0 1 1 0 0,0 0-1 0 0,0-1 0 0 0,0 1 1 0 0,0 0-1 0 0,0-1 0 0 0,0 1 1 0 0,1-1-1 0 0,-1 0 0 0 0,0 1 1 0 0,1-1-1 0 0,-1 0 0 0 0,1 0 1 0 0,0 0-1 0 0,-1 0 0 0 0,1 0 1 0 0,0 0-1 0 0,-1-1 0 0 0,1 1 1 0 0,0 0-1 0 0,0-1 0 0 0,0 0 1 0 0,0 1-1 0 0,0-1 0 0 0,-1 0 1 0 0,1 0-1 0 0,0 0 0 0 0,0 0 1 0 0,0 0-1 0 0,0 0 0 0 0,0-1 1 0 0,0 1-1 0 0,-1-1 0 0 0,1 1 1 0 0,0-1-1 0 0,0 0 0 0 0,1 0-1 0 0,64-14 0 0 0,-53 10-22 0 0,1 2 0 0 0,0 0 0 0 0,-1 0-1 0 0,1 2 1 0 0,0 0 0 0 0,0 0-1 0 0,3 2 23 0 0,-4 3-73 0 0,-13-3 6 0 0,4 12-13 0 0,-7-10 93 0 0,1 1 0 0 0,-1-1 0 0 0,0 1 0 0 0,0-1-1 0 0,0 0 1 0 0,0 1 0 0 0,-1-1 0 0 0,1 0 0 0 0,-1-1-1 0 0,0 1 1 0 0,0 0 0 0 0,0-1 0 0 0,0 0 0 0 0,0 1-1 0 0,-1-1 1 0 0,-2 1-13 0 0,0 1 46 0 0,-23 14 127 0 0,-1-1 0 0 0,0-2 0 0 0,-2-1 0 0 0,1-1-1 0 0,-2-2 1 0 0,-5 1-173 0 0,32-11 0 0 0,1 1 0 0 0,-1-1 0 0 0,1 0 0 0 0,-1 0 0 0 0,1-1 0 0 0,-1 0 0 0 0,1 0 0 0 0,-1 0 0 0 0,1 0 0 0 0,-1-1 0 0 0,1 0 0 0 0,-1 0 0 0 0,1-1 0 0 0,0 1 0 0 0,-1-1 0 0 0,1 0 0 0 0,0-1 0 0 0,0 1 0 0 0,0-1 0 0 0,1 0 0 0 0,-1 0 0 0 0,1-1 0 0 0,0 1 0 0 0,-1-1 0 0 0,2 0 0 0 0,-5-4 0 0 0,1-4 0 0 0,0 0 0 0 0,0 0 0 0 0,1-1 0 0 0,1 0 0 0 0,0 0 0 0 0,1-1 0 0 0,0 1 0 0 0,1-1 0 0 0,0 0 0 0 0,1 0 0 0 0,1 0 0 0 0,0 0 0 0 0,1 0 0 0 0,1 0 0 0 0,0 0 0 0 0,1-1 0 0 0,4-60 0 0 0,-15 72 0 0 0,-128 108-968 0 0,128-99 935 0 0,-3 2 17 0 0,0 0 1 0 0,0-1-1 0 0,-1-1 0 0 0,1 0 0 0 0,-1 0 0 0 0,-1-2 0 0 0,1 0 0 0 0,-1 0 0 0 0,0-1 0 0 0,-1 0 16 0 0,8-4 9 0 0,0-1-1 0 0,0 1 0 0 0,0-1 1 0 0,0 0-1 0 0,0-1 0 0 0,1 0 0 0 0,0 0 1 0 0,-1 0-1 0 0,1-1 0 0 0,0 0 1 0 0,1 0-1 0 0,-1-1 0 0 0,1 1 1 0 0,-1-1-1 0 0,2 0 0 0 0,-1 0 0 0 0,0-1 1 0 0,-2-4-9 0 0,2-1 17 0 0,0-1-1 0 0,1 1 1 0 0,1 0 0 0 0,0-1 0 0 0,1 0 0 0 0,0 0 0 0 0,0 0 0 0 0,1 0-1 0 0,1 0 1 0 0,0 0 0 0 0,1 0 0 0 0,0 0 0 0 0,1 0 0 0 0,0 0 0 0 0,1 0-1 0 0,0 1 1 0 0,3-6-17 0 0,12-38 19 0 0,3 0-1 0 0,3 2 1 0 0,1 1-1 0 0,3 1 1 0 0,2 1-1 0 0,2 2 1 0 0,3 1-1 0 0,28-30-18 0 0,-42 53-2 0 0,1 0 0 0 0,1 2-1 0 0,1 1 1 0 0,1 0-1 0 0,2 2 3 0 0,-27 18-13 0 0,1 0-1 0 0,0 0 0 0 0,0 0 0 0 0,0 0 1 0 0,0 0-1 0 0,0 0 0 0 0,0 0 0 0 0,0 0 1 0 0,0 0-1 0 0,1 1 0 0 0,-1-1 0 0 0,0 0 1 0 0,0 1-1 0 0,1-1 0 0 0,-1 1 0 0 0,0-1 1 0 0,1 1-1 0 0,-1 0 0 0 0,0 0 0 0 0,1-1 1 0 0,-1 1-1 0 0,1 0 0 0 0,-1 0 0 0 0,0 0 1 0 0,1 1-1 0 0,-1-1 0 0 0,1 0 1 0 0,-1 0-1 0 0,0 1 0 0 0,1-1 0 0 0,-1 1 1 0 0,0-1-1 0 0,0 1 0 0 0,1 0 0 0 0,-1-1 1 0 0,0 1-1 0 0,0 0 0 0 0,0 0 0 0 0,0 0 1 0 0,0 0-1 0 0,0 0 0 0 0,0 0 0 0 0,0 0 1 0 0,0 0-1 0 0,0 0 0 0 0,-1 0 0 0 0,1 0 1 0 0,0 1-1 0 0,-1-1 0 0 0,1 0 0 0 0,-1 1 1 0 0,1 0 13 0 0,-2 8-73 0 0,0 0 1 0 0,-1 0-1 0 0,0 1 0 0 0,0-1 1 0 0,-1 0-1 0 0,0-1 0 0 0,-1 1 1 0 0,0 0-1 0 0,0-1 1 0 0,-1 0-1 0 0,-1 0 0 0 0,1 0 1 0 0,-1-1-1 0 0,-1 0 1 0 0,-6 7 72 0 0,3-1-33 0 0,-65 79 17 0 0,-3-4 0 0 0,-34 27 16 0 0,85-89 243 0 0,-1-1 0 0 0,-1-1-1 0 0,0-2 1 0 0,-2-1 0 0 0,-1-1-1 0 0,-9 3-242 0 0,41-25 13 0 0,0 1 1 0 0,1-1-1 0 0,-1 0 0 0 0,0 1 0 0 0,0-1 0 0 0,1 1 0 0 0,-1-1 0 0 0,0 0 0 0 0,0 1 1 0 0,0-1-1 0 0,0 0 0 0 0,0 1 0 0 0,0-1 0 0 0,0 0 0 0 0,0 1 0 0 0,0-1 0 0 0,-1 0 1 0 0,1 1-1 0 0,0-1 0 0 0,0 1 0 0 0,0-1 0 0 0,-1 0 0 0 0,1 1 0 0 0,0-1 0 0 0,-1 1 1 0 0,1-1-1 0 0,0 1 0 0 0,-1-1 0 0 0,1 1 0 0 0,-1-1 0 0 0,1 1 0 0 0,-1-1 0 0 0,1 1 1 0 0,-1 0-1 0 0,1-1 0 0 0,-1 1 0 0 0,1 0 0 0 0,-1-1 0 0 0,0 1 0 0 0,1 0 0 0 0,-1 0 1 0 0,0 0-1 0 0,1 0 0 0 0,-1-1 0 0 0,1 1 0 0 0,-1 0 0 0 0,0 0 0 0 0,1 0 0 0 0,-1 0 1 0 0,0 0-1 0 0,1 0 0 0 0,-1 1 0 0 0,0-1 0 0 0,1 0 0 0 0,-1 0 0 0 0,1 0 0 0 0,-1 1 1 0 0,0-1-1 0 0,1 0 0 0 0,-1 0 0 0 0,1 1 0 0 0,-1-1 0 0 0,1 1 0 0 0,-1-1-13 0 0,70-128 79 0 0,88-165-687 0 0,124-216 313 0 0,-162 283 359 0 0,-398 647-610 0 0,210-323 520 0 0,-4-3 0 0 0,-4-3 0 0 0,-43 36 26 0 0,104-112 11 0 0,-31 33 136 0 0,-2-2-1 0 0,-2-2 1 0 0,-2-3 0 0 0,-48 30-147 0 0,51-54 179 0 0,49-18-164 0 0,0 1 0 0 0,-1-1 0 0 0,1 0 0 0 0,0 0 0 0 0,0 0 0 0 0,-1 0 0 0 0,1 0 0 0 0,0 0 0 0 0,-1-1 0 0 0,1 1 0 0 0,0 0 0 0 0,0 0 0 0 0,-1-1-1 0 0,1 1 1 0 0,0-1 0 0 0,0 0 0 0 0,0 1 0 0 0,0-1 0 0 0,0 0 0 0 0,0 1 0 0 0,0-1 0 0 0,0 0 0 0 0,0 0 0 0 0,0 0 0 0 0,0 0 0 0 0,0 0 0 0 0,0 0 0 0 0,1 0 0 0 0,-1 0 0 0 0,0 0 0 0 0,1 0 0 0 0,-1-1 0 0 0,1 1 0 0 0,0 0 0 0 0,-1 0-1 0 0,1-1 1 0 0,0 1 0 0 0,0 0 0 0 0,-1-1-15 0 0,2-9 39 0 0,-1-1-1 0 0,1 0 1 0 0,1 0-1 0 0,0 1 1 0 0,1-1-1 0 0,0 1 0 0 0,1 0 1 0 0,0 0-1 0 0,1 0 1 0 0,0 0-1 0 0,3-5-38 0 0,-2 5 23 0 0,69-135-549 0 0,78-110 526 0 0,95-123-448 0 0,-66 127 224 0 0,-139 199 214 0 0,-77 119-128 0 0,-86 155-50 0 0,-11-12 172 0 0,-123 144 16 0 0,0-61 0 0 0,109-132 0 0 0,119-130 5 0 0,-1 3 7 0 0,-1-2 0 0 0,-2 0 1 0 0,-1-3-1 0 0,-15 11-12 0 0,46-39 3 0 0,-1 1 0 0 0,1-1 1 0 0,0 1-1 0 0,-1 0 1 0 0,1-1-1 0 0,0 1 0 0 0,-1-1 1 0 0,1 1-1 0 0,-1-1 1 0 0,1 1-1 0 0,-1-1 0 0 0,1 0 1 0 0,-1 1-1 0 0,1-1 1 0 0,-1 0-1 0 0,0 1 0 0 0,1-1 1 0 0,-1 0-1 0 0,1 0 0 0 0,-1 1 1 0 0,0-1-1 0 0,1 0 1 0 0,-1 0-1 0 0,0 0 0 0 0,1 0 1 0 0,-1 0-1 0 0,0 0 1 0 0,1 0-1 0 0,-1 0 0 0 0,0 0 1 0 0,1 0-1 0 0,-1 0 1 0 0,0 0-1 0 0,1-1 0 0 0,-1 1 1 0 0,1 0-1 0 0,-1 0 0 0 0,0-1 1 0 0,1 1-1 0 0,-1 0 1 0 0,1-1-1 0 0,-1 1 0 0 0,1-1 1 0 0,-1 1-1 0 0,1-1 1 0 0,-1 1-1 0 0,1-1 0 0 0,-1 1 1 0 0,1-1-1 0 0,0 1 1 0 0,-1-1-1 0 0,1 1 0 0 0,0-1 1 0 0,0 0-1 0 0,-1 1 0 0 0,1-1 1 0 0,0 0-1 0 0,0 1 1 0 0,0-1-1 0 0,0 0 0 0 0,0 1-3 0 0,3-18 38 0 0,2 0-1 0 0,0 1 1 0 0,1-1-1 0 0,1 2 1 0 0,0-1-1 0 0,2 1 1 0 0,3-6-38 0 0,15-31-67 0 0,58-135-203 0 0,251-411-108 0 0,-49 98 378 0 0,-179 298 0 0 0,-106 199 0 0 0,6-20 0 0 0,-8 24 0 0 0,0 0 0 0 0,0-1 0 0 0,0 1 0 0 0,0 0 0 0 0,-1-1 0 0 0,1 1 0 0 0,0 0 0 0 0,0-1 0 0 0,0 1 0 0 0,0 0 0 0 0,0 0 0 0 0,-1-1 0 0 0,1 1 0 0 0,0 0 0 0 0,0-1 0 0 0,-1 1 0 0 0,1 0 0 0 0,0 0 0 0 0,0 0 0 0 0,-1-1 0 0 0,1 1 0 0 0,0 0 0 0 0,0 0 0 0 0,-1 0 0 0 0,1 0 0 0 0,0-1 0 0 0,-1 1 0 0 0,1 0 0 0 0,0 0 0 0 0,-1 0 0 0 0,1 0 0 0 0,0 0 0 0 0,-1 0 0 0 0,1 0 0 0 0,0 0 0 0 0,-1 0 0 0 0,1 0 0 0 0,0 0 0 0 0,-1 0 0 0 0,1 0 0 0 0,0 0 0 0 0,-1 1 0 0 0,1-1 0 0 0,0 0 0 0 0,-1 0 0 0 0,1 0 0 0 0,0 0 0 0 0,-1 1 0 0 0,1-1 0 0 0,0 0 0 0 0,0 0 0 0 0,-1 0 0 0 0,1 1 0 0 0,0-1 0 0 0,0 0 0 0 0,0 0 0 0 0,-1 1 0 0 0,1-1 0 0 0,0 0 0 0 0,0 1 0 0 0,0-1 0 0 0,0 0 0 0 0,0 1 0 0 0,-1-1 0 0 0,-26 18-42 0 0,1 2 0 0 0,1 1 0 0 0,1 0 0 0 0,0 2 0 0 0,-1 4 42 0 0,-12 10-24 0 0,-159 186-124 0 0,79-84 114 0 0,100-120 30 0 0,-49 54 165 0 0,4 3 0 0 0,-8 18-161 0 0,56-76 26 0 0,12-27 165 0 0,80-146-44 0 0,-45 98-141 0 0,170-312-86 0 0,-57 39 80 0 0,-46 67 64 0 0,-111 266-64 0 0,-83 139-100 0 0,-291 455-308 0 0,189-295 396 0 0,-76 72 12 0 0,136-203 16 0 0,61-106 158 0 0,75-65-165 0 0,-1 0 1 0 0,0 0-1 0 0,1 0 1 0 0,-1 0-1 0 0,0-1 1 0 0,1 1-1 0 0,-1 0 1 0 0,0 0-1 0 0,1 0 1 0 0,-1-1-1 0 0,1 1 1 0 0,-1 0-1 0 0,0-1 1 0 0,1 1-1 0 0,-1-1 1 0 0,1 1-1 0 0,-1-1 1 0 0,1 1-1 0 0,-1-1 1 0 0,1 1-1 0 0,0-1 1 0 0,-1 1-1 0 0,1-1 1 0 0,0 1-1 0 0,-1-1 1 0 0,1 0 0 0 0,0 1-1 0 0,0-1 1 0 0,-1 1-1 0 0,1-1 1 0 0,0 0-1 0 0,0 1 1 0 0,0-1-1 0 0,0 0 1 0 0,0 1-1 0 0,0-1 1 0 0,0 0-1 0 0,0 1 1 0 0,0-1-1 0 0,0 0 1 0 0,0 1-1 0 0,1-1 1 0 0,-1 0-1 0 0,0 1 1 0 0,0-1-1 0 0,1 0 1 0 0,-1 1-1 0 0,0-1 1 0 0,1 1-1 0 0,-1-1 1 0 0,1 1-1 0 0,-1-1 1 0 0,0 1-1 0 0,1-1 1 0 0,-1 1-1 0 0,1-1 1 0 0,-1 1-1 0 0,1 0 1 0 0,0-1-1 0 0,-1 1-9 0 0,117-225 164 0 0,32-37-550 0 0,123-203 144 0 0,-162 288 242 0 0,49-51 0 0 0,4 12-10 0 0,-157 210-44 0 0,-5 5-10 0 0,-1 2 0 0 0,-76 105-734 0 0,-66 100 1128 0 0,-29 72-330 0 0,-30 45-282 0 0,162-264 437 0 0,2 2 0 0 0,3 1 1 0 0,3 2-1 0 0,-23 66-155 0 0,-1 32 249 0 0,52-152-249 0 0,9-5 0 0 0,38-75 0 0 0,159-323-72 0 0,99-217 72 0 0,-44 91 64 0 0,-177 364-64 0 0,-81 155-2 0 0,0 0 0 0 0,0 0 0 0 0,0 0 1 0 0,0 1-1 0 0,0-1 0 0 0,0 0 0 0 0,0 0 0 0 0,0 0 0 0 0,0 0 0 0 0,0 1 0 0 0,-1-1 0 0 0,1 0 0 0 0,0 0 0 0 0,0 0 0 0 0,0 1 0 0 0,0-1 0 0 0,1 0 0 0 0,-1 0 0 0 0,0 1 0 0 0,0-1 0 0 0,0 0 0 0 0,0 0 0 0 0,0 0 0 0 0,0 0 0 0 0,0 1 0 0 0,0-1 0 0 0,0 0 1 0 0,0 0-1 0 0,0 0 0 0 0,1 0 0 0 0,-1 1 0 0 0,0-1 0 0 0,0 0 0 0 0,0 0 0 0 0,0 0 0 0 0,0 0 0 0 0,1 0 0 0 0,-1 0 0 0 0,0 1 0 0 0,0-1 0 0 0,0 0 0 0 0,1 0 0 0 0,-1 0 0 0 0,0 0 0 0 0,0 0 0 0 0,0 0 0 0 0,1 0 2 0 0,-1 0-2 0 0,-16 54-181 0 0,-1-1 0 0 0,-3-1 1 0 0,-19 33 182 0 0,19-42-46 0 0,-268 565 230 0 0,14-37-382 0 0,270-564 218 0 0,-25 57 140 0 0,3 0 0 0 0,-16 62-160 0 0,42-67 5 0 0,0-58-3 0 0,1 1 0 0 0,-1-1 0 0 0,1 1 0 0 0,-1-1 0 0 0,1 0 0 0 0,-1 1 0 0 0,1-1 0 0 0,0 0 0 0 0,0 0 0 0 0,0 1 0 0 0,0-1 0 0 0,0 0 0 0 0,0 0 0 0 0,0 0-1 0 0,0 0 1 0 0,0 0 0 0 0,0 0 0 0 0,0-1 0 0 0,1 1 0 0 0,-1 0 0 0 0,0 0 0 0 0,1-1 0 0 0,-1 1 0 0 0,1-1 0 0 0,-1 0 0 0 0,0 1 0 0 0,1-1 0 0 0,-1 0 0 0 0,1 0-1 0 0,-1 1 1 0 0,1-1 0 0 0,-1-1 0 0 0,1 1 0 0 0,-1 0 0 0 0,1 0 0 0 0,-1 0 0 0 0,1-1-2 0 0,11-3 26 0 0,0-1 0 0 0,0-1 0 0 0,0 0 1 0 0,-1 0-1 0 0,0-2 0 0 0,0 1 0 0 0,-1-1 0 0 0,0-1 0 0 0,0 0 0 0 0,4-5-26 0 0,10-13 37 0 0,-1-1 0 0 0,-1 0 1 0 0,-1-2-1 0 0,-1 0 0 0 0,-2-2 0 0 0,4-12-37 0 0,-9 20 21 0 0,25-42 8 0 0,-4-2 0 0 0,-2-1-1 0 0,-3-2 1 0 0,-4-1-1 0 0,-2-1 1 0 0,-4-1-1 0 0,2-29-28 0 0,-17 74 80 0 0,-1 0 0 0 0,-2 0-1 0 0,-1-1 1 0 0,-2 1-1 0 0,0-1 1 0 0,-2 1 0 0 0,-2-5-80 0 0,5 33 8 0 0,0 0 0 0 0,0 0 0 0 0,0 0 1 0 0,0 0-1 0 0,0 0 0 0 0,0 1 1 0 0,0-1-1 0 0,0 0 0 0 0,0 0 0 0 0,0 0 1 0 0,-1 0-1 0 0,1 0 0 0 0,0 0 0 0 0,-1 1 1 0 0,1-1-1 0 0,0 0 0 0 0,-1 0 0 0 0,1 0 1 0 0,-1 1-1 0 0,0-1 0 0 0,1 0 1 0 0,-1 1-1 0 0,1-1 0 0 0,-1 0 0 0 0,0 1 1 0 0,0-1-1 0 0,1 1 0 0 0,-1-1 0 0 0,0 1 1 0 0,0 0-1 0 0,0-1 0 0 0,1 1 0 0 0,-1 0 1 0 0,0-1-1 0 0,0 1 0 0 0,0 0 1 0 0,0 0-1 0 0,0 0 0 0 0,0 0 0 0 0,1 0 1 0 0,-1 0-1 0 0,0 0 0 0 0,0 0 0 0 0,0 0 1 0 0,0 0-1 0 0,0 0 0 0 0,0 1 1 0 0,0-1-1 0 0,1 0 0 0 0,-1 1 0 0 0,0-1 1 0 0,0 0-1 0 0,0 1 0 0 0,1-1 0 0 0,-2 1-8 0 0,-9 9 4 0 0,1 1 0 0 0,0 0 0 0 0,1 0 0 0 0,0 1-1 0 0,0 0 1 0 0,1 0 0 0 0,1 1 0 0 0,-1 2-4 0 0,-4 4-39 0 0,-161 319-457 0 0,-137 248 32 0 0,284-533 550 0 0,3 1 0 0 0,2 1 0 0 0,2 1 0 0 0,-6 38-86 0 0,24-55 128 0 0,13-37-74 0 0,46-77 28 0 0,62-162-18 0 0,92-194-53 0 0,-1-47 194 0 0,-184 409-205 0 0,-4-1 0 0 0,-2-1 0 0 0,-4-1 0 0 0,-3-1 0 0 0,-1-16 0 0 0,-10 52 63 0 0,-1 1-1 0 0,-3-1 1 0 0,0 1-1 0 0,-3-1 0 0 0,-3-12-62 0 0,7 44-3 0 0,0 0-1 0 0,-1 0 0 0 0,1 0 0 0 0,-1 0 0 0 0,0 0 0 0 0,-1 1 1 0 0,1-1-1 0 0,-1 0 0 0 0,0 0 0 0 0,0 1 0 0 0,0-1 1 0 0,-1 1-1 0 0,0 0 0 0 0,1 0 0 0 0,-2 0 0 0 0,1 0 1 0 0,0 0-1 0 0,-1 0 0 0 0,0 1 0 0 0,1 0 0 0 0,-1 0 1 0 0,-1 0-1 0 0,1 0 0 0 0,0 1 0 0 0,-1-1 0 0 0,1 1 1 0 0,-1 0-1 0 0,0 0 0 0 0,1 1 0 0 0,-1 0 0 0 0,0 0 1 0 0,0 0-1 0 0,0 0 0 0 0,-5 0 4 0 0,-5 6-25 0 0,0 1 0 0 0,0 0 0 0 0,0 1 0 0 0,1 0 0 0 0,0 1 0 0 0,0 1 0 0 0,1 0 0 0 0,0 1 0 0 0,1 0 0 0 0,0 1 0 0 0,1 1 0 0 0,-6 7 25 0 0,2-5-33 0 0,-156 163-133 0 0,9 8 0 0 0,-49 80 166 0 0,146-180-5 0 0,4 3 1 0 0,4 3-1 0 0,-14 35 5 0 0,-16 57 0 0 0,73-152 0 0 0,10-22 0 0 0,0-1 0 0 0,0 1 0 0 0,1 0 0 0 0,0 0 0 0 0,1 0 0 0 0,0 0 0 0 0,0 0 0 0 0,1 1 0 0 0,0-1 0 0 0,0 0 0 0 0,1 1 0 0 0,0-9 0 0 0,0 0 0 0 0,0 0 0 0 0,1-1 0 0 0,-1 1 0 0 0,0 0 0 0 0,0 0 0 0 0,0-1 0 0 0,0 1 1 0 0,1 0-1 0 0,-1-1 0 0 0,0 1 0 0 0,0 0 0 0 0,1-1 0 0 0,-1 1 0 0 0,1 0 0 0 0,-1-1 0 0 0,1 1 0 0 0,-1-1 0 0 0,1 1 0 0 0,-1-1 0 0 0,1 1 0 0 0,-1-1 0 0 0,1 1 0 0 0,-1-1 0 0 0,1 0 0 0 0,0 1 0 0 0,-1-1 0 0 0,1 0 0 0 0,0 1 0 0 0,0-1 0 0 0,-1 0 0 0 0,1 0 0 0 0,0 0 0 0 0,-1 1 0 0 0,1-1 0 0 0,0 0 0 0 0,0 0 0 0 0,-1 0 0 0 0,1 0 0 0 0,0-1 0 0 0,0 1 0 0 0,-1 0 0 0 0,1 0 0 0 0,0 0 0 0 0,-1 0 0 0 0,1-1 0 0 0,0 1 0 0 0,-1 0 0 0 0,1-1 0 0 0,0 1 0 0 0,-1-1 0 0 0,1 1 0 0 0,33-26 53 0 0,177-240 93 0 0,-121 149-114 0 0,-5-3 0 0 0,30-65-32 0 0,-70 106 9 0 0,-9 20 19 0 0,-2-1 1 0 0,-3-1 0 0 0,-3-2 0 0 0,-3-1 0 0 0,-2-1 0 0 0,3-23-29 0 0,-25 56 11 0 0,-1 32-11 0 0,0 1 0 0 0,0-1 0 0 0,0 1 0 0 0,0-1 0 0 0,0 0 0 0 0,-1 1 0 0 0,1-1 0 0 0,0 0 0 0 0,0 1 0 0 0,0-1 0 0 0,-1 1 0 0 0,1-1 0 0 0,0 0 0 0 0,0 1 0 0 0,-1-1 0 0 0,1 0 0 0 0,0 1 0 0 0,-1-1 0 0 0,1 0 0 0 0,0 0 0 0 0,-1 1 0 0 0,1-1 0 0 0,0 0 0 0 0,-1 0 0 0 0,1 0 0 0 0,-1 0 0 0 0,1 1 0 0 0,0-1 0 0 0,-1 0 0 0 0,1 0 0 0 0,-1 0 0 0 0,1 0 0 0 0,0 0 0 0 0,-1 0 0 0 0,1 0 0 0 0,-1 0 0 0 0,1 0 0 0 0,0 0 0 0 0,-1 0 0 0 0,1 0 0 0 0,-1-1 0 0 0,1 1 0 0 0,0 0 0 0 0,-1 0 0 0 0,1 0 0 0 0,-1 0 0 0 0,1-1 0 0 0,0 1 0 0 0,-1 0 0 0 0,1 0 0 0 0,0-1 0 0 0,-1 1 0 0 0,1 0-1 0 0,0-1 1 0 0,0 1 0 0 0,-1 0 0 0 0,1-1 0 0 0,0 1 0 0 0,0 0 0 0 0,0-1 0 0 0,-1 1 0 0 0,1-1 0 0 0,0 1 0 0 0,0 0 0 0 0,0-1 0 0 0,0 1 0 0 0,0-1 0 0 0,0 1 0 0 0,0 0 0 0 0,0-1 0 0 0,-38 49-57 0 0,2 2-1 0 0,2 1 1 0 0,3 1-1 0 0,2 2 1 0 0,-11 31 57 0 0,3-10-25 0 0,-73 139-48 0 0,-5 5 10 0 0,11 4-1 0 0,-19 78 64 0 0,117-285 0 0 0,-20 94 0 0 0,26-108 1 0 0,0-1-1 0 0,0 0 0 0 0,1 1 0 0 0,-1-1 0 0 0,0 1 1 0 0,0-1-1 0 0,1 0 0 0 0,-1 1 0 0 0,1-1 0 0 0,-1 0 1 0 0,1 0-1 0 0,-1 1 0 0 0,1-1 0 0 0,0 0 1 0 0,0 0-1 0 0,0 0 0 0 0,-1 0 0 0 0,1 0 0 0 0,0 0 1 0 0,0 0-1 0 0,1 0 0 0 0,-1 0 0 0 0,0 0 0 0 0,0-1 1 0 0,0 1-1 0 0,0 0 0 0 0,1-1 0 0 0,-1 1 1 0 0,0-1-1 0 0,1 1 0 0 0,-1-1 0 0 0,0 0 0 0 0,1 1 1 0 0,-1-1-1 0 0,1 0 0 0 0,-1 0 0 0 0,0 0 0 0 0,1 0 1 0 0,-1 0-1 0 0,0-1 0 0 0,1 1 0 0 0,-1 0 0 0 0,1 0 1 0 0,-1-1-1 0 0,0 1 0 0 0,0-1 0 0 0,1 0 1 0 0,-1 1-1 0 0,0-1 0 0 0,1 0 0 0 0,23-12 27 0 0,1-1 0 0 0,-1-1 0 0 0,-1-1 1 0 0,-1-1-1 0 0,0-2 0 0 0,-2 0 0 0 0,9-10-27 0 0,-19 19 7 0 0,81-84 15 0 0,-3-5-1 0 0,-5-3 0 0 0,37-62-21 0 0,-86 116 11 0 0,-1-1 0 0 0,-3-2-1 0 0,-2-2 1 0 0,-2 0 0 0 0,-3-2-1 0 0,17-54-10 0 0,-34 92 13 0 0,-1-1 0 0 0,-1 0 0 0 0,0-1 0 0 0,-2 1 0 0 0,0-1 0 0 0,-1 0 0 0 0,0 1 0 0 0,-2-1 0 0 0,0 0 0 0 0,-1 0 0 0 0,-1 0 0 0 0,-1 0 0 0 0,-1 1 0 0 0,-3-10-13 0 0,6 25-1 0 0,-1-1 1 0 0,0 0 0 0 0,0 0-1 0 0,-1 0 1 0 0,1 1 0 0 0,-1 0 0 0 0,0-1-1 0 0,0 1 1 0 0,0 0 0 0 0,0 0-1 0 0,0 1 1 0 0,-1-1 0 0 0,1 1 0 0 0,-1-1-1 0 0,0 1 1 0 0,0 0 0 0 0,0 0-1 0 0,0 1 1 0 0,0-1 0 0 0,0 1-1 0 0,0 0 1 0 0,0 0 0 0 0,0 0 0 0 0,-1 1-1 0 0,1 0 1 0 0,0 0 0 0 0,-1 0-1 0 0,1 0 1 0 0,0 0 0 0 0,-2 1 0 0 0,-8 1-22 0 0,0 1 1 0 0,0 1-1 0 0,0 0 1 0 0,1 0-1 0 0,0 2 0 0 0,0-1 1 0 0,0 2-1 0 0,-10 6 22 0 0,-17 15-77 0 0,1 1 0 0 0,1 2-1 0 0,-8 12 78 0 0,6-7-48 0 0,-88 87-302 0 0,-41 57 350 0 0,10-11-54 0 0,-108 108 5 0 0,125-110 670 0 0,142-167-611 0 0,0-1-1 0 0,0 1 0 0 0,0-1 0 0 0,0 1 0 0 0,0-1 0 0 0,0 0 1 0 0,-1 1-1 0 0,1-1 0 0 0,0 1 0 0 0,0-1 0 0 0,0 1 1 0 0,-1-1-1 0 0,1 1 0 0 0,0-1 0 0 0,0 1 0 0 0,-1-1 0 0 0,1 1 1 0 0,0 0-1 0 0,-1-1 0 0 0,1 1 0 0 0,-1-1 0 0 0,1 1 1 0 0,-1 0-1 0 0,1-1 0 0 0,0 1 0 0 0,-1 0 0 0 0,1 0 1 0 0,-1-1-1 0 0,1 1 0 0 0,-1 0 0 0 0,0 0 0 0 0,1 0 0 0 0,-1 0 1 0 0,1 0-1 0 0,-1-1 0 0 0,1 1 0 0 0,-1 0 0 0 0,1 0 1 0 0,-1 0-1 0 0,1 1 0 0 0,-1-1 0 0 0,0 0 0 0 0,1 0 0 0 0,-1 0 1 0 0,1 0-1 0 0,-1 0 0 0 0,1 1 0 0 0,-1-1 0 0 0,1 0 1 0 0,-1 0-1 0 0,1 1 0 0 0,-1-1 0 0 0,1 0 0 0 0,-1 1-9 0 0,52-158-308 0 0,-31 107 223 0 0,137-316-546 0 0,-5-26 551 0 0,-84 181 80 0 0,-60 185 1 0 0,-6 19-2 0 0,-4 16-9 0 0,-18 49-64 0 0,-2 0-1 0 0,-3-1 1 0 0,-8 8 74 0 0,19-36-9 0 0,-237 492-191 0 0,114-217 200 0 0,79-167 266 0 0,57-130-191 0 0,13-7 68 0 0,1-11-107 0 0,-1 1-1 0 0,0-2 1 0 0,0 1 0 0 0,-1-2 0 0 0,-1 0 0 0 0,0 0-1 0 0,7-13-35 0 0,15-18 42 0 0,132-176-32 0 0,11-42-10 0 0,31-81 0 0 0,-179 294 20 0 0,-1-1-1 0 0,-3 0 0 0 0,-2-2 0 0 0,-2-1 0 0 0,1-16-19 0 0,-17 57 80 0 0,0 0-1 0 0,-1 0 1 0 0,-1-1-1 0 0,0 1 1 0 0,-1-1-1 0 0,0 0 1 0 0,-1 1-1 0 0,-1-8-79 0 0,2 19 1 0 0,0 0 0 0 0,0 0-1 0 0,-1 0 1 0 0,1 0 0 0 0,0 0-1 0 0,0 0 1 0 0,-1 0 0 0 0,1 0-1 0 0,0 0 1 0 0,-1 0-1 0 0,1 0 1 0 0,-1 0 0 0 0,1 0-1 0 0,-1 0 1 0 0,0 1 0 0 0,1-1-1 0 0,-1 0 1 0 0,0 0 0 0 0,0 1-1 0 0,1-1 1 0 0,-1 0 0 0 0,0 1-1 0 0,0-1 1 0 0,0 0 0 0 0,0 1-1 0 0,0 0 1 0 0,0-1-1 0 0,0 1 1 0 0,0-1 0 0 0,0 1-1 0 0,0 0 1 0 0,0 0 0 0 0,0 0-1 0 0,0 0 1 0 0,0-1 0 0 0,0 1-1 0 0,0 1 1 0 0,0-1 0 0 0,0 0-1 0 0,0 0 1 0 0,0 0 0 0 0,0 0-1 0 0,0 1 1 0 0,0-1 0 0 0,0 1-1 0 0,0-1 1 0 0,-1 1-1 0 0,-40 31-3 0 0,12 7-101 0 0,2 0-1 0 0,1 2 0 0 0,3 1 0 0 0,1 1 1 0 0,2 1-1 0 0,2 1 0 0 0,0 6 105 0 0,4-14 53 0 0,-12 28-53 0 0,-31 73-72 0 0,-39 145 72 0 0,91-266 11 0 0,2 0 0 0 0,0 1-1 0 0,1 0 1 0 0,1 0 0 0 0,1 0-1 0 0,0 15-10 0 0,1-31-3 0 0,0-1 0 0 0,0 0 0 0 0,0 1 0 0 0,0-1 0 0 0,1 1 0 0 0,-1-1 0 0 0,0 0 0 0 0,1 1 0 0 0,-1-1-1 0 0,1 0 1 0 0,-1 0 0 0 0,1 1 0 0 0,-1-1 0 0 0,1 0 0 0 0,0 0 0 0 0,0 0 0 0 0,0 0 0 0 0,0 1 0 0 0,0-1 0 0 0,0-1 0 0 0,0 1-1 0 0,0 0 1 0 0,0 0 0 0 0,0 0 0 0 0,0 0 0 0 0,0-1 0 0 0,1 1 0 0 0,-1-1 0 0 0,0 1 0 0 0,1-1 0 0 0,-1 1 0 0 0,0-1 0 0 0,1 0-1 0 0,-1 0 1 0 0,0 1 0 0 0,1-1 0 0 0,-1 0 0 0 0,1 0 0 0 0,-1 0 0 0 0,0-1 0 0 0,1 1 0 0 0,-1 0 0 0 0,0 0 0 0 0,1-1-1 0 0,0 0 4 0 0,58-28 27 0 0,22-61 54 0 0,-62 63-79 0 0,58-76 229 0 0,-6-3 0 0 0,-4-4 0 0 0,30-71-231 0 0,-77 142 2 0 0,-3-1-1 0 0,-1-2 0 0 0,-2 1 1 0 0,-2-2-1 0 0,-2 0 0 0 0,-1 0 1 0 0,-3-1-1 0 0,1-15-1 0 0,-18 8 75 0 0,9 50-71 0 0,0 0 0 0 0,0 0 0 0 0,0 0 0 0 0,0 0 1 0 0,0 0-1 0 0,0 0 0 0 0,0 1 0 0 0,0-1 0 0 0,-1 0 1 0 0,1 1-1 0 0,0-1 0 0 0,0 1 0 0 0,-1-1 0 0 0,1 1 0 0 0,0 0 1 0 0,-1-1-1 0 0,1 1 0 0 0,0 0 0 0 0,-1 0 0 0 0,1 0 0 0 0,0 0 1 0 0,-1 0-1 0 0,1 0 0 0 0,0 0 0 0 0,-1 1 0 0 0,1-1 1 0 0,0 0-1 0 0,0 1 0 0 0,-1-1 0 0 0,1 1 0 0 0,0 0 0 0 0,0-1 1 0 0,0 1-1 0 0,-1 0 0 0 0,1-1 0 0 0,0 1 0 0 0,0 1-4 0 0,-22 14 2 0 0,2 1 1 0 0,0 1-1 0 0,1 1 0 0 0,1 1 0 0 0,1 1 0 0 0,1 0 0 0 0,-4 8-2 0 0,6-10 1 0 0,-384 463-1002 0 0,148-211 458 0 0,-41 0 1025 0 0,264-246-356 0 0,18-16-61 0 0,1 0 0 0 0,-2 0 0 0 0,0 0 0 0 0,0-2 0 0 0,0 1 0 0 0,-1-2-1 0 0,0 1 1 0 0,0-1 0 0 0,-4 0-65 0 0,15-6 8 0 0,0 1-1 0 0,0-1 0 0 0,0 1 0 0 0,0-1 1 0 0,0 0-1 0 0,0 0 0 0 0,0 0 0 0 0,0 0 1 0 0,0 1-1 0 0,0-1 0 0 0,0-1 0 0 0,0 1 1 0 0,0 0-1 0 0,0 0 0 0 0,0 0 0 0 0,0 0 1 0 0,0-1-1 0 0,0 1 0 0 0,0 0 0 0 0,0-1 0 0 0,0 1 1 0 0,0-1-1 0 0,0 1 0 0 0,1-1 0 0 0,-1 0 1 0 0,0 1-1 0 0,0-1 0 0 0,1 0 0 0 0,-1 1 1 0 0,0-1-1 0 0,1 0 0 0 0,-1 0 0 0 0,0 0 1 0 0,1 1-1 0 0,-1-1 0 0 0,1 0 0 0 0,0 0 1 0 0,-1 0-1 0 0,1 0 0 0 0,0 0 0 0 0,-1 0 1 0 0,1 0-1 0 0,0 0 0 0 0,0 0 0 0 0,0 0 1 0 0,0 0-1 0 0,0-1-7 0 0,5-50 59 0 0,111-363-755 0 0,-38 152 528 0 0,-40 147 168 0 0,-38 116 0 0 0,0 1 0 0 0,0-1-1 0 0,0 0 1 0 0,1 0-1 0 0,-1 0 1 0 0,0 0 0 0 0,0 1-1 0 0,0-1 1 0 0,0 0-1 0 0,0 0 1 0 0,1 0-1 0 0,-1 0 1 0 0,0 0 0 0 0,0 0-1 0 0,0 0 1 0 0,0 0-1 0 0,1 1 1 0 0,-1-1 0 0 0,0 0-1 0 0,0 0 1 0 0,0 0-1 0 0,0 0 1 0 0,1 0 0 0 0,-1 0-1 0 0,0 0 1 0 0,0 0-1 0 0,0 0 1 0 0,1 0 0 0 0,-1 0-1 0 0,0 0 1 0 0,0 0-1 0 0,0 0 1 0 0,1-1 0 0 0,-1 3-5 0 0,-26 121-248 0 0,16-92 223 0 0,-32 112-16 0 0,-7-1 0 0 0,-7-2-1 0 0,-37 63 47 0 0,54-130 0 0 0,-3-2 0 0 0,-3-2 0 0 0,-15 16 0 0 0,56-81 2 0 0,1 0-1 0 0,0 1 0 0 0,-1-1 1 0 0,0 0-1 0 0,0-1 0 0 0,0 1 1 0 0,-1-1-1 0 0,1 0 0 0 0,-1 0 1 0 0,0 0-1 0 0,1-1 0 0 0,-3 1-1 0 0,5-3 10 0 0,1 0-1 0 0,-1 0 1 0 0,1-1-1 0 0,0 1 1 0 0,-1-1 0 0 0,1 1-1 0 0,0-1 1 0 0,-1 0-1 0 0,1 0 1 0 0,0 1-1 0 0,0-1 1 0 0,0 0-1 0 0,0 0 1 0 0,-1 0-1 0 0,1 0 1 0 0,1 0-1 0 0,-1-1 1 0 0,0 1 0 0 0,0 0-1 0 0,0 0 1 0 0,0-1-1 0 0,1 1 1 0 0,-1 0-1 0 0,1-1 1 0 0,-1 1-1 0 0,1 0 1 0 0,0-1-1 0 0,-1 1 1 0 0,1-1-1 0 0,0 1 1 0 0,0-1-1 0 0,0 1 1 0 0,0-1-10 0 0,-2-33 9 0 0,1-1-1 0 0,2 1 1 0 0,1 0-1 0 0,2 0 1 0 0,2 0-1 0 0,5-17-8 0 0,-3 7-60 0 0,20-88-93 0 0,6 1 1 0 0,5 2 0 0 0,6 1-1 0 0,18-25 153 0 0,-22 56 312 0 0,-50 106-248 0 0,-22 38-107 0 0,-77 137-2 0 0,84-90-19 0 0,24-92 64 0 0,0 0 0 0 0,-1 0 0 0 0,1 0 0 0 0,0 0 0 0 0,0 0 0 0 0,0 0 0 0 0,0 0 0 0 0,-1 0 0 0 0,1 0 0 0 0,1 0 0 0 0,-1 0 0 0 0,0 0 0 0 0,0 0 0 0 0,0 0 0 0 0,1 0 0 0 0,-1 0 0 0 0,0 0 0 0 0,1 0 0 0 0,-1 0 0 0 0,1 0 0 0 0,-1 0 0 0 0,1 0 0 0 0,-1 0 0 0 0,1 0 0 0 0,0 0 0 0 0,0-1 0 0 0,-1 1 0 0 0,1 0 0 0 0,0 0 0 0 0,0-1 0 0 0,0 1 0 0 0,0-1 0 0 0,0 1 0 0 0,0-1 0 0 0,-1 1 0 0 0,1-1 0 0 0,0 0 0 0 0,1 1 0 0 0,-1-1 0 0 0,0 0 0 0 0,0 0 0 0 0,0 0 0 0 0,0 1 0 0 0,0-1 0 0 0,0 0 0 0 0,0 0 0 0 0,0-1 0 0 0,0 1 0 0 0,0 0 0 0 0,0 0 0 0 0,14-4 0 0 0,-2 1 0 0 0,1-2 0 0 0,0 0 0 0 0,-1-1 0 0 0,0 0 0 0 0,0-1 0 0 0,0 0 0 0 0,-1-1 0 0 0,0 0 0 0 0,-1-1 0 0 0,0-1 0 0 0,10-10 0 0 0,-11 10 10 0 0,1 0-1 0 0,-2-1 1 0 0,1 0-1 0 0,-2-1 1 0 0,1 0-1 0 0,-2 0 1 0 0,1-1-1 0 0,-2 0 1 0 0,0 0-1 0 0,0-1 1 0 0,-2 1-1 0 0,1-1 1 0 0,-2 0-1 0 0,0-1 1 0 0,0 1-1 0 0,-1-4-9 0 0,-2 13 13 0 0,-1 0-1 0 0,0 0 0 0 0,0 0 1 0 0,0 0-1 0 0,0 0 0 0 0,-1 0 0 0 0,0 0 1 0 0,0 1-1 0 0,0-1 0 0 0,-1 0 1 0 0,1 1-1 0 0,-1 0 0 0 0,0 0 1 0 0,0 0-1 0 0,-1 0 0 0 0,1 0 0 0 0,-1 0 1 0 0,0 1-1 0 0,0 0 0 0 0,0 0 1 0 0,0 0-1 0 0,-1 0 0 0 0,1 1 0 0 0,-1-1 1 0 0,-4 0-13 0 0,-10-5 24 0 0,-1 1 1 0 0,1 0-1 0 0,-1 2 0 0 0,-1 0 1 0 0,-15-1-25 0 0,-13 2 9 0 0,-1 2 0 0 0,1 3 0 0 0,-1 1 0 0 0,1 3 1 0 0,0 2-1 0 0,0 2 0 0 0,1 2 0 0 0,0 2 0 0 0,-16 8-9 0 0,-206 87 0 0 0,-97 52-16 0 0,346-154 16 0 0,45 4-17 0 0,39 1-82 0 0,3 2 47 0 0,0-3 1 0 0,0-3-1 0 0,1-3 1 0 0,29-3 51 0 0,-37-3-91 0 0,-1-3 0 0 0,1-3 1 0 0,-1-2-1 0 0,-1-3 0 0 0,36-13 91 0 0,77-51 11 0 0,-169 77 5 0 0,0 0 1 0 0,0-1-1 0 0,0 1 1 0 0,0 0-1 0 0,0-1 1 0 0,0 1-1 0 0,0-1 1 0 0,-1 1-1 0 0,1-1 0 0 0,0 1 1 0 0,0-1-1 0 0,0 0 1 0 0,-1 1-1 0 0,1-1 1 0 0,0 0-1 0 0,-1 1 0 0 0,1-1 1 0 0,-1 0-1 0 0,1 0 1 0 0,-1 0-1 0 0,1 0 1 0 0,-1 0-1 0 0,0 0 1 0 0,1 1-1 0 0,-1-1 0 0 0,0 0 1 0 0,0 0-1 0 0,1 0 1 0 0,-1 0-1 0 0,0 0 1 0 0,0 0-1 0 0,0 0 0 0 0,0 0 1 0 0,0 0-1 0 0,-1 0 1 0 0,1 0-1 0 0,0 0 1 0 0,0 0-1 0 0,-1 0 1 0 0,1 0-1 0 0,0 0 0 0 0,-1 0 1 0 0,1 1-1 0 0,-1-1 1 0 0,1 0-1 0 0,-1 0 1 0 0,0 0-1 0 0,1 1 0 0 0,-1-1 1 0 0,0 0-1 0 0,1 1 1 0 0,-1-1-1 0 0,0 0 1 0 0,0 1-1 0 0,0-1 1 0 0,1 1-1 0 0,-1-1 0 0 0,0 1 1 0 0,0 0-1 0 0,0-1 1 0 0,0 1-1 0 0,0 0 1 0 0,0 0-1 0 0,-1-1-16 0 0,-17-7-2 0 0,0-1 0 0 0,-1 2-1 0 0,0 1 1 0 0,-1 0 0 0 0,1 2 0 0 0,-1 0 0 0 0,0 1 0 0 0,0 1-1 0 0,0 1 1 0 0,-2 2 2 0 0,-3-3-1 0 0,-3 0-13 0 0,0 1 0 0 0,0 2-1 0 0,0 0 1 0 0,0 2-1 0 0,0 2 1 0 0,1 0 0 0 0,-1 2-1 0 0,2 1 1 0 0,-1 1-1 0 0,-15 8 15 0 0,41-16-6 0 0,0-1 0 0 0,-1 1 0 0 0,1 0 0 0 0,0 0 0 0 0,-1 0-1 0 0,1 0 1 0 0,0 0 0 0 0,0 1 0 0 0,0-1 0 0 0,0 1 0 0 0,0-1 0 0 0,1 1-1 0 0,-1 0 1 0 0,0 0 0 0 0,1-1 0 0 0,-1 1 0 0 0,1 0 0 0 0,-1 1 0 0 0,1-1-1 0 0,0 0 1 0 0,0 0 0 0 0,0 0 0 0 0,0 1 0 0 0,1-1 0 0 0,-1 0-1 0 0,0 1 1 0 0,1-1 0 0 0,0 1 0 0 0,0-1 0 0 0,0 1 0 0 0,0-1 0 0 0,0 0-1 0 0,0 1 1 0 0,0-1 0 0 0,1 1 0 0 0,0 1 6 0 0,6 6-19 0 0,0 1 0 0 0,1-1 0 0 0,1-1 0 0 0,0 0 0 0 0,0 0 0 0 0,0-1 0 0 0,1 0 0 0 0,1 0 0 0 0,-1-1 0 0 0,1-1 0 0 0,0 0 0 0 0,1 0 0 0 0,-1-1 0 0 0,1-1 0 0 0,0 0 0 0 0,0 0 0 0 0,9 1 19 0 0,32 9-10 0 0,0-2 0 0 0,0-3 0 0 0,1-2 0 0 0,0-2 0 0 0,1-2 0 0 0,-1-3 0 0 0,33-5 10 0 0,85-14 11 0 0,122-31-11 0 0,-212 35-5 0 0,115-25 133 0 0,158-54-128 0 0,-146 24 64 0 0,-203 67-61 0 0,-5 3 3 0 0,0 1 0 0 0,0-1 0 0 0,-1 0 0 0 0,1 0 0 0 0,0 0 0 0 0,0 0 0 0 0,0 0 0 0 0,0 0 0 0 0,0 0 0 0 0,0-1 1 0 0,0 1-1 0 0,-1 0 0 0 0,1 0 0 0 0,0-1 0 0 0,0 1 0 0 0,0 0 0 0 0,-1-1 0 0 0,1 1 0 0 0,0-1 0 0 0,0 1 0 0 0,-1-1 0 0 0,1 1 0 0 0,0-1 0 0 0,-1 0 0 0 0,1 1 0 0 0,-1-1 0 0 0,1 0 0 0 0,-1 1 0 0 0,1-1 1 0 0,-1 0-1 0 0,1 0 0 0 0,-1 0 0 0 0,0 1 0 0 0,1-1 0 0 0,-1 0 0 0 0,0 0 0 0 0,0 0 0 0 0,0 0 0 0 0,1 1 0 0 0,-1-1 0 0 0,0 0 0 0 0,0 0 0 0 0,0 0 0 0 0,0 0 0 0 0,-1 0 0 0 0,1 0 0 0 0,0 0 0 0 0,0 1 1 0 0,0-1-1 0 0,-1 0 0 0 0,1 0 0 0 0,-1 0 0 0 0,1 1 0 0 0,0-1 0 0 0,-1 0 0 0 0,1 0 0 0 0,-1 1 0 0 0,0-1 0 0 0,1 0 0 0 0,-1 1 0 0 0,1-1 0 0 0,-1 1 0 0 0,0-1-6 0 0,-14-7 73 0 0,-1 1 1 0 0,0 1-1 0 0,0 1 0 0 0,0 0 0 0 0,-1 1 0 0 0,0 0 0 0 0,-4 1-73 0 0,10 1 32 0 0,-32-4-54 0 0,0 1 0 0 0,1 3-1 0 0,-1 2 1 0 0,0 1 0 0 0,0 2 0 0 0,0 3-1 0 0,-8 2 23 0 0,9 2-19 0 0,0 2-1 0 0,1 1 1 0 0,1 2-1 0 0,0 2 0 0 0,1 1 1 0 0,1 3-1 0 0,1 0 1 0 0,1 3-1 0 0,1 1 0 0 0,-23 21 20 0 0,-95 63-74 0 0,117-89 20 0 0,94-40-127 0 0,0-9 51 0 0,1 2 0 0 0,1 3 0 0 0,1 3-1 0 0,1 2 1 0 0,27-3 130 0 0,-43 19-352 0 0,-42 24 536 0 0,-6-15-108 0 0,0 1-1 0 0,0-1 0 0 0,-1 1 1 0 0,0-1-1 0 0,0 0 1 0 0,-1 0-1 0 0,1 0 0 0 0,-1-1 1 0 0,-1 1-1 0 0,1-1 0 0 0,-1 0 1 0 0,0 0-1 0 0,0-1 1 0 0,0 1-1 0 0,-6 3-75 0 0,-1 0 34 0 0,0-1 0 0 0,0 1 0 0 0,-1-2 0 0 0,0 0 0 0 0,0 0 0 0 0,0-1 0 0 0,-1-1 0 0 0,0 0-1 0 0,0-1 1 0 0,0-1 0 0 0,-6 1-34 0 0,8-3 2 0 0,-1-1-1 0 0,1-1 0 0 0,-1 0 0 0 0,1 0 0 0 0,-1-1 0 0 0,1-1 1 0 0,0 0-1 0 0,0 0 0 0 0,-6-5-1 0 0,-38-27 171 0 0,56 26-1925 0 0,6 5 774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4-30T18:09:41.87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283 87 7056 0 0,'0'0'322'0'0,"0"0"-7"0"0,0 0-107 0 0,0 0 308 0 0,0 0 157 0 0,0 0 30 0 0,0 0-31 0 0,0 0-160 0 0,0 0-68 0 0,0 0-17 0 0,0 0-23 0 0,0 0-84 0 0,0 0-38 0 0,0 0-8 0 0,0 0-60 0 0,0 0-175 0 0,0 0 166 0 0,0 0 98 0 0,4 15 417 0 0,24 132-633 0 0,-8-50-87 0 0,-8-28 133 0 0,0 34 87 0 0,-6-8-333 0 0,2-7 270 0 0,-8 80-10 0 0,-2-86-147 0 0,2 30 0 0 0,20 30 64 0 0,-9-7-64 0 0,-7-60 0 0 0,-1 28 74 0 0,-6-22-20 0 0,3-30-54 0 0,-6 72 0 0 0,6-53 0 0 0,-8 18 0 0 0,5-3 70 0 0,-12 23-68 0 0,5 10-82 0 0,-1-32 80 0 0,14-18 0 0 0,-2-24 0 0 0,-5 3 64 0 0,-1 51-64 0 0,2 46 0 0 0,5-76 0 0 0,-5 130 0 0 0,-18 25 0 0 0,8-127 0 0 0,9 58 0 0 0,-45 178-56 0 0,41-193 112 0 0,4-46 264 0 0,-1 23-184 0 0,-4-20-136 0 0,-6 28 0 0 0,10-5 0 0 0,2-55 0 0 0,0 19-516 0 0,3 36 687 0 0,-2-99 94 0 0,3 66-265 0 0,-6 40 0 0 0,-3-30-472 0 0,-2-39 937 0 0,-1 30-570 0 0,-7 2 249 0 0,-5 27-144 0 0,6-39 10 0 0,8-46 44 0 0,-17 23-54 0 0,17-33 0 0 0,-17 62 0 0 0,14-34 0 0 0,4-13 0 0 0,-4 18 0 0 0,9-44-8 0 0,2-8 12 0 0,0 0 1 0 0,0 0-1 0 0,0 0 0 0 0,1 1 0 0 0,-1-1 1 0 0,1 0-1 0 0,-1 1 0 0 0,1-1 0 0 0,0 0 1 0 0,0 1-1 0 0,0-1 0 0 0,0 0 0 0 0,0 1 0 0 0,1-1 1 0 0,-1 0-1 0 0,1 1 0 0 0,-1-1 0 0 0,1 0 1 0 0,0 0-1 0 0,1 2-4 0 0,-2-3 64 0 0,0-1-33 0 0,0 0-154 0 0,27-26-462 0 0,-19 9 1001 0 0,26 1-583 0 0,-30 14 162 0 0,-1 1 0 0 0,0-1 0 0 0,0 0 0 0 0,0 0 0 0 0,0 0 0 0 0,-1 0 0 0 0,1 0 0 0 0,0-1 0 0 0,-1 1 0 0 0,1-1 0 0 0,-1 1 0 0 0,0-1 0 0 0,0 0 0 0 0,0 0 0 0 0,-1 0 0 0 0,1 0 0 0 0,1-3 5 0 0,4-7-140 0 0,10-34-492 0 0,-1 8 465 0 0,6-24-237 0 0,-3-30-841 0 0,-9 40 127 0 0,-3-9 729 0 0,43-189 357 0 0,-13 93-373 0 0,-14 11-1091 0 0,-14 90 1496 0 0,3-12-72 0 0,-1 2 72 0 0,9-68 0 0 0,-17 76 0 0 0,6-53-450 0 0,3-9-3499 0 0,-4 61 2649 0 0,0-1 1948 0 0,-1-7-440 0 0,2 16-130 0 0,0-123 1087 0 0,-1 72-309 0 0,-4 35-248 0 0,0 1 125 0 0,-3-29 36 0 0,-1-126-463 0 0,-5 165-218 0 0,2 1 0 0 0,3-1 0 0 0,2 1 0 0 0,4-7-88 0 0,-4 6 64 0 0,-7-114-64 0 0,5 102 0 0 0,5-84 128 0 0,-9 24 33 0 0,-3-82 2142 0 0,13 76-2207 0 0,-12-62-375 0 0,12 9 606 0 0,-5-50-327 0 0,1 86 0 0 0,-8 44 154 0 0,1 68 545 0 0,1 1 0 0 0,3-1 1 0 0,2-33-700 0 0,0 14 692 0 0,1-92-244 0 0,1 79-448 0 0,-6-36 0 0 0,-3-29 412 0 0,3 36 747 0 0,-3 37-987 0 0,-9 17 63 0 0,-2 1-94 0 0,12 27-141 0 0,-2 6 66 0 0,-4-4 298 0 0,11 16-279 0 0,-9-7-904 0 0,9 3 771 0 0,-2 0 48 0 0,-1-31 0 0 0,-6 2 0 0 0,-12-14 0 0 0,16 41 59 0 0,4 6 256 0 0,1 1 149 0 0,0 0 42 0 0,0 0-131 0 0,0 0-576 0 0,0 0-250 0 0,0 0-49 0 0,0 0 59 0 0,-1-2 321 0 0,0 1 260 0 0,1 1 85 0 0,0 0 20 0 0,1 1-38 0 0,21 21-166 0 0,2 2-41 0 0,-7-1 0 0 0,55 111-64 0 0,-19 6 0 0 0,-43-109 65 0 0,-2 1-1 0 0,-1 0 0 0 0,-1 0 0 0 0,-1 10 0 0 0,6 31-54 0 0,18 137 43 0 0,-12-120 11 0 0,0 49 0 0 0,2-19-28 0 0,-2-28-640 0 0,6 124 860 0 0,-12-109 119 0 0,-11-68-814 0 0,12 52 1119 0 0,-6 67-616 0 0,3-42 0 0 0,0-60-266 0 0,8 72 476 0 0,3-4-658 0 0,-23 14 952 0 0,2-62 712 0 0,-1 7-2460 0 0,3 37 664 0 0,1-49 580 0 0,-2-4 1360 0 0,0-7-2137 0 0,-11 112 170 0 0,-10-14 607 0 0,7 0 1384 0 0,-10 90-1912 0 0,10-137 886 0 0,5-46-252 0 0,-18 126-42 0 0,16-95 136 0 0,-16 63 1023 0 0,5-16-1070 0 0,-10 77-89 0 0,12-111-64 0 0,-16 48 0 0 0,-27 34-125 0 0,-2 25 50 0 0,51-140-1 0 0,-9-17-56 0 0,5 8 60 0 0,-17 21 12 0 0,21-57 48 0 0,10-26 12 0 0,-18 27 0 0 0,1-2 0 0 0,-2 19 0 0 0,3-5 0 0 0,7-15 0 0 0,2-9 54 0 0,-18 47 20 0 0,20-46-74 0 0,2-29 64 0 0,6-2-64 0 0,0-1 0 0 0,1 1 0 0 0,0 0 0 0 0,1-1 0 0 0,1 1 0 0 0,-1 0-1 0 0,1 0 1 0 0,4-10 0 0 0,3-20-147 0 0,46-223-1017 0 0,-9-96 732 0 0,-30 189 628 0 0,10-40-58 0 0,-9 109-74 0 0,26-219 318 0 0,-27 157-306 0 0,-5 71-12 0 0,-2-155 355 0 0,3 162-366 0 0,-9 20-53 0 0,14-82 0 0 0,-9 16 0 0 0,6-9 0 0 0,-2 42 0 0 0,12-166 0 0 0,-24 80 86 0 0,12-146 739 0 0,-10 153-658 0 0,2-116-21 0 0,0 238-53 0 0,2 0-1 0 0,2 0 1 0 0,6-10-93 0 0,11-33-286 0 0,-24 98 286 0 0,-1-1 0 0 0,0 1 0 0 0,1 0 0 0 0,-1 0 0 0 0,0 0 0 0 0,1 0 0 0 0,-1 0 0 0 0,0 0 0 0 0,1 0 0 0 0,-1 0 0 0 0,0 0 0 0 0,1 0 0 0 0,-1 0 0 0 0,0 0 0 0 0,1 0 0 0 0,-1 0 0 0 0,0 0 0 0 0,1 0 0 0 0,-1 0 0 0 0,0 0 0 0 0,1 0 0 0 0,-1 0 0 0 0,0 1 0 0 0,0-1 0 0 0,1 0 0 0 0,-1 0 0 0 0,0 0 0 0 0,1 1 0 0 0,-1-1 0 0 0,0 0 0 0 0,0 0 0 0 0,1 1 0 0 0,-1-1 0 0 0,0 0 0 0 0,0 0 0 0 0,0 1 0 0 0,0-1 0 0 0,1 0 0 0 0,-1 1 0 0 0,0-1 0 0 0,0 0 0 0 0,0 1 0 0 0,0-1 0 0 0,0 0 0 0 0,0 1 0 0 0,0-1 0 0 0,0 0 0 0 0,0 1 0 0 0,0-1 0 0 0,0 0 0 0 0,0 1 0 0 0,15 89-53 0 0,20 217-182 0 0,-18 18 235 0 0,-6 76 0 0 0,-5-19 8 0 0,-9-343 94 0 0,-2-1 0 0 0,-1 0 0 0 0,-2 0 0 0 0,-1-1-1 0 0,-2 0 1 0 0,-16 35-102 0 0,18-47 183 0 0,-26 112 567 0 0,9 9-734 0 0,15-57-16 0 0,10-14 0 0 0,-1-31 0 0 0,1 31 0 0 0,1-65-27 0 0,1 0-1 0 0,-1-1 0 0 0,2 1 1 0 0,-1 0-1 0 0,1 0 0 0 0,1-1 0 0 0,0 1 1 0 0,0-1-1 0 0,2 3 28 0 0,-1 7-215 0 0,-4-19 173 0 0,0-18 156 0 0,35-380-114 0 0,-21 194 54 0 0,1-6-35 0 0,-2 46-36 0 0,-8 0 0 0 0,-9-83 17 0 0,-7 164-341 0 0,-3 0 0 0 0,-25-77 341 0 0,-4-23-101 0 0,-47-243 395 0 0,54 296-230 0 0,25 103-49 0 0,-2 1 0 0 0,0 0-1 0 0,-2 0 1 0 0,0 2 0 0 0,-8-8-15 0 0,5 6 0 0 0,17 25-6 0 0,1 0 14 0 0,0 0-1 0 0,-1 1 0 0 0,1-1 0 0 0,0 0 0 0 0,-1 1 0 0 0,1-1 0 0 0,0 1 0 0 0,-1-1 0 0 0,1 1 1 0 0,-1-1-1 0 0,1 1 0 0 0,-1-1 0 0 0,1 1 0 0 0,-1-1 0 0 0,0 1 0 0 0,1 0 0 0 0,-1-1 0 0 0,0 1 0 0 0,1 0 1 0 0,-1 0-1 0 0,0-1 0 0 0,1 1 0 0 0,-1 0 0 0 0,0 0 0 0 0,1 0 0 0 0,-1 0 0 0 0,0 0 0 0 0,1 0 0 0 0,-1 0 1 0 0,0 0-1 0 0,1 0 0 0 0,-1 0 0 0 0,0 0 0 0 0,0 0 0 0 0,1 1 0 0 0,-1-1 0 0 0,0 0 0 0 0,1 0 1 0 0,-1 1-1 0 0,1-1 0 0 0,-1 1 0 0 0,0-1 0 0 0,1 0 0 0 0,-1 1 0 0 0,1-1 0 0 0,-1 1 0 0 0,1-1-7 0 0,-3 5 12 0 0,0 0-1 0 0,1-1 0 0 0,0 1 1 0 0,0 0-1 0 0,0 0 0 0 0,0 0 1 0 0,1 1-1 0 0,0-1 0 0 0,0 0 1 0 0,0 1-1 0 0,1-1 0 0 0,-1 0 1 0 0,1 1-1 0 0,1-1 0 0 0,-1 0 0 0 0,1 1 1 0 0,0-1-1 0 0,1 4-11 0 0,0 13-20 0 0,15 104 20 0 0,9-17-280 0 0,6-36-3409 0 0,-29-65-2861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4-30T18:07:03.855"/>
    </inkml:context>
    <inkml:brush xml:id="br0">
      <inkml:brushProperty name="width" value="0.05" units="cm"/>
      <inkml:brushProperty name="height" value="0.05" units="cm"/>
    </inkml:brush>
    <inkml:brush xml:id="br1">
      <inkml:brushProperty name="width" value="0.05" units="cm"/>
      <inkml:brushProperty name="height" value="0.05" units="cm"/>
      <inkml:brushProperty name="color" value="#00A0D7"/>
    </inkml:brush>
    <inkml:brush xml:id="br2">
      <inkml:brushProperty name="width" value="0.05" units="cm"/>
      <inkml:brushProperty name="height" value="0.05" units="cm"/>
      <inkml:brushProperty name="color" value="#008C3A"/>
    </inkml:brush>
    <inkml:brush xml:id="br3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870 1310 1376 0 0,'-3'-24'1157'0'0,"-4"2"6912"0"0,7 21-6630 0 0,-1-5 756 0 0,0-4 4926 0 0,6 14-5904 0 0,3 4-1176 0 0,-1 1 0 0 0,0 0 0 0 0,0 1 0 0 0,-1 0 0 0 0,0 0 0 0 0,-1 0 0 0 0,0 0-1 0 0,-1 1 1 0 0,0 0 0 0 0,1 7-41 0 0,36 178 288 0 0,-39-181-269 0 0,0 1 1 0 0,-1 0-1 0 0,-1-1 0 0 0,-1 1 0 0 0,0 0 0 0 0,-1-1 1 0 0,0 1-1 0 0,-1-1 0 0 0,-1 1 0 0 0,-3 4-19 0 0,7-19 5 0 0,0 1 0 0 0,-1-1 0 0 0,1 1 0 0 0,-1-1 0 0 0,1 1 0 0 0,-1-1 0 0 0,0 0 0 0 0,1 1 0 0 0,-1-1 0 0 0,0 0 0 0 0,0 1 0 0 0,0-1 0 0 0,0 0 0 0 0,0 0-1 0 0,0 0 1 0 0,0 0 0 0 0,-1 0 0 0 0,1 0 0 0 0,0 0 0 0 0,-1 0 0 0 0,1-1 0 0 0,0 1 0 0 0,-1 0 0 0 0,1-1 0 0 0,-1 1 0 0 0,1-1 0 0 0,-1 0 0 0 0,1 1 0 0 0,-1-1 0 0 0,1 0 0 0 0,-1 0 0 0 0,1 0 0 0 0,-1 0-1 0 0,0 0 1 0 0,1 0 0 0 0,-1-1 0 0 0,1 1 0 0 0,-2-1-5 0 0,-3-3 4 0 0,1-1 0 0 0,0-1 0 0 0,0 1-1 0 0,0-1 1 0 0,1 0 0 0 0,-1 0 0 0 0,1 0 0 0 0,1 0-1 0 0,-1-1 1 0 0,1 0 0 0 0,0 0 0 0 0,1 1-1 0 0,0-2 1 0 0,0 1 0 0 0,0 0 0 0 0,1 0 0 0 0,0 0-1 0 0,0-1 1 0 0,1 1 0 0 0,0-3-4 0 0,-1 4 0 0 0,2-2 7 0 0,0 1-1 0 0,0 0 1 0 0,0 0-1 0 0,1 0 1 0 0,0-1-1 0 0,1 2 1 0 0,-1-1-1 0 0,1 0 1 0 0,1 0-1 0 0,-1 1 1 0 0,1 0-1 0 0,0 0 1 0 0,1 0-1 0 0,-1 0 1 0 0,1 0-1 0 0,0 1 1 0 0,1 0-1 0 0,4-3-6 0 0,-9 7 1 0 0,48-47 385 0 0,7-6 334 0 0,62-80-104 0 0,-98 93-630 0 0,-18 27-350 0 0,-4 7-6572 0 0,-3-1-909 0 0</inkml:trace>
  <inkml:trace contextRef="#ctx0" brushRef="#br0" timeOffset="-1659.97">9 2302 9616 0 0,'0'0'438'0'0,"0"0"-8"0"0,0 0-133 0 0,0 0 458 0 0,-8-11 7884 0 0,27 23-8652 0 0,1 24-130 0 0,0 5 1379 0 0,10 32-388 0 0,-3-53-760 0 0,-25-19-79 0 0,1-1-1 0 0,0 1 1 0 0,-1 0-1 0 0,1-1 1 0 0,0 1 0 0 0,-1-1-1 0 0,1 0 1 0 0,0 0-1 0 0,0 0 1 0 0,-1 0-1 0 0,1-1 1 0 0,0 1-1 0 0,-1-1 1 0 0,1 1-1 0 0,-1-1 1 0 0,1 0-1 0 0,0 0 1 0 0,-1 0-1 0 0,0 0 1 0 0,1-1 0 0 0,-1 1-1 0 0,0-1 1 0 0,1 1-1 0 0,-1-1 1 0 0,0 0-9 0 0,30-27 21 0 0,-9-4 43 0 0,65-27 53 0 0,-24 31-117 0 0,-26 24 0 0 0,-24 13 0 0 0,6 6 0 0 0,9 37 64 0 0,-17-14 0 0 0,8 17 0 0 0,-15-46-64 0 0,-5-5 0 0 0,1 0 0 0 0,1-1 0 0 0,-1 1 0 0 0,0-1 0 0 0,0 0 0 0 0,1 1 0 0 0,0-1 0 0 0,-1 0 0 0 0,1 0 0 0 0,0 0 0 0 0,0 0 0 0 0,0 0 0 0 0,0 0 0 0 0,1-1 0 0 0,-1 1 0 0 0,0-1 0 0 0,1 0 0 0 0,-1 1 0 0 0,1-1 0 0 0,-1 0 0 0 0,1 0 0 0 0,1 0 0 0 0,-2-2 11 0 0,0 1-1 0 0,0-1 1 0 0,0 0-1 0 0,0 1 1 0 0,-1-1-1 0 0,1 0 1 0 0,0 0-1 0 0,0-1 1 0 0,-1 1-1 0 0,1 0 1 0 0,0 0 0 0 0,-1-1-1 0 0,1 1 1 0 0,-1-1-1 0 0,0 1 1 0 0,0-1-1 0 0,1 0 1 0 0,-1 1-1 0 0,0-1 1 0 0,0 0-1 0 0,0 0-10 0 0,4-7 23 0 0,48-58 109 0 0,-1 19-68 0 0,-25 33-64 0 0,-24 15 0 0 0,-1-1 0 0 0,0 1 0 0 0,1 1 0 0 0,-1-1 0 0 0,0 0 0 0 0,1 0 0 0 0,-1 1 0 0 0,0-1 0 0 0,1 1 0 0 0,-1 0 0 0 0,0 0 0 0 0,0 0 0 0 0,0 0 0 0 0,0 0 0 0 0,0 0 0 0 0,0 0 0 0 0,0 1 0 0 0,0-1 0 0 0,-1 1 0 0 0,1 0 0 0 0,0-1 0 0 0,-1 1 0 0 0,1 0 0 0 0,0 1 0 0 0,12 11 0 0 0,25 20 0 0 0,4 11 0 0 0,-11-21 0 0 0,-29-24 3 0 0,-1-1-1 0 0,0 1 1 0 0,0 0-1 0 0,1-1 1 0 0,-1 0-1 0 0,0 1 1 0 0,0-1-1 0 0,0 0 1 0 0,0 0-1 0 0,0 0 1 0 0,0 0-1 0 0,0-1 1 0 0,0 1-1 0 0,-1-1 1 0 0,1 1-1 0 0,0-1 1 0 0,-1 1 0 0 0,1-1-1 0 0,-1 0 1 0 0,1 0-3 0 0,12-12 13 0 0,92-72 123 0 0,-69 68-136 0 0,-11 7 0 0 0,-23 10 0 0 0,0 0 0 0 0,0-1 0 0 0,0 1 0 0 0,0 1 0 0 0,0-1 0 0 0,1 0 0 0 0,-1 1 0 0 0,0-1 0 0 0,1 1 0 0 0,-1 0 0 0 0,0 0 0 0 0,1 1 0 0 0,-1-1 0 0 0,0 1 0 0 0,0-1 0 0 0,1 1 0 0 0,-1 0 0 0 0,0 0 0 0 0,0 1 0 0 0,0-1 0 0 0,0 1 0 0 0,0-1 0 0 0,0 1 0 0 0,-1 0 0 0 0,1 0 0 0 0,-1 0 0 0 0,1 0 0 0 0,1 3 0 0 0,51 47 0 0 0,-13-8 0 0 0,-5-26 64 0 0,-19-13-64 0 0,-15-5 24 0 0,1 0 0 0 0,-1 0 0 0 0,1 0 0 0 0,-1-1 0 0 0,1 1 0 0 0,-1-1 0 0 0,1 0 0 0 0,-1 0 0 0 0,1 0 0 0 0,-1 0 0 0 0,0-1 0 0 0,1 0 0 0 0,-1 1 0 0 0,0-1 0 0 0,0 0 0 0 0,0 0 0 0 0,-1-1 0 0 0,1 1 0 0 0,0 0 0 0 0,-1-1 0 0 0,0 0 0 0 0,1 0 0 0 0,-1 1 0 0 0,0-1 0 0 0,0-1 0 0 0,0 0-24 0 0,22-23 152 0 0,-11 12-113 0 0,-11 13-34 0 0,-1-1 0 0 0,1 1-1 0 0,0 0 1 0 0,0 0 0 0 0,0 0 0 0 0,0 0-1 0 0,0 0 1 0 0,1 0 0 0 0,-1 0 0 0 0,1 1 0 0 0,-1-1-1 0 0,1 1 1 0 0,-1 0 0 0 0,1-1 0 0 0,0 1 0 0 0,-1 0-1 0 0,1 1 1 0 0,0-1 0 0 0,0 0 0 0 0,0 1-1 0 0,0 0 1 0 0,1 0-5 0 0,0 1-25 0 0,0 0 0 0 0,1 1 0 0 0,-1 0 0 0 0,0 0 0 0 0,0 0 0 0 0,0 0 0 0 0,0 1 0 0 0,0 0 0 0 0,0 0 0 0 0,-1 0 0 0 0,1 0 0 0 0,-1 0 0 0 0,0 1 0 0 0,0-1 0 0 0,0 1 25 0 0,0 0-33 0 0,4 18-244 0 0,4-13 660 0 0,14 23-123 0 0,25 29-250 0 0,-10-45 1 0 0,-21-27 53 0 0,80-82 320 0 0,-35 51-277 0 0,-20 24 495 0 0,-12 24-466 0 0,-25-3-132 0 0,-4-2-1 0 0,0 0 1 0 0,0 0 0 0 0,0 0 0 0 0,-1 0 0 0 0,1 1-1 0 0,0-1 1 0 0,-1 1 0 0 0,1-1 0 0 0,-1 1 0 0 0,0 0-1 0 0,0 0 1 0 0,1 0 0 0 0,-1 0 0 0 0,0 0-1 0 0,-1 1 1 0 0,2 1-4 0 0,-1 1 5 0 0,0 1 0 0 0,0-1 0 0 0,1 0 0 0 0,-1 1 0 0 0,1-1-1 0 0,1 0 1 0 0,-1-1 0 0 0,1 1 0 0 0,-1-1 0 0 0,1 1 0 0 0,0-1 0 0 0,1 0-1 0 0,-1-1 1 0 0,1 1 0 0 0,0-1 0 0 0,0 0 0 0 0,0 0 0 0 0,0 0 0 0 0,0-1-1 0 0,1 1 1 0 0,-1-1 0 0 0,1-1 0 0 0,-1 1 0 0 0,1-1 0 0 0,0 0 0 0 0,0 0-1 0 0,-1-1 1 0 0,5 0-5 0 0,-4-1 2 0 0,-1-1 0 0 0,0 0 0 0 0,0-1 0 0 0,1 1 0 0 0,-2-1 0 0 0,1 0 1 0 0,0 0-1 0 0,-1-1 0 0 0,1 1 0 0 0,-1-1 0 0 0,0 0 0 0 0,0 0 0 0 0,0-1 0 0 0,-1 1 0 0 0,0-1 0 0 0,0 0 0 0 0,0 1 0 0 0,0-1 0 0 0,-1-1 0 0 0,1 1 0 0 0,-1 0-2 0 0,-1 3 24 0 0,33-45 464 0 0,-10 32-435 0 0,6 13-53 0 0,-7 21 11 0 0,-22-12-1235 0 0,-4-6-299 0 0</inkml:trace>
  <inkml:trace contextRef="#ctx0" brushRef="#br0" timeOffset="41555.04">2442 2357 8288 0 0,'-8'2'381'0'0,"7"-2"-6"0"0,0 0-242 0 0,-3 0-17 0 0,3 0 409 0 0,1 0 179 0 0,0 0 31 0 0,0 0-15 0 0,0 0-93 0 0,0 0-41 0 0,0 0-8 0 0,0 0-18 0 0,0 0-67 0 0,0 0-28 0 0,0 0-7 0 0,0 0-22 0 0,0 0-85 0 0,0 0-36 0 0,0 0-10 0 0,0 0-17 0 0,0 0-66 0 0,0 0-29 0 0,0 0-8 0 0,0 0-18 0 0,0 0-72 0 0,0 0-23 0 0,-2 11 242 0 0,16 14 334 0 0,-4-14-492 0 0,-4-7-128 0 0,-5-3 52 0 0,-1-1 15 0 0,12-3-128 0 0,60-40 299 0 0,-22 9-302 0 0,-31 25 555 0 0,-17 9-656 0 0,-2 0-98 0 0,0 0-20 0 0</inkml:trace>
  <inkml:trace contextRef="#ctx0" brushRef="#br0" timeOffset="113048.9">2720 2290 8376 0 0,'0'0'381'0'0,"0"0"-5"0"0,0 0-104 0 0,0 0 433 0 0,0 0 214 0 0,0 0 45 0 0,0 0-48 0 0,0 0-245 0 0,0 0-109 0 0,0 0-18 0 0,7 4 60 0 0,18 17 751 0 0,-24-20-1121 0 0,-1-1-2 0 0,0 0 38 0 0,0 0 156 0 0,0 0 72 0 0,0 0 12 0 0,0 0-67 0 0,23 15-278 0 0,35 67 766 0 0,-18-51-86 0 0,-39-31-769 0 0,11 5 118 0 0,33-11-104 0 0,11-37-98 0 0,-15-3 24 0 0,52-62 559 0 0,-83 97-629 0 0,0 1-1 0 0,0 0 1 0 0,1 0-1 0 0,0 2 1 0 0,0-1-1 0 0,1 1 1 0 0,0 1 0 0 0,1 0-1 0 0,0 1 1 0 0,0 0-1 0 0,3 0 55 0 0,-10 5 30 0 0,0 0 0 0 0,1 0 0 0 0,-1 1 0 0 0,0 0-1 0 0,0 0 1 0 0,1 0 0 0 0,-1 1 0 0 0,0 0 0 0 0,0 0 0 0 0,0 1-1 0 0,4 1-29 0 0,49 29-328 0 0,-9-13 746 0 0,66 96-644 0 0,-113-112 255 0 0,0 0 1 0 0,0-1-1 0 0,0 0 0 0 0,1 0 0 0 0,-1 0 0 0 0,0 0 0 0 0,1-1 0 0 0,-1 1 0 0 0,1-1 0 0 0,0 0 0 0 0,-1 0 0 0 0,1 0 1 0 0,0 0-1 0 0,0-1 0 0 0,0 1 0 0 0,-1-1 0 0 0,1 0 0 0 0,0 0 0 0 0,0-1 0 0 0,0 1 0 0 0,0-1 0 0 0,-1 0 1 0 0,1 0-1 0 0,0 0 0 0 0,-1 0 0 0 0,1-1 0 0 0,-1 1 0 0 0,1-1-29 0 0,74-70 944 0 0,-60 52-951 0 0,53-49 7 0 0,4 21-486 0 0,-54 33 909 0 0,70-35-373 0 0,-23 29-619 0 0,-10 14 703 0 0,-15 14 281 0 0,9 25-1014 0 0,34 64 599 0 0,-84-94 0 0 0,1 1 0 0 0,-1 0 0 0 0,1-1 0 0 0,0 0 0 0 0,0 1 0 0 0,0-1 0 0 0,0 0 0 0 0,0-1 0 0 0,0 1 0 0 0,1 0 0 0 0,-1-1 0 0 0,1 0 0 0 0,-1 0 0 0 0,1 0 0 0 0,-1 0 0 0 0,1-1 0 0 0,0 1 0 0 0,49 13 20 0 0,-48-11-16 0 0,1-1 1 0 0,0 0 0 0 0,0 0-1 0 0,0-1 1 0 0,0 0-1 0 0,0 0 1 0 0,0 0 0 0 0,0 0-1 0 0,1-1 1 0 0,-1 0-1 0 0,0-1 1 0 0,4 0-5 0 0,145-58 256 0 0,-64 17-203 0 0,-73 33-38 0 0,-1-1-1 0 0,-1-1 0 0 0,0 0 0 0 0,0-1 0 0 0,-1-1 1 0 0,-1 0-1 0 0,0-1 0 0 0,-1-1 0 0 0,5-6-14 0 0,51-69 0 0 0,-13 25 0 0 0,23-10 0 0 0,8 19 0 0 0,91-33 0 0 0,-176 87 0 0 0,0 1 0 0 0,1-1 0 0 0,-1 1 0 0 0,1 0 0 0 0,-1 0 0 0 0,1 0 0 0 0,-1 0 0 0 0,1 0 0 0 0,0 0 0 0 0,0 1 0 0 0,-1-1 0 0 0,1 1 0 0 0,0 0 0 0 0,0 0 0 0 0,-1 0 0 0 0,1 0 0 0 0,0 0 0 0 0,0 1 0 0 0,-1-1 0 0 0,1 1 0 0 0,0 0 0 0 0,-1-1 0 0 0,1 1 0 0 0,0 0 0 0 0,-1 1 0 0 0,0-1 0 0 0,1 0 0 0 0,-1 1 0 0 0,1 0 0 0 0,64 68 0 0 0,5 0 0 0 0,7-45 60 0 0,-73-24-51 0 0,1 1-1 0 0,-1-1 0 0 0,1-1 0 0 0,-1 1 0 0 0,1-1 1 0 0,-1 0-1 0 0,1-1 0 0 0,0 1 0 0 0,-1-1 1 0 0,0 0-1 0 0,1-1 0 0 0,-1 0 0 0 0,0 0 1 0 0,1 0-1 0 0,-1-1 0 0 0,0 0 0 0 0,4-3-8 0 0,31-20 64 0 0,109-69-88 0 0,-144 91 26 0 0,107-44 148 0 0,-88 43-150 0 0,53-1-12 0 0,27-3-128 0 0,159-55 292 0 0,-162 63-152 0 0,-21-20 192 0 0,3 21 14 0 0,-64 5-205 0 0,-1 1 0 0 0,0 1 1 0 0,0 0-1 0 0,0 1 0 0 0,-1 1 1 0 0,0 1-1 0 0,-1 1 0 0 0,6 4-1 0 0,79 73 0 0 0,-12-21 0 0 0,-15-29-18 0 0,-5-19 120 0 0,-18-22-31 0 0,-47 3-57 0 0,1 0 1 0 0,-1 0 0 0 0,1 0-1 0 0,-1-1 1 0 0,0 1-1 0 0,1-1 1 0 0,-1-1-1 0 0,0 1 1 0 0,0-1-1 0 0,0 0 1 0 0,0 0-1 0 0,0 0 1 0 0,0-1-1 0 0,-1 0 1 0 0,1 0-1 0 0,-1 0 1 0 0,0 0 0 0 0,0-1-1 0 0,0 0 1 0 0,3-3-15 0 0,109-123 130 0 0,-87 95-131 0 0,64-100 13 0 0,-65 87 4 0 0,1 2 0 0 0,2 0 1 0 0,31-32-17 0 0,-40 50 4 0 0,106-139-4 0 0,-122 159-7 0 0,1 1 0 0 0,1-1 0 0 0,0 1 0 0 0,0 0 0 0 0,0 1 0 0 0,0 0-1 0 0,1 0 1 0 0,0 1 0 0 0,1 0 7 0 0,48-18 0 0 0,-16 22-66 0 0,-2 7 52 0 0,3-1-58 0 0,41 21 72 0 0,-14 10 0 0 0,-50-25-13 0 0,0 2 1 0 0,-1 0-1 0 0,0 1 0 0 0,-1 1 0 0 0,8 9 13 0 0,42 43-64 0 0,-64-62 64 0 0,0-1 0 0 0,1 0 0 0 0,-1 0 0 0 0,1 0 0 0 0,0 0 0 0 0,0-1 0 0 0,1 0 0 0 0,-1 0 0 0 0,1 0 0 0 0,-1-1 0 0 0,1 0 0 0 0,0 0 0 0 0,0 0 0 0 0,0-1 0 0 0,0 1 0 0 0,0-2 0 0 0,0 1 0 0 0,1-1 0 0 0,-1 0 0 0 0,0 0 0 0 0,0 0 0 0 0,0-1 0 0 0,0 0 0 0 0,0 0 0 0 0,0-1 0 0 0,2 0 0 0 0,4-4 17 0 0,1-1-1 0 0,-1-1 0 0 0,-1 1 1 0 0,0-2-1 0 0,0 0 1 0 0,0 0-1 0 0,-1-1 0 0 0,9-10-16 0 0,-1 1 8 0 0,31-35 45 0 0,30-26 611 0 0,-23 34-462 0 0,34-17-972 0 0,-26 19 770 0 0,-29 22 0 0 0,11 3 0 0 0,20-17 0 0 0,-21 10 0 0 0,-10 13 0 0 0,-2 11-10 0 0,-3 28-44 0 0,-16-17 1 0 0,30 30-22 0 0,-5-8 75 0 0,-32-27 0 0 0,0 0 0 0 0,-1 1 0 0 0,1 1 0 0 0,12 9 0 0 0,27 26 0 0 0,-9-12 0 0 0,-33-25 0 0 0,23 22 0 0 0,-14-16 0 0 0,6 5 54 0 0,-17-13-44 0 0,45 34-618 0 0,-39-36-3037 0 0,-8 0-3765 0 0</inkml:trace>
  <inkml:trace contextRef="#ctx0" brushRef="#br0" timeOffset="135175.81">2828 2419 3224 0 0,'0'0'540'0'0,"0"0"1060"0"0,1 10 7884 0 0,1-2-8086 0 0,33 42 2235 0 0,-25-30-2871 0 0,44 44 383 0 0,-50-59-1075 0 0,0 0 0 0 0,1 0 0 0 0,0 0-1 0 0,0 0 1 0 0,0-1 0 0 0,0 0 0 0 0,1 0 0 0 0,0 0 0 0 0,-1-1 0 0 0,1 0-1 0 0,0 0 1 0 0,1-1 0 0 0,-1 1 0 0 0,1-1 0 0 0,-1 0 0 0 0,1-1 0 0 0,-1 0-1 0 0,1 0 1 0 0,0 0 0 0 0,0-1 0 0 0,-1 0 0 0 0,1 0 0 0 0,4-1-70 0 0,93-33 81 0 0,-71 20-60 0 0,157-54-13 0 0,-155 62-8 0 0,0 2 0 0 0,0 2 0 0 0,0 1 0 0 0,27 3 0 0 0,2-1 0 0 0,157 8 64 0 0,-74-8-53 0 0,-140-3-8 0 0,-1 1-1 0 0,1 0 1 0 0,0 1 0 0 0,-1-1-1 0 0,1 1 1 0 0,0 0 0 0 0,0 1-1 0 0,-1 0 1 0 0,1 0 0 0 0,-1 0-1 0 0,1 1 1 0 0,-1 0 0 0 0,1 0-1 0 0,-1 1 1 0 0,0-1 0 0 0,0 1-1 0 0,0 1 1 0 0,0-1 0 0 0,-1 1-1 0 0,4 3-2 0 0,39 65 136 0 0,-44-64-135 0 0,-3-2 3 0 0,1 0 0 0 0,0-1-1 0 0,0 1 1 0 0,0-1 0 0 0,1 1 0 0 0,0-1-1 0 0,0 0 1 0 0,0 0 0 0 0,1 0-1 0 0,-1 0 1 0 0,1-1 0 0 0,0 1-1 0 0,1-1 1 0 0,-1 0 0 0 0,1-1 0 0 0,0 1-1 0 0,2 1-3 0 0,-1-4 6 0 0,1 0 1 0 0,-1 0-1 0 0,1-1 0 0 0,0 0 0 0 0,-1 0 0 0 0,1 0 0 0 0,-1-1 0 0 0,1 0 0 0 0,-1 0 1 0 0,1-1-1 0 0,-1 0 0 0 0,0 0 0 0 0,1 0 0 0 0,-1-1 0 0 0,0 0 0 0 0,-1 0 0 0 0,1 0 1 0 0,0-1-1 0 0,4-4-6 0 0,17-7 11 0 0,100-47-281 0 0,10 10 436 0 0,0-12-54 0 0,-131 61-115 0 0,0 0 0 0 0,0 1 0 0 0,1 0 0 0 0,-1 0 1 0 0,0 1-1 0 0,1 0 0 0 0,-1 0 0 0 0,1 0 0 0 0,-1 1 0 0 0,1 0 0 0 0,-1 0 0 0 0,1 1 0 0 0,-1 0 0 0 0,1 0 0 0 0,-1 0 0 0 0,1 1 0 0 0,-1 0 0 0 0,0 0 0 0 0,0 0 0 0 0,0 1 0 0 0,0 0 0 0 0,0 0 1 0 0,-1 1-1 0 0,4 3 3 0 0,70 93-42 0 0,3-7 154 0 0,-1-10-112 0 0,9 25 0 0 0,2-48-60 0 0,-39-32-201 0 0,28 21 261 0 0,-68-44 152 0 0,42 0 17 0 0,-43-8-146 0 0,0 0-1 0 0,0-1 1 0 0,0-1-1 0 0,-1 0 1 0 0,1 0-1 0 0,-1-2 1 0 0,-1 1-1 0 0,6-5-22 0 0,36-19 20 0 0,-32 27-20 0 0,6 15 0 0 0,47 53 0 0 0,-69-62-28 0 0,0 0 1 0 0,0-1-1 0 0,0 0 0 0 0,0 1 0 0 0,0-1 0 0 0,0-1 1 0 0,1 1-1 0 0,-1-1 0 0 0,0 0 0 0 0,1 0 0 0 0,0 0 1 0 0,-1 0-1 0 0,1-1 0 0 0,-1 1 0 0 0,1-1 0 0 0,0-1 1 0 0,-1 1-1 0 0,1-1 0 0 0,-1 1 0 0 0,1-1 0 0 0,2-1 28 0 0,22-11 94 0 0,-2-1 0 0 0,1-1-1 0 0,-2-2 1 0 0,0 0 0 0 0,-1-2 0 0 0,-1 0-1 0 0,0-2-93 0 0,52-54 64 0 0,72-31-13 0 0,-96 76-68 0 0,1 3 0 0 0,1 2 0 0 0,2 2 17 0 0,103-32 0 0 0,-154 54 0 0 0,0 0-1 0 0,-1 0 1 0 0,1 0-1 0 0,-1 1 1 0 0,1 0-1 0 0,0 0 1 0 0,-1 0-1 0 0,1 0 1 0 0,0 0-1 0 0,-1 1 1 0 0,1 0-1 0 0,-1 0 1 0 0,1 1-1 0 0,-1-1 1 0 0,1 1-1 0 0,-1 0 0 0 0,0 0 1 0 0,0 0-1 0 0,0 0 1 0 0,0 1-1 0 0,0 0 1 0 0,0 0-1 0 0,-1 0 1 0 0,0 0-1 0 0,1 1 1 0 0,-1-1-1 0 0,0 1 1 0 0,-1-1-1 0 0,1 1 1 0 0,-1 0-1 0 0,2 2 1 0 0,17 36 0 0 0,-1 1 0 0 0,-2 1 0 0 0,-1 0 0 0 0,0 12 0 0 0,50 216 0 0 0,3-61 0 0 0,-26-108 0 0 0,-24-58 0 0 0,34 50-25 0 0,-50-87-24 0 0,1-1 0 0 0,0 1 0 0 0,1-1 0 0 0,-1-1-1 0 0,1 1 1 0 0,1-1 0 0 0,-1 0 0 0 0,1 0 0 0 0,0-1 0 0 0,0 0 0 0 0,5 2 49 0 0,-8-7 42 0 0,1 0-1 0 0,0-1 1 0 0,-1 1-1 0 0,1-1 1 0 0,0 0 0 0 0,-1-1-1 0 0,1 1 1 0 0,-1-1-1 0 0,0 0 1 0 0,1 0 0 0 0,-1 0-1 0 0,0-1 1 0 0,0 1-1 0 0,0-1 1 0 0,1-1-42 0 0,109-86 53 0 0,-41 30-53 0 0,-56 47-37 0 0,-6 3-58 0 0,0 1-1 0 0,1 0 1 0 0,-1 1 0 0 0,2 1-1 0 0,-1 0 1 0 0,1 0 0 0 0,0 1-1 0 0,13-3 96 0 0,-20 7 52 0 0,1 0 0 0 0,-1 1-1 0 0,1-1 1 0 0,0 2 0 0 0,0-1-1 0 0,0 1 1 0 0,0 0 0 0 0,-1 0-1 0 0,1 1 1 0 0,0 0 0 0 0,0 0 0 0 0,-1 0-1 0 0,6 3-51 0 0,95 53 0 0 0,-54-5 0 0 0,-12 23 0 0 0,17 32 0 0 0,-55-101-13 0 0,1-1-1 0 0,-1 0 0 0 0,1 0 1 0 0,0 0-1 0 0,0 0 1 0 0,0-1-1 0 0,1 0 0 0 0,-1 0 1 0 0,1 0-1 0 0,0 0 0 0 0,0-1 1 0 0,1 0-1 0 0,-1 0 1 0 0,1 0-1 0 0,-1-1 0 0 0,1 1 1 0 0,0-2-1 0 0,0 1 1 0 0,0 0-1 0 0,0-1 0 0 0,0 0 1 0 0,0-1-1 0 0,0 1 0 0 0,1-1 1 0 0,-1 0-1 0 0,0-1 1 0 0,0 0-1 0 0,2 0 14 0 0,151-41 445 0 0,-81 12-445 0 0,-59 22-122 0 0,0 1-1 0 0,1 0 0 0 0,0 2 1 0 0,1 1-1 0 0,-1 0 0 0 0,17 0 123 0 0,27-1 728 0 0,3 15-728 0 0,-3 11 0 0 0,38 5 0 0 0,-38 5-321 0 0,-39-14 194 0 0,-19-13 99 0 0,0 0 0 0 0,0 0 0 0 0,-1 0 0 0 0,1 1 0 0 0,-1-1 0 0 0,0 1 0 0 0,-1 1 0 0 0,1-1 0 0 0,-1 0 0 0 0,4 7 28 0 0,15 22 0 0 0,5 17 22 0 0,31 63 716 0 0,-28-52-727 0 0,7 12 42 0 0,-8-20-53 0 0,-8-40 11 0 0,-21-13 32 0 0,11 9 85 0 0,-7-8-118 0 0,1 0-10 0 0,-1-2 11 0 0,-4 0 32 0 0,18 9 21 0 0,-15-8-54 0 0,-1 0-10 0 0,15-7 11 0 0,10-12 42 0 0,-16 8-53 0 0,-9 5 0 0 0,0 2 0 0 0,0 0 0 0 0,47-65 39 0 0,-30 34 40 0 0,8-26-69 0 0,21-33-10 0 0,-8 25 0 0 0,-29 52 0 0 0,-9 10 0 0 0,16-13 0 0 0,-14 15 0 0 0,0 0 0 0 0,26-18 11 0 0,-30 21 20 0 0,2 3-84 0 0,-3-2-2621 0 0,0 0 1271 0 0</inkml:trace>
  <inkml:trace contextRef="#ctx0" brushRef="#br1" timeOffset="188457.34">9770 2524 5984 0 0,'0'0'464'0'0,"0"0"-118"0"0,0 0 646 0 0,0 0 316 0 0,0 0 62 0 0,0 0-76 0 0,0 0-342 0 0,0 0-153 0 0,0 0-30 0 0,0 0-37 0 0,0 0-124 0 0,0 0-52 0 0,0 0-11 0 0,0 0-5 0 0,0 0-17 0 0,0 0-10 0 0,0 0-1 0 0,0 0-10 0 0,0 0-45 0 0,0 0-17 0 0,0 0-7 0 0,15 0 245 0 0,23 0-212 0 0,61-5 662 0 0,-17-8-1065 0 0,211-21-136 0 0,90-12 155 0 0,-84 33 208 0 0,-113 23 355 0 0,-42 11-500 0 0,-61-18 98 0 0,-59-3-2131 0 0,-24-1 496 0 0,0-3-331 0 0</inkml:trace>
  <inkml:trace contextRef="#ctx0" brushRef="#br1" timeOffset="188780.92">11294 2320 14192 0 0,'-1'0'31'0'0,"1"0"0"0"0,0 0 1 0 0,-1-1-1 0 0,1 1 1 0 0,0 0-1 0 0,0 0 0 0 0,-1 0 1 0 0,1 0-1 0 0,0-1 1 0 0,-1 1-1 0 0,1 0 0 0 0,-1 0 1 0 0,1 0-1 0 0,0 0 1 0 0,-1 0-1 0 0,1 0 0 0 0,0 0 1 0 0,-1 0-1 0 0,1 0 0 0 0,0 0 1 0 0,-1 0-1 0 0,1 0 1 0 0,-1 0-1 0 0,1 1 0 0 0,0-1 1 0 0,-1 0-1 0 0,1 0 1 0 0,0 0-1 0 0,0 0 0 0 0,-1 1 1 0 0,1-1-1 0 0,0 0 1 0 0,-1 0-1 0 0,1 1 0 0 0,0-1 1 0 0,0 0-1 0 0,-1 0 1 0 0,1 1-1 0 0,0-1 0 0 0,0 0 1 0 0,0 1-1 0 0,-1-1 1 0 0,1 0-1 0 0,0 1 0 0 0,0-1 1 0 0,0 0-1 0 0,0 1 1 0 0,0-1-1 0 0,0 0 0 0 0,0 1 1 0 0,0-1-1 0 0,0 0 1 0 0,0 1-32 0 0,0 0 618 0 0,8 14 2223 0 0,1-6-2540 0 0,0-1-1 0 0,1 0 1 0 0,1 0 0 0 0,-1-1-1 0 0,1-1 1 0 0,0 0-1 0 0,1 0 1 0 0,-1-1-1 0 0,1 0 1 0 0,0-1-1 0 0,0 0 1 0 0,1-1-1 0 0,-1-1 1 0 0,1 0-1 0 0,8 0-300 0 0,16 11 228 0 0,-36-12-194 0 0,-1 1 0 0 0,1-1 0 0 0,-1 0 0 0 0,1 0 0 0 0,-1 1 0 0 0,0-1 0 0 0,0 0-1 0 0,1 1 1 0 0,-1-1 0 0 0,0 1 0 0 0,0-1 0 0 0,0 0 0 0 0,-1 1 0 0 0,1-1 0 0 0,0 0 0 0 0,0 1 0 0 0,-1-1-1 0 0,1 0 1 0 0,-1 1 0 0 0,1-1 0 0 0,-1 0 0 0 0,0 0 0 0 0,1 1 0 0 0,-1-1 0 0 0,0 0 0 0 0,0 0 0 0 0,0 0-1 0 0,0 0 1 0 0,0 0 0 0 0,0 0 0 0 0,0 0 0 0 0,0 0 0 0 0,-1 0-34 0 0,0 2 43 0 0,-66 44 188 0 0,26-23-940 0 0,-6 2-4221 0 0,35-20-2387 0 0</inkml:trace>
  <inkml:trace contextRef="#ctx0" brushRef="#br1" timeOffset="190019">12018 2501 11976 0 0,'0'0'546'0'0,"-1"0"-10"0"0,-24-8 9296 0 0,19 3-9368 0 0,24-11 1732 0 0,213-51-243 0 0,-218 63-2007 0 0,1 1 0 0 0,-1 0 0 0 0,1 1 0 0 0,0 0 0 0 0,0 1 0 0 0,-1 0 0 0 0,1 1 0 0 0,3 1 54 0 0,22 11-1812 0 0,-38-11 352 0 0,-1-1-836 0 0,0 0-3233 0 0,0 0-1381 0 0</inkml:trace>
  <inkml:trace contextRef="#ctx0" brushRef="#br1" timeOffset="190461.81">12096 2438 8752 0 0,'0'0'398'0'0,"0"0"-3"0"0,0 0 81 0 0,0 0 1271 0 0,-3 5 2915 0 0,3-2-1234 0 0,-31 207-1148 0 0,-16 61-2267 0 0,52-209-539 0 0,-2-60 597 0 0,-1-1 0 0 0,1 1 1 0 0,0-1-1 0 0,0 0 0 0 0,-1 0 0 0 0,1 0 1 0 0,0-1-1 0 0,0 1 0 0 0,0-1 1 0 0,0 1-1 0 0,0-1 0 0 0,0 0 1 0 0,-1 0-1 0 0,1 0 0 0 0,0-1 1 0 0,0 1-1 0 0,0-1 0 0 0,0 1 0 0 0,0-1 1 0 0,0 0-1 0 0,-1 0 0 0 0,1 0 1 0 0,0-1-72 0 0,111-26 1982 0 0,-107 25-1958 0 0,0 1 1 0 0,0 0-1 0 0,1 0 0 0 0,-1 1 0 0 0,0 0 0 0 0,1 1 1 0 0,-1-1-1 0 0,1 2 0 0 0,0-1 0 0 0,-1 1 0 0 0,0 0 1 0 0,1 0-1 0 0,-1 1 0 0 0,1 0-24 0 0,-7-2-560 0 0,-1 0-164 0 0,0 0-20 0 0,9 4-2360 0 0,-9-4 1881 0 0</inkml:trace>
  <inkml:trace contextRef="#ctx0" brushRef="#br1" timeOffset="190872.84">12062 2819 8752 0 0,'0'0'673'0'0,"-6"-14"8552"0"0,6 12-8978 0 0,0 0-1 0 0,1 0 1 0 0,-1 0 0 0 0,0-1-1 0 0,1 1 1 0 0,-1 0-1 0 0,1 0 1 0 0,0 0 0 0 0,0 0-1 0 0,0 0 1 0 0,0 0 0 0 0,0 0-1 0 0,0 0 1 0 0,0 0-1 0 0,0 0 1 0 0,1 1 0 0 0,-1-1-1 0 0,1 0 1 0 0,0 1 0 0 0,-1-1-1 0 0,1 1 1 0 0,0 0-247 0 0,76-25 1530 0 0,-46 19-1074 0 0,27-3-183 0 0,-36 14-273 0 0,-11-2 512 0 0,-4 1-2290 0 0,-1-3-6548 0 0,1 0 1095 0 0</inkml:trace>
  <inkml:trace contextRef="#ctx0" brushRef="#br1" timeOffset="191221.17">12561 2800 10136 0 0,'-3'2'9068'0'0,"3"-4"-4505"0"0,19-13-3227 0 0,-11 13-1521 0 0,1 0 0 0 0,0 0 1 0 0,0 1-1 0 0,0 0 0 0 0,0 1 0 0 0,0 0 0 0 0,0 0 0 0 0,0 1 0 0 0,6 1 185 0 0,2 3-2090 0 0,-10-5 524 0 0</inkml:trace>
  <inkml:trace contextRef="#ctx0" brushRef="#br1" timeOffset="191569.62">13047 2705 15864 0 0,'0'0'362'0'0,"0"0"47"0"0,0 0 29 0 0,0 0-52 0 0,0 0-170 0 0,0 0 226 0 0,-13 6 1523 0 0,-41 19-1424 0 0,25 0-189 0 0,17-2 40 0 0,18-17 775 0 0,8-9-988 0 0,-5 1-108 0 0,-1 0 0 0 0,0 1 0 0 0,1-1 1 0 0,0 2-1 0 0,-1-1 0 0 0,1 1 0 0 0,-1 1 0 0 0,1-1 0 0 0,0 1 0 0 0,-1 1 0 0 0,3 0-71 0 0,-10-1 0 0 0,0 0 0 0 0,0-1 0 0 0,0 1 0 0 0,0 0 0 0 0,0 0 0 0 0,0 0 0 0 0,0 0 0 0 0,0 0 0 0 0,0 0 0 0 0,0 1 0 0 0,0-1 0 0 0,-1 0 0 0 0,1 0 0 0 0,0 0 0 0 0,-1 1 0 0 0,1-1 0 0 0,-1 0 0 0 0,0 1 0 0 0,1-1 0 0 0,-1 1 0 0 0,0-1 0 0 0,0 0 0 0 0,0 1 0 0 0,0-1 0 0 0,0 1 0 0 0,0-1 0 0 0,0 0 0 0 0,0 1 0 0 0,-1-1 0 0 0,1 0 0 0 0,-1 1 0 0 0,-35 49 912 0 0,29-43-890 0 0,-39 26-828 0 0,3-11-99 0 0,42-23 434 0 0,-1 2-2606 0 0,2-2 1674 0 0</inkml:trace>
  <inkml:trace contextRef="#ctx0" brushRef="#br1" timeOffset="195037.34">13323 2772 9848 0 0,'0'0'448'0'0,"0"0"-7"0"0,0 0-284 0 0,4-12 4095 0 0,-5 12-2788 0 0,1 0-255 0 0,0 0-110 0 0,-16-3 3502 0 0,4 8-4410 0 0,0 1-1 0 0,0 0 0 0 0,1 0 1 0 0,0 2-1 0 0,0-1 0 0 0,1 1 1 0 0,0 1-1 0 0,-1 0-190 0 0,9-7 8 0 0,1-1 1 0 0,-1 0-1 0 0,0 1 0 0 0,0-1 0 0 0,1 1 1 0 0,-1 0-1 0 0,1-1 0 0 0,-1 1 1 0 0,1 0-1 0 0,0 0 0 0 0,-1 0 1 0 0,1 0-1 0 0,0 0 0 0 0,0 0 1 0 0,1 0-1 0 0,-1 0 0 0 0,0 0 0 0 0,1 1 1 0 0,-1-1-1 0 0,1 0 0 0 0,0 0 1 0 0,0 1-1 0 0,0-1 0 0 0,0 0 1 0 0,0 1-1 0 0,0-1 0 0 0,0 0 1 0 0,1 0-1 0 0,-1 1 0 0 0,1-1 1 0 0,0 0-1 0 0,0 0 0 0 0,0 0 0 0 0,0 0 1 0 0,0 0-1 0 0,0 0 0 0 0,0 0 1 0 0,1 0-1 0 0,-1 0 0 0 0,1-1 1 0 0,-1 1-1 0 0,1-1 0 0 0,0 1-8 0 0,8 4-107 0 0,0 0 0 0 0,0-1 0 0 0,1 0 0 0 0,0-1 0 0 0,0 0 0 0 0,0-1 0 0 0,0 0 0 0 0,0 0 0 0 0,1-1 0 0 0,0-1 0 0 0,-1 0 0 0 0,1-1 0 0 0,-1 0 0 0 0,1-1 0 0 0,7-1 107 0 0,-18 2-174 0 0,5-1-1725 0 0,-1-1-3429 0 0,2-2-1753 0 0</inkml:trace>
  <inkml:trace contextRef="#ctx0" brushRef="#br1" timeOffset="195502.2">13507 2346 10136 0 0,'-6'26'1078'0'0,"4"8"-922"0"0,3 157 6675 0 0,0-106-4505 0 0,-2 23-1390 0 0,-8 1 507 0 0,3-66-1006 0 0,4 4-261 0 0,7-42-176 0 0,7-10-16 0 0,32-99-1412 0 0,-41 95 1355 0 0,32-51-154 0 0,-13 37 286 0 0,-21 23 41 0 0,14 1 965 0 0,28 128-905 0 0,-43-127-1032 0 0,0 5-2642 0 0,0 1-3435 0 0</inkml:trace>
  <inkml:trace contextRef="#ctx0" brushRef="#br1" timeOffset="195863.15">13739 2940 8752 0 0,'0'0'673'0'0,"0"-1"-437"0"0,55-57 8181 0 0,-24-4-6532 0 0,-24 0-1419 0 0,-8 61-452 0 0,1 0 0 0 0,-1 0 0 0 0,1 0 0 0 0,0 0-1 0 0,-1 0 1 0 0,1 0 0 0 0,-1 0 0 0 0,0 0 0 0 0,1 1 0 0 0,-1-1 0 0 0,0 0 0 0 0,1 0 0 0 0,-1 1 0 0 0,0-1 0 0 0,0 0 0 0 0,0 1 0 0 0,0-1 0 0 0,0 1 0 0 0,0-1 0 0 0,0 1 0 0 0,0-1 0 0 0,0 1 0 0 0,0 0 0 0 0,0 0 0 0 0,0-1-1 0 0,0 1 1 0 0,0 0 0 0 0,0 0 0 0 0,0 0 0 0 0,0 0 0 0 0,0 0 0 0 0,0 0 0 0 0,0 0 0 0 0,0 0 0 0 0,0 1 0 0 0,0-1 0 0 0,0 0 0 0 0,0 1 0 0 0,0-1 0 0 0,0 1 0 0 0,0-1 0 0 0,0 1 0 0 0,0-1 0 0 0,1 1 0 0 0,-2 0-14 0 0,-31 36 176 0 0,16 69 1550 0 0,17-103-1654 0 0,0 0-1 0 0,0 0 0 0 0,0 0 0 0 0,1 0 1 0 0,-1 0-1 0 0,1-1 0 0 0,0 1 1 0 0,-1 0-1 0 0,1 0 0 0 0,1-1 0 0 0,-1 1 1 0 0,0 0-1 0 0,1-1 0 0 0,-1 0 0 0 0,1 1 1 0 0,0-1-1 0 0,-1 0 0 0 0,1 0 1 0 0,1 0-1 0 0,-1 0 0 0 0,0 0 0 0 0,0 0 1 0 0,1 0-1 0 0,-1-1 0 0 0,1 0 1 0 0,-1 1-1 0 0,1-1 0 0 0,-1 0 0 0 0,1 0 1 0 0,0 0-1 0 0,0 0 0 0 0,0-1 0 0 0,-1 1 1 0 0,1-1-1 0 0,0 0 0 0 0,0 0 1 0 0,2 0-72 0 0,3 0 70 0 0,-5 1-144 0 0,0 0-1 0 0,0-1 1 0 0,0 0 0 0 0,0 0 0 0 0,0 0-1 0 0,0 0 1 0 0,0 0 0 0 0,0 0 0 0 0,0-1-1 0 0,0 0 1 0 0,0 1 0 0 0,0-1 0 0 0,0 0-1 0 0,-1 0 1 0 0,1-1 0 0 0,0 1 0 0 0,-1-1-1 0 0,1 1 1 0 0,-1-1 0 0 0,1 0 0 0 0,-1 0-1 0 0,0 0 1 0 0,0 0 0 0 0,0 0-1 0 0,0 0 1 0 0,0-1 0 0 0,1 0 74 0 0,8-15-2566 0 0,-5 11-3230 0 0,-5 6-800 0 0</inkml:trace>
  <inkml:trace contextRef="#ctx0" brushRef="#br1" timeOffset="196509.87">13994 2728 1376 0 0,'0'0'672'0'0,"10"15"15839"0"0,-6-5-16112 0 0,1 0 0 0 0,-2 1 0 0 0,0 0-1 0 0,0-1 1 0 0,-1 1 0 0 0,0 0-1 0 0,-1 0 1 0 0,0 0 0 0 0,-1 1 0 0 0,0-1-1 0 0,-1 9-398 0 0,0 1 990 0 0,-2 45 642 0 0,30-139-3016 0 0,-11 38 266 0 0,-11 22 864 0 0,0 1 0 0 0,1 1 1 0 0,0-1-1 0 0,1 1 0 0 0,0 0 0 0 0,1 1 1 0 0,7-9 253 0 0,-15 19 125 0 0,0 0-172 0 0,9 10-254 0 0,-4 43 2889 0 0,-7-31-2476 0 0,2 40 671 0 0,0-26-23 0 0,17-69-670 0 0,19-58-1224 0 0,-11 37 842 0 0,-19 34 306 0 0,-6 20 81 0 0,0 0 48 0 0,0 0 17 0 0,0 0 6 0 0,0 0 1 0 0,0 0-7 0 0,-2 20 299 0 0,2 81 419 0 0,1-95-890 0 0,-1 1 0 0 0,1-1 0 0 0,0 0 0 0 0,1 0 0 0 0,0 0 0 0 0,0 0-1 0 0,0 0 1 0 0,0 0 0 0 0,1 0 0 0 0,0-1 0 0 0,0 1 0 0 0,3 2 12 0 0,12 29-1824 0 0,-15-33-1523 0 0,-3-4 1855 0 0</inkml:trace>
  <inkml:trace contextRef="#ctx0" brushRef="#br1" timeOffset="196818.87">14425 2870 13824 0 0,'0'0'629'0'0,"14"-3"238"0"0,24-15 1990 0 0,-12 0-884 0 0,-22 15-1744 0 0,1 0-1 0 0,0 0 0 0 0,-1-1 0 0 0,0 1 0 0 0,1-1 1 0 0,-1 0-1 0 0,-1 0 0 0 0,1-1 0 0 0,-1 1 0 0 0,1-1 0 0 0,-1 1 1 0 0,1-3-229 0 0,3-7 14 0 0,-6 12 85 0 0,1 0 0 0 0,-1 0-1 0 0,0 1 1 0 0,1-1 0 0 0,-1 0-1 0 0,0 0 1 0 0,0-1 0 0 0,0 1-1 0 0,-1 0 1 0 0,1 0 0 0 0,0 0-1 0 0,-1-1 1 0 0,0 1 0 0 0,1 0-1 0 0,-1 0 1 0 0,0-1 0 0 0,0 1-1 0 0,0 0 1 0 0,-1-1 0 0 0,1 1-1 0 0,0 0 1 0 0,-1 0 0 0 0,1-1-1 0 0,-1 1 1 0 0,0 0 0 0 0,0 0-1 0 0,0-1-98 0 0,-2 1 0 0 0,0 1 0 0 0,0 0 0 0 0,1 0 0 0 0,-1-1 0 0 0,0 2 0 0 0,0-1 0 0 0,0 0 0 0 0,0 1 0 0 0,0-1 0 0 0,-1 1 0 0 0,1 0 0 0 0,0 0 0 0 0,0 0 0 0 0,0 0 0 0 0,0 1 0 0 0,0-1 0 0 0,0 1 0 0 0,0 0 0 0 0,0 0 0 0 0,0 0 0 0 0,-1 1 0 0 0,-3 2 0 0 0,1 0 0 0 0,0 1 0 0 0,0 0 0 0 0,1 1 0 0 0,-1-1 0 0 0,1 1 0 0 0,0 0 0 0 0,1 0 0 0 0,0 1 0 0 0,0-1 0 0 0,0 1 0 0 0,0 0 0 0 0,1 0 0 0 0,0 0 0 0 0,1 0 0 0 0,0 1 0 0 0,0-1 0 0 0,-1 6 0 0 0,3-9 59 0 0,-1 0-1 0 0,1 0 1 0 0,0 0-1 0 0,0 0 1 0 0,0 0-1 0 0,0 0 1 0 0,0-1-1 0 0,1 1 1 0 0,0 0-1 0 0,0 0 1 0 0,0-1-1 0 0,0 1 1 0 0,1 0-1 0 0,-1-1 1 0 0,1 1-1 0 0,0-1 1 0 0,0 0-1 0 0,0 1 1 0 0,1-1-1 0 0,-1 0 1 0 0,1 0-1 0 0,0-1 1 0 0,-1 1 0 0 0,1-1-1 0 0,0 1 1 0 0,1-1-1 0 0,-1 0 1 0 0,0 0-1 0 0,1 0 1 0 0,-1 0-1 0 0,1-1 1 0 0,-1 1-1 0 0,1-1 1 0 0,0 0-1 0 0,3 0-58 0 0,-5-1-4 0 0,3 1-191 0 0,0-1 0 0 0,-1 0 0 0 0,1 0-1 0 0,0 0 1 0 0,0 0 0 0 0,-1-1-1 0 0,1 0 1 0 0,0 0 0 0 0,-1 0-1 0 0,1 0 1 0 0,-1-1 0 0 0,1 0-1 0 0,-1 0 1 0 0,0 0 0 0 0,0 0 0 0 0,0-1-1 0 0,0 0 1 0 0,0 1 0 0 0,1-3 195 0 0,2-1-1358 0 0</inkml:trace>
  <inkml:trace contextRef="#ctx0" brushRef="#br2" timeOffset="208845.8">9829 900 5528 0 0,'0'0'422'0'0,"0"0"-71"0"0,0 0 729 0 0,0 0 347 0 0,0 0 69 0 0,-13-3 6551 0 0,-3-15-4235 0 0,24 5-2648 0 0,6 6-1110 0 0,0 1 0 0 0,0 0 0 0 0,0 1 0 0 0,1 0 0 0 0,0 1 0 0 0,0 1 0 0 0,1 1-54 0 0,30-8-112 0 0,140-29 624 0 0,-76 15-151 0 0,96-41 151 0 0,-43 16-232 0 0,-123 36-221 0 0,2 2 0 0 0,-1 2 0 0 0,1 1-1 0 0,0 3 1 0 0,1 1 0 0 0,7 2-59 0 0,132-26 186 0 0,22-16 131 0 0,-105 23-248 0 0,73-14 67 0 0,-27 6-125 0 0,-81 8 181 0 0,-59 21-139 0 0,-4 0 11 0 0,-1 0 3 0 0,2 1-3 0 0,38 19-381 0 0,-39-20-272 0 0,4 2 1328 0 0,-4-1-7439 0 0,-7 4-699 0 0</inkml:trace>
  <inkml:trace contextRef="#ctx0" brushRef="#br2" timeOffset="209229.16">11621 326 13040 0 0,'0'0'597'0'0,"0"0"-9"0"0,0 0-220 0 0,0 0 483 0 0,0 0 254 0 0,0 0 51 0 0,0 0-87 0 0,0 0-406 0 0,0 0-177 0 0,0 0-35 0 0,0 0-24 0 0,0 0-65 0 0,0 0-30 0 0,0 0-4 0 0,8-2 278 0 0,4 2-359 0 0,0 0 1 0 0,0 1 0 0 0,0 1-1 0 0,0-1 1 0 0,0 2 0 0 0,-1 0-1 0 0,1 0 1 0 0,-1 1 0 0 0,0 0 0 0 0,5 3-248 0 0,61 19 709 0 0,-34-14-339 0 0,-40-11-490 0 0,-3-1 121 0 0,1 1 0 0 0,-1-1 0 0 0,1 1 0 0 0,0-1 0 0 0,-1 1 0 0 0,1-1 0 0 0,-1 1 0 0 0,1-1 0 0 0,-1 1 0 0 0,0-1 0 0 0,1 1 0 0 0,-1 0 0 0 0,1-1 0 0 0,-1 1 0 0 0,0 0 0 0 0,0-1 0 0 0,1 1 0 0 0,-1 0 0 0 0,0-1 0 0 0,0 1 0 0 0,0 0 0 0 0,0-1 0 0 0,0 1 0 0 0,0 0 0 0 0,0 0 0 0 0,0-1 0 0 0,0 1 0 0 0,0 0 0 0 0,0 0 0 0 0,0-1 0 0 0,0 1 0 0 0,-1 0 0 0 0,1-1 0 0 0,0 1 0 0 0,-1 0 0 0 0,1-1 0 0 0,0 1 0 0 0,-1-1 0 0 0,1 1 0 0 0,-1 0 0 0 0,1-1 0 0 0,-1 1 0 0 0,1-1 0 0 0,-1 1 0 0 0,1-1 0 0 0,-1 1 0 0 0,1-1 0 0 0,-1 0 1 0 0,0 1-1 0 0,1-1 0 0 0,-1 0 0 0 0,0 1 0 0 0,1-1 0 0 0,-1 0 0 0 0,0 0-1 0 0,-2 3 18 0 0,-78 59 306 0 0,-26 14-384 0 0,98-68 25 0 0,0 0-1 0 0,1 0 1 0 0,0 0-1 0 0,0 1 1 0 0,1 0-1 0 0,0 1 1 0 0,1-1-1 0 0,0 1 1 0 0,1 1 0 0 0,-1 0 35 0 0,1-1-297 0 0,-1 2-971 0 0,4-5-5261 0 0,4-2-1114 0 0</inkml:trace>
  <inkml:trace contextRef="#ctx0" brushRef="#br2" timeOffset="211562">12357 70 3224 0 0,'-12'-2'-269'0'0,"-5"-8"5391"0"0,-11-1 3614 0 0,27 11-7764 0 0,-11-9 2130 0 0,12 56-1703 0 0,3-30-1122 0 0,26 166 1861 0 0,4-74-1624 0 0,-2-50-342 0 0,-4-8 16 0 0,-23-49-124 0 0,-3-1 0 0 0,14-9 80 0 0,6-45 305 0 0,-16 31-346 0 0,10-91-175 0 0,7-5 86 0 0,-10 128-28 0 0,-3 46 14 0 0,3 13 0 0 0,22 25 192 0 0,-32-90-189 0 0,0 1 0 0 0,0-1 0 0 0,0 0 0 0 0,0 0 0 0 0,1 0 0 0 0,0 0 0 0 0,0 0 0 0 0,0-1 0 0 0,0 1 0 0 0,1-1 0 0 0,-1 1 0 0 0,1-1 0 0 0,0-1 0 0 0,0 1 0 0 0,0 0 0 0 0,0-1-1 0 0,0 0 1 0 0,0 0 0 0 0,1 0 0 0 0,-1-1 0 0 0,1 1 0 0 0,0-1 0 0 0,1 0-3 0 0,-3-2 30 0 0,1-1 0 0 0,0 0 0 0 0,-1 0 0 0 0,0-1 0 0 0,1 1 0 0 0,-1-1 0 0 0,0 1 0 0 0,0-1 0 0 0,-1 0 0 0 0,1 0 0 0 0,-1 0 0 0 0,1-1 0 0 0,-1 1 0 0 0,0 0 0 0 0,0-1 0 0 0,1-2-30 0 0,3-4 34 0 0,5-12 42 0 0,-1 0 0 0 0,-1-1 0 0 0,-1-1 1 0 0,0 1-1 0 0,-2-1 0 0 0,-1 0 1 0 0,0-11-77 0 0,0 11 39 0 0,3-22 147 0 0,-2 0-1 0 0,-2 0 1 0 0,-2-23-186 0 0,-2 64-16 0 0,8 32-47 0 0,-1-13-2491 0 0,-4-5 528 0 0,0-1-4185 0 0,0-2-1294 0 0</inkml:trace>
  <inkml:trace contextRef="#ctx0" brushRef="#br2" timeOffset="211852.93">12933 127 920 0 0,'-10'1'-1683'0'0,"1"-3"15841"0"0,4-1-11013 0 0,5 2-3117 0 0,-10-13 6233 0 0,24 5-4916 0 0,59-9 808 0 0,45-5-1601 0 0,-80 23-473 0 0,-28 0-7 0 0,-9 0-100 0 0,-1 0-461 0 0,0 0-205 0 0,0 0-39 0 0,0 0-120 0 0,0 0-466 0 0,0 0-200 0 0,0 0-1126 0 0,-2 5-4361 0 0</inkml:trace>
  <inkml:trace contextRef="#ctx0" brushRef="#br2" timeOffset="212149.29">13066 60 6912 0 0,'0'0'314'0'0,"-5"-2"104"0"0,-8 2 7475 0 0,3 5-4443 0 0,-6 20-2725 0 0,14-22 146 0 0,-19 67 1633 0 0,-2 116 526 0 0,18-88-2740 0 0,5-97-331 0 0,1 0-1 0 0,-1 0 0 0 0,0 1 1 0 0,0-1-1 0 0,1 0 0 0 0,-1 0 1 0 0,1 0-1 0 0,-1 1 1 0 0,1-1-1 0 0,-1 0 0 0 0,1 0 1 0 0,0 0-1 0 0,-1 0 0 0 0,1 0 1 0 0,0 0-1 0 0,0 0 1 0 0,0-1-1 0 0,0 1 0 0 0,0 0 1 0 0,0 0-1 0 0,0-1 0 0 0,0 1 1 0 0,0 0-1 0 0,0-1 1 0 0,0 1-1 0 0,1-1 0 0 0,-1 1 1 0 0,0-1-1 0 0,0 0 0 0 0,1 0 1 0 0,-1 1-1 0 0,0-1 0 0 0,0 0 1 0 0,1 0-1 0 0,-1 0 1 0 0,1-1 41 0 0,10-7-3298 0 0,-5 3 1526 0 0</inkml:trace>
  <inkml:trace contextRef="#ctx0" brushRef="#br2" timeOffset="212458.98">13392 26 3224 0 0,'0'0'143'0'0,"0"0"470"0"0,0 0 1871 0 0,0 0 814 0 0,0 0 166 0 0,0 0-308 0 0,0 0-1416 0 0,-6 4 365 0 0,-35 75 1658 0 0,-71 162-1500 0 0,51-110-2013 0 0,57-97-5494 0 0,5-34 3630 0 0,4-3-32 0 0</inkml:trace>
  <inkml:trace contextRef="#ctx0" brushRef="#br2" timeOffset="212770.18">13361 73 5984 0 0,'6'-15'933'0'0,"1"-8"8350"0"0,-8 18-7249 0 0,0 5 2854 0 0,22 82-2667 0 0,16 124-786 0 0,-34-185-1444 0 0,2 1 1 0 0,0 0-1 0 0,1-1 1 0 0,2 0-1 0 0,0-1 0 0 0,1 0 1 0 0,11 18 8 0 0,-20-37-866 0 0,2 2 2046 0 0,-1-2-4570 0 0,-1 1-4178 0 0,0-2 614 0 0</inkml:trace>
  <inkml:trace contextRef="#ctx0" brushRef="#br2" timeOffset="213037.18">13264 378 8288 0 0,'-6'-1'1570'0'0,"5"1"-1261"0"0,1 0-1 0 0,-1 0 1 0 0,0-1 0 0 0,1 1-1 0 0,-1 0 1 0 0,0-1 0 0 0,1 1-1 0 0,-1-1 1 0 0,1 1 0 0 0,-1 0-1 0 0,1-1 1 0 0,-1 0 0 0 0,1 1-1 0 0,-1-1 1 0 0,1 1 0 0 0,-1-1-1 0 0,1 1 1 0 0,0-1 0 0 0,-1 0-1 0 0,1 1 1 0 0,0-1 0 0 0,-1 0-1 0 0,1 1 1 0 0,0-1 0 0 0,0 0-1 0 0,0 0 1 0 0,0 1 0 0 0,0-1-1 0 0,0 0 1 0 0,0 1 0 0 0,0-1-1 0 0,0 0 1 0 0,0 0 0 0 0,0 1-1 0 0,0-1 1 0 0,0 0 0 0 0,1 1-1 0 0,-1-1 1 0 0,0 0 0 0 0,1 0-309 0 0,43-22 4093 0 0,33 7-2681 0 0,-22 17-1127 0 0,-23 28-289 0 0,-32-28-444 0 0,3 2 514 0 0,-3-1-4620 0 0,0-2-3941 0 0</inkml:trace>
  <inkml:trace contextRef="#ctx0" brushRef="#br3" timeOffset="86615.48">14251 531 2304 0 0,'0'0'359'0'0,"0"0"666"0"0,0 0 294 0 0,0 0 59 0 0,0 0-90 0 0,0 0-429 0 0,0 0-187 0 0,0 0-38 0 0,0 0-32 0 0,0 0-104 0 0,0 0-46 0 0,0 0-10 0 0,0 0 3 0 0,0 0 23 0 0,0 0 11 0 0,0 0 1 0 0,0 0-14 0 0,0 0-55 0 0,0 0-24 0 0,0 0-3 0 0,0 0-22 0 0,0 0-88 0 0,0 0-40 0 0,0 0-8 0 0,1 2-11 0 0,51 54 1119 0 0,-51-54-1181 0 0,9 9 136 0 0,8 3 87 0 0,15 17-137 0 0,-16-19-152 0 0,8 10-21 0 0,72 86-66 0 0,-46-8 0 0 0,14 118 0 0 0,-44-145 0 0 0,4 48 11 0 0,11 15 42 0 0,-4-27-42 0 0,-13-32 42 0 0,21 172 11 0 0,-33-181-64 0 0,-2 31 64 0 0,-1-31 0 0 0,-2-60 56 0 0,1 0-502 0 0,-2 8-2810 0 0,-1-16-2681 0 0</inkml:trace>
  <inkml:trace contextRef="#ctx0" brushRef="#br3" timeOffset="87276.31">14219 486 4144 0 0,'14'12'657'0'0,"-13"-11"546"0"0,-1-1 402 0 0,0 0 82 0 0,0 0-114 0 0,0 0-517 0 0,6 11 2320 0 0,4 18-1278 0 0,-9-28-1714 0 0,3 42 1599 0 0,-9 1-1390 0 0,-15 6-465 0 0,0-10-281 0 0,8-6-651 0 0,12-32 767 0 0,0-2-375 0 0,0 0-187 0 0,0 0-45 0 0,0 0-184 0 0,0 0-728 0 0,0-4-314 0 0,1-12-68 0 0,4 4-12 0 0</inkml:trace>
  <inkml:trace contextRef="#ctx0" brushRef="#br3" timeOffset="87895.31">14281 469 1376 0 0,'8'6'435'0'0,"-7"-5"1287"0"0,-1-1 566 0 0,0 0 117 0 0,0 0-181 0 0,0 0-858 0 0,0 0-376 0 0,0 0-78 0 0,0 0 15 0 0,0 0 121 0 0,0 0 52 0 0,29 22 1296 0 0,-27-21-2056 0 0,-2-1 20 0 0,11 5 276 0 0,60 4 598 0 0,-13 8-544 0 0,-13-6-361 0 0,30 16-262 0 0,-52-23-378 0 0,-20-4 34 0 0,-3 0-602 0 0,0 0-265 0 0,0 0-51 0 0</inkml:trace>
  <inkml:trace contextRef="#ctx0" brushRef="#br3" timeOffset="88654.75">14684 2058 2760 0 0,'0'0'395'0'0,"0"0"617"0"0,0 0 274 0 0,0 0 53 0 0,0 0-53 0 0,0 0-240 0 0,0 0-108 0 0,0 0-18 0 0,0 0-30 0 0,0 0-104 0 0,0 0-46 0 0,0 0-10 0 0,-4 3 338 0 0,2 0 3755 0 0,3 0-4771 0 0,0 0 0 0 0,0 0-1 0 0,0-1 1 0 0,0 1-1 0 0,0 0 1 0 0,0 0-1 0 0,1-1 1 0 0,-1 1 0 0 0,1-1-1 0 0,0 1 1 0 0,-1-1-1 0 0,1 0 1 0 0,1 1-1 0 0,-1-1 1 0 0,0 0 0 0 0,0 0-1 0 0,1-1 1 0 0,-1 1-1 0 0,3 1-51 0 0,57 43 571 0 0,-32-29-502 0 0,2-4-58 0 0,-6-12 125 0 0,7-21 171 0 0,-2-22 297 0 0,-14 16-208 0 0,0 1-236 0 0,-4-2-150 0 0,-6 21 1 0 0,-6-2 32 0 0,-3 2-18 0 0,-10-18 166 0 0,16 12 18 0 0,2-32 120 0 0,9-11-201 0 0,-19 34-297 0 0,11 11-1278 0 0,-4 7-4061 0 0,1-3-1831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04-30T18:15:43.3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173 0 10136 0 0,'0'0'464'0'0,"1"2"-10"0"0,3 4-172 0 0,-9 7 2063 0 0,5 5 1043 0 0,-6 25-2745 0 0,6-42-564 0 0,-29 62 865 0 0,-28 54-216 0 0,22-25-664 0 0,4-10-154 0 0,16-42-300 0 0,18-39 330 0 0,46 2 48 0 0,53-25 247 0 0,-47 7-75 0 0,11-16 0 0 0,20-23-163 0 0,-71 40 31 0 0,-13 11 46 0 0,-1 0-1 0 0,1 0 1 0 0,-1 0-1 0 0,0 0 0 0 0,0 0 1 0 0,0 0-1 0 0,0 0 1 0 0,-1-1-1 0 0,1 1 0 0 0,-1 0 1 0 0,0 0-1 0 0,0 0 1 0 0,0-1-1 0 0,0 1 0 0 0,-1 0 1 0 0,1 0-1 0 0,-1 0 1 0 0,0-1-1 0 0,0 1 0 0 0,-1-1-73 0 0,0-2 27 0 0,0 0 1 0 0,-1 1-1 0 0,0-1 0 0 0,0 1 0 0 0,0 0 0 0 0,-1-1 0 0 0,1 2 0 0 0,-1-1 0 0 0,-1 0 0 0 0,1 1 0 0 0,-1 0 0 0 0,1 0 0 0 0,-1 0 1 0 0,0 0-1 0 0,-1 1 0 0 0,1 0 0 0 0,-1 0 0 0 0,1 0 0 0 0,-2 0-27 0 0,-50-36 53 0 0,27 20-42 0 0,11 9 42 0 0,10 10-53 0 0,-9-7 0 0 0,-3-15 0 0 0,16 17-16 0 0,5 4-97 0 0,0 1-152 0 0,0 0-45 0 0,0 0-2 0 0,0 0-54 0 0,0 0-230 0 0,0-2-742 0 0,0 0-3840 0 0,0 2-503 0 0</inkml:trace>
  <inkml:trace contextRef="#ctx0" brushRef="#br0" timeOffset="4856.55">607 413 8000 0 0,'0'0'182'0'0,"0"0"29"0"0,0 0 12 0 0,-1-3 371 0 0,3 4 6726 0 0,62 142-3987 0 0,-28-43-2495 0 0,7 66-84 0 0,-43-165-721 0 0,1 1 1 0 0,-1-1-1 0 0,0 0 0 0 0,1 0 0 0 0,-1 0 0 0 0,0 1 0 0 0,0-1 0 0 0,0 0 1 0 0,0 0-1 0 0,0 1 0 0 0,0-1 0 0 0,0 0 0 0 0,0 0 0 0 0,-1 1 0 0 0,1-1 0 0 0,0 0 1 0 0,-1 0-1 0 0,1 0 0 0 0,-1 1 0 0 0,1-1 0 0 0,-1 0 0 0 0,0 0 0 0 0,0 0 1 0 0,1 0-1 0 0,-1 0 0 0 0,0 0 0 0 0,0 0-33 0 0,0 0 20 0 0,0 0-1 0 0,0 0 1 0 0,0 0-1 0 0,0 0 1 0 0,0 0 0 0 0,0 0-1 0 0,0 0 1 0 0,0 0 0 0 0,-1-1-1 0 0,1 1 1 0 0,0 0-1 0 0,-1-1 1 0 0,1 1 0 0 0,0-1-1 0 0,-1 1 1 0 0,1-1 0 0 0,-1 0-1 0 0,1 1 1 0 0,-1-1-1 0 0,1 0 1 0 0,0 0 0 0 0,-1 0-1 0 0,1 0 1 0 0,-1-1 0 0 0,1 1-1 0 0,-1 0 1 0 0,1 0-1 0 0,0-1 1 0 0,-1 1 0 0 0,1-1-1 0 0,-1 0 1 0 0,1 1 0 0 0,0-1-1 0 0,0 0 1 0 0,-1 1-1 0 0,1-1 1 0 0,0 0 0 0 0,0 0-1 0 0,0 0 1 0 0,0 0 0 0 0,0 0-1 0 0,0-1 1 0 0,0 1-1 0 0,1 0 1 0 0,-1 0 0 0 0,0-1-20 0 0,-35-38 98 0 0,6-2-447 0 0,6 1-3966 0 0,13 28-2596 0 0</inkml:trace>
  <inkml:trace contextRef="#ctx0" brushRef="#br0" timeOffset="5402.31">616 213 2760 0 0,'0'0'357'0'0,"0"0"461"0"0,0 0 203 0 0,0 0 40 0 0,-3 8 598 0 0,2-5 1689 0 0,-4 22-204 0 0,5-23-2567 0 0,0-2 6 0 0,-8 6 1944 0 0,29 25-897 0 0,-19-28-1545 0 0,-2-3-42 0 0,0 0-109 0 0,0-23-10 0 0,-1 21 89 0 0,1 0-1 0 0,-1 1 0 0 0,0-1 1 0 0,1 1-1 0 0,-1 0 0 0 0,0-1 1 0 0,0 1-1 0 0,0-1 0 0 0,0 1 0 0 0,0 0 1 0 0,0 0-1 0 0,0 0 0 0 0,0-1 1 0 0,0 1-1 0 0,-1 0 0 0 0,1 0 1 0 0,-1 1-1 0 0,1-1 0 0 0,0 0 0 0 0,-1 0 1 0 0,1 1-1 0 0,-1-1 0 0 0,0 1 1 0 0,1-1-1 0 0,-1 1-12 0 0,-4-3-28 0 0,-3 0 28 0 0,3 6 0 0 0,10 19 192 0 0,-3-21-112 0 0,-1-1 68 0 0,0 0 32 0 0,3 0 4 0 0,25-7 650 0 0,-28 7-835 0 0,0-1 1 0 0,0 1-1 0 0,0-1 1 0 0,0 1-1 0 0,0 0 1 0 0,0-1-1 0 0,0 1 1 0 0,0-1-1 0 0,0 1 1 0 0,0-1-1 0 0,0 1 1 0 0,-1 0-1 0 0,1-1 1 0 0,0 1-1 0 0,0-1 1 0 0,0 1 0 0 0,0 0-1 0 0,-1-1 1 0 0,1 1-1 0 0,0 0 1 0 0,0-1-1 0 0,-1 1 1 0 0,1 0-1 0 0,0-1 1 0 0,-1 1-1 0 0,1 0 1 0 0,0 0-1 0 0,-1-1 1 0 0,1 1-1 0 0,0 0 1 0 0,-1 0-1 0 0,1-1 1 0 0,-1 1-1 0 0,1 0 1 0 0,0 0-1 0 0,-1 0 1 0 0,1 0-1 0 0,-1 0 1 0 0,1 0-1 0 0,0 0 1 0 0,-1 0 0 0 0,1 0-1 0 0,-1 0 1 0 0,1 0-1 0 0,-1 0 1 0 0,1 0-1 0 0,0 0 1 0 0,-1 0-1 0 0,1 0 1 0 0,-1 1 0 0 0,-1-1-158 0 0,-5 0-112 0 0,5 0-2504 0 0,2 0-3721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4" name="AutoShape 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5" name="AutoShape 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6" name="AutoShape 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7" name="AutoShape 1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8" name="AutoShape 1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09" name="AutoShape 1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0" name="AutoShape 1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1" name="AutoShape 1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2" name="AutoShape 1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3" name="AutoShape 1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4" name="AutoShape 1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5" name="AutoShape 1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6" name="AutoShape 1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7" name="AutoShape 2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8" name="AutoShape 2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19" name="AutoShape 2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0" name="AutoShape 2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1" name="AutoShape 2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2" name="AutoShape 2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3" name="AutoShape 2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4" name="AutoShape 2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5" name="AutoShape 28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6" name="AutoShape 29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7" name="AutoShape 30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8" name="AutoShape 3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29" name="AutoShape 3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0" name="AutoShape 3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1" name="AutoShape 34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2" name="AutoShape 35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3" name="AutoShape 36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4" name="AutoShape 37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135" name="Text Box 38"/>
          <p:cNvSpPr txBox="1">
            <a:spLocks noChangeArrowheads="1"/>
          </p:cNvSpPr>
          <p:nvPr/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" name="Rectangle 39"/>
          <p:cNvSpPr>
            <a:spLocks noGrp="1" noChangeArrowheads="1"/>
          </p:cNvSpPr>
          <p:nvPr>
            <p:ph type="dt"/>
          </p:nvPr>
        </p:nvSpPr>
        <p:spPr bwMode="auto">
          <a:xfrm>
            <a:off x="4143375" y="0"/>
            <a:ext cx="310832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488" tIns="50694" rIns="97488" bIns="50694" numCol="1" anchor="t" anchorCtr="0" compatLnSpc="1">
            <a:prstTxWarp prst="textNoShape">
              <a:avLst/>
            </a:prstTxWarp>
          </a:bodyPr>
          <a:lstStyle>
            <a:lvl1pPr algn="r" defTabSz="487363">
              <a:buSzPct val="100000"/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300">
                <a:solidFill>
                  <a:srgbClr val="000000"/>
                </a:solidFill>
                <a:latin typeface="Calibri" panose="020F0502020204030204" pitchFamily="34" charset="0"/>
                <a:cs typeface="DejaVu Sans" panose="020B0603030804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05/11/11</a:t>
            </a:r>
          </a:p>
        </p:txBody>
      </p:sp>
      <p:sp>
        <p:nvSpPr>
          <p:cNvPr id="4137" name="Rectangle 4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82600" y="720725"/>
            <a:ext cx="6289675" cy="353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" name="Rectangle 41"/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59300"/>
            <a:ext cx="5788025" cy="425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 altLang="en-US" noProof="0"/>
          </a:p>
        </p:txBody>
      </p:sp>
      <p:sp>
        <p:nvSpPr>
          <p:cNvPr id="4139" name="Text Box 42"/>
          <p:cNvSpPr txBox="1">
            <a:spLocks noChangeArrowheads="1"/>
          </p:cNvSpPr>
          <p:nvPr/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/>
          </p:nvPr>
        </p:nvSpPr>
        <p:spPr bwMode="auto">
          <a:xfrm>
            <a:off x="4143375" y="9120188"/>
            <a:ext cx="31083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488" tIns="50694" rIns="97488" bIns="50694" numCol="1" anchor="b" anchorCtr="0" compatLnSpc="1">
            <a:prstTxWarp prst="textNoShape">
              <a:avLst/>
            </a:prstTxWarp>
          </a:bodyPr>
          <a:lstStyle>
            <a:lvl1pPr algn="r" defTabSz="487363">
              <a:buSzPct val="100000"/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 sz="130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DejaVu Sans"/>
              </a:defRPr>
            </a:lvl1pPr>
          </a:lstStyle>
          <a:p>
            <a:fld id="{CA7AA2A0-69F1-47DF-9C7A-C890A73639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46720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9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>
            <a:lvl1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DejaVu Sans"/>
              </a:rPr>
              <a:t>05/11/11</a:t>
            </a:r>
          </a:p>
        </p:txBody>
      </p:sp>
      <p:sp>
        <p:nvSpPr>
          <p:cNvPr id="7171" name="Rectangle 43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defTabSz="487363"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873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4188" algn="l"/>
                <a:tab pos="971550" algn="l"/>
                <a:tab pos="1458913" algn="l"/>
                <a:tab pos="1944688" algn="l"/>
                <a:tab pos="2432050" algn="l"/>
                <a:tab pos="2917825" algn="l"/>
                <a:tab pos="3405188" algn="l"/>
                <a:tab pos="3890963" algn="l"/>
                <a:tab pos="4378325" algn="l"/>
                <a:tab pos="4864100" algn="l"/>
                <a:tab pos="5351463" algn="l"/>
                <a:tab pos="5837238" algn="l"/>
                <a:tab pos="6324600" algn="l"/>
                <a:tab pos="6811963" algn="l"/>
                <a:tab pos="7297738" algn="l"/>
                <a:tab pos="7785100" algn="l"/>
                <a:tab pos="8270875" algn="l"/>
                <a:tab pos="8758238" algn="l"/>
                <a:tab pos="9244013" algn="l"/>
                <a:tab pos="9731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FDDE7A0-91F3-4DFB-B84B-C86341C9BCC4}" type="slidenum">
              <a:rPr lang="en-US" altLang="en-US">
                <a:solidFill>
                  <a:srgbClr val="000000"/>
                </a:solidFill>
                <a:latin typeface="Calibri" panose="020F0502020204030204" pitchFamily="34" charset="0"/>
                <a:ea typeface="DejaVu Sans"/>
              </a:rPr>
              <a:pPr/>
              <a:t>1</a:t>
            </a:fld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  <a:ea typeface="DejaVu Sans"/>
            </a:endParaRPr>
          </a:p>
        </p:txBody>
      </p:sp>
      <p:sp>
        <p:nvSpPr>
          <p:cNvPr id="7172" name="Text Box 1"/>
          <p:cNvSpPr txBox="1">
            <a:spLocks noChangeArrowheads="1"/>
          </p:cNvSpPr>
          <p:nvPr/>
        </p:nvSpPr>
        <p:spPr bwMode="auto">
          <a:xfrm>
            <a:off x="1290638" y="720725"/>
            <a:ext cx="4733925" cy="35988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body"/>
          </p:nvPr>
        </p:nvSpPr>
        <p:spPr>
          <a:xfrm>
            <a:off x="731838" y="4559300"/>
            <a:ext cx="5843587" cy="43132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048" tIns="49524" rIns="99048" bIns="49524" anchor="ctr"/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en-US" dirty="0"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6849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05/11/11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CA7AA2A0-69F1-47DF-9C7A-C890A73639AB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0167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05/11/11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CA7AA2A0-69F1-47DF-9C7A-C890A73639AB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4003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7675" y="704850"/>
            <a:ext cx="6149975" cy="3460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05/11/11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48AF9545-E6E0-4A16-8647-EC72E8A33383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5698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05/11/11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CA7AA2A0-69F1-47DF-9C7A-C890A73639AB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5780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720725"/>
            <a:ext cx="6289675" cy="35385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05/11/11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48AF9545-E6E0-4A16-8647-EC72E8A33383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859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1000 W jet 2018 sample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05/11/11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CA7AA2A0-69F1-47DF-9C7A-C890A73639AB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388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79E87-B74A-4D14-8A18-10A9169B3B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FC3C87CF-34AF-449E-A77F-B1654FEA9F12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363659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FCA32-E79B-49D5-A95D-2B1C2F2F5D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195465D-3EFA-4510-8690-6F058D659A33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3514459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73F8C-D60B-48F1-9268-A8D1323DD3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5DD7205D-B664-401A-BCD0-C6E9FBD4460C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1909652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9A390-54B1-4D31-AA7B-38987E2804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0" y="1272011"/>
            <a:ext cx="10363200" cy="2705947"/>
          </a:xfrm>
        </p:spPr>
        <p:txBody>
          <a:bodyPr anchor="b"/>
          <a:lstStyle>
            <a:lvl1pPr algn="ctr">
              <a:defRPr sz="6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707BBF-EF03-4F17-864B-BF6A03091C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7200" y="4082310"/>
            <a:ext cx="10363200" cy="1876530"/>
          </a:xfrm>
        </p:spPr>
        <p:txBody>
          <a:bodyPr/>
          <a:lstStyle>
            <a:lvl1pPr marL="0" indent="0" algn="ctr">
              <a:buNone/>
              <a:defRPr sz="2720"/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D87B8-9E0C-4E0B-BF7D-5E9AEB203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F0B9F-C64D-4FDD-84BF-A79CE53CF06D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6C1CB-297C-4BF0-8DCD-54006E755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2A2D-6FB0-48A5-8522-D514EF7E31A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279B7372-AD29-49EF-B8A8-34EE8F0A02D9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3483049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82500-B16D-4427-9F60-2A04496B48C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E1491E6-D8E9-4067-BC76-6D0262B673F2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3060446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9"/>
          <p:cNvSpPr txBox="1">
            <a:spLocks noChangeArrowheads="1"/>
          </p:cNvSpPr>
          <p:nvPr userDrawn="1"/>
        </p:nvSpPr>
        <p:spPr bwMode="auto">
          <a:xfrm>
            <a:off x="0" y="3"/>
            <a:ext cx="13821622" cy="790575"/>
          </a:xfrm>
          <a:prstGeom prst="rect">
            <a:avLst/>
          </a:prstGeom>
          <a:solidFill>
            <a:srgbClr val="29474B"/>
          </a:solidFill>
          <a:ln>
            <a:noFill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3"/>
            <a:ext cx="138176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81327" y="1006475"/>
            <a:ext cx="13453404" cy="59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9" name="Rectangle 3"/>
          <p:cNvSpPr>
            <a:spLocks noChangeArrowheads="1"/>
          </p:cNvSpPr>
          <p:nvPr userDrawn="1"/>
        </p:nvSpPr>
        <p:spPr bwMode="auto">
          <a:xfrm>
            <a:off x="0" y="7270750"/>
            <a:ext cx="13817600" cy="503238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10430" dir="722555" algn="ctr" rotWithShape="0">
                    <a:srgbClr val="000000">
                      <a:alpha val="35036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11162364" y="7270753"/>
            <a:ext cx="1271412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B8E24A16-44D2-46B1-A4FA-910F0AE1FA8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ftr" idx="3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sp>
        <p:nvSpPr>
          <p:cNvPr id="13" name="Text Box 8"/>
          <p:cNvSpPr txBox="1">
            <a:spLocks noChangeArrowheads="1"/>
          </p:cNvSpPr>
          <p:nvPr userDrawn="1"/>
        </p:nvSpPr>
        <p:spPr bwMode="auto">
          <a:xfrm>
            <a:off x="1370095" y="7369969"/>
            <a:ext cx="2175424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9989" tIns="44995" rIns="89989" bIns="44995"/>
          <a:lstStyle>
            <a:lvl1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indent="-287338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altLang="en-US" sz="1400" dirty="0"/>
              <a:t>Yen-Jie Lee </a:t>
            </a:r>
            <a:r>
              <a:rPr lang="en-US" altLang="zh-TW" sz="1400" dirty="0">
                <a:ea typeface="新細明體" panose="02020500000000000000" pitchFamily="18" charset="-120"/>
              </a:rPr>
              <a:t>(MIT)</a:t>
            </a:r>
            <a:endParaRPr lang="en-US" altLang="en-US" sz="1400" dirty="0"/>
          </a:p>
        </p:txBody>
      </p:sp>
      <p:pic>
        <p:nvPicPr>
          <p:cNvPr id="14" name="Picture 2" descr="ãmit logo transparentãçåçæå°çµæ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8" y="7297786"/>
            <a:ext cx="952500" cy="4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162" algn="ctr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323" algn="ctr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485" algn="ctr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647" algn="ctr" rtl="0" fontAlgn="base">
        <a:lnSpc>
          <a:spcPct val="90000"/>
        </a:lnSpc>
        <a:spcBef>
          <a:spcPct val="0"/>
        </a:spcBef>
        <a:spcAft>
          <a:spcPct val="0"/>
        </a:spcAft>
        <a:defRPr sz="4399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581" indent="-228581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42" indent="-22858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04" indent="-22858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066" indent="-22858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27" indent="-228581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389" indent="-228581" algn="l" defTabSz="9143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1" indent="-228581" algn="l" defTabSz="9143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3" indent="-228581" algn="l" defTabSz="9143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4" indent="-228581" algn="l" defTabSz="9143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7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48.png"/><Relationship Id="rId18" Type="http://schemas.openxmlformats.org/officeDocument/2006/relationships/customXml" Target="../ink/ink8.xml"/><Relationship Id="rId3" Type="http://schemas.openxmlformats.org/officeDocument/2006/relationships/image" Target="../media/image31.png"/><Relationship Id="rId7" Type="http://schemas.openxmlformats.org/officeDocument/2006/relationships/image" Target="../media/image45.png"/><Relationship Id="rId12" Type="http://schemas.openxmlformats.org/officeDocument/2006/relationships/customXml" Target="../ink/ink5.xml"/><Relationship Id="rId17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6" Type="http://schemas.openxmlformats.org/officeDocument/2006/relationships/customXml" Target="../ink/ink7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1" Type="http://schemas.openxmlformats.org/officeDocument/2006/relationships/image" Target="../media/image47.png"/><Relationship Id="rId5" Type="http://schemas.openxmlformats.org/officeDocument/2006/relationships/image" Target="../media/image44.png"/><Relationship Id="rId15" Type="http://schemas.openxmlformats.org/officeDocument/2006/relationships/image" Target="../media/image49.png"/><Relationship Id="rId10" Type="http://schemas.openxmlformats.org/officeDocument/2006/relationships/customXml" Target="../ink/ink4.xml"/><Relationship Id="rId19" Type="http://schemas.openxmlformats.org/officeDocument/2006/relationships/image" Target="../media/image51.png"/><Relationship Id="rId4" Type="http://schemas.openxmlformats.org/officeDocument/2006/relationships/customXml" Target="../ink/ink1.xml"/><Relationship Id="rId9" Type="http://schemas.openxmlformats.org/officeDocument/2006/relationships/image" Target="../media/image46.png"/><Relationship Id="rId14" Type="http://schemas.openxmlformats.org/officeDocument/2006/relationships/customXml" Target="../ink/ink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ale Desktop Wallpapers - Top Free Yale Desktop Backgrounds ...">
            <a:extLst>
              <a:ext uri="{FF2B5EF4-FFF2-40B4-BE49-F238E27FC236}">
                <a16:creationId xmlns:a16="http://schemas.microsoft.com/office/drawing/2014/main" id="{86A6C247-DE1A-4B7D-BD12-EDDECA6A83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9" b="16036"/>
          <a:stretch/>
        </p:blipFill>
        <p:spPr bwMode="auto">
          <a:xfrm>
            <a:off x="0" y="-291366"/>
            <a:ext cx="13803027" cy="810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782EC1C-DC76-4BFB-A859-91C13419BCC6}"/>
              </a:ext>
            </a:extLst>
          </p:cNvPr>
          <p:cNvSpPr/>
          <p:nvPr/>
        </p:nvSpPr>
        <p:spPr>
          <a:xfrm>
            <a:off x="23959" y="-291366"/>
            <a:ext cx="13817600" cy="811609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49" name="Text Box 1"/>
          <p:cNvSpPr txBox="1">
            <a:spLocks noChangeArrowheads="1"/>
          </p:cNvSpPr>
          <p:nvPr/>
        </p:nvSpPr>
        <p:spPr bwMode="auto">
          <a:xfrm>
            <a:off x="457210" y="106595"/>
            <a:ext cx="13105455" cy="1641475"/>
          </a:xfrm>
          <a:prstGeom prst="rect">
            <a:avLst/>
          </a:prstGeom>
          <a:solidFill>
            <a:srgbClr val="101D1E">
              <a:alpha val="69804"/>
            </a:srgbClr>
          </a:solidFill>
          <a:ln>
            <a:noFill/>
          </a:ln>
          <a:effectLst/>
        </p:spPr>
        <p:txBody>
          <a:bodyPr lIns="101868" tIns="51114" rIns="101868" bIns="51114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indent="-287338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fontAlgn="ctr">
              <a:buSzPct val="100000"/>
            </a:pPr>
            <a:r>
              <a:rPr lang="en-US" altLang="en-US" sz="4800" dirty="0">
                <a:solidFill>
                  <a:schemeClr val="bg1"/>
                </a:solidFill>
              </a:rPr>
              <a:t>Prospects for Jet Measurements</a:t>
            </a:r>
          </a:p>
        </p:txBody>
      </p:sp>
      <p:sp>
        <p:nvSpPr>
          <p:cNvPr id="6151" name="Slide Number Placeholder 2"/>
          <p:cNvSpPr>
            <a:spLocks noGrp="1"/>
          </p:cNvSpPr>
          <p:nvPr>
            <p:ph type="sldNum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389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551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8713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5874" indent="-228581" defTabSz="4492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8" name="Anthony Badea,  Austin Baty, Gian Michele Innocenti, Yen-Jie Lee, Christopher McGinn, Michael Peters, Jesse Thaler…"/>
          <p:cNvSpPr txBox="1"/>
          <p:nvPr/>
        </p:nvSpPr>
        <p:spPr>
          <a:xfrm>
            <a:off x="860128" y="3466539"/>
            <a:ext cx="11953328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3000"/>
            </a:pPr>
            <a:r>
              <a:rPr lang="en-US" sz="4400" b="1" dirty="0"/>
              <a:t>Yen-Jie Lee (MIT)</a:t>
            </a:r>
            <a:endParaRPr lang="en-US" sz="1600" b="1" dirty="0"/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1511280" y="5104222"/>
            <a:ext cx="10922496" cy="173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891" tIns="47946" rIns="95891" bIns="47946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533356" eaLnBrk="1" hangingPunct="1">
              <a:buNone/>
            </a:pPr>
            <a:endParaRPr lang="en-US" altLang="zh-TW" sz="3000" i="1" u="sng" dirty="0">
              <a:solidFill>
                <a:srgbClr val="29474B"/>
              </a:solidFill>
            </a:endParaRPr>
          </a:p>
          <a:p>
            <a:pPr marL="0" indent="0" algn="ctr" defTabSz="533356" eaLnBrk="1" hangingPunct="1">
              <a:buNone/>
            </a:pPr>
            <a:r>
              <a:rPr lang="en-US" altLang="zh-TW" sz="3200" b="1" dirty="0">
                <a:solidFill>
                  <a:srgbClr val="29474B"/>
                </a:solidFill>
              </a:rPr>
              <a:t>ALICE USA meeting at Yale</a:t>
            </a:r>
          </a:p>
          <a:p>
            <a:pPr marL="0" indent="0" algn="ctr" defTabSz="533356" eaLnBrk="1" hangingPunct="1">
              <a:buNone/>
            </a:pPr>
            <a:r>
              <a:rPr lang="en-US" altLang="zh-TW" sz="3200" b="1" dirty="0">
                <a:solidFill>
                  <a:srgbClr val="29474B"/>
                </a:solidFill>
              </a:rPr>
              <a:t>Yale, New Haven, Connecticut</a:t>
            </a:r>
          </a:p>
          <a:p>
            <a:pPr marL="0" indent="0" algn="ctr" defTabSz="533356" eaLnBrk="1" hangingPunct="1">
              <a:buNone/>
            </a:pPr>
            <a:r>
              <a:rPr lang="en-US" altLang="zh-TW" sz="3200" dirty="0">
                <a:solidFill>
                  <a:srgbClr val="29474B"/>
                </a:solidFill>
              </a:rPr>
              <a:t>31 May, 2024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829F7D-51E6-4324-9AC5-ED5BF9D68483}"/>
              </a:ext>
            </a:extLst>
          </p:cNvPr>
          <p:cNvSpPr/>
          <p:nvPr/>
        </p:nvSpPr>
        <p:spPr>
          <a:xfrm>
            <a:off x="1364184" y="7460653"/>
            <a:ext cx="70567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MIT HIG group's work was supported by US DOE-NP</a:t>
            </a:r>
          </a:p>
        </p:txBody>
      </p:sp>
      <p:pic>
        <p:nvPicPr>
          <p:cNvPr id="10" name="Picture 8" descr="Image result for doe logo">
            <a:extLst>
              <a:ext uri="{FF2B5EF4-FFF2-40B4-BE49-F238E27FC236}">
                <a16:creationId xmlns:a16="http://schemas.microsoft.com/office/drawing/2014/main" id="{8CF54DD7-06B9-4800-BE78-CB9C5A0DE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667" y="6568052"/>
            <a:ext cx="1917883" cy="127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1410-0CAD-4B3F-9B87-A485EDB43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Prospects for Jet Measurements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5AAE51-42F3-49FA-ADFD-BD38C229344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EEFC1D-AC08-42BA-A603-8EBB99AA1E97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C67D20-EA83-4D30-A979-473CBE04212E}"/>
              </a:ext>
            </a:extLst>
          </p:cNvPr>
          <p:cNvSpPr txBox="1"/>
          <p:nvPr/>
        </p:nvSpPr>
        <p:spPr>
          <a:xfrm>
            <a:off x="5637627" y="1062201"/>
            <a:ext cx="808863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Both"/>
            </a:pPr>
            <a:r>
              <a:rPr lang="en-US" sz="2400" dirty="0"/>
              <a:t>Observables that are only / maximally sensitive to medium response</a:t>
            </a:r>
          </a:p>
          <a:p>
            <a:pPr marL="514350" indent="-514350">
              <a:buAutoNum type="arabicParenBoth"/>
            </a:pPr>
            <a:endParaRPr lang="en-US" sz="2400" dirty="0"/>
          </a:p>
          <a:p>
            <a:r>
              <a:rPr lang="en-US" sz="2400" dirty="0"/>
              <a:t>(2) Initial </a:t>
            </a:r>
            <a:r>
              <a:rPr lang="en-US" sz="2400" dirty="0" err="1"/>
              <a:t>parton</a:t>
            </a:r>
            <a:r>
              <a:rPr lang="en-US" sz="2400" dirty="0"/>
              <a:t> virtuality tagging and EEC</a:t>
            </a:r>
          </a:p>
          <a:p>
            <a:endParaRPr lang="en-US" sz="2400" dirty="0"/>
          </a:p>
          <a:p>
            <a:r>
              <a:rPr lang="en-US" sz="2400" dirty="0"/>
              <a:t>(3) Comprehensive survey of the jet splitting with Lund plane. Correlate the observables designed from different phase space on Lund plane.</a:t>
            </a:r>
          </a:p>
          <a:p>
            <a:r>
              <a:rPr lang="en-US" sz="2400" dirty="0"/>
              <a:t> </a:t>
            </a:r>
          </a:p>
          <a:p>
            <a:r>
              <a:rPr lang="en-US" sz="2400" dirty="0"/>
              <a:t>(4) Search for elastic scattering with optimized observables and direct measurement of HQ diffusion </a:t>
            </a:r>
          </a:p>
          <a:p>
            <a:endParaRPr lang="en-US" sz="2400" dirty="0"/>
          </a:p>
          <a:p>
            <a:r>
              <a:rPr lang="en-US" sz="2400" dirty="0"/>
              <a:t>(5) Time dependence: Delay the starting time of the quenching effect with W/Z jet</a:t>
            </a:r>
          </a:p>
          <a:p>
            <a:endParaRPr lang="en-US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78ED85-2BEB-4598-8F93-BF2B8B906DCE}"/>
              </a:ext>
            </a:extLst>
          </p:cNvPr>
          <p:cNvGrpSpPr/>
          <p:nvPr/>
        </p:nvGrpSpPr>
        <p:grpSpPr>
          <a:xfrm>
            <a:off x="7654" y="1507068"/>
            <a:ext cx="5691277" cy="5027272"/>
            <a:chOff x="356073" y="1221904"/>
            <a:chExt cx="5950877" cy="525658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1516B4D-E1D9-4DC9-B000-5F3E2E022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356073" y="3113011"/>
              <a:ext cx="5904656" cy="336547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9387868-0641-4B2C-B42A-86C7A4B9B0E8}"/>
                </a:ext>
              </a:extLst>
            </p:cNvPr>
            <p:cNvSpPr txBox="1"/>
            <p:nvPr/>
          </p:nvSpPr>
          <p:spPr>
            <a:xfrm>
              <a:off x="1031804" y="5133428"/>
              <a:ext cx="2054097" cy="547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49274"/>
              <a:r>
                <a:rPr lang="en-US" sz="2800" b="1" dirty="0">
                  <a:solidFill>
                    <a:srgbClr val="0101FF"/>
                  </a:solidFill>
                </a:rPr>
                <a:t>“Hole”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399563D-6AB1-4EBE-A35E-EF437EF0CBF1}"/>
                </a:ext>
              </a:extLst>
            </p:cNvPr>
            <p:cNvSpPr txBox="1"/>
            <p:nvPr/>
          </p:nvSpPr>
          <p:spPr>
            <a:xfrm>
              <a:off x="4252853" y="1738208"/>
              <a:ext cx="2054097" cy="611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49274"/>
              <a:r>
                <a:rPr lang="en-US" sz="3200" b="1" dirty="0">
                  <a:solidFill>
                    <a:srgbClr val="FFC000">
                      <a:lumMod val="75000"/>
                    </a:srgbClr>
                  </a:solidFill>
                </a:rPr>
                <a:t>Jet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2E50B33-377C-4BE3-B583-4E9FFA82C268}"/>
                </a:ext>
              </a:extLst>
            </p:cNvPr>
            <p:cNvGrpSpPr/>
            <p:nvPr/>
          </p:nvGrpSpPr>
          <p:grpSpPr>
            <a:xfrm>
              <a:off x="1076152" y="1221904"/>
              <a:ext cx="4436837" cy="5184577"/>
              <a:chOff x="1806019" y="1506525"/>
              <a:chExt cx="3885223" cy="3733256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2B408DA8-C3A3-4037-96FD-FB81DFBC81B4}"/>
                  </a:ext>
                </a:extLst>
              </p:cNvPr>
              <p:cNvSpPr/>
              <p:nvPr/>
            </p:nvSpPr>
            <p:spPr>
              <a:xfrm>
                <a:off x="1806019" y="1506525"/>
                <a:ext cx="3885223" cy="30571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49274"/>
                <a:endParaRPr lang="en-US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8B5C3FBE-2806-4C62-87CA-7F04004CF73A}"/>
                  </a:ext>
                </a:extLst>
              </p:cNvPr>
              <p:cNvCxnSpPr>
                <a:cxnSpLocks/>
                <a:endCxn id="23" idx="6"/>
              </p:cNvCxnSpPr>
              <p:nvPr/>
            </p:nvCxnSpPr>
            <p:spPr>
              <a:xfrm flipV="1">
                <a:off x="3841619" y="1659382"/>
                <a:ext cx="1849623" cy="311223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3F5A256-C032-4468-AB79-491DE2851B84}"/>
                  </a:ext>
                </a:extLst>
              </p:cNvPr>
              <p:cNvCxnSpPr>
                <a:cxnSpLocks/>
                <a:endCxn id="23" idx="2"/>
              </p:cNvCxnSpPr>
              <p:nvPr/>
            </p:nvCxnSpPr>
            <p:spPr>
              <a:xfrm flipH="1" flipV="1">
                <a:off x="1806019" y="1659382"/>
                <a:ext cx="2020247" cy="3189089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0F2D3108-81FD-4946-B644-F5DC2B488D41}"/>
                  </a:ext>
                </a:extLst>
              </p:cNvPr>
              <p:cNvGrpSpPr/>
              <p:nvPr/>
            </p:nvGrpSpPr>
            <p:grpSpPr>
              <a:xfrm>
                <a:off x="3733637" y="2243561"/>
                <a:ext cx="299669" cy="2996220"/>
                <a:chOff x="3716660" y="2029143"/>
                <a:chExt cx="349956" cy="3378916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EE823836-E786-43F0-9A2E-EF7C5D38B8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725627" y="4913704"/>
                  <a:ext cx="90214" cy="494355"/>
                </a:xfrm>
                <a:prstGeom prst="line">
                  <a:avLst/>
                </a:prstGeom>
                <a:ln w="57150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5578D250-9F23-4558-8441-AF02F061C3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16660" y="2029143"/>
                  <a:ext cx="349956" cy="1155287"/>
                </a:xfrm>
                <a:prstGeom prst="line">
                  <a:avLst/>
                </a:prstGeom>
                <a:ln w="19050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66BB770-B880-4B39-AB97-ED20DE6020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43446" y="4517339"/>
              <a:ext cx="95430" cy="654708"/>
            </a:xfrm>
            <a:prstGeom prst="line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0745646-7905-4F95-81D1-61470E682A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41877" y="3361412"/>
              <a:ext cx="120304" cy="1197118"/>
            </a:xfrm>
            <a:prstGeom prst="line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DC4715A-E142-4201-AE32-675ED85ABB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3102" y="1903192"/>
              <a:ext cx="117726" cy="1474296"/>
            </a:xfrm>
            <a:prstGeom prst="line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186DC4-1EF1-4D4B-9EF4-80F67380C02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2826" y="1991569"/>
              <a:ext cx="260276" cy="1171270"/>
            </a:xfrm>
            <a:prstGeom prst="line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09C949C-9DEC-4A0F-9F06-58BF736886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6863" y="5184184"/>
              <a:ext cx="884926" cy="861717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A9F60B6-C814-40DF-85D2-79103384F3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51789" y="2595381"/>
              <a:ext cx="74874" cy="2629834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AA07FF8-47EE-4156-A536-E3417FB2419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40033" y="4623867"/>
              <a:ext cx="308152" cy="545942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9D9AAF2-6CD6-46EE-A2B9-695F4FDB5C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53021" y="4171463"/>
              <a:ext cx="319806" cy="506826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83FD544-4644-4725-8936-54FC3DFA6F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24460" y="2023064"/>
              <a:ext cx="537527" cy="2179894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3A9766E-164C-4062-81AE-1F16A92A8F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18245" y="2300039"/>
              <a:ext cx="613681" cy="1384377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xplosion: 8 Points 20">
              <a:extLst>
                <a:ext uri="{FF2B5EF4-FFF2-40B4-BE49-F238E27FC236}">
                  <a16:creationId xmlns:a16="http://schemas.microsoft.com/office/drawing/2014/main" id="{2114C5C9-4D07-4DD3-B640-16D3EEF75E9A}"/>
                </a:ext>
              </a:extLst>
            </p:cNvPr>
            <p:cNvSpPr/>
            <p:nvPr/>
          </p:nvSpPr>
          <p:spPr>
            <a:xfrm>
              <a:off x="4093314" y="4845527"/>
              <a:ext cx="627998" cy="605202"/>
            </a:xfrm>
            <a:prstGeom prst="irregularSeal1">
              <a:avLst/>
            </a:prstGeom>
            <a:solidFill>
              <a:srgbClr val="ED7D31">
                <a:alpha val="60000"/>
              </a:srgbClr>
            </a:solidFill>
            <a:ln>
              <a:solidFill>
                <a:srgbClr val="7030A0">
                  <a:alpha val="60000"/>
                </a:srgb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9DAD287-7175-47B5-8DBD-0FD5FD085F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48473" y="5167049"/>
              <a:ext cx="26025" cy="696020"/>
            </a:xfrm>
            <a:prstGeom prst="line">
              <a:avLst/>
            </a:prstGeom>
            <a:ln w="57150">
              <a:solidFill>
                <a:srgbClr val="5B9BD5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D97075-D705-47A7-871F-AC859DB3FF20}"/>
              </a:ext>
            </a:extLst>
          </p:cNvPr>
          <p:cNvGrpSpPr/>
          <p:nvPr/>
        </p:nvGrpSpPr>
        <p:grpSpPr>
          <a:xfrm rot="17722977">
            <a:off x="1672372" y="3843045"/>
            <a:ext cx="705529" cy="752565"/>
            <a:chOff x="8060928" y="4822304"/>
            <a:chExt cx="1080120" cy="1152128"/>
          </a:xfrm>
        </p:grpSpPr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F668AA8F-E598-4755-80AF-4D67828A8B70}"/>
                </a:ext>
              </a:extLst>
            </p:cNvPr>
            <p:cNvSpPr/>
            <p:nvPr/>
          </p:nvSpPr>
          <p:spPr>
            <a:xfrm>
              <a:off x="8060928" y="5122237"/>
              <a:ext cx="792088" cy="852195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30AA6757-D2E9-45B5-ABC9-D57CD7226792}"/>
                </a:ext>
              </a:extLst>
            </p:cNvPr>
            <p:cNvSpPr/>
            <p:nvPr/>
          </p:nvSpPr>
          <p:spPr>
            <a:xfrm>
              <a:off x="8060928" y="4955392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9D74C801-52AC-4DED-950F-96D662BD04B1}"/>
                </a:ext>
              </a:extLst>
            </p:cNvPr>
            <p:cNvSpPr/>
            <p:nvPr/>
          </p:nvSpPr>
          <p:spPr>
            <a:xfrm>
              <a:off x="8204944" y="4822304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B9E6D43-51E9-4621-95B9-4B8A84A001E9}"/>
              </a:ext>
            </a:extLst>
          </p:cNvPr>
          <p:cNvGrpSpPr/>
          <p:nvPr/>
        </p:nvGrpSpPr>
        <p:grpSpPr>
          <a:xfrm rot="19313362">
            <a:off x="2157806" y="4236863"/>
            <a:ext cx="705529" cy="752565"/>
            <a:chOff x="8060928" y="4822304"/>
            <a:chExt cx="1080120" cy="1152128"/>
          </a:xfrm>
        </p:grpSpPr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ADD00C13-811C-4048-9EC0-C4775711FDBB}"/>
                </a:ext>
              </a:extLst>
            </p:cNvPr>
            <p:cNvSpPr/>
            <p:nvPr/>
          </p:nvSpPr>
          <p:spPr>
            <a:xfrm>
              <a:off x="8060928" y="5122237"/>
              <a:ext cx="792088" cy="852195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A14FCD62-4928-4096-80A1-1F659E461949}"/>
                </a:ext>
              </a:extLst>
            </p:cNvPr>
            <p:cNvSpPr/>
            <p:nvPr/>
          </p:nvSpPr>
          <p:spPr>
            <a:xfrm>
              <a:off x="8060928" y="4955392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8491EB8B-820C-404A-8B89-52827CBF034A}"/>
                </a:ext>
              </a:extLst>
            </p:cNvPr>
            <p:cNvSpPr/>
            <p:nvPr/>
          </p:nvSpPr>
          <p:spPr>
            <a:xfrm>
              <a:off x="8204944" y="4822304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2D7D7F1-FB6C-4127-8A97-7D140A2B0B06}"/>
              </a:ext>
            </a:extLst>
          </p:cNvPr>
          <p:cNvGrpSpPr/>
          <p:nvPr/>
        </p:nvGrpSpPr>
        <p:grpSpPr>
          <a:xfrm rot="20126171">
            <a:off x="2640811" y="4164854"/>
            <a:ext cx="705529" cy="752565"/>
            <a:chOff x="8060928" y="4822304"/>
            <a:chExt cx="1080120" cy="1152128"/>
          </a:xfrm>
        </p:grpSpPr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B651D7E6-1E4D-4AF1-9A46-CC8F3AF17872}"/>
                </a:ext>
              </a:extLst>
            </p:cNvPr>
            <p:cNvSpPr/>
            <p:nvPr/>
          </p:nvSpPr>
          <p:spPr>
            <a:xfrm>
              <a:off x="8060928" y="5122237"/>
              <a:ext cx="792088" cy="852195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C2E6FCE6-F311-495D-9181-4728A7FE11C6}"/>
                </a:ext>
              </a:extLst>
            </p:cNvPr>
            <p:cNvSpPr/>
            <p:nvPr/>
          </p:nvSpPr>
          <p:spPr>
            <a:xfrm>
              <a:off x="8060928" y="4955392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A0B41DF7-DA33-4C51-9F40-7598939ED489}"/>
                </a:ext>
              </a:extLst>
            </p:cNvPr>
            <p:cNvSpPr/>
            <p:nvPr/>
          </p:nvSpPr>
          <p:spPr>
            <a:xfrm>
              <a:off x="8204944" y="4822304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ADCB1D6-4E2D-415C-B942-2FE22717EBCB}"/>
              </a:ext>
            </a:extLst>
          </p:cNvPr>
          <p:cNvGrpSpPr/>
          <p:nvPr/>
        </p:nvGrpSpPr>
        <p:grpSpPr>
          <a:xfrm rot="20302188">
            <a:off x="3350256" y="4602351"/>
            <a:ext cx="705529" cy="752565"/>
            <a:chOff x="8060928" y="4822304"/>
            <a:chExt cx="1080120" cy="1152128"/>
          </a:xfrm>
        </p:grpSpPr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3A737261-3818-4426-B1DF-DFDF7E131110}"/>
                </a:ext>
              </a:extLst>
            </p:cNvPr>
            <p:cNvSpPr/>
            <p:nvPr/>
          </p:nvSpPr>
          <p:spPr>
            <a:xfrm>
              <a:off x="8060928" y="5122237"/>
              <a:ext cx="792088" cy="852195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3E90EA01-A06E-41AA-99E2-C64567EBCBC3}"/>
                </a:ext>
              </a:extLst>
            </p:cNvPr>
            <p:cNvSpPr/>
            <p:nvPr/>
          </p:nvSpPr>
          <p:spPr>
            <a:xfrm>
              <a:off x="8060928" y="4955392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9A2E19BE-F661-4AE4-94F0-60B5C0AF1F39}"/>
                </a:ext>
              </a:extLst>
            </p:cNvPr>
            <p:cNvSpPr/>
            <p:nvPr/>
          </p:nvSpPr>
          <p:spPr>
            <a:xfrm>
              <a:off x="8204944" y="4822304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8032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10305-082E-4AB1-B9D4-CBB6DCA9B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(1) Reveal the Negative Wake Contribution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051BDD-55FD-4839-BED9-D4799B444E4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5" name="Picture 2" descr="https://upload.wikimedia.org/wikipedia/commons/thumb/7/77/Bodensee_at_Lindau_-_DSC06962.JPG/1280px-Bodensee_at_Lindau_-_DSC06962.JPG">
            <a:extLst>
              <a:ext uri="{FF2B5EF4-FFF2-40B4-BE49-F238E27FC236}">
                <a16:creationId xmlns:a16="http://schemas.microsoft.com/office/drawing/2014/main" id="{E9CAC7C2-C9DA-4B73-B448-28B3E0864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18" y="1261041"/>
            <a:ext cx="5116986" cy="383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3A6102-5FDF-4A01-8A1D-78C650BB5BD9}"/>
              </a:ext>
            </a:extLst>
          </p:cNvPr>
          <p:cNvSpPr txBox="1"/>
          <p:nvPr/>
        </p:nvSpPr>
        <p:spPr>
          <a:xfrm>
            <a:off x="5900688" y="4774103"/>
            <a:ext cx="2286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Depletion of particle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“Recoil”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“QGP hole”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“Negative wake”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011CC0-D175-4FBD-B9F5-8CAA672216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28"/>
          <a:stretch/>
        </p:blipFill>
        <p:spPr>
          <a:xfrm>
            <a:off x="193916" y="1505857"/>
            <a:ext cx="5436880" cy="47905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7215CB-7807-454B-B477-15935F0C6244}"/>
              </a:ext>
            </a:extLst>
          </p:cNvPr>
          <p:cNvSpPr txBox="1"/>
          <p:nvPr/>
        </p:nvSpPr>
        <p:spPr>
          <a:xfrm>
            <a:off x="644103" y="6376665"/>
            <a:ext cx="543687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Z</a:t>
            </a:r>
            <a:r>
              <a:rPr lang="en-US" b="1" baseline="30000" dirty="0"/>
              <a:t>0</a:t>
            </a:r>
            <a:r>
              <a:rPr lang="en-US" dirty="0"/>
              <a:t> and </a:t>
            </a:r>
            <a:r>
              <a:rPr lang="en-US" b="1" dirty="0"/>
              <a:t>wake hadron</a:t>
            </a:r>
            <a:r>
              <a:rPr lang="en-US" dirty="0"/>
              <a:t> correlation in Hybrid model</a:t>
            </a:r>
          </a:p>
          <a:p>
            <a:endParaRPr lang="en-US" sz="1000" dirty="0"/>
          </a:p>
          <a:p>
            <a:r>
              <a:rPr lang="en-US" sz="1000" dirty="0"/>
              <a:t>Daniel Pablo, Krishna Rajagopal, YJL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4A8BBF6-1BCD-4DDF-9F69-3280FAFB8EDD}"/>
              </a:ext>
            </a:extLst>
          </p:cNvPr>
          <p:cNvSpPr/>
          <p:nvPr/>
        </p:nvSpPr>
        <p:spPr>
          <a:xfrm>
            <a:off x="7425171" y="3679276"/>
            <a:ext cx="3779874" cy="2076397"/>
          </a:xfrm>
          <a:custGeom>
            <a:avLst/>
            <a:gdLst>
              <a:gd name="connsiteX0" fmla="*/ 0 w 3779874"/>
              <a:gd name="connsiteY0" fmla="*/ 1674628 h 2076397"/>
              <a:gd name="connsiteX1" fmla="*/ 2025502 w 3779874"/>
              <a:gd name="connsiteY1" fmla="*/ 1961707 h 2076397"/>
              <a:gd name="connsiteX2" fmla="*/ 3779874 w 3779874"/>
              <a:gd name="connsiteY2" fmla="*/ 0 h 207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9874" h="2076397">
                <a:moveTo>
                  <a:pt x="0" y="1674628"/>
                </a:moveTo>
                <a:cubicBezTo>
                  <a:pt x="697761" y="1957720"/>
                  <a:pt x="1395523" y="2240812"/>
                  <a:pt x="2025502" y="1961707"/>
                </a:cubicBezTo>
                <a:cubicBezTo>
                  <a:pt x="2655481" y="1682602"/>
                  <a:pt x="3217677" y="841301"/>
                  <a:pt x="3779874" y="0"/>
                </a:cubicBezTo>
              </a:path>
            </a:pathLst>
          </a:custGeom>
          <a:noFill/>
          <a:ln w="76200">
            <a:solidFill>
              <a:schemeClr val="accent6">
                <a:lumMod val="20000"/>
                <a:lumOff val="8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42EBBD9-CD91-4757-B339-3E6221B5EA6F}"/>
              </a:ext>
            </a:extLst>
          </p:cNvPr>
          <p:cNvSpPr/>
          <p:nvPr/>
        </p:nvSpPr>
        <p:spPr>
          <a:xfrm rot="21205952" flipV="1">
            <a:off x="4340751" y="4253231"/>
            <a:ext cx="1565957" cy="745479"/>
          </a:xfrm>
          <a:custGeom>
            <a:avLst/>
            <a:gdLst>
              <a:gd name="connsiteX0" fmla="*/ 2179674 w 2179674"/>
              <a:gd name="connsiteY0" fmla="*/ 0 h 293464"/>
              <a:gd name="connsiteX1" fmla="*/ 1525772 w 2179674"/>
              <a:gd name="connsiteY1" fmla="*/ 292396 h 293464"/>
              <a:gd name="connsiteX2" fmla="*/ 0 w 2179674"/>
              <a:gd name="connsiteY2" fmla="*/ 79744 h 29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79674" h="293464">
                <a:moveTo>
                  <a:pt x="2179674" y="0"/>
                </a:moveTo>
                <a:cubicBezTo>
                  <a:pt x="2034362" y="139552"/>
                  <a:pt x="1889051" y="279105"/>
                  <a:pt x="1525772" y="292396"/>
                </a:cubicBezTo>
                <a:cubicBezTo>
                  <a:pt x="1162493" y="305687"/>
                  <a:pt x="581246" y="192715"/>
                  <a:pt x="0" y="79744"/>
                </a:cubicBezTo>
              </a:path>
            </a:pathLst>
          </a:custGeom>
          <a:noFill/>
          <a:ln w="76200">
            <a:solidFill>
              <a:schemeClr val="accent6">
                <a:lumMod val="20000"/>
                <a:lumOff val="8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7D8DF4A-865C-4C43-A67C-AF8B803D8291}"/>
              </a:ext>
            </a:extLst>
          </p:cNvPr>
          <p:cNvSpPr/>
          <p:nvPr/>
        </p:nvSpPr>
        <p:spPr>
          <a:xfrm>
            <a:off x="2743200" y="1505857"/>
            <a:ext cx="3694814" cy="833306"/>
          </a:xfrm>
          <a:custGeom>
            <a:avLst/>
            <a:gdLst>
              <a:gd name="connsiteX0" fmla="*/ 3694814 w 3694814"/>
              <a:gd name="connsiteY0" fmla="*/ 386738 h 833306"/>
              <a:gd name="connsiteX1" fmla="*/ 2083981 w 3694814"/>
              <a:gd name="connsiteY1" fmla="*/ 14599 h 833306"/>
              <a:gd name="connsiteX2" fmla="*/ 0 w 3694814"/>
              <a:gd name="connsiteY2" fmla="*/ 833306 h 833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94814" h="833306">
                <a:moveTo>
                  <a:pt x="3694814" y="386738"/>
                </a:moveTo>
                <a:cubicBezTo>
                  <a:pt x="3197298" y="163454"/>
                  <a:pt x="2699783" y="-59829"/>
                  <a:pt x="2083981" y="14599"/>
                </a:cubicBezTo>
                <a:cubicBezTo>
                  <a:pt x="1468179" y="89027"/>
                  <a:pt x="734089" y="461166"/>
                  <a:pt x="0" y="833306"/>
                </a:cubicBezTo>
              </a:path>
            </a:pathLst>
          </a:custGeom>
          <a:noFill/>
          <a:ln w="762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942CF02-54AA-40E3-AC72-18F8606BA914}"/>
              </a:ext>
            </a:extLst>
          </p:cNvPr>
          <p:cNvSpPr/>
          <p:nvPr/>
        </p:nvSpPr>
        <p:spPr>
          <a:xfrm>
            <a:off x="6661298" y="1643696"/>
            <a:ext cx="3753293" cy="626355"/>
          </a:xfrm>
          <a:custGeom>
            <a:avLst/>
            <a:gdLst>
              <a:gd name="connsiteX0" fmla="*/ 0 w 3753293"/>
              <a:gd name="connsiteY0" fmla="*/ 307378 h 626355"/>
              <a:gd name="connsiteX1" fmla="*/ 2264735 w 3753293"/>
              <a:gd name="connsiteY1" fmla="*/ 9667 h 626355"/>
              <a:gd name="connsiteX2" fmla="*/ 3753293 w 3753293"/>
              <a:gd name="connsiteY2" fmla="*/ 626355 h 62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53293" h="626355">
                <a:moveTo>
                  <a:pt x="0" y="307378"/>
                </a:moveTo>
                <a:cubicBezTo>
                  <a:pt x="819593" y="131941"/>
                  <a:pt x="1639186" y="-43496"/>
                  <a:pt x="2264735" y="9667"/>
                </a:cubicBezTo>
                <a:cubicBezTo>
                  <a:pt x="2890284" y="62830"/>
                  <a:pt x="3321788" y="344592"/>
                  <a:pt x="3753293" y="626355"/>
                </a:cubicBezTo>
              </a:path>
            </a:pathLst>
          </a:custGeom>
          <a:noFill/>
          <a:ln w="762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30D2E2-0838-4418-BD60-AF5F56263F0C}"/>
              </a:ext>
            </a:extLst>
          </p:cNvPr>
          <p:cNvSpPr txBox="1"/>
          <p:nvPr/>
        </p:nvSpPr>
        <p:spPr>
          <a:xfrm>
            <a:off x="5288620" y="2013992"/>
            <a:ext cx="2772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Enhancement of particle</a:t>
            </a:r>
          </a:p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“Positive wake”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4ED895-0E2E-4559-B0C3-CF2B15A5FB40}"/>
              </a:ext>
            </a:extLst>
          </p:cNvPr>
          <p:cNvSpPr txBox="1"/>
          <p:nvPr/>
        </p:nvSpPr>
        <p:spPr>
          <a:xfrm>
            <a:off x="3668488" y="6869107"/>
            <a:ext cx="224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Momentum space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025820-6277-478E-A562-0DEAFCA8D2E6}"/>
              </a:ext>
            </a:extLst>
          </p:cNvPr>
          <p:cNvSpPr txBox="1"/>
          <p:nvPr/>
        </p:nvSpPr>
        <p:spPr>
          <a:xfrm>
            <a:off x="11574488" y="5218896"/>
            <a:ext cx="224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Position space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36B6FD1B-ED8F-4366-8047-9122BCA062D2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460943" y="7288216"/>
            <a:ext cx="7240283" cy="497436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1212353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Measure the “Depletion” due to Medium Recoil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94F18BE-8C25-4C45-93BF-70F214CF1EAB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0" y="1725960"/>
            <a:ext cx="3948787" cy="41631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9829" y="1399221"/>
            <a:ext cx="26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Tan Luo, Xin-Nian Wang</a:t>
            </a:r>
          </a:p>
        </p:txBody>
      </p:sp>
      <p:sp>
        <p:nvSpPr>
          <p:cNvPr id="9" name="Down Arrow 8"/>
          <p:cNvSpPr/>
          <p:nvPr/>
        </p:nvSpPr>
        <p:spPr>
          <a:xfrm>
            <a:off x="1826404" y="2734066"/>
            <a:ext cx="43204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1322" y="6297414"/>
            <a:ext cx="10716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Measure the </a:t>
            </a:r>
            <a:r>
              <a:rPr lang="en-US" sz="2400" b="1" dirty="0"/>
              <a:t>boson-side associated yield</a:t>
            </a:r>
            <a:r>
              <a:rPr lang="en-US" sz="2400" dirty="0"/>
              <a:t> with </a:t>
            </a:r>
            <a:r>
              <a:rPr lang="en-US" sz="2400" b="1" dirty="0">
                <a:solidFill>
                  <a:schemeClr val="accent1"/>
                </a:solidFill>
              </a:rPr>
              <a:t>Photon-jet</a:t>
            </a:r>
            <a:r>
              <a:rPr lang="en-US" sz="2400" dirty="0"/>
              <a:t> and </a:t>
            </a:r>
            <a:r>
              <a:rPr lang="en-US" sz="2800" b="1" dirty="0">
                <a:solidFill>
                  <a:srgbClr val="FF0000"/>
                </a:solidFill>
              </a:rPr>
              <a:t>Z-jet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3FD137-F8AF-4DB1-A070-229FF65A5AF1}"/>
              </a:ext>
            </a:extLst>
          </p:cNvPr>
          <p:cNvSpPr txBox="1"/>
          <p:nvPr/>
        </p:nvSpPr>
        <p:spPr>
          <a:xfrm>
            <a:off x="1322191" y="996750"/>
            <a:ext cx="138389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CoLBT</a:t>
            </a:r>
            <a:endParaRPr lang="en-US" b="1" baseline="-25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Bullet through Apple | Smithsonian American Art Museum">
            <a:extLst>
              <a:ext uri="{FF2B5EF4-FFF2-40B4-BE49-F238E27FC236}">
                <a16:creationId xmlns:a16="http://schemas.microsoft.com/office/drawing/2014/main" id="{54159EC6-2AD5-487E-B00F-78D07A2D0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48779" y="2349043"/>
            <a:ext cx="3211579" cy="254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own Arrow 8">
            <a:extLst>
              <a:ext uri="{FF2B5EF4-FFF2-40B4-BE49-F238E27FC236}">
                <a16:creationId xmlns:a16="http://schemas.microsoft.com/office/drawing/2014/main" id="{8030B9D7-6F6A-4EE1-8A94-39A1CD0B8D8D}"/>
              </a:ext>
            </a:extLst>
          </p:cNvPr>
          <p:cNvSpPr/>
          <p:nvPr/>
        </p:nvSpPr>
        <p:spPr>
          <a:xfrm>
            <a:off x="4748560" y="1689321"/>
            <a:ext cx="43204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4BC245-597F-48F4-84F9-BB0409120853}"/>
              </a:ext>
            </a:extLst>
          </p:cNvPr>
          <p:cNvSpPr txBox="1"/>
          <p:nvPr/>
        </p:nvSpPr>
        <p:spPr>
          <a:xfrm>
            <a:off x="2127975" y="450277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Jet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0B66CA-B266-417E-B37E-350A48BDCB74}"/>
              </a:ext>
            </a:extLst>
          </p:cNvPr>
          <p:cNvSpPr txBox="1"/>
          <p:nvPr/>
        </p:nvSpPr>
        <p:spPr>
          <a:xfrm>
            <a:off x="2271991" y="2695365"/>
            <a:ext cx="1164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“Hole”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9E4AC8-7294-4831-A2D7-1A94FB7C950B}"/>
              </a:ext>
            </a:extLst>
          </p:cNvPr>
          <p:cNvSpPr txBox="1"/>
          <p:nvPr/>
        </p:nvSpPr>
        <p:spPr>
          <a:xfrm>
            <a:off x="5269748" y="2349128"/>
            <a:ext cx="1164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Hole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95BBB8D-6FE4-4143-B174-B6D5ABDEB01F}"/>
              </a:ext>
            </a:extLst>
          </p:cNvPr>
          <p:cNvSpPr txBox="1"/>
          <p:nvPr/>
        </p:nvSpPr>
        <p:spPr>
          <a:xfrm>
            <a:off x="5180608" y="442327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Bullet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D081A76-4B46-457A-B909-AF91872BBD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086"/>
          <a:stretch/>
        </p:blipFill>
        <p:spPr>
          <a:xfrm>
            <a:off x="6404744" y="1750524"/>
            <a:ext cx="4126438" cy="413860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05BB668-1093-4331-9CA4-17FB743DD4EF}"/>
              </a:ext>
            </a:extLst>
          </p:cNvPr>
          <p:cNvSpPr txBox="1"/>
          <p:nvPr/>
        </p:nvSpPr>
        <p:spPr>
          <a:xfrm>
            <a:off x="8649458" y="4366739"/>
            <a:ext cx="780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Hole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2A861B4-5A53-4BF9-A892-374E96DC83BF}"/>
              </a:ext>
            </a:extLst>
          </p:cNvPr>
          <p:cNvSpPr/>
          <p:nvPr/>
        </p:nvSpPr>
        <p:spPr>
          <a:xfrm>
            <a:off x="7675097" y="4220235"/>
            <a:ext cx="803720" cy="66183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7">
            <a:extLst>
              <a:ext uri="{FF2B5EF4-FFF2-40B4-BE49-F238E27FC236}">
                <a16:creationId xmlns:a16="http://schemas.microsoft.com/office/drawing/2014/main" id="{65C398ED-7098-4213-93BE-4EF7AB9EFD1D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73570" y="7309449"/>
            <a:ext cx="7227656" cy="4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D56ED1F-8676-40E0-9416-967B613D1B0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128"/>
          <a:stretch/>
        </p:blipFill>
        <p:spPr>
          <a:xfrm>
            <a:off x="10569152" y="2590056"/>
            <a:ext cx="3272162" cy="2883172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72C79701-6AA1-45F2-A25B-30DBC68AE9B2}"/>
              </a:ext>
            </a:extLst>
          </p:cNvPr>
          <p:cNvSpPr/>
          <p:nvPr/>
        </p:nvSpPr>
        <p:spPr>
          <a:xfrm>
            <a:off x="12309400" y="4461689"/>
            <a:ext cx="803720" cy="66183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B9B1668-3CE9-4D39-A067-CF6F86A7BE14}"/>
              </a:ext>
            </a:extLst>
          </p:cNvPr>
          <p:cNvSpPr txBox="1"/>
          <p:nvPr/>
        </p:nvSpPr>
        <p:spPr>
          <a:xfrm>
            <a:off x="12919099" y="4139891"/>
            <a:ext cx="780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Hole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77DDF6-E93D-4337-90E5-244BC21B53A9}"/>
              </a:ext>
            </a:extLst>
          </p:cNvPr>
          <p:cNvSpPr txBox="1"/>
          <p:nvPr/>
        </p:nvSpPr>
        <p:spPr>
          <a:xfrm>
            <a:off x="6628663" y="861864"/>
            <a:ext cx="445660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Photon tagged Jet-hadron correlation</a:t>
            </a:r>
          </a:p>
          <a:p>
            <a:r>
              <a:rPr lang="en-US" b="1" dirty="0"/>
              <a:t>Diffusion wake in </a:t>
            </a:r>
            <a:r>
              <a:rPr lang="en-US" b="1" dirty="0" err="1"/>
              <a:t>CoLBT</a:t>
            </a:r>
            <a:endParaRPr lang="en-US" b="1" dirty="0"/>
          </a:p>
          <a:p>
            <a:r>
              <a:rPr lang="en-US" dirty="0"/>
              <a:t>PRL 130, 052301 (2023)</a:t>
            </a:r>
            <a:br>
              <a:rPr lang="en-US" sz="1200" b="0" i="0" dirty="0">
                <a:solidFill>
                  <a:srgbClr val="555555"/>
                </a:solidFill>
                <a:effectLst/>
                <a:latin typeface="Proxima Nova"/>
              </a:rPr>
            </a:br>
            <a:r>
              <a:rPr lang="en-US" sz="1100" b="0" i="0" dirty="0">
                <a:solidFill>
                  <a:srgbClr val="555555"/>
                </a:solidFill>
                <a:effectLst/>
                <a:latin typeface="Proxima Nova"/>
              </a:rPr>
              <a:t>Zhong Yang, Tan Luo, Wei Chen, </a:t>
            </a:r>
            <a:br>
              <a:rPr lang="en-US" sz="1100" b="0" i="0" dirty="0">
                <a:solidFill>
                  <a:srgbClr val="555555"/>
                </a:solidFill>
                <a:effectLst/>
                <a:latin typeface="Proxima Nova"/>
              </a:rPr>
            </a:br>
            <a:r>
              <a:rPr lang="en-US" sz="1100" b="0" i="0" dirty="0" err="1">
                <a:solidFill>
                  <a:srgbClr val="555555"/>
                </a:solidFill>
                <a:effectLst/>
                <a:latin typeface="Proxima Nova"/>
              </a:rPr>
              <a:t>Longgang</a:t>
            </a:r>
            <a:r>
              <a:rPr lang="en-US" sz="1100" b="0" i="0" dirty="0">
                <a:solidFill>
                  <a:srgbClr val="555555"/>
                </a:solidFill>
                <a:effectLst/>
                <a:latin typeface="Proxima Nova"/>
              </a:rPr>
              <a:t> Pang, and Xin-</a:t>
            </a:r>
            <a:r>
              <a:rPr lang="en-US" sz="1100" b="0" i="0" dirty="0" err="1">
                <a:solidFill>
                  <a:srgbClr val="555555"/>
                </a:solidFill>
                <a:effectLst/>
                <a:latin typeface="Proxima Nova"/>
              </a:rPr>
              <a:t>Nian</a:t>
            </a:r>
            <a:r>
              <a:rPr lang="en-US" sz="1100" b="0" i="0" dirty="0">
                <a:solidFill>
                  <a:srgbClr val="555555"/>
                </a:solidFill>
                <a:effectLst/>
                <a:latin typeface="Proxima Nova"/>
              </a:rPr>
              <a:t> Wang</a:t>
            </a:r>
          </a:p>
          <a:p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0D46781-5D36-40AD-A4BB-B55CAA67648C}"/>
              </a:ext>
            </a:extLst>
          </p:cNvPr>
          <p:cNvSpPr txBox="1"/>
          <p:nvPr/>
        </p:nvSpPr>
        <p:spPr>
          <a:xfrm>
            <a:off x="10585155" y="1475050"/>
            <a:ext cx="33044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Z</a:t>
            </a:r>
            <a:r>
              <a:rPr lang="en-US" b="1" baseline="30000" dirty="0"/>
              <a:t>0</a:t>
            </a:r>
            <a:r>
              <a:rPr lang="en-US" dirty="0"/>
              <a:t> - </a:t>
            </a:r>
            <a:r>
              <a:rPr lang="en-US" b="1" dirty="0">
                <a:solidFill>
                  <a:schemeClr val="accent5"/>
                </a:solidFill>
              </a:rPr>
              <a:t>wake hadron</a:t>
            </a:r>
            <a:r>
              <a:rPr lang="en-US" dirty="0"/>
              <a:t> correlation in Hybrid model</a:t>
            </a:r>
          </a:p>
          <a:p>
            <a:endParaRPr lang="en-US" sz="1000" dirty="0"/>
          </a:p>
          <a:p>
            <a:r>
              <a:rPr lang="en-US" sz="1000" dirty="0"/>
              <a:t>Daniel Pablo, Krishna Rajagopal, YJL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8D3DEC-0600-4A3D-B654-17D990E78363}"/>
              </a:ext>
            </a:extLst>
          </p:cNvPr>
          <p:cNvSpPr txBox="1"/>
          <p:nvPr/>
        </p:nvSpPr>
        <p:spPr>
          <a:xfrm>
            <a:off x="8467963" y="279404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Jet</a:t>
            </a:r>
          </a:p>
        </p:txBody>
      </p:sp>
    </p:spTree>
    <p:extLst>
      <p:ext uri="{BB962C8B-B14F-4D97-AF65-F5344CB8AC3E}">
        <p14:creationId xmlns:p14="http://schemas.microsoft.com/office/powerpoint/2010/main" val="2957433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5499B-207C-44A2-A552-4EC239520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Reveal the Negative Wake Contribution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22CC-5D97-4044-94B8-97566214091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4BD39B3-26EC-4A54-9960-0BAA577ECA6C}"/>
              </a:ext>
            </a:extLst>
          </p:cNvPr>
          <p:cNvSpPr/>
          <p:nvPr/>
        </p:nvSpPr>
        <p:spPr bwMode="auto">
          <a:xfrm>
            <a:off x="631432" y="2878219"/>
            <a:ext cx="2736304" cy="2736304"/>
          </a:xfrm>
          <a:prstGeom prst="ellipse">
            <a:avLst/>
          </a:prstGeom>
          <a:solidFill>
            <a:srgbClr val="FFE9E9"/>
          </a:solidFill>
          <a:ln w="2556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550B510-FB47-4C02-8006-3294B6022918}"/>
              </a:ext>
            </a:extLst>
          </p:cNvPr>
          <p:cNvGrpSpPr/>
          <p:nvPr/>
        </p:nvGrpSpPr>
        <p:grpSpPr>
          <a:xfrm rot="1989881">
            <a:off x="1955503" y="2146253"/>
            <a:ext cx="1368425" cy="2089150"/>
            <a:chOff x="708720" y="2734072"/>
            <a:chExt cx="1368425" cy="208915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7" name="Oval 18">
              <a:extLst>
                <a:ext uri="{FF2B5EF4-FFF2-40B4-BE49-F238E27FC236}">
                  <a16:creationId xmlns:a16="http://schemas.microsoft.com/office/drawing/2014/main" id="{93AC729A-6348-4523-AD78-2688C3F59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720" y="2734072"/>
              <a:ext cx="1368425" cy="215900"/>
            </a:xfrm>
            <a:prstGeom prst="ellipse">
              <a:avLst/>
            </a:prstGeom>
            <a:grpFill/>
            <a:ln w="28575" algn="ctr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27">
              <a:extLst>
                <a:ext uri="{FF2B5EF4-FFF2-40B4-BE49-F238E27FC236}">
                  <a16:creationId xmlns:a16="http://schemas.microsoft.com/office/drawing/2014/main" id="{65A31953-704E-45B3-B6F1-D75291CC7F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9445" y="2878535"/>
              <a:ext cx="647700" cy="1943100"/>
            </a:xfrm>
            <a:prstGeom prst="lin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28">
              <a:extLst>
                <a:ext uri="{FF2B5EF4-FFF2-40B4-BE49-F238E27FC236}">
                  <a16:creationId xmlns:a16="http://schemas.microsoft.com/office/drawing/2014/main" id="{F24A1825-6760-4916-92E9-14F3A80EFB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720" y="2878535"/>
              <a:ext cx="720725" cy="1944687"/>
            </a:xfrm>
            <a:prstGeom prst="lin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FFF217-599D-46FC-BF24-24F051429D45}"/>
              </a:ext>
            </a:extLst>
          </p:cNvPr>
          <p:cNvGrpSpPr/>
          <p:nvPr/>
        </p:nvGrpSpPr>
        <p:grpSpPr>
          <a:xfrm rot="12830651">
            <a:off x="809227" y="3934616"/>
            <a:ext cx="1368425" cy="2089150"/>
            <a:chOff x="708720" y="2734072"/>
            <a:chExt cx="1368425" cy="208915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11" name="Oval 18">
              <a:extLst>
                <a:ext uri="{FF2B5EF4-FFF2-40B4-BE49-F238E27FC236}">
                  <a16:creationId xmlns:a16="http://schemas.microsoft.com/office/drawing/2014/main" id="{8EA5E89C-7AE9-4208-BA50-E46137637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720" y="2734072"/>
              <a:ext cx="1368425" cy="215900"/>
            </a:xfrm>
            <a:prstGeom prst="ellipse">
              <a:avLst/>
            </a:prstGeom>
            <a:grpFill/>
            <a:ln w="28575" algn="ctr">
              <a:solidFill>
                <a:schemeClr val="accent6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27">
              <a:extLst>
                <a:ext uri="{FF2B5EF4-FFF2-40B4-BE49-F238E27FC236}">
                  <a16:creationId xmlns:a16="http://schemas.microsoft.com/office/drawing/2014/main" id="{4D69EC88-7C05-4069-998B-D233D4FBAD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9445" y="2878535"/>
              <a:ext cx="647700" cy="1943100"/>
            </a:xfrm>
            <a:prstGeom prst="line">
              <a:avLst/>
            </a:prstGeom>
            <a:grpFill/>
            <a:ln w="28575">
              <a:solidFill>
                <a:schemeClr val="accent6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28">
              <a:extLst>
                <a:ext uri="{FF2B5EF4-FFF2-40B4-BE49-F238E27FC236}">
                  <a16:creationId xmlns:a16="http://schemas.microsoft.com/office/drawing/2014/main" id="{956BDA43-8124-4077-B318-062F25736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720" y="2878535"/>
              <a:ext cx="720725" cy="1944687"/>
            </a:xfrm>
            <a:prstGeom prst="line">
              <a:avLst/>
            </a:prstGeom>
            <a:grpFill/>
            <a:ln w="28575">
              <a:solidFill>
                <a:schemeClr val="accent6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ight Arrow 14">
            <a:extLst>
              <a:ext uri="{FF2B5EF4-FFF2-40B4-BE49-F238E27FC236}">
                <a16:creationId xmlns:a16="http://schemas.microsoft.com/office/drawing/2014/main" id="{1A032652-3A55-4524-A75F-34931D61307A}"/>
              </a:ext>
            </a:extLst>
          </p:cNvPr>
          <p:cNvSpPr/>
          <p:nvPr/>
        </p:nvSpPr>
        <p:spPr bwMode="auto">
          <a:xfrm rot="7803359">
            <a:off x="1246143" y="4088344"/>
            <a:ext cx="464709" cy="21602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2556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/>
          </a:p>
        </p:txBody>
      </p:sp>
      <p:sp>
        <p:nvSpPr>
          <p:cNvPr id="15" name="Right Arrow 15">
            <a:extLst>
              <a:ext uri="{FF2B5EF4-FFF2-40B4-BE49-F238E27FC236}">
                <a16:creationId xmlns:a16="http://schemas.microsoft.com/office/drawing/2014/main" id="{69DE1E6E-FA7B-4145-9BE3-F98399C1A8D5}"/>
              </a:ext>
            </a:extLst>
          </p:cNvPr>
          <p:cNvSpPr/>
          <p:nvPr/>
        </p:nvSpPr>
        <p:spPr bwMode="auto">
          <a:xfrm rot="7601298">
            <a:off x="1946087" y="4604414"/>
            <a:ext cx="464709" cy="21602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2556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D71D56-8824-448D-A779-544875240A0E}"/>
              </a:ext>
            </a:extLst>
          </p:cNvPr>
          <p:cNvSpPr/>
          <p:nvPr/>
        </p:nvSpPr>
        <p:spPr bwMode="auto">
          <a:xfrm>
            <a:off x="10169549" y="3022235"/>
            <a:ext cx="2736304" cy="2736304"/>
          </a:xfrm>
          <a:prstGeom prst="ellipse">
            <a:avLst/>
          </a:prstGeom>
          <a:solidFill>
            <a:srgbClr val="FFE9E9"/>
          </a:solidFill>
          <a:ln w="2556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63EE0B-152C-486F-BF72-D42EEAA6D45F}"/>
              </a:ext>
            </a:extLst>
          </p:cNvPr>
          <p:cNvGrpSpPr/>
          <p:nvPr/>
        </p:nvGrpSpPr>
        <p:grpSpPr>
          <a:xfrm rot="1989881">
            <a:off x="11493620" y="2290269"/>
            <a:ext cx="1368425" cy="2089150"/>
            <a:chOff x="708720" y="2734072"/>
            <a:chExt cx="1368425" cy="208915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0F77E1D-F390-4B52-BE79-D5DE2FECB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720" y="2734072"/>
              <a:ext cx="1368425" cy="215900"/>
            </a:xfrm>
            <a:prstGeom prst="ellipse">
              <a:avLst/>
            </a:prstGeom>
            <a:grpFill/>
            <a:ln w="28575" algn="ctr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27">
              <a:extLst>
                <a:ext uri="{FF2B5EF4-FFF2-40B4-BE49-F238E27FC236}">
                  <a16:creationId xmlns:a16="http://schemas.microsoft.com/office/drawing/2014/main" id="{FB660D94-E77D-4B17-A031-4CA4126E91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9445" y="2878535"/>
              <a:ext cx="647700" cy="1943100"/>
            </a:xfrm>
            <a:prstGeom prst="lin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8">
              <a:extLst>
                <a:ext uri="{FF2B5EF4-FFF2-40B4-BE49-F238E27FC236}">
                  <a16:creationId xmlns:a16="http://schemas.microsoft.com/office/drawing/2014/main" id="{C1E2D7FF-848D-45FA-8118-2F270CF873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720" y="2878535"/>
              <a:ext cx="720725" cy="1944687"/>
            </a:xfrm>
            <a:prstGeom prst="lin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437F56B-2986-4563-BC2F-525594EAFAE9}"/>
              </a:ext>
            </a:extLst>
          </p:cNvPr>
          <p:cNvCxnSpPr/>
          <p:nvPr/>
        </p:nvCxnSpPr>
        <p:spPr bwMode="auto">
          <a:xfrm flipH="1">
            <a:off x="9869806" y="4269634"/>
            <a:ext cx="1758806" cy="2496886"/>
          </a:xfrm>
          <a:prstGeom prst="straightConnector1">
            <a:avLst/>
          </a:prstGeom>
          <a:solidFill>
            <a:schemeClr val="accent1"/>
          </a:solidFill>
          <a:ln w="2556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87CCF82-6484-46EB-B8E4-DBEF547B9595}"/>
              </a:ext>
            </a:extLst>
          </p:cNvPr>
          <p:cNvSpPr txBox="1"/>
          <p:nvPr/>
        </p:nvSpPr>
        <p:spPr>
          <a:xfrm>
            <a:off x="10161243" y="938273"/>
            <a:ext cx="31870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No back reaction from the </a:t>
            </a:r>
            <a:br>
              <a:rPr lang="en-US" sz="2000" dirty="0"/>
            </a:br>
            <a:r>
              <a:rPr lang="en-US" sz="2000" dirty="0"/>
              <a:t>electroweak boson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C07770-56D3-4DAC-BD10-DFFB05C8EC56}"/>
              </a:ext>
            </a:extLst>
          </p:cNvPr>
          <p:cNvSpPr txBox="1"/>
          <p:nvPr/>
        </p:nvSpPr>
        <p:spPr>
          <a:xfrm>
            <a:off x="10285972" y="6129937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Z,</a:t>
            </a:r>
            <a:r>
              <a:rPr lang="el-GR" sz="3200" dirty="0"/>
              <a:t>γ</a:t>
            </a:r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7859E46-EFC8-4FB3-AB80-10F843B1620F}"/>
              </a:ext>
            </a:extLst>
          </p:cNvPr>
          <p:cNvSpPr/>
          <p:nvPr/>
        </p:nvSpPr>
        <p:spPr bwMode="auto">
          <a:xfrm>
            <a:off x="4044361" y="3095164"/>
            <a:ext cx="2736304" cy="2736304"/>
          </a:xfrm>
          <a:prstGeom prst="ellipse">
            <a:avLst/>
          </a:prstGeom>
          <a:solidFill>
            <a:srgbClr val="FFE9E9"/>
          </a:solidFill>
          <a:ln w="2556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7E0EE3D-8220-419A-8AA7-111566F67A25}"/>
              </a:ext>
            </a:extLst>
          </p:cNvPr>
          <p:cNvGrpSpPr/>
          <p:nvPr/>
        </p:nvGrpSpPr>
        <p:grpSpPr>
          <a:xfrm rot="1989881">
            <a:off x="5368432" y="2363198"/>
            <a:ext cx="1368425" cy="2089150"/>
            <a:chOff x="708720" y="2734072"/>
            <a:chExt cx="1368425" cy="208915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7" name="Oval 18">
              <a:extLst>
                <a:ext uri="{FF2B5EF4-FFF2-40B4-BE49-F238E27FC236}">
                  <a16:creationId xmlns:a16="http://schemas.microsoft.com/office/drawing/2014/main" id="{9F03A8F0-A718-4BA0-8D87-4431C1533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720" y="2734072"/>
              <a:ext cx="1368425" cy="215900"/>
            </a:xfrm>
            <a:prstGeom prst="ellipse">
              <a:avLst/>
            </a:prstGeom>
            <a:grpFill/>
            <a:ln w="28575" algn="ctr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27">
              <a:extLst>
                <a:ext uri="{FF2B5EF4-FFF2-40B4-BE49-F238E27FC236}">
                  <a16:creationId xmlns:a16="http://schemas.microsoft.com/office/drawing/2014/main" id="{D857C457-A04C-4EAE-B8FE-98359D7F48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9445" y="2878535"/>
              <a:ext cx="647700" cy="1943100"/>
            </a:xfrm>
            <a:prstGeom prst="lin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8">
              <a:extLst>
                <a:ext uri="{FF2B5EF4-FFF2-40B4-BE49-F238E27FC236}">
                  <a16:creationId xmlns:a16="http://schemas.microsoft.com/office/drawing/2014/main" id="{A992244F-C9E2-48E1-A75C-080E4AAD51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720" y="2878535"/>
              <a:ext cx="720725" cy="1944687"/>
            </a:xfrm>
            <a:prstGeom prst="line">
              <a:avLst/>
            </a:prstGeom>
            <a:grpFill/>
            <a:ln w="28575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CA4ACA3-2DF2-4947-A7D1-5FF978E61893}"/>
              </a:ext>
            </a:extLst>
          </p:cNvPr>
          <p:cNvGrpSpPr/>
          <p:nvPr/>
        </p:nvGrpSpPr>
        <p:grpSpPr>
          <a:xfrm rot="14468615">
            <a:off x="3936992" y="3834677"/>
            <a:ext cx="1368425" cy="2089150"/>
            <a:chOff x="708720" y="2734072"/>
            <a:chExt cx="1368425" cy="208915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31" name="Oval 18">
              <a:extLst>
                <a:ext uri="{FF2B5EF4-FFF2-40B4-BE49-F238E27FC236}">
                  <a16:creationId xmlns:a16="http://schemas.microsoft.com/office/drawing/2014/main" id="{04C849CB-E968-4FD5-80A4-A435EDC43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720" y="2734072"/>
              <a:ext cx="1368425" cy="215900"/>
            </a:xfrm>
            <a:prstGeom prst="ellipse">
              <a:avLst/>
            </a:prstGeom>
            <a:grpFill/>
            <a:ln w="28575" algn="ctr">
              <a:solidFill>
                <a:schemeClr val="accent6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27">
              <a:extLst>
                <a:ext uri="{FF2B5EF4-FFF2-40B4-BE49-F238E27FC236}">
                  <a16:creationId xmlns:a16="http://schemas.microsoft.com/office/drawing/2014/main" id="{BFBABD4C-EA4C-442F-A109-588BE83EA0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9445" y="2878535"/>
              <a:ext cx="647700" cy="1943100"/>
            </a:xfrm>
            <a:prstGeom prst="line">
              <a:avLst/>
            </a:prstGeom>
            <a:grpFill/>
            <a:ln w="28575">
              <a:solidFill>
                <a:schemeClr val="accent6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8">
              <a:extLst>
                <a:ext uri="{FF2B5EF4-FFF2-40B4-BE49-F238E27FC236}">
                  <a16:creationId xmlns:a16="http://schemas.microsoft.com/office/drawing/2014/main" id="{63B6A14A-C036-4EBD-AEF2-6F30004D14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720" y="2878535"/>
              <a:ext cx="720725" cy="1944687"/>
            </a:xfrm>
            <a:prstGeom prst="line">
              <a:avLst/>
            </a:prstGeom>
            <a:grpFill/>
            <a:ln w="28575">
              <a:solidFill>
                <a:schemeClr val="accent6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Right Arrow 42">
            <a:extLst>
              <a:ext uri="{FF2B5EF4-FFF2-40B4-BE49-F238E27FC236}">
                <a16:creationId xmlns:a16="http://schemas.microsoft.com/office/drawing/2014/main" id="{D1615585-34B6-46EF-A5C1-C693552CE2D3}"/>
              </a:ext>
            </a:extLst>
          </p:cNvPr>
          <p:cNvSpPr/>
          <p:nvPr/>
        </p:nvSpPr>
        <p:spPr bwMode="auto">
          <a:xfrm rot="8916960">
            <a:off x="4676102" y="4078237"/>
            <a:ext cx="464709" cy="21602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2556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/>
          </a:p>
        </p:txBody>
      </p:sp>
      <p:sp>
        <p:nvSpPr>
          <p:cNvPr id="35" name="Right Arrow 43">
            <a:extLst>
              <a:ext uri="{FF2B5EF4-FFF2-40B4-BE49-F238E27FC236}">
                <a16:creationId xmlns:a16="http://schemas.microsoft.com/office/drawing/2014/main" id="{314FCA58-2459-46FE-B72E-2771A6AFF725}"/>
              </a:ext>
            </a:extLst>
          </p:cNvPr>
          <p:cNvSpPr/>
          <p:nvPr/>
        </p:nvSpPr>
        <p:spPr bwMode="auto">
          <a:xfrm rot="8899846">
            <a:off x="5103591" y="4875476"/>
            <a:ext cx="464709" cy="21602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2556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6A2F0D-2DF9-41DD-A2A9-D92A42CA47D5}"/>
              </a:ext>
            </a:extLst>
          </p:cNvPr>
          <p:cNvSpPr txBox="1"/>
          <p:nvPr/>
        </p:nvSpPr>
        <p:spPr>
          <a:xfrm>
            <a:off x="4181976" y="927000"/>
            <a:ext cx="3616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Receive </a:t>
            </a:r>
            <a:r>
              <a:rPr lang="en-US" sz="2000" b="1" dirty="0"/>
              <a:t>partial</a:t>
            </a:r>
            <a:r>
              <a:rPr lang="en-US" sz="2000" dirty="0"/>
              <a:t> back reaction </a:t>
            </a:r>
          </a:p>
          <a:p>
            <a:r>
              <a:rPr lang="en-US" sz="2000" dirty="0"/>
              <a:t>from the away side jet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2ABD5B-2D6C-49B6-90B1-80C5490D6D34}"/>
              </a:ext>
            </a:extLst>
          </p:cNvPr>
          <p:cNvSpPr txBox="1"/>
          <p:nvPr/>
        </p:nvSpPr>
        <p:spPr>
          <a:xfrm>
            <a:off x="3152093" y="190228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Leading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1549A7C-955B-49D1-976B-9C361D9FC4DB}"/>
              </a:ext>
            </a:extLst>
          </p:cNvPr>
          <p:cNvSpPr txBox="1"/>
          <p:nvPr/>
        </p:nvSpPr>
        <p:spPr>
          <a:xfrm>
            <a:off x="25356" y="619884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Subleading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DB72E1C-0B2B-473C-95BE-B13E01DA0E75}"/>
              </a:ext>
            </a:extLst>
          </p:cNvPr>
          <p:cNvSpPr txBox="1"/>
          <p:nvPr/>
        </p:nvSpPr>
        <p:spPr>
          <a:xfrm>
            <a:off x="284064" y="942784"/>
            <a:ext cx="3398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Receive back reaction effect</a:t>
            </a:r>
            <a:br>
              <a:rPr lang="en-US" sz="2000" dirty="0"/>
            </a:br>
            <a:r>
              <a:rPr lang="en-US" sz="2000" dirty="0"/>
              <a:t> from the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away side jet</a:t>
            </a:r>
          </a:p>
        </p:txBody>
      </p:sp>
      <p:sp>
        <p:nvSpPr>
          <p:cNvPr id="40" name="Rectangle 7">
            <a:extLst>
              <a:ext uri="{FF2B5EF4-FFF2-40B4-BE49-F238E27FC236}">
                <a16:creationId xmlns:a16="http://schemas.microsoft.com/office/drawing/2014/main" id="{6CB02E79-554D-4B20-87FB-76ED0AB2868A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73570" y="7309449"/>
            <a:ext cx="7227656" cy="4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2914487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5499B-207C-44A2-A552-4EC239520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Reveal the Negative Wake Contribution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3422CC-5D97-4044-94B8-97566214091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6A2F0D-2DF9-41DD-A2A9-D92A42CA47D5}"/>
              </a:ext>
            </a:extLst>
          </p:cNvPr>
          <p:cNvSpPr txBox="1"/>
          <p:nvPr/>
        </p:nvSpPr>
        <p:spPr>
          <a:xfrm>
            <a:off x="4181976" y="927000"/>
            <a:ext cx="3616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Receive </a:t>
            </a:r>
            <a:r>
              <a:rPr lang="en-US" sz="2000" b="1" dirty="0"/>
              <a:t>partial</a:t>
            </a:r>
            <a:r>
              <a:rPr lang="en-US" sz="2000" dirty="0"/>
              <a:t> back reaction </a:t>
            </a:r>
          </a:p>
          <a:p>
            <a:r>
              <a:rPr lang="en-US" sz="2000" dirty="0"/>
              <a:t>from the away side jet</a:t>
            </a:r>
          </a:p>
        </p:txBody>
      </p:sp>
      <p:pic>
        <p:nvPicPr>
          <p:cNvPr id="39" name="Picture 4">
            <a:extLst>
              <a:ext uri="{FF2B5EF4-FFF2-40B4-BE49-F238E27FC236}">
                <a16:creationId xmlns:a16="http://schemas.microsoft.com/office/drawing/2014/main" id="{AE367C32-E3B2-4AE2-B087-970C15829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45" y="1941984"/>
            <a:ext cx="5184576" cy="517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18AE1ED0-1983-4620-97EF-3DA2F90C5D1F}"/>
              </a:ext>
            </a:extLst>
          </p:cNvPr>
          <p:cNvSpPr/>
          <p:nvPr/>
        </p:nvSpPr>
        <p:spPr>
          <a:xfrm>
            <a:off x="572096" y="1754038"/>
            <a:ext cx="672969" cy="4003310"/>
          </a:xfrm>
          <a:custGeom>
            <a:avLst/>
            <a:gdLst>
              <a:gd name="connsiteX0" fmla="*/ 64692 w 1364405"/>
              <a:gd name="connsiteY0" fmla="*/ 0 h 4003310"/>
              <a:gd name="connsiteX1" fmla="*/ 24435 w 1364405"/>
              <a:gd name="connsiteY1" fmla="*/ 1748287 h 4003310"/>
              <a:gd name="connsiteX2" fmla="*/ 392495 w 1364405"/>
              <a:gd name="connsiteY2" fmla="*/ 3732362 h 4003310"/>
              <a:gd name="connsiteX3" fmla="*/ 1364405 w 1364405"/>
              <a:gd name="connsiteY3" fmla="*/ 3933645 h 4003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4405" h="4003310">
                <a:moveTo>
                  <a:pt x="64692" y="0"/>
                </a:moveTo>
                <a:cubicBezTo>
                  <a:pt x="17246" y="563113"/>
                  <a:pt x="-30199" y="1126227"/>
                  <a:pt x="24435" y="1748287"/>
                </a:cubicBezTo>
                <a:cubicBezTo>
                  <a:pt x="79069" y="2370347"/>
                  <a:pt x="169167" y="3368136"/>
                  <a:pt x="392495" y="3732362"/>
                </a:cubicBezTo>
                <a:cubicBezTo>
                  <a:pt x="615823" y="4096588"/>
                  <a:pt x="990114" y="4015116"/>
                  <a:pt x="1364405" y="3933645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FDB6812-10D4-49E0-B23C-308834F1EACE}"/>
              </a:ext>
            </a:extLst>
          </p:cNvPr>
          <p:cNvSpPr/>
          <p:nvPr/>
        </p:nvSpPr>
        <p:spPr>
          <a:xfrm>
            <a:off x="5900688" y="1691223"/>
            <a:ext cx="846006" cy="1846885"/>
          </a:xfrm>
          <a:custGeom>
            <a:avLst/>
            <a:gdLst>
              <a:gd name="connsiteX0" fmla="*/ 212785 w 670549"/>
              <a:gd name="connsiteY0" fmla="*/ 0 h 2030083"/>
              <a:gd name="connsiteX1" fmla="*/ 667110 w 670549"/>
              <a:gd name="connsiteY1" fmla="*/ 1086929 h 2030083"/>
              <a:gd name="connsiteX2" fmla="*/ 0 w 670549"/>
              <a:gd name="connsiteY2" fmla="*/ 2030083 h 203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0549" h="2030083">
                <a:moveTo>
                  <a:pt x="212785" y="0"/>
                </a:moveTo>
                <a:cubicBezTo>
                  <a:pt x="457679" y="374291"/>
                  <a:pt x="702574" y="748582"/>
                  <a:pt x="667110" y="1086929"/>
                </a:cubicBezTo>
                <a:cubicBezTo>
                  <a:pt x="631646" y="1425276"/>
                  <a:pt x="315823" y="1727679"/>
                  <a:pt x="0" y="2030083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B17B7FB-4AB2-4448-9A80-3F3467831281}"/>
              </a:ext>
            </a:extLst>
          </p:cNvPr>
          <p:cNvSpPr txBox="1"/>
          <p:nvPr/>
        </p:nvSpPr>
        <p:spPr>
          <a:xfrm>
            <a:off x="10161243" y="938273"/>
            <a:ext cx="31870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No back reaction from the </a:t>
            </a:r>
            <a:br>
              <a:rPr lang="en-US" sz="2000" dirty="0"/>
            </a:br>
            <a:r>
              <a:rPr lang="en-US" sz="2000" dirty="0"/>
              <a:t>electroweak boson</a:t>
            </a:r>
          </a:p>
        </p:txBody>
      </p:sp>
      <p:pic>
        <p:nvPicPr>
          <p:cNvPr id="44" name="Picture 8">
            <a:extLst>
              <a:ext uri="{FF2B5EF4-FFF2-40B4-BE49-F238E27FC236}">
                <a16:creationId xmlns:a16="http://schemas.microsoft.com/office/drawing/2014/main" id="{FDE2370C-4F90-4967-BEFF-6ECE03063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" r="51041" b="6911"/>
          <a:stretch>
            <a:fillRect/>
          </a:stretch>
        </p:blipFill>
        <p:spPr bwMode="auto">
          <a:xfrm>
            <a:off x="8642084" y="2189934"/>
            <a:ext cx="5040560" cy="499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8CAE514-04AB-4789-B318-969D38D427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28"/>
          <a:stretch/>
        </p:blipFill>
        <p:spPr>
          <a:xfrm>
            <a:off x="6337669" y="3451428"/>
            <a:ext cx="2803550" cy="2470269"/>
          </a:xfrm>
          <a:prstGeom prst="rect">
            <a:avLst/>
          </a:prstGeom>
        </p:spPr>
      </p:pic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DE5BB1A-07B9-4B11-A1F5-93B5C4AC53D2}"/>
              </a:ext>
            </a:extLst>
          </p:cNvPr>
          <p:cNvSpPr/>
          <p:nvPr/>
        </p:nvSpPr>
        <p:spPr>
          <a:xfrm>
            <a:off x="8241102" y="5940725"/>
            <a:ext cx="920151" cy="601040"/>
          </a:xfrm>
          <a:custGeom>
            <a:avLst/>
            <a:gdLst>
              <a:gd name="connsiteX0" fmla="*/ 0 w 920151"/>
              <a:gd name="connsiteY0" fmla="*/ 0 h 601040"/>
              <a:gd name="connsiteX1" fmla="*/ 333555 w 920151"/>
              <a:gd name="connsiteY1" fmla="*/ 575094 h 601040"/>
              <a:gd name="connsiteX2" fmla="*/ 920151 w 920151"/>
              <a:gd name="connsiteY2" fmla="*/ 448573 h 60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0151" h="601040">
                <a:moveTo>
                  <a:pt x="0" y="0"/>
                </a:moveTo>
                <a:cubicBezTo>
                  <a:pt x="90098" y="250166"/>
                  <a:pt x="180197" y="500332"/>
                  <a:pt x="333555" y="575094"/>
                </a:cubicBezTo>
                <a:cubicBezTo>
                  <a:pt x="486913" y="649856"/>
                  <a:pt x="703532" y="549214"/>
                  <a:pt x="920151" y="448573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657475C-0A3D-480C-B49E-2F08B15CBF06}"/>
              </a:ext>
            </a:extLst>
          </p:cNvPr>
          <p:cNvSpPr txBox="1"/>
          <p:nvPr/>
        </p:nvSpPr>
        <p:spPr>
          <a:xfrm>
            <a:off x="-30892" y="6962020"/>
            <a:ext cx="690975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Daniel Pablo, Krishna Rajagopal, YJL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8EC4BB-C01F-4E73-A81E-34102E797F5E}"/>
              </a:ext>
            </a:extLst>
          </p:cNvPr>
          <p:cNvSpPr txBox="1"/>
          <p:nvPr/>
        </p:nvSpPr>
        <p:spPr>
          <a:xfrm>
            <a:off x="284064" y="942784"/>
            <a:ext cx="3398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Receive back reaction effect</a:t>
            </a:r>
            <a:br>
              <a:rPr lang="en-US" sz="2000" dirty="0"/>
            </a:br>
            <a:r>
              <a:rPr lang="en-US" sz="2000" dirty="0"/>
              <a:t> from the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away side jet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488D98BD-3F45-41A9-9EE0-D5BBF3AC23C6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73570" y="7309449"/>
            <a:ext cx="7227656" cy="4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3675145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38C48-C39B-4FCF-A27E-76BFB6B13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(2) Tag the (Initial) Parton Virtuality of a Jet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036057-A60A-4DB2-BFDE-1C98FCD8808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950E89-F560-4238-A8BA-186ACF405256}"/>
              </a:ext>
            </a:extLst>
          </p:cNvPr>
          <p:cNvSpPr txBox="1"/>
          <p:nvPr/>
        </p:nvSpPr>
        <p:spPr>
          <a:xfrm>
            <a:off x="284064" y="789856"/>
            <a:ext cx="131774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Inclusive jet substructure studies show jets are narrowing, offering detailed insights per jet, advance from jet shape and FF. However, the measurements are significantly affected by selection bias.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Highest priority on substructure observables that reduce survival-bias.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Linking the (initial) virtuality of </a:t>
            </a:r>
            <a:r>
              <a:rPr lang="en-US" sz="2400" dirty="0" err="1"/>
              <a:t>parton</a:t>
            </a:r>
            <a:r>
              <a:rPr lang="en-US" sz="2400" dirty="0"/>
              <a:t> showers to jet measurements with </a:t>
            </a:r>
            <a:r>
              <a:rPr lang="en-US" sz="2400" b="1" dirty="0"/>
              <a:t>(photon/Z)-jet </a:t>
            </a:r>
            <a:r>
              <a:rPr lang="en-US" sz="2400" dirty="0"/>
              <a:t>or </a:t>
            </a:r>
            <a:r>
              <a:rPr lang="en-US" sz="2400" dirty="0" err="1"/>
              <a:t>parton</a:t>
            </a:r>
            <a:r>
              <a:rPr lang="en-US" sz="2400" dirty="0"/>
              <a:t>-shower based tagging for </a:t>
            </a:r>
            <a:r>
              <a:rPr lang="en-US" sz="2400" b="1" dirty="0"/>
              <a:t>inclusive jet</a:t>
            </a:r>
            <a:r>
              <a:rPr lang="en-US" sz="2400" dirty="0"/>
              <a:t>.</a:t>
            </a:r>
          </a:p>
        </p:txBody>
      </p:sp>
      <p:pic>
        <p:nvPicPr>
          <p:cNvPr id="6" name="图片 2">
            <a:extLst>
              <a:ext uri="{FF2B5EF4-FFF2-40B4-BE49-F238E27FC236}">
                <a16:creationId xmlns:a16="http://schemas.microsoft.com/office/drawing/2014/main" id="{1FDB4FBF-F1BC-43ED-8D1B-F8DACBB891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012" y="3814192"/>
            <a:ext cx="4942427" cy="33517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FCD8D9-7B74-478E-B02F-AAF0842A2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120" y="3814192"/>
            <a:ext cx="4841001" cy="3428836"/>
          </a:xfrm>
          <a:prstGeom prst="rect">
            <a:avLst/>
          </a:prstGeom>
        </p:spPr>
      </p:pic>
      <p:sp>
        <p:nvSpPr>
          <p:cNvPr id="10" name="Rectangle 7">
            <a:extLst>
              <a:ext uri="{FF2B5EF4-FFF2-40B4-BE49-F238E27FC236}">
                <a16:creationId xmlns:a16="http://schemas.microsoft.com/office/drawing/2014/main" id="{5D1D2F4C-6735-4F7C-B507-C61718BABD64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73570" y="7309449"/>
            <a:ext cx="7227656" cy="4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3395635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9B494-1E6D-4566-B149-104443170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Energy-Energy Correlators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6E6514-C621-44FA-B6A3-98DD8BF4C34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84AD5-7178-4BC9-8526-A154EB163607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A4F0E0-B211-4F17-9B89-A28A0D3F5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728" y="1293912"/>
            <a:ext cx="7416824" cy="48714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76D288-D2D4-4D96-B1DA-24F92B8C5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48" y="1365920"/>
            <a:ext cx="6008603" cy="26966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936B7E-2EE5-4B9D-BBD9-E7491DB583F6}"/>
              </a:ext>
            </a:extLst>
          </p:cNvPr>
          <p:cNvSpPr txBox="1"/>
          <p:nvPr/>
        </p:nvSpPr>
        <p:spPr>
          <a:xfrm>
            <a:off x="8997032" y="6469196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Compiled by Jack Holguin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687A17-7963-4ECD-B808-B71FB5A2B097}"/>
              </a:ext>
            </a:extLst>
          </p:cNvPr>
          <p:cNvSpPr txBox="1"/>
          <p:nvPr/>
        </p:nvSpPr>
        <p:spPr>
          <a:xfrm>
            <a:off x="388011" y="4390256"/>
            <a:ext cx="58727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Moreover, EEC could be performed </a:t>
            </a:r>
            <a:br>
              <a:rPr lang="en-US" sz="2400" dirty="0"/>
            </a:br>
            <a:r>
              <a:rPr lang="en-US" sz="2400" b="1" dirty="0"/>
              <a:t>with</a:t>
            </a:r>
            <a:r>
              <a:rPr lang="en-US" sz="2400" dirty="0"/>
              <a:t> </a:t>
            </a:r>
            <a:r>
              <a:rPr lang="en-US" altLang="zh-TW" sz="2400" dirty="0"/>
              <a:t>(inclusive jet based) </a:t>
            </a:r>
            <a:br>
              <a:rPr lang="en-US" altLang="zh-TW" sz="2400" dirty="0"/>
            </a:br>
            <a:r>
              <a:rPr lang="en-US" altLang="zh-TW" sz="2400" dirty="0"/>
              <a:t>    </a:t>
            </a:r>
            <a:r>
              <a:rPr lang="en-US" sz="2400" dirty="0"/>
              <a:t>or </a:t>
            </a:r>
            <a:br>
              <a:rPr lang="en-US" sz="2400" dirty="0"/>
            </a:br>
            <a:r>
              <a:rPr lang="en-US" sz="2400" b="1" dirty="0"/>
              <a:t>without</a:t>
            </a:r>
            <a:r>
              <a:rPr lang="en-US" sz="2400" dirty="0"/>
              <a:t> jet reconstruction </a:t>
            </a:r>
            <a:br>
              <a:rPr lang="en-US" sz="2400" dirty="0"/>
            </a:br>
            <a:r>
              <a:rPr lang="en-US" sz="2400" dirty="0"/>
              <a:t>        (with photon or Z-tagged jets)</a:t>
            </a:r>
          </a:p>
        </p:txBody>
      </p:sp>
    </p:spTree>
    <p:extLst>
      <p:ext uri="{BB962C8B-B14F-4D97-AF65-F5344CB8AC3E}">
        <p14:creationId xmlns:p14="http://schemas.microsoft.com/office/powerpoint/2010/main" val="3024747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E1F6F-77CA-4D05-8B9D-9FAE69730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 Up with the Large Area Jets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6F8F59-9577-4C90-AE6D-D0D630CF7D5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0501D1-168F-490A-B7A4-FA6968C90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848" y="1111290"/>
            <a:ext cx="5794541" cy="56552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F867DB-5A16-4D2C-B84D-7C95ECC4D7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03"/>
          <a:stretch/>
        </p:blipFill>
        <p:spPr>
          <a:xfrm>
            <a:off x="212056" y="941776"/>
            <a:ext cx="5977762" cy="58326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67B96B-83D7-45C5-8326-E9A0CCE3814C}"/>
              </a:ext>
            </a:extLst>
          </p:cNvPr>
          <p:cNvSpPr txBox="1"/>
          <p:nvPr/>
        </p:nvSpPr>
        <p:spPr>
          <a:xfrm>
            <a:off x="-29087" y="6556290"/>
            <a:ext cx="2147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>
                <a:effectLst/>
                <a:latin typeface="-apple-system"/>
              </a:rPr>
              <a:t>JHEP</a:t>
            </a:r>
            <a:r>
              <a:rPr lang="en-US" b="0" i="0" dirty="0">
                <a:effectLst/>
                <a:latin typeface="-apple-system"/>
              </a:rPr>
              <a:t> 05 (2021) 284</a:t>
            </a:r>
            <a:endParaRPr lang="en-US" dirty="0"/>
          </a:p>
        </p:txBody>
      </p:sp>
      <p:sp>
        <p:nvSpPr>
          <p:cNvPr id="8" name="Down Arrow 19">
            <a:extLst>
              <a:ext uri="{FF2B5EF4-FFF2-40B4-BE49-F238E27FC236}">
                <a16:creationId xmlns:a16="http://schemas.microsoft.com/office/drawing/2014/main" id="{820CD767-B480-4423-92FA-6FA7ECBE2F7A}"/>
              </a:ext>
            </a:extLst>
          </p:cNvPr>
          <p:cNvSpPr/>
          <p:nvPr/>
        </p:nvSpPr>
        <p:spPr bwMode="auto">
          <a:xfrm rot="10800000">
            <a:off x="2861365" y="4368123"/>
            <a:ext cx="180569" cy="1601138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25560" cap="flat" cmpd="sng" algn="ctr">
            <a:solidFill>
              <a:srgbClr val="FF01FF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23"/>
            <a:endParaRPr lang="en-US" dirty="0"/>
          </a:p>
        </p:txBody>
      </p:sp>
      <p:sp>
        <p:nvSpPr>
          <p:cNvPr id="9" name="Down Arrow 19">
            <a:extLst>
              <a:ext uri="{FF2B5EF4-FFF2-40B4-BE49-F238E27FC236}">
                <a16:creationId xmlns:a16="http://schemas.microsoft.com/office/drawing/2014/main" id="{E027BA2F-C3ED-4D0B-8D39-58EC58DE3FB1}"/>
              </a:ext>
            </a:extLst>
          </p:cNvPr>
          <p:cNvSpPr/>
          <p:nvPr/>
        </p:nvSpPr>
        <p:spPr bwMode="auto">
          <a:xfrm rot="10800000">
            <a:off x="5269292" y="1878800"/>
            <a:ext cx="180569" cy="1601138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25560" cap="flat" cmpd="sng" algn="ctr">
            <a:solidFill>
              <a:srgbClr val="FF01FF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23"/>
            <a:endParaRPr lang="en-US" dirty="0"/>
          </a:p>
        </p:txBody>
      </p:sp>
      <p:sp>
        <p:nvSpPr>
          <p:cNvPr id="10" name="Down Arrow 21">
            <a:extLst>
              <a:ext uri="{FF2B5EF4-FFF2-40B4-BE49-F238E27FC236}">
                <a16:creationId xmlns:a16="http://schemas.microsoft.com/office/drawing/2014/main" id="{44C98073-CDDD-4B1E-B5ED-2B4F8E49BD8E}"/>
              </a:ext>
            </a:extLst>
          </p:cNvPr>
          <p:cNvSpPr/>
          <p:nvPr/>
        </p:nvSpPr>
        <p:spPr bwMode="auto">
          <a:xfrm rot="10800000">
            <a:off x="3170940" y="5110336"/>
            <a:ext cx="167258" cy="428360"/>
          </a:xfrm>
          <a:prstGeom prst="downArrow">
            <a:avLst/>
          </a:prstGeom>
          <a:solidFill>
            <a:srgbClr val="FEB5AC"/>
          </a:solidFill>
          <a:ln w="2556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23"/>
            <a:endParaRPr lang="en-US" dirty="0"/>
          </a:p>
        </p:txBody>
      </p:sp>
      <p:sp>
        <p:nvSpPr>
          <p:cNvPr id="11" name="Down Arrow 21">
            <a:extLst>
              <a:ext uri="{FF2B5EF4-FFF2-40B4-BE49-F238E27FC236}">
                <a16:creationId xmlns:a16="http://schemas.microsoft.com/office/drawing/2014/main" id="{05E35946-FEAE-45A3-B1A4-C7BB9EAEC1CB}"/>
              </a:ext>
            </a:extLst>
          </p:cNvPr>
          <p:cNvSpPr/>
          <p:nvPr/>
        </p:nvSpPr>
        <p:spPr bwMode="auto">
          <a:xfrm rot="10800000">
            <a:off x="5669401" y="2578621"/>
            <a:ext cx="167258" cy="428360"/>
          </a:xfrm>
          <a:prstGeom prst="downArrow">
            <a:avLst/>
          </a:prstGeom>
          <a:solidFill>
            <a:srgbClr val="FEB5AC"/>
          </a:solidFill>
          <a:ln w="2556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23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0EE7A4-A04F-4C93-A5DB-27A4B33959A9}"/>
              </a:ext>
            </a:extLst>
          </p:cNvPr>
          <p:cNvSpPr txBox="1"/>
          <p:nvPr/>
        </p:nvSpPr>
        <p:spPr>
          <a:xfrm>
            <a:off x="3041934" y="6910536"/>
            <a:ext cx="9627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 high precision measurement and resolution of the ATLAS / ALICE discrepancy</a:t>
            </a:r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6B216F20-F599-4938-B093-A5297694264F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73570" y="7309449"/>
            <a:ext cx="7227656" cy="4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1945424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95CA5-1475-4052-859D-15E36271C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(3) Survey of the Jet Splitting with Lund Plane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FD8330-493A-4FC3-9F56-F53DE086765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060FA2-2500-44AC-BCD1-A743763DE70A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Prospects for Jet Measurements</a:t>
            </a:r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7B812E-2F45-45E9-8C6C-2582376122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41" b="6819"/>
          <a:stretch/>
        </p:blipFill>
        <p:spPr>
          <a:xfrm>
            <a:off x="3092376" y="819922"/>
            <a:ext cx="6588114" cy="6010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2FCC37-0D12-4BF7-84EB-3DEC080E81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312" b="-858"/>
          <a:stretch/>
        </p:blipFill>
        <p:spPr>
          <a:xfrm>
            <a:off x="7052816" y="1005880"/>
            <a:ext cx="6156066" cy="2880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72F7B2-D83C-4068-AE5D-7E1E197D77FE}"/>
              </a:ext>
            </a:extLst>
          </p:cNvPr>
          <p:cNvSpPr txBox="1"/>
          <p:nvPr/>
        </p:nvSpPr>
        <p:spPr>
          <a:xfrm>
            <a:off x="2624323" y="6397188"/>
            <a:ext cx="2100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DA789"/>
                </a:solidFill>
              </a:rPr>
              <a:t>Large angle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376C5E-6086-40FF-9157-77CDEFA5156B}"/>
              </a:ext>
            </a:extLst>
          </p:cNvPr>
          <p:cNvSpPr txBox="1"/>
          <p:nvPr/>
        </p:nvSpPr>
        <p:spPr>
          <a:xfrm>
            <a:off x="8852398" y="6397188"/>
            <a:ext cx="3024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C9C9C"/>
                </a:solidFill>
              </a:rPr>
              <a:t>Small angle, collinear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691FE9-5A48-424C-89E8-3161CBE92796}"/>
              </a:ext>
            </a:extLst>
          </p:cNvPr>
          <p:cNvSpPr txBox="1"/>
          <p:nvPr/>
        </p:nvSpPr>
        <p:spPr>
          <a:xfrm>
            <a:off x="8428657" y="1492293"/>
            <a:ext cx="4005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 ~ 4 fm  ~ 20 GeV</a:t>
            </a:r>
            <a:r>
              <a:rPr lang="en-US" sz="2800" baseline="30000" dirty="0"/>
              <a:t>-1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C2AC5-98DE-4823-947B-10FF78B3E04A}"/>
              </a:ext>
            </a:extLst>
          </p:cNvPr>
          <p:cNvSpPr txBox="1"/>
          <p:nvPr/>
        </p:nvSpPr>
        <p:spPr>
          <a:xfrm>
            <a:off x="8428657" y="1981275"/>
            <a:ext cx="690975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/>
              <a:t>t</a:t>
            </a:r>
            <a:r>
              <a:rPr lang="en-US" sz="3200" baseline="-25000" dirty="0" err="1"/>
              <a:t>f</a:t>
            </a:r>
            <a:r>
              <a:rPr lang="en-US" sz="3200" dirty="0"/>
              <a:t> = 2/(</a:t>
            </a:r>
            <a:r>
              <a:rPr lang="en-US" sz="3200" dirty="0" err="1"/>
              <a:t>k</a:t>
            </a:r>
            <a:r>
              <a:rPr lang="en-US" sz="3200" baseline="-25000" dirty="0" err="1"/>
              <a:t>t</a:t>
            </a:r>
            <a:r>
              <a:rPr lang="en-US" sz="3200" dirty="0" err="1"/>
              <a:t>θ</a:t>
            </a:r>
            <a:r>
              <a:rPr lang="en-US" sz="3200" dirty="0"/>
              <a:t>) = L</a:t>
            </a:r>
          </a:p>
          <a:p>
            <a:endParaRPr lang="en-US" sz="3200" dirty="0"/>
          </a:p>
          <a:p>
            <a:r>
              <a:rPr lang="en-US" sz="3200" dirty="0"/>
              <a:t>Inside QGP:</a:t>
            </a:r>
          </a:p>
          <a:p>
            <a:r>
              <a:rPr lang="en-US" sz="3200" dirty="0"/>
              <a:t>    k</a:t>
            </a:r>
            <a:r>
              <a:rPr lang="en-US" sz="3200" baseline="-25000" dirty="0"/>
              <a:t>t</a:t>
            </a:r>
            <a:r>
              <a:rPr lang="en-US" sz="3200" dirty="0"/>
              <a:t> &gt; 0.1/θ   (GeV)</a:t>
            </a:r>
          </a:p>
        </p:txBody>
      </p:sp>
    </p:spTree>
    <p:extLst>
      <p:ext uri="{BB962C8B-B14F-4D97-AF65-F5344CB8AC3E}">
        <p14:creationId xmlns:p14="http://schemas.microsoft.com/office/powerpoint/2010/main" val="4190606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95CA5-1475-4052-859D-15E36271C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(3) Survey of the Jet Splitting with Lund Plane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FD8330-493A-4FC3-9F56-F53DE086765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060FA2-2500-44AC-BCD1-A743763DE70A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Prospects for Jet Measurements</a:t>
            </a:r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7B812E-2F45-45E9-8C6C-2582376122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41" b="6819"/>
          <a:stretch/>
        </p:blipFill>
        <p:spPr>
          <a:xfrm>
            <a:off x="3092376" y="819922"/>
            <a:ext cx="6588114" cy="6010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2FCC37-0D12-4BF7-84EB-3DEC080E81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312" b="-858"/>
          <a:stretch/>
        </p:blipFill>
        <p:spPr>
          <a:xfrm>
            <a:off x="7052816" y="1005880"/>
            <a:ext cx="6156066" cy="2880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72F7B2-D83C-4068-AE5D-7E1E197D77FE}"/>
              </a:ext>
            </a:extLst>
          </p:cNvPr>
          <p:cNvSpPr txBox="1"/>
          <p:nvPr/>
        </p:nvSpPr>
        <p:spPr>
          <a:xfrm>
            <a:off x="2624323" y="6397188"/>
            <a:ext cx="2100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DA789"/>
                </a:solidFill>
              </a:rPr>
              <a:t>Large angle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376C5E-6086-40FF-9157-77CDEFA5156B}"/>
              </a:ext>
            </a:extLst>
          </p:cNvPr>
          <p:cNvSpPr txBox="1"/>
          <p:nvPr/>
        </p:nvSpPr>
        <p:spPr>
          <a:xfrm>
            <a:off x="8852398" y="6397188"/>
            <a:ext cx="3024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C9C9C"/>
                </a:solidFill>
              </a:rPr>
              <a:t>Small angle, collinear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691FE9-5A48-424C-89E8-3161CBE92796}"/>
              </a:ext>
            </a:extLst>
          </p:cNvPr>
          <p:cNvSpPr txBox="1"/>
          <p:nvPr/>
        </p:nvSpPr>
        <p:spPr>
          <a:xfrm>
            <a:off x="8428657" y="1492293"/>
            <a:ext cx="4005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 ~ 4 fm  ~ 20 GeV</a:t>
            </a:r>
            <a:r>
              <a:rPr lang="en-US" sz="2800" baseline="30000" dirty="0"/>
              <a:t>-1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75D88D-597F-42FC-AC34-66762FCFE551}"/>
              </a:ext>
            </a:extLst>
          </p:cNvPr>
          <p:cNvSpPr txBox="1"/>
          <p:nvPr/>
        </p:nvSpPr>
        <p:spPr>
          <a:xfrm>
            <a:off x="5777947" y="6718060"/>
            <a:ext cx="17104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/>
              <a:t>θ</a:t>
            </a:r>
            <a:r>
              <a:rPr lang="en-US" sz="2800" baseline="-25000" dirty="0"/>
              <a:t>c</a:t>
            </a:r>
            <a:r>
              <a:rPr lang="en-US" sz="2800" dirty="0"/>
              <a:t>~ 0.04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C2AC5-98DE-4823-947B-10FF78B3E04A}"/>
              </a:ext>
            </a:extLst>
          </p:cNvPr>
          <p:cNvSpPr txBox="1"/>
          <p:nvPr/>
        </p:nvSpPr>
        <p:spPr>
          <a:xfrm>
            <a:off x="8428657" y="1981275"/>
            <a:ext cx="690975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/>
              <a:t>t</a:t>
            </a:r>
            <a:r>
              <a:rPr lang="en-US" sz="3200" baseline="-25000" dirty="0" err="1"/>
              <a:t>f</a:t>
            </a:r>
            <a:r>
              <a:rPr lang="en-US" sz="3200" dirty="0"/>
              <a:t> = 2/(</a:t>
            </a:r>
            <a:r>
              <a:rPr lang="en-US" sz="3200" dirty="0" err="1"/>
              <a:t>k</a:t>
            </a:r>
            <a:r>
              <a:rPr lang="en-US" sz="3200" baseline="-25000" dirty="0" err="1"/>
              <a:t>t</a:t>
            </a:r>
            <a:r>
              <a:rPr lang="en-US" sz="3200" dirty="0" err="1"/>
              <a:t>θ</a:t>
            </a:r>
            <a:r>
              <a:rPr lang="en-US" sz="3200" dirty="0"/>
              <a:t>) = L</a:t>
            </a:r>
          </a:p>
          <a:p>
            <a:endParaRPr lang="en-US" sz="3200" dirty="0"/>
          </a:p>
          <a:p>
            <a:r>
              <a:rPr lang="en-US" sz="3200" dirty="0"/>
              <a:t>Inside QGP:</a:t>
            </a:r>
          </a:p>
          <a:p>
            <a:r>
              <a:rPr lang="en-US" sz="3200" dirty="0"/>
              <a:t>    k</a:t>
            </a:r>
            <a:r>
              <a:rPr lang="en-US" sz="3200" baseline="-25000" dirty="0"/>
              <a:t>t</a:t>
            </a:r>
            <a:r>
              <a:rPr lang="en-US" sz="3200" dirty="0"/>
              <a:t> &gt; 0.1/θ   (GeV)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ED86DE-16E4-48D9-9E47-89513CCC4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80" y="3814192"/>
            <a:ext cx="1692932" cy="108831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A302004-0291-4879-9EA6-842CAE8E0D2A}"/>
              </a:ext>
            </a:extLst>
          </p:cNvPr>
          <p:cNvSpPr txBox="1"/>
          <p:nvPr/>
        </p:nvSpPr>
        <p:spPr>
          <a:xfrm>
            <a:off x="420876" y="5038328"/>
            <a:ext cx="2501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PLB 725, 357 (2013)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1D6F73F0-80E5-4A68-8F18-7F3BD8A6CA54}"/>
              </a:ext>
            </a:extLst>
          </p:cNvPr>
          <p:cNvSpPr/>
          <p:nvPr/>
        </p:nvSpPr>
        <p:spPr>
          <a:xfrm>
            <a:off x="140048" y="5614392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938773-2C1B-4896-8DAC-9CA4E5952A99}"/>
                  </a:ext>
                </a:extLst>
              </p:cNvPr>
              <p:cNvSpPr txBox="1"/>
              <p:nvPr/>
            </p:nvSpPr>
            <p:spPr>
              <a:xfrm>
                <a:off x="716112" y="5533092"/>
                <a:ext cx="280831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Varying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</m:oMath>
                </a14:m>
                <a:r>
                  <a:rPr lang="en-US" dirty="0"/>
                  <a:t> by a factor of 7</a:t>
                </a:r>
              </a:p>
              <a:p>
                <a:r>
                  <a:rPr lang="en-US" dirty="0"/>
                  <a:t>Meaning </a:t>
                </a:r>
                <a:r>
                  <a:rPr lang="el-GR" sz="1800" dirty="0"/>
                  <a:t>θ</a:t>
                </a:r>
                <a:r>
                  <a:rPr lang="en-US" sz="1800" baseline="-25000" dirty="0"/>
                  <a:t>c </a:t>
                </a:r>
                <a:r>
                  <a:rPr lang="en-US" dirty="0"/>
                  <a:t>changed</a:t>
                </a:r>
                <a:r>
                  <a:rPr lang="en-US" sz="1800" dirty="0"/>
                  <a:t> by a factor of ~ 2.7</a:t>
                </a:r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3938773-2C1B-4896-8DAC-9CA4E5952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112" y="5533092"/>
                <a:ext cx="2808312" cy="923330"/>
              </a:xfrm>
              <a:prstGeom prst="rect">
                <a:avLst/>
              </a:prstGeom>
              <a:blipFill>
                <a:blip r:embed="rId4"/>
                <a:stretch>
                  <a:fillRect l="-1735" t="-3974" r="-1735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A6F2019-F603-47BB-AB88-E4D7B64E9A9A}"/>
                  </a:ext>
                </a:extLst>
              </p:cNvPr>
              <p:cNvSpPr txBox="1"/>
              <p:nvPr/>
            </p:nvSpPr>
            <p:spPr>
              <a:xfrm>
                <a:off x="3654005" y="6797298"/>
                <a:ext cx="766888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=1.5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1800" b="0" i="0" baseline="3000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A6F2019-F603-47BB-AB88-E4D7B64E9A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005" y="6797298"/>
                <a:ext cx="7668882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784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6852C-1106-4887-9520-292F5C7C0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Questions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F47EE4-5B6B-47FC-9A8A-3C795B102D6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366D5-2F55-4D99-95C0-98568C84B0BE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460943" y="7288216"/>
            <a:ext cx="7240283" cy="497436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066BD4-17AC-47A5-9F0A-F1301A1C7363}"/>
              </a:ext>
            </a:extLst>
          </p:cNvPr>
          <p:cNvSpPr txBox="1"/>
          <p:nvPr/>
        </p:nvSpPr>
        <p:spPr>
          <a:xfrm>
            <a:off x="284064" y="1005880"/>
            <a:ext cx="131774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What are the properties of QGP?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How does the hydrodynamization happen and how QGP is created?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How does hadronization happen in low and high </a:t>
            </a:r>
            <a:r>
              <a:rPr lang="en-US" sz="2800" dirty="0" err="1"/>
              <a:t>parton</a:t>
            </a:r>
            <a:r>
              <a:rPr lang="en-US" sz="2800" dirty="0"/>
              <a:t> density environment?</a:t>
            </a:r>
          </a:p>
        </p:txBody>
      </p:sp>
    </p:spTree>
    <p:extLst>
      <p:ext uri="{BB962C8B-B14F-4D97-AF65-F5344CB8AC3E}">
        <p14:creationId xmlns:p14="http://schemas.microsoft.com/office/powerpoint/2010/main" val="156444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95CA5-1475-4052-859D-15E36271C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(3) Survey of the Jet Splitting with Lund Plane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FD8330-493A-4FC3-9F56-F53DE086765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060FA2-2500-44AC-BCD1-A743763DE70A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Prospects for Jet Measurements</a:t>
            </a:r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7B812E-2F45-45E9-8C6C-258237612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2020" y="1005880"/>
            <a:ext cx="5734819" cy="59024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077B3A-45A7-438A-97DC-19319B7A2788}"/>
              </a:ext>
            </a:extLst>
          </p:cNvPr>
          <p:cNvSpPr txBox="1"/>
          <p:nvPr/>
        </p:nvSpPr>
        <p:spPr>
          <a:xfrm>
            <a:off x="54379" y="1437928"/>
            <a:ext cx="743048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Ideally we want to measure the full Lund plane with</a:t>
            </a:r>
            <a:br>
              <a:rPr lang="en-US" sz="2400" dirty="0"/>
            </a:br>
            <a:r>
              <a:rPr lang="en-US" sz="2400" dirty="0"/>
              <a:t>high p</a:t>
            </a:r>
            <a:r>
              <a:rPr lang="en-US" sz="2400" baseline="-25000" dirty="0"/>
              <a:t>T</a:t>
            </a:r>
            <a:r>
              <a:rPr lang="en-US" sz="2400" dirty="0"/>
              <a:t> photon-tagged jets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High statistics high p</a:t>
            </a:r>
            <a:r>
              <a:rPr lang="en-US" sz="2400" baseline="-25000" dirty="0"/>
              <a:t>T</a:t>
            </a:r>
            <a:r>
              <a:rPr lang="en-US" sz="2400" dirty="0"/>
              <a:t> inclusive jet data are still to be measured.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Validate our theoretical understanding of the splitting in different part of the phase space in Lund Plane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Correlate the substructure derived from different regions in the Lund Plane (Controlled vs. Medium modified).</a:t>
            </a:r>
          </a:p>
        </p:txBody>
      </p:sp>
    </p:spTree>
    <p:extLst>
      <p:ext uri="{BB962C8B-B14F-4D97-AF65-F5344CB8AC3E}">
        <p14:creationId xmlns:p14="http://schemas.microsoft.com/office/powerpoint/2010/main" val="3655371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A5B2B-4218-4BB8-A109-4AE2A067F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 cone in HIC using Jet Tree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36CDED-3771-4929-A4E8-151A15FA8EC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77B9C7-EF98-4B4E-9FEE-5954D1508745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D8C1FA-AB64-4C97-BA0A-ACC4809662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32"/>
          <a:stretch/>
        </p:blipFill>
        <p:spPr>
          <a:xfrm>
            <a:off x="103550" y="789856"/>
            <a:ext cx="13610499" cy="61206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F5D645-F84B-4667-8BFA-1C5594BB5920}"/>
              </a:ext>
            </a:extLst>
          </p:cNvPr>
          <p:cNvSpPr txBox="1"/>
          <p:nvPr/>
        </p:nvSpPr>
        <p:spPr>
          <a:xfrm>
            <a:off x="10980786" y="6838056"/>
            <a:ext cx="2736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Leticia Cunqueiro </a:t>
            </a:r>
          </a:p>
        </p:txBody>
      </p:sp>
    </p:spTree>
    <p:extLst>
      <p:ext uri="{BB962C8B-B14F-4D97-AF65-F5344CB8AC3E}">
        <p14:creationId xmlns:p14="http://schemas.microsoft.com/office/powerpoint/2010/main" val="31279596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hoton-tagged jet DR (WTA, E-scheme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dirty="0"/>
              <a:t>(4) MSS and Search for Elastic Scattering </a:t>
            </a:r>
            <a:endParaRPr sz="4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D329D2-D5B2-406F-AF82-05B6C6E2C905}"/>
              </a:ext>
            </a:extLst>
          </p:cNvPr>
          <p:cNvSpPr/>
          <p:nvPr/>
        </p:nvSpPr>
        <p:spPr>
          <a:xfrm>
            <a:off x="8665398" y="1443883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FAA63D8-1A06-4BF1-9B04-6304358072F6}"/>
              </a:ext>
            </a:extLst>
          </p:cNvPr>
          <p:cNvSpPr/>
          <p:nvPr/>
        </p:nvSpPr>
        <p:spPr>
          <a:xfrm>
            <a:off x="11823948" y="1432524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8B6FA6-2BFD-43C6-83ED-844C512EA91B}"/>
              </a:ext>
            </a:extLst>
          </p:cNvPr>
          <p:cNvSpPr/>
          <p:nvPr/>
        </p:nvSpPr>
        <p:spPr>
          <a:xfrm>
            <a:off x="8643067" y="4459135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1BFB4A-BB1E-4666-BD11-C634E8967B21}"/>
              </a:ext>
            </a:extLst>
          </p:cNvPr>
          <p:cNvSpPr/>
          <p:nvPr/>
        </p:nvSpPr>
        <p:spPr>
          <a:xfrm>
            <a:off x="11820627" y="4463382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ED459F-CA94-40B7-8096-EBAFEB5BD6D9}"/>
              </a:ext>
            </a:extLst>
          </p:cNvPr>
          <p:cNvSpPr/>
          <p:nvPr/>
        </p:nvSpPr>
        <p:spPr>
          <a:xfrm>
            <a:off x="12949682" y="3937127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C6C576-B6CA-4B84-AB59-85D5DE86F433}"/>
              </a:ext>
            </a:extLst>
          </p:cNvPr>
          <p:cNvSpPr/>
          <p:nvPr/>
        </p:nvSpPr>
        <p:spPr>
          <a:xfrm>
            <a:off x="12984159" y="6944120"/>
            <a:ext cx="43204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BBDF7AF-0C02-43DA-A3CD-91F04B4A03B5}"/>
                  </a:ext>
                </a:extLst>
              </p:cNvPr>
              <p:cNvSpPr/>
              <p:nvPr/>
            </p:nvSpPr>
            <p:spPr>
              <a:xfrm>
                <a:off x="108113" y="1029682"/>
                <a:ext cx="5771077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</a:t>
                </a:r>
                <a:r>
                  <a:rPr lang="en-US" sz="2000" dirty="0">
                    <a:solidFill>
                      <a:srgbClr val="FF0000"/>
                    </a:solidFill>
                  </a:rPr>
                  <a:t>angular separation of jet axes (</a:t>
                </a:r>
                <a:r>
                  <a:rPr lang="el-GR" sz="2000" dirty="0">
                    <a:solidFill>
                      <a:srgbClr val="FF0000"/>
                    </a:solidFill>
                  </a:rPr>
                  <a:t>Δ</a:t>
                </a:r>
                <a:r>
                  <a:rPr lang="en-US" sz="2000" baseline="-25000" dirty="0">
                    <a:solidFill>
                      <a:srgbClr val="FF0000"/>
                    </a:solidFill>
                  </a:rPr>
                  <a:t>j</a:t>
                </a:r>
                <a:r>
                  <a:rPr lang="en-US" sz="2000" dirty="0">
                    <a:solidFill>
                      <a:srgbClr val="FF0000"/>
                    </a:solidFill>
                  </a:rPr>
                  <a:t>)</a:t>
                </a:r>
                <a:r>
                  <a:rPr lang="en-US" sz="2000" dirty="0"/>
                  <a:t> calculated with </a:t>
                </a:r>
                <a:r>
                  <a:rPr lang="en-US" sz="2000" b="1" dirty="0">
                    <a:solidFill>
                      <a:srgbClr val="00A0D7"/>
                    </a:solidFill>
                  </a:rPr>
                  <a:t>energy weight (“E-scheme”)</a:t>
                </a:r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sz="2000" dirty="0"/>
                  <a:t>and a </a:t>
                </a:r>
                <a:r>
                  <a:rPr lang="en-US" sz="2000" b="1" dirty="0">
                    <a:solidFill>
                      <a:srgbClr val="008C3A"/>
                    </a:solidFill>
                  </a:rPr>
                  <a:t>winner-take-all (WTA)</a:t>
                </a:r>
                <a:r>
                  <a:rPr lang="en-US" sz="2000" dirty="0">
                    <a:solidFill>
                      <a:srgbClr val="008C3A"/>
                    </a:solidFill>
                  </a:rPr>
                  <a:t> </a:t>
                </a:r>
                <a:r>
                  <a:rPr lang="en-US" sz="2000" dirty="0"/>
                  <a:t>scheme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008C3A"/>
                    </a:solidFill>
                  </a:rPr>
                  <a:t>WTA</a:t>
                </a:r>
                <a:r>
                  <a:rPr lang="en-US" sz="2000" dirty="0"/>
                  <a:t> follows the leading energy flow, has larger sensitivity to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sz="2000" dirty="0"/>
                  <a:t> (multiple scattering) than </a:t>
                </a:r>
                <a:r>
                  <a:rPr lang="en-US" sz="2000" b="1" dirty="0">
                    <a:solidFill>
                      <a:srgbClr val="00A0D7"/>
                    </a:solidFill>
                  </a:rPr>
                  <a:t>E-scheme</a:t>
                </a:r>
                <a:r>
                  <a:rPr lang="en-US" sz="2000" dirty="0"/>
                  <a:t>, where the effects are averaged 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BBDF7AF-0C02-43DA-A3CD-91F04B4A03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13" y="1029682"/>
                <a:ext cx="5771077" cy="5016758"/>
              </a:xfrm>
              <a:prstGeom prst="rect">
                <a:avLst/>
              </a:prstGeom>
              <a:blipFill>
                <a:blip r:embed="rId3"/>
                <a:stretch>
                  <a:fillRect l="-951" t="-608" r="-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1FC0C95-14E2-4C9F-BC53-AD6C08BE0B13}"/>
              </a:ext>
            </a:extLst>
          </p:cNvPr>
          <p:cNvCxnSpPr>
            <a:cxnSpLocks/>
          </p:cNvCxnSpPr>
          <p:nvPr/>
        </p:nvCxnSpPr>
        <p:spPr>
          <a:xfrm flipV="1">
            <a:off x="7027666" y="1633885"/>
            <a:ext cx="0" cy="40052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4AEE19C-DAB4-4154-B0F4-2D1080EF35E0}"/>
              </a:ext>
            </a:extLst>
          </p:cNvPr>
          <p:cNvSpPr txBox="1"/>
          <p:nvPr/>
        </p:nvSpPr>
        <p:spPr>
          <a:xfrm>
            <a:off x="12992410" y="5920081"/>
            <a:ext cx="62940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l-GR" sz="3200" dirty="0"/>
              <a:t>Δ</a:t>
            </a:r>
            <a:r>
              <a:rPr lang="en-US" sz="3200" baseline="-25000" dirty="0"/>
              <a:t>j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7866168-2158-46D2-946E-8C1923549326}"/>
              </a:ext>
            </a:extLst>
          </p:cNvPr>
          <p:cNvGrpSpPr/>
          <p:nvPr/>
        </p:nvGrpSpPr>
        <p:grpSpPr>
          <a:xfrm>
            <a:off x="7027666" y="5639173"/>
            <a:ext cx="6122361" cy="81831"/>
            <a:chOff x="1644824" y="5735171"/>
            <a:chExt cx="7704856" cy="384611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41F025B-C04C-4C56-90C7-773B20C19060}"/>
                </a:ext>
              </a:extLst>
            </p:cNvPr>
            <p:cNvCxnSpPr>
              <a:cxnSpLocks/>
            </p:cNvCxnSpPr>
            <p:nvPr/>
          </p:nvCxnSpPr>
          <p:spPr>
            <a:xfrm>
              <a:off x="1644824" y="5974432"/>
              <a:ext cx="770485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15FFCAB-C3BD-46F8-A571-E9BDF66FF459}"/>
                </a:ext>
              </a:extLst>
            </p:cNvPr>
            <p:cNvCxnSpPr>
              <a:cxnSpLocks/>
            </p:cNvCxnSpPr>
            <p:nvPr/>
          </p:nvCxnSpPr>
          <p:spPr>
            <a:xfrm>
              <a:off x="7405464" y="5757074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FB9D8C6-EAC1-4AF6-A0C5-74AA4623E860}"/>
                </a:ext>
              </a:extLst>
            </p:cNvPr>
            <p:cNvCxnSpPr>
              <a:cxnSpLocks/>
            </p:cNvCxnSpPr>
            <p:nvPr/>
          </p:nvCxnSpPr>
          <p:spPr>
            <a:xfrm>
              <a:off x="164482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4264312-DA4B-4A55-AB22-69862138FDBE}"/>
                </a:ext>
              </a:extLst>
            </p:cNvPr>
            <p:cNvCxnSpPr>
              <a:cxnSpLocks/>
            </p:cNvCxnSpPr>
            <p:nvPr/>
          </p:nvCxnSpPr>
          <p:spPr>
            <a:xfrm>
              <a:off x="236490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6C356EB-8E2D-4404-88DB-B07F422AD8A7}"/>
                </a:ext>
              </a:extLst>
            </p:cNvPr>
            <p:cNvCxnSpPr>
              <a:cxnSpLocks/>
            </p:cNvCxnSpPr>
            <p:nvPr/>
          </p:nvCxnSpPr>
          <p:spPr>
            <a:xfrm>
              <a:off x="236490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2B2FA65-70B2-4D74-91F5-5691347AC053}"/>
                </a:ext>
              </a:extLst>
            </p:cNvPr>
            <p:cNvCxnSpPr>
              <a:cxnSpLocks/>
            </p:cNvCxnSpPr>
            <p:nvPr/>
          </p:nvCxnSpPr>
          <p:spPr>
            <a:xfrm>
              <a:off x="308498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BD71995-D749-445C-9AE5-37D2746F0057}"/>
                </a:ext>
              </a:extLst>
            </p:cNvPr>
            <p:cNvCxnSpPr>
              <a:cxnSpLocks/>
            </p:cNvCxnSpPr>
            <p:nvPr/>
          </p:nvCxnSpPr>
          <p:spPr>
            <a:xfrm>
              <a:off x="308498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54E254C-0301-4C61-A9AC-868A619DC01F}"/>
                </a:ext>
              </a:extLst>
            </p:cNvPr>
            <p:cNvCxnSpPr>
              <a:cxnSpLocks/>
            </p:cNvCxnSpPr>
            <p:nvPr/>
          </p:nvCxnSpPr>
          <p:spPr>
            <a:xfrm>
              <a:off x="380506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BF46347-247C-402E-8BFF-9D5C95B33446}"/>
                </a:ext>
              </a:extLst>
            </p:cNvPr>
            <p:cNvCxnSpPr>
              <a:cxnSpLocks/>
            </p:cNvCxnSpPr>
            <p:nvPr/>
          </p:nvCxnSpPr>
          <p:spPr>
            <a:xfrm>
              <a:off x="380506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3ED8F27-1564-46AB-AF5F-C0A68F3A1D87}"/>
                </a:ext>
              </a:extLst>
            </p:cNvPr>
            <p:cNvCxnSpPr>
              <a:cxnSpLocks/>
            </p:cNvCxnSpPr>
            <p:nvPr/>
          </p:nvCxnSpPr>
          <p:spPr>
            <a:xfrm>
              <a:off x="452514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378F6C1-A128-4806-ACE8-6D0E93158C73}"/>
                </a:ext>
              </a:extLst>
            </p:cNvPr>
            <p:cNvCxnSpPr>
              <a:cxnSpLocks/>
            </p:cNvCxnSpPr>
            <p:nvPr/>
          </p:nvCxnSpPr>
          <p:spPr>
            <a:xfrm>
              <a:off x="452514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64E9976-D238-4786-88AD-071CE1F71F25}"/>
                </a:ext>
              </a:extLst>
            </p:cNvPr>
            <p:cNvCxnSpPr>
              <a:cxnSpLocks/>
            </p:cNvCxnSpPr>
            <p:nvPr/>
          </p:nvCxnSpPr>
          <p:spPr>
            <a:xfrm>
              <a:off x="524522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DA52AC5-D008-479A-B228-344DA70A4E3E}"/>
                </a:ext>
              </a:extLst>
            </p:cNvPr>
            <p:cNvCxnSpPr>
              <a:cxnSpLocks/>
            </p:cNvCxnSpPr>
            <p:nvPr/>
          </p:nvCxnSpPr>
          <p:spPr>
            <a:xfrm>
              <a:off x="524522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0AF0E67-D906-4558-98D8-5DCC28F1F476}"/>
                </a:ext>
              </a:extLst>
            </p:cNvPr>
            <p:cNvCxnSpPr>
              <a:cxnSpLocks/>
            </p:cNvCxnSpPr>
            <p:nvPr/>
          </p:nvCxnSpPr>
          <p:spPr>
            <a:xfrm>
              <a:off x="596530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8914042-D0B6-4713-8517-3B01AFE7123E}"/>
                </a:ext>
              </a:extLst>
            </p:cNvPr>
            <p:cNvCxnSpPr>
              <a:cxnSpLocks/>
            </p:cNvCxnSpPr>
            <p:nvPr/>
          </p:nvCxnSpPr>
          <p:spPr>
            <a:xfrm>
              <a:off x="596530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BC54544-502A-4444-A9E0-F21B179BC648}"/>
                </a:ext>
              </a:extLst>
            </p:cNvPr>
            <p:cNvCxnSpPr>
              <a:cxnSpLocks/>
            </p:cNvCxnSpPr>
            <p:nvPr/>
          </p:nvCxnSpPr>
          <p:spPr>
            <a:xfrm>
              <a:off x="668538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74AA7BC-4756-41A9-B79D-7A5081E276AA}"/>
                </a:ext>
              </a:extLst>
            </p:cNvPr>
            <p:cNvCxnSpPr>
              <a:cxnSpLocks/>
            </p:cNvCxnSpPr>
            <p:nvPr/>
          </p:nvCxnSpPr>
          <p:spPr>
            <a:xfrm>
              <a:off x="668538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1C58D55-2AA1-486D-B670-092012F60013}"/>
                </a:ext>
              </a:extLst>
            </p:cNvPr>
            <p:cNvCxnSpPr>
              <a:cxnSpLocks/>
            </p:cNvCxnSpPr>
            <p:nvPr/>
          </p:nvCxnSpPr>
          <p:spPr>
            <a:xfrm>
              <a:off x="8845624" y="5758408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3945257-B659-4CEA-A0D1-008E69536620}"/>
                </a:ext>
              </a:extLst>
            </p:cNvPr>
            <p:cNvCxnSpPr>
              <a:cxnSpLocks/>
            </p:cNvCxnSpPr>
            <p:nvPr/>
          </p:nvCxnSpPr>
          <p:spPr>
            <a:xfrm>
              <a:off x="7405464" y="5759742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5F9738B-D3FC-468C-80CB-812EAD87A323}"/>
                </a:ext>
              </a:extLst>
            </p:cNvPr>
            <p:cNvCxnSpPr>
              <a:cxnSpLocks/>
            </p:cNvCxnSpPr>
            <p:nvPr/>
          </p:nvCxnSpPr>
          <p:spPr>
            <a:xfrm>
              <a:off x="7389159" y="5735171"/>
              <a:ext cx="16305" cy="38461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8DD3FE4-B54C-46FB-9F94-15EA4C1D55A7}"/>
                </a:ext>
              </a:extLst>
            </p:cNvPr>
            <p:cNvCxnSpPr>
              <a:cxnSpLocks/>
            </p:cNvCxnSpPr>
            <p:nvPr/>
          </p:nvCxnSpPr>
          <p:spPr>
            <a:xfrm>
              <a:off x="8125544" y="5759742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9D153FA-FD6F-429C-8DED-80DA3536E8F8}"/>
                </a:ext>
              </a:extLst>
            </p:cNvPr>
            <p:cNvCxnSpPr>
              <a:cxnSpLocks/>
            </p:cNvCxnSpPr>
            <p:nvPr/>
          </p:nvCxnSpPr>
          <p:spPr>
            <a:xfrm>
              <a:off x="8125544" y="5759742"/>
              <a:ext cx="0" cy="3600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981A90A-56BD-45A0-94CF-A03F71F57C95}"/>
              </a:ext>
            </a:extLst>
          </p:cNvPr>
          <p:cNvCxnSpPr/>
          <p:nvPr/>
        </p:nvCxnSpPr>
        <p:spPr>
          <a:xfrm>
            <a:off x="6970448" y="3522090"/>
            <a:ext cx="6122361" cy="0"/>
          </a:xfrm>
          <a:prstGeom prst="straightConnector1">
            <a:avLst/>
          </a:prstGeom>
          <a:ln w="12700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1C70D903-AB54-41EA-A7EE-0C5A691DF8E6}"/>
              </a:ext>
            </a:extLst>
          </p:cNvPr>
          <p:cNvSpPr txBox="1"/>
          <p:nvPr/>
        </p:nvSpPr>
        <p:spPr>
          <a:xfrm>
            <a:off x="5908938" y="1068494"/>
            <a:ext cx="1351157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baseline="-25000" dirty="0"/>
              <a:t>PbPb/pp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C0D3F7B-6137-4D5D-A619-3012B5923085}"/>
              </a:ext>
            </a:extLst>
          </p:cNvPr>
          <p:cNvSpPr txBox="1"/>
          <p:nvPr/>
        </p:nvSpPr>
        <p:spPr>
          <a:xfrm>
            <a:off x="7412856" y="1245711"/>
            <a:ext cx="63419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505FF"/>
                </a:solidFill>
              </a:rPr>
              <a:t>QGP decorrelate the jet axes via</a:t>
            </a:r>
            <a:br>
              <a:rPr lang="en-US" sz="2400" dirty="0">
                <a:solidFill>
                  <a:srgbClr val="0505FF"/>
                </a:solidFill>
              </a:rPr>
            </a:br>
            <a:r>
              <a:rPr lang="en-US" sz="2400" b="1" dirty="0">
                <a:solidFill>
                  <a:srgbClr val="0505FF"/>
                </a:solidFill>
              </a:rPr>
              <a:t>multiple scattering</a:t>
            </a:r>
            <a:r>
              <a:rPr lang="en-US" sz="2400" dirty="0">
                <a:solidFill>
                  <a:srgbClr val="0505FF"/>
                </a:solidFill>
              </a:rPr>
              <a:t> and </a:t>
            </a:r>
            <a:r>
              <a:rPr lang="en-US" sz="2400" b="1" dirty="0">
                <a:solidFill>
                  <a:srgbClr val="0505FF"/>
                </a:solidFill>
              </a:rPr>
              <a:t>elastic scattering</a:t>
            </a:r>
          </a:p>
          <a:p>
            <a:endParaRPr lang="en-US" sz="2400" dirty="0">
              <a:solidFill>
                <a:srgbClr val="0505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56A55AE-62E8-4A5C-BF67-AE311EFC2FC8}"/>
              </a:ext>
            </a:extLst>
          </p:cNvPr>
          <p:cNvSpPr/>
          <p:nvPr/>
        </p:nvSpPr>
        <p:spPr>
          <a:xfrm>
            <a:off x="7079006" y="2674775"/>
            <a:ext cx="5548423" cy="1131375"/>
          </a:xfrm>
          <a:custGeom>
            <a:avLst/>
            <a:gdLst>
              <a:gd name="connsiteX0" fmla="*/ 0 w 4453813"/>
              <a:gd name="connsiteY0" fmla="*/ 852195 h 854070"/>
              <a:gd name="connsiteX1" fmla="*/ 1449355 w 4453813"/>
              <a:gd name="connsiteY1" fmla="*/ 827314 h 854070"/>
              <a:gd name="connsiteX2" fmla="*/ 2836506 w 4453813"/>
              <a:gd name="connsiteY2" fmla="*/ 665583 h 854070"/>
              <a:gd name="connsiteX3" fmla="*/ 4453813 w 4453813"/>
              <a:gd name="connsiteY3" fmla="*/ 0 h 854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813" h="854070">
                <a:moveTo>
                  <a:pt x="0" y="852195"/>
                </a:moveTo>
                <a:cubicBezTo>
                  <a:pt x="488302" y="855305"/>
                  <a:pt x="976604" y="858416"/>
                  <a:pt x="1449355" y="827314"/>
                </a:cubicBezTo>
                <a:cubicBezTo>
                  <a:pt x="1922106" y="796212"/>
                  <a:pt x="2335763" y="803469"/>
                  <a:pt x="2836506" y="665583"/>
                </a:cubicBezTo>
                <a:cubicBezTo>
                  <a:pt x="3337249" y="527697"/>
                  <a:pt x="3895531" y="263848"/>
                  <a:pt x="4453813" y="0"/>
                </a:cubicBezTo>
              </a:path>
            </a:pathLst>
          </a:custGeom>
          <a:noFill/>
          <a:ln>
            <a:solidFill>
              <a:srgbClr val="0505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505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90561E-7EDB-478D-8EEE-D7FB9CDEBC5F}"/>
              </a:ext>
            </a:extLst>
          </p:cNvPr>
          <p:cNvSpPr/>
          <p:nvPr/>
        </p:nvSpPr>
        <p:spPr>
          <a:xfrm>
            <a:off x="7079005" y="3310136"/>
            <a:ext cx="5518423" cy="1031317"/>
          </a:xfrm>
          <a:custGeom>
            <a:avLst/>
            <a:gdLst>
              <a:gd name="connsiteX0" fmla="*/ 0 w 4391608"/>
              <a:gd name="connsiteY0" fmla="*/ 0 h 808653"/>
              <a:gd name="connsiteX1" fmla="*/ 1897224 w 4391608"/>
              <a:gd name="connsiteY1" fmla="*/ 93307 h 808653"/>
              <a:gd name="connsiteX2" fmla="*/ 3321698 w 4391608"/>
              <a:gd name="connsiteY2" fmla="*/ 329682 h 808653"/>
              <a:gd name="connsiteX3" fmla="*/ 4391608 w 4391608"/>
              <a:gd name="connsiteY3" fmla="*/ 808653 h 808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1608" h="808653">
                <a:moveTo>
                  <a:pt x="0" y="0"/>
                </a:moveTo>
                <a:cubicBezTo>
                  <a:pt x="671804" y="19180"/>
                  <a:pt x="1343608" y="38360"/>
                  <a:pt x="1897224" y="93307"/>
                </a:cubicBezTo>
                <a:cubicBezTo>
                  <a:pt x="2450840" y="148254"/>
                  <a:pt x="2905967" y="210458"/>
                  <a:pt x="3321698" y="329682"/>
                </a:cubicBezTo>
                <a:cubicBezTo>
                  <a:pt x="3737429" y="448906"/>
                  <a:pt x="4064518" y="628779"/>
                  <a:pt x="4391608" y="808653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DFA1BE1-9ABA-4B6C-BF2A-41022AFF3C87}"/>
              </a:ext>
            </a:extLst>
          </p:cNvPr>
          <p:cNvSpPr txBox="1"/>
          <p:nvPr/>
        </p:nvSpPr>
        <p:spPr>
          <a:xfrm>
            <a:off x="7552560" y="4450543"/>
            <a:ext cx="63419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Larger suppression of wide </a:t>
            </a:r>
            <a:r>
              <a:rPr lang="en-US" sz="2400" dirty="0" err="1">
                <a:solidFill>
                  <a:srgbClr val="C00000"/>
                </a:solidFill>
              </a:rPr>
              <a:t>parton</a:t>
            </a:r>
            <a:r>
              <a:rPr lang="en-US" sz="2400" dirty="0">
                <a:solidFill>
                  <a:srgbClr val="C00000"/>
                </a:solidFill>
              </a:rPr>
              <a:t> shower </a:t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rgbClr val="C00000"/>
                </a:solidFill>
              </a:rPr>
              <a:t>in QGP (“</a:t>
            </a:r>
            <a:r>
              <a:rPr lang="en-US" sz="2400" b="1" dirty="0">
                <a:solidFill>
                  <a:srgbClr val="C00000"/>
                </a:solidFill>
              </a:rPr>
              <a:t>Survival Bias</a:t>
            </a:r>
            <a:r>
              <a:rPr lang="en-US" sz="2400" dirty="0">
                <a:solidFill>
                  <a:srgbClr val="C00000"/>
                </a:solidFill>
              </a:rPr>
              <a:t>”)</a:t>
            </a:r>
            <a:endParaRPr lang="en-US" sz="2400" b="1" dirty="0">
              <a:solidFill>
                <a:srgbClr val="C00000"/>
              </a:solidFill>
            </a:endParaRPr>
          </a:p>
          <a:p>
            <a:endParaRPr lang="en-US" sz="2400" dirty="0">
              <a:solidFill>
                <a:srgbClr val="0505FF"/>
              </a:solidFill>
            </a:endParaRP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A85A45E4-36B7-4826-B931-567F5E631728}"/>
              </a:ext>
            </a:extLst>
          </p:cNvPr>
          <p:cNvGrpSpPr/>
          <p:nvPr/>
        </p:nvGrpSpPr>
        <p:grpSpPr>
          <a:xfrm>
            <a:off x="217573" y="3310136"/>
            <a:ext cx="6714655" cy="2664296"/>
            <a:chOff x="217573" y="2947411"/>
            <a:chExt cx="6714655" cy="2664296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CDDDB092-1696-45C6-B10F-A1C34ABEE8F2}"/>
                    </a:ext>
                  </a:extLst>
                </p14:cNvPr>
                <p14:cNvContentPartPr/>
                <p14:nvPr/>
              </p14:nvContentPartPr>
              <p14:xfrm>
                <a:off x="1178053" y="3818086"/>
                <a:ext cx="1839600" cy="75960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CDDDB092-1696-45C6-B10F-A1C34ABEE8F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142053" y="3746086"/>
                  <a:ext cx="1911240" cy="90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447C2238-1BA0-46F7-93A6-2BBF8F68B823}"/>
                    </a:ext>
                  </a:extLst>
                </p14:cNvPr>
                <p14:cNvContentPartPr/>
                <p14:nvPr/>
              </p14:nvContentPartPr>
              <p14:xfrm>
                <a:off x="1199653" y="4600726"/>
                <a:ext cx="1841040" cy="7819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447C2238-1BA0-46F7-93A6-2BBF8F68B82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163653" y="4528726"/>
                  <a:ext cx="1912680" cy="92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C9F8A2B9-13A6-4519-BA48-24D14F980ECE}"/>
                    </a:ext>
                  </a:extLst>
                </p14:cNvPr>
                <p14:cNvContentPartPr/>
                <p14:nvPr/>
              </p14:nvContentPartPr>
              <p14:xfrm>
                <a:off x="2976973" y="3519646"/>
                <a:ext cx="828000" cy="20124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C9F8A2B9-13A6-4519-BA48-24D14F980EC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940989" y="3447659"/>
                  <a:ext cx="899609" cy="215601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0BF5F64E-AEEF-4F62-BFD1-26D14531043D}"/>
                    </a:ext>
                  </a:extLst>
                </p14:cNvPr>
                <p14:cNvContentPartPr/>
                <p14:nvPr/>
              </p14:nvContentPartPr>
              <p14:xfrm>
                <a:off x="2968693" y="5371126"/>
                <a:ext cx="707760" cy="19836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0BF5F64E-AEEF-4F62-BFD1-26D14531043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932675" y="5299126"/>
                  <a:ext cx="779436" cy="34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F431034B-E6B4-4583-AC2E-205A9A391A18}"/>
                    </a:ext>
                  </a:extLst>
                </p14:cNvPr>
                <p14:cNvContentPartPr/>
                <p14:nvPr/>
              </p14:nvContentPartPr>
              <p14:xfrm>
                <a:off x="1374973" y="3673366"/>
                <a:ext cx="2371680" cy="183168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F431034B-E6B4-4583-AC2E-205A9A391A18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338973" y="3601366"/>
                  <a:ext cx="2443320" cy="197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42F1859D-CFAE-41D2-8304-DB2BEC9F4960}"/>
                    </a:ext>
                  </a:extLst>
                </p14:cNvPr>
                <p14:cNvContentPartPr/>
                <p14:nvPr/>
              </p14:nvContentPartPr>
              <p14:xfrm>
                <a:off x="3708133" y="3487707"/>
                <a:ext cx="277920" cy="212400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42F1859D-CFAE-41D2-8304-DB2BEC9F4960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672133" y="3415707"/>
                  <a:ext cx="349560" cy="226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01CE6E76-51C5-47A8-80EB-21009AC48BD7}"/>
                    </a:ext>
                  </a:extLst>
                </p14:cNvPr>
                <p14:cNvContentPartPr/>
                <p14:nvPr/>
              </p14:nvContentPartPr>
              <p14:xfrm>
                <a:off x="217573" y="3734952"/>
                <a:ext cx="5401718" cy="1527482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01CE6E76-51C5-47A8-80EB-21009AC48BD7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08573" y="3725952"/>
                  <a:ext cx="5419359" cy="15451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2B67CA62-2692-41CA-9348-4346267081AB}"/>
                    </a:ext>
                  </a:extLst>
                </p14:cNvPr>
                <p14:cNvContentPartPr/>
                <p14:nvPr/>
              </p14:nvContentPartPr>
              <p14:xfrm>
                <a:off x="5875582" y="4027060"/>
                <a:ext cx="271080" cy="31212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2B67CA62-2692-41CA-9348-4346267081A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866594" y="4018070"/>
                  <a:ext cx="288697" cy="32974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09" name="AutoShape 60">
              <a:extLst>
                <a:ext uri="{FF2B5EF4-FFF2-40B4-BE49-F238E27FC236}">
                  <a16:creationId xmlns:a16="http://schemas.microsoft.com/office/drawing/2014/main" id="{89517D3F-AF12-4E73-99FB-2E0DAD360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944" y="4398471"/>
              <a:ext cx="498187" cy="360362"/>
            </a:xfrm>
            <a:prstGeom prst="irregularSeal2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B64914-9A3E-4FED-89B0-87985D34D3BB}"/>
                </a:ext>
              </a:extLst>
            </p:cNvPr>
            <p:cNvSpPr txBox="1"/>
            <p:nvPr/>
          </p:nvSpPr>
          <p:spPr>
            <a:xfrm>
              <a:off x="6428173" y="2947411"/>
              <a:ext cx="5040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</a:t>
              </a:r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140C648-F0C3-41B5-8D3D-5E9208978AA4}"/>
                </a:ext>
              </a:extLst>
            </p:cNvPr>
            <p:cNvSpPr txBox="1"/>
            <p:nvPr/>
          </p:nvSpPr>
          <p:spPr>
            <a:xfrm>
              <a:off x="2156272" y="3310136"/>
              <a:ext cx="8844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accent4">
                      <a:lumMod val="75000"/>
                    </a:schemeClr>
                  </a:solidFill>
                </a:rPr>
                <a:t>Jet</a:t>
              </a:r>
            </a:p>
          </p:txBody>
        </p:sp>
      </p:grpSp>
      <p:sp>
        <p:nvSpPr>
          <p:cNvPr id="126" name="Footer Placeholder 3">
            <a:extLst>
              <a:ext uri="{FF2B5EF4-FFF2-40B4-BE49-F238E27FC236}">
                <a16:creationId xmlns:a16="http://schemas.microsoft.com/office/drawing/2014/main" id="{88F9D2EC-0BC5-45E9-AFEB-72562145AEA7}"/>
              </a:ext>
            </a:extLst>
          </p:cNvPr>
          <p:cNvSpPr>
            <a:spLocks noGrp="1"/>
          </p:cNvSpPr>
          <p:nvPr>
            <p:ph type="ftr" idx="11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B827A3-2C1B-4BD1-A77E-485A04B7275C}"/>
              </a:ext>
            </a:extLst>
          </p:cNvPr>
          <p:cNvSpPr/>
          <p:nvPr/>
        </p:nvSpPr>
        <p:spPr>
          <a:xfrm>
            <a:off x="6970448" y="6334472"/>
            <a:ext cx="514412" cy="7660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E4CCAAC-382A-4B11-90DD-FFE856F887C0}"/>
              </a:ext>
            </a:extLst>
          </p:cNvPr>
          <p:cNvCxnSpPr>
            <a:stCxn id="22" idx="2"/>
          </p:cNvCxnSpPr>
          <p:nvPr/>
        </p:nvCxnSpPr>
        <p:spPr>
          <a:xfrm>
            <a:off x="6970448" y="6372773"/>
            <a:ext cx="289647" cy="715363"/>
          </a:xfrm>
          <a:prstGeom prst="lin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A75B610F-E672-46C3-B470-2ACDFF276F36}"/>
              </a:ext>
            </a:extLst>
          </p:cNvPr>
          <p:cNvCxnSpPr>
            <a:cxnSpLocks/>
            <a:stCxn id="22" idx="6"/>
          </p:cNvCxnSpPr>
          <p:nvPr/>
        </p:nvCxnSpPr>
        <p:spPr>
          <a:xfrm flipH="1">
            <a:off x="7260096" y="6372773"/>
            <a:ext cx="224764" cy="732216"/>
          </a:xfrm>
          <a:prstGeom prst="lin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4B60ABB-3557-4903-B508-614DD505D06F}"/>
              </a:ext>
            </a:extLst>
          </p:cNvPr>
          <p:cNvCxnSpPr>
            <a:cxnSpLocks/>
          </p:cNvCxnSpPr>
          <p:nvPr/>
        </p:nvCxnSpPr>
        <p:spPr>
          <a:xfrm flipH="1" flipV="1">
            <a:off x="7209453" y="6052457"/>
            <a:ext cx="50644" cy="1052533"/>
          </a:xfrm>
          <a:prstGeom prst="straightConnector1">
            <a:avLst/>
          </a:prstGeom>
          <a:ln>
            <a:solidFill>
              <a:srgbClr val="00A0D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CCA4809-0219-4FEC-BFB4-0AE836D6C630}"/>
              </a:ext>
            </a:extLst>
          </p:cNvPr>
          <p:cNvCxnSpPr>
            <a:cxnSpLocks/>
          </p:cNvCxnSpPr>
          <p:nvPr/>
        </p:nvCxnSpPr>
        <p:spPr>
          <a:xfrm flipV="1">
            <a:off x="7258394" y="6052456"/>
            <a:ext cx="1" cy="1035680"/>
          </a:xfrm>
          <a:prstGeom prst="straightConnector1">
            <a:avLst/>
          </a:prstGeom>
          <a:ln>
            <a:solidFill>
              <a:srgbClr val="008C3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CE637E94-CA06-4FF1-B09D-10C26BC50C9D}"/>
              </a:ext>
            </a:extLst>
          </p:cNvPr>
          <p:cNvSpPr txBox="1"/>
          <p:nvPr/>
        </p:nvSpPr>
        <p:spPr>
          <a:xfrm>
            <a:off x="5050134" y="6109676"/>
            <a:ext cx="2009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C3A"/>
                </a:solidFill>
              </a:rPr>
              <a:t>WTA</a:t>
            </a:r>
            <a:r>
              <a:rPr lang="en-US" dirty="0"/>
              <a:t>=</a:t>
            </a:r>
            <a:r>
              <a:rPr lang="en-US" dirty="0">
                <a:solidFill>
                  <a:srgbClr val="00A0D7"/>
                </a:solidFill>
              </a:rPr>
              <a:t>E-scheme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04B76817-08C6-410E-A2B2-59085C037C30}"/>
              </a:ext>
            </a:extLst>
          </p:cNvPr>
          <p:cNvGrpSpPr/>
          <p:nvPr/>
        </p:nvGrpSpPr>
        <p:grpSpPr>
          <a:xfrm>
            <a:off x="11644236" y="6220709"/>
            <a:ext cx="1339922" cy="975932"/>
            <a:chOff x="12092434" y="6224660"/>
            <a:chExt cx="514412" cy="975932"/>
          </a:xfrm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75257A2D-52E0-4046-B58B-8A64BE309DA8}"/>
                </a:ext>
              </a:extLst>
            </p:cNvPr>
            <p:cNvSpPr/>
            <p:nvPr/>
          </p:nvSpPr>
          <p:spPr>
            <a:xfrm>
              <a:off x="12092434" y="6430073"/>
              <a:ext cx="514412" cy="76602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1AA6CA09-7330-4A7B-A6E9-04E46B387B73}"/>
                </a:ext>
              </a:extLst>
            </p:cNvPr>
            <p:cNvCxnSpPr>
              <a:stCxn id="137" idx="2"/>
            </p:cNvCxnSpPr>
            <p:nvPr/>
          </p:nvCxnSpPr>
          <p:spPr>
            <a:xfrm>
              <a:off x="12092434" y="6468374"/>
              <a:ext cx="289647" cy="715363"/>
            </a:xfrm>
            <a:prstGeom prst="line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45CE1460-9620-4136-BD50-027928AA9F82}"/>
                </a:ext>
              </a:extLst>
            </p:cNvPr>
            <p:cNvCxnSpPr>
              <a:cxnSpLocks/>
              <a:stCxn id="137" idx="6"/>
            </p:cNvCxnSpPr>
            <p:nvPr/>
          </p:nvCxnSpPr>
          <p:spPr>
            <a:xfrm flipH="1">
              <a:off x="12382082" y="6468374"/>
              <a:ext cx="224764" cy="732216"/>
            </a:xfrm>
            <a:prstGeom prst="line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1C931477-3ED9-46C6-A11C-CDA2B13B64C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372002" y="6224660"/>
              <a:ext cx="10081" cy="975932"/>
            </a:xfrm>
            <a:prstGeom prst="straightConnector1">
              <a:avLst/>
            </a:prstGeom>
            <a:ln>
              <a:solidFill>
                <a:srgbClr val="00A0D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E1E90590-8640-48A0-B232-4B15177838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244979" y="6262464"/>
              <a:ext cx="135401" cy="921273"/>
            </a:xfrm>
            <a:prstGeom prst="straightConnector1">
              <a:avLst/>
            </a:prstGeom>
            <a:ln>
              <a:solidFill>
                <a:srgbClr val="008C3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8" name="Arrow: Right 147">
            <a:extLst>
              <a:ext uri="{FF2B5EF4-FFF2-40B4-BE49-F238E27FC236}">
                <a16:creationId xmlns:a16="http://schemas.microsoft.com/office/drawing/2014/main" id="{02F3C10F-338A-48EB-9368-FABC3AB277EF}"/>
              </a:ext>
            </a:extLst>
          </p:cNvPr>
          <p:cNvSpPr/>
          <p:nvPr/>
        </p:nvSpPr>
        <p:spPr>
          <a:xfrm rot="18290516">
            <a:off x="6647003" y="5842033"/>
            <a:ext cx="379785" cy="1660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lide Number Placeholder 2">
            <a:extLst>
              <a:ext uri="{FF2B5EF4-FFF2-40B4-BE49-F238E27FC236}">
                <a16:creationId xmlns:a16="http://schemas.microsoft.com/office/drawing/2014/main" id="{E2BEBE02-21F4-413F-992F-EF938BE59035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11162364" y="7270753"/>
            <a:ext cx="1271412" cy="466725"/>
          </a:xfrm>
        </p:spPr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84445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A82F1-5E5D-4F76-8CE6-9303C050D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Photon-tagged Jet </a:t>
            </a:r>
            <a:r>
              <a:rPr lang="el-GR" sz="4400" dirty="0"/>
              <a:t>Δ</a:t>
            </a:r>
            <a:r>
              <a:rPr lang="en-US" sz="4400" baseline="-25000" dirty="0"/>
              <a:t>j</a:t>
            </a:r>
            <a:r>
              <a:rPr lang="en-US" sz="4400" dirty="0"/>
              <a:t> (WTA, E-Scheme)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949001-23D9-4283-A030-9BF5684D1F1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D2B9A5-7E2A-4223-9C78-7F561FFF3304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57F047-24B7-4B5A-B455-E48F70A99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608" y="1705114"/>
            <a:ext cx="8625206" cy="44283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6876D4-2FAD-425B-8848-F9949D25F87F}"/>
              </a:ext>
            </a:extLst>
          </p:cNvPr>
          <p:cNvSpPr txBox="1"/>
          <p:nvPr/>
        </p:nvSpPr>
        <p:spPr>
          <a:xfrm>
            <a:off x="284064" y="789856"/>
            <a:ext cx="4752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At fixed photon p</a:t>
            </a:r>
            <a:r>
              <a:rPr lang="en-US" sz="2400" baseline="-25000" dirty="0"/>
              <a:t>T</a:t>
            </a:r>
            <a:r>
              <a:rPr lang="en-US" sz="2400" dirty="0"/>
              <a:t>, different jet p</a:t>
            </a:r>
            <a:r>
              <a:rPr lang="en-US" sz="2400" baseline="-25000" dirty="0"/>
              <a:t>T</a:t>
            </a:r>
            <a:r>
              <a:rPr lang="en-US" sz="2400" dirty="0"/>
              <a:t> intervals could be used as a proxy of the degree of quenching of the associated jets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HYBRID model: </a:t>
            </a:r>
            <a:r>
              <a:rPr lang="el-GR" sz="2400" dirty="0"/>
              <a:t>Δ</a:t>
            </a:r>
            <a:r>
              <a:rPr lang="en-US" sz="2400" dirty="0"/>
              <a:t>j sensitive to elastic scattering and insensitive to wake effect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Subjet</a:t>
            </a:r>
            <a:r>
              <a:rPr lang="en-US" sz="2400" dirty="0"/>
              <a:t> multiplicity: sensitive variable based on HYBIRD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5EF53F-19C5-41A0-91F8-F468BCF1750A}"/>
              </a:ext>
            </a:extLst>
          </p:cNvPr>
          <p:cNvSpPr txBox="1"/>
          <p:nvPr/>
        </p:nvSpPr>
        <p:spPr>
          <a:xfrm>
            <a:off x="6404744" y="106859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More quenched jets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279CFA-1686-4BF4-A346-090066F21FD0}"/>
              </a:ext>
            </a:extLst>
          </p:cNvPr>
          <p:cNvSpPr txBox="1"/>
          <p:nvPr/>
        </p:nvSpPr>
        <p:spPr>
          <a:xfrm>
            <a:off x="10249898" y="106318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Less quenched jets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30B229-BA3C-48C2-BDE6-6F0F74E10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112" y="5542384"/>
            <a:ext cx="4107535" cy="17032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A68D21-D23C-486E-9B0C-982386563655}"/>
              </a:ext>
            </a:extLst>
          </p:cNvPr>
          <p:cNvSpPr txBox="1"/>
          <p:nvPr/>
        </p:nvSpPr>
        <p:spPr>
          <a:xfrm>
            <a:off x="8060928" y="6705826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Daniel Pablo, Krishna Rajagopal</a:t>
            </a:r>
          </a:p>
        </p:txBody>
      </p:sp>
    </p:spTree>
    <p:extLst>
      <p:ext uri="{BB962C8B-B14F-4D97-AF65-F5344CB8AC3E}">
        <p14:creationId xmlns:p14="http://schemas.microsoft.com/office/powerpoint/2010/main" val="32440677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1152040-9B72-BE48-8BD1-2C4647EDF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9014" y="1791165"/>
            <a:ext cx="3258770" cy="32587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"/>
            <a:ext cx="13817600" cy="790575"/>
          </a:xfrm>
        </p:spPr>
        <p:txBody>
          <a:bodyPr/>
          <a:lstStyle/>
          <a:p>
            <a:r>
              <a:rPr lang="en-US" dirty="0"/>
              <a:t>High Precision Measurement of HQ Diffusion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CE073F8C-D60B-48F1-9268-A8D1323DD3CB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727389" y="5614392"/>
            <a:ext cx="109501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Study how charm jet hadronized in different collision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Direct observation of charm diffusion with D</a:t>
            </a:r>
            <a:r>
              <a:rPr lang="en-US" sz="2400" baseline="30000" dirty="0"/>
              <a:t>0</a:t>
            </a:r>
            <a:r>
              <a:rPr lang="en-US" sz="2400" dirty="0"/>
              <a:t>-Jet correlation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Together with v</a:t>
            </a:r>
            <a:r>
              <a:rPr lang="en-US" sz="2400" baseline="-25000" dirty="0"/>
              <a:t>2</a:t>
            </a:r>
            <a:r>
              <a:rPr lang="en-US" sz="2400" dirty="0"/>
              <a:t> and R</a:t>
            </a:r>
            <a:r>
              <a:rPr lang="en-US" sz="2400" baseline="-25000" dirty="0"/>
              <a:t>AA</a:t>
            </a:r>
            <a:r>
              <a:rPr lang="en-US" sz="2400" dirty="0"/>
              <a:t> :Strong constraint on the HQ diffusion coefficient </a:t>
            </a:r>
            <a:r>
              <a:rPr lang="en-US" sz="2400" b="1" dirty="0"/>
              <a:t>D</a:t>
            </a:r>
            <a:r>
              <a:rPr lang="en-US" sz="2400" b="1" baseline="-25000" dirty="0"/>
              <a:t>s</a:t>
            </a:r>
          </a:p>
          <a:p>
            <a:endParaRPr lang="en-US" sz="2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7C8942-274C-FF4B-A01B-EC82C8D05B7D}"/>
              </a:ext>
            </a:extLst>
          </p:cNvPr>
          <p:cNvSpPr/>
          <p:nvPr/>
        </p:nvSpPr>
        <p:spPr>
          <a:xfrm>
            <a:off x="10892929" y="2745679"/>
            <a:ext cx="1488479" cy="2921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0289014" y="1161503"/>
            <a:ext cx="3172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</a:t>
            </a:r>
            <a:r>
              <a:rPr lang="en-US" sz="2000" baseline="-25000" dirty="0"/>
              <a:t>s</a:t>
            </a:r>
            <a:r>
              <a:rPr lang="en-US" sz="2000" dirty="0"/>
              <a:t> vs. T</a:t>
            </a:r>
            <a:endParaRPr lang="en-US" sz="2000" b="1" dirty="0"/>
          </a:p>
        </p:txBody>
      </p:sp>
      <p:sp>
        <p:nvSpPr>
          <p:cNvPr id="11" name="Right Arrow 10"/>
          <p:cNvSpPr/>
          <p:nvPr/>
        </p:nvSpPr>
        <p:spPr>
          <a:xfrm>
            <a:off x="10293176" y="1737567"/>
            <a:ext cx="432048" cy="3374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1C1BCD-7122-4DC4-AAD4-16D52B13B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0328" y="1669041"/>
            <a:ext cx="3340138" cy="330847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A794918-EDFB-484A-B4A3-AD112BB151C8}"/>
              </a:ext>
            </a:extLst>
          </p:cNvPr>
          <p:cNvSpPr txBox="1"/>
          <p:nvPr/>
        </p:nvSpPr>
        <p:spPr>
          <a:xfrm>
            <a:off x="2102484" y="1089495"/>
            <a:ext cx="4806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Jet-D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Correlation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335CDB-9B72-4731-B30E-12462A5A10AC}"/>
              </a:ext>
            </a:extLst>
          </p:cNvPr>
          <p:cNvSpPr txBox="1"/>
          <p:nvPr/>
        </p:nvSpPr>
        <p:spPr>
          <a:xfrm>
            <a:off x="5716809" y="1077888"/>
            <a:ext cx="4806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cs typeface="Arial" panose="020B0604020202020204" pitchFamily="34" charset="0"/>
              </a:rPr>
              <a:t>D</a:t>
            </a:r>
            <a:r>
              <a:rPr lang="en-US" sz="2000" baseline="30000" dirty="0">
                <a:cs typeface="Arial" panose="020B0604020202020204" pitchFamily="34" charset="0"/>
              </a:rPr>
              <a:t>0</a:t>
            </a:r>
            <a:r>
              <a:rPr lang="en-US" sz="2000" dirty="0">
                <a:cs typeface="Arial" panose="020B0604020202020204" pitchFamily="34" charset="0"/>
              </a:rPr>
              <a:t> and </a:t>
            </a:r>
            <a:r>
              <a:rPr lang="en-US" sz="2000" dirty="0" err="1">
                <a:cs typeface="Arial" panose="020B0604020202020204" pitchFamily="34" charset="0"/>
              </a:rPr>
              <a:t>Λ</a:t>
            </a:r>
            <a:r>
              <a:rPr lang="en-US" sz="2000" baseline="-25000" dirty="0" err="1">
                <a:cs typeface="Arial" panose="020B0604020202020204" pitchFamily="34" charset="0"/>
              </a:rPr>
              <a:t>c</a:t>
            </a:r>
            <a:r>
              <a:rPr lang="en-US" sz="2000" dirty="0">
                <a:cs typeface="Arial" panose="020B0604020202020204" pitchFamily="34" charset="0"/>
              </a:rPr>
              <a:t> v</a:t>
            </a:r>
            <a:r>
              <a:rPr lang="en-US" sz="2000" baseline="-25000" dirty="0">
                <a:cs typeface="Arial" panose="020B0604020202020204" pitchFamily="34" charset="0"/>
              </a:rPr>
              <a:t>2</a:t>
            </a:r>
            <a:endParaRPr lang="en-US" sz="2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06B5C3-E941-4BA5-BC0E-62BBA6D9BD1D}"/>
              </a:ext>
            </a:extLst>
          </p:cNvPr>
          <p:cNvGrpSpPr/>
          <p:nvPr/>
        </p:nvGrpSpPr>
        <p:grpSpPr>
          <a:xfrm>
            <a:off x="358254" y="4356062"/>
            <a:ext cx="2656420" cy="1906402"/>
            <a:chOff x="364767" y="4311340"/>
            <a:chExt cx="2337325" cy="167740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C8324E8-3D8A-4318-802E-521153CBD837}"/>
                </a:ext>
              </a:extLst>
            </p:cNvPr>
            <p:cNvGrpSpPr/>
            <p:nvPr/>
          </p:nvGrpSpPr>
          <p:grpSpPr>
            <a:xfrm>
              <a:off x="364767" y="4311340"/>
              <a:ext cx="2337325" cy="1677401"/>
              <a:chOff x="9694265" y="1502292"/>
              <a:chExt cx="3435267" cy="2752401"/>
            </a:xfrm>
          </p:grpSpPr>
          <p:pic>
            <p:nvPicPr>
              <p:cNvPr id="27" name="Picture 52">
                <a:extLst>
                  <a:ext uri="{FF2B5EF4-FFF2-40B4-BE49-F238E27FC236}">
                    <a16:creationId xmlns:a16="http://schemas.microsoft.com/office/drawing/2014/main" id="{28E70785-4D8C-4DE9-BDD3-E51B62F339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94265" y="1607164"/>
                <a:ext cx="2162312" cy="2261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8" name="Group 53">
                <a:extLst>
                  <a:ext uri="{FF2B5EF4-FFF2-40B4-BE49-F238E27FC236}">
                    <a16:creationId xmlns:a16="http://schemas.microsoft.com/office/drawing/2014/main" id="{274D8ACD-574D-40D2-BD13-E30EF0ED8D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392254" y="1502292"/>
                <a:ext cx="2737278" cy="2729550"/>
                <a:chOff x="-401408" y="938154"/>
                <a:chExt cx="2754231" cy="2747143"/>
              </a:xfrm>
            </p:grpSpPr>
            <p:grpSp>
              <p:nvGrpSpPr>
                <p:cNvPr id="38" name="Group 32">
                  <a:extLst>
                    <a:ext uri="{FF2B5EF4-FFF2-40B4-BE49-F238E27FC236}">
                      <a16:creationId xmlns:a16="http://schemas.microsoft.com/office/drawing/2014/main" id="{AE78DC24-63BC-4D1E-8B28-21E4D78EEF6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-401408" y="1651455"/>
                  <a:ext cx="1335894" cy="601689"/>
                  <a:chOff x="1819" y="1130"/>
                  <a:chExt cx="1119" cy="504"/>
                </a:xfrm>
              </p:grpSpPr>
              <p:sp>
                <p:nvSpPr>
                  <p:cNvPr id="41" name="Line 8">
                    <a:extLst>
                      <a:ext uri="{FF2B5EF4-FFF2-40B4-BE49-F238E27FC236}">
                        <a16:creationId xmlns:a16="http://schemas.microsoft.com/office/drawing/2014/main" id="{85CB184C-58D1-489F-B49D-ABD86295286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3886234" flipH="1">
                    <a:off x="2028" y="1003"/>
                    <a:ext cx="341" cy="759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  <p:sp>
                <p:nvSpPr>
                  <p:cNvPr id="42" name="Line 9">
                    <a:extLst>
                      <a:ext uri="{FF2B5EF4-FFF2-40B4-BE49-F238E27FC236}">
                        <a16:creationId xmlns:a16="http://schemas.microsoft.com/office/drawing/2014/main" id="{BD2B5FBC-5915-44F6-B3CB-4782D54F49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14686234" flipH="1">
                    <a:off x="2685" y="1112"/>
                    <a:ext cx="86" cy="415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  <p:sp>
                <p:nvSpPr>
                  <p:cNvPr id="43" name="Line 10">
                    <a:extLst>
                      <a:ext uri="{FF2B5EF4-FFF2-40B4-BE49-F238E27FC236}">
                        <a16:creationId xmlns:a16="http://schemas.microsoft.com/office/drawing/2014/main" id="{233810DA-B660-4BE7-8E97-A543391C238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14686234" flipH="1">
                    <a:off x="2752" y="1213"/>
                    <a:ext cx="88" cy="229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  <p:sp>
                <p:nvSpPr>
                  <p:cNvPr id="44" name="Line 11">
                    <a:extLst>
                      <a:ext uri="{FF2B5EF4-FFF2-40B4-BE49-F238E27FC236}">
                        <a16:creationId xmlns:a16="http://schemas.microsoft.com/office/drawing/2014/main" id="{1592276B-C4C9-44D3-A998-642F747746B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14686234" flipH="1">
                    <a:off x="2685" y="1203"/>
                    <a:ext cx="159" cy="34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  <p:sp>
                <p:nvSpPr>
                  <p:cNvPr id="45" name="Freeform 53">
                    <a:extLst>
                      <a:ext uri="{FF2B5EF4-FFF2-40B4-BE49-F238E27FC236}">
                        <a16:creationId xmlns:a16="http://schemas.microsoft.com/office/drawing/2014/main" id="{938ED67C-5705-4C1C-A4CE-1D82FBE157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659790">
                    <a:off x="1835" y="1238"/>
                    <a:ext cx="247" cy="3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w 21600"/>
                      <a:gd name="T35" fmla="*/ 0 h 21600"/>
                      <a:gd name="T36" fmla="*/ 0 w 21600"/>
                      <a:gd name="T37" fmla="*/ 0 h 21600"/>
                      <a:gd name="T38" fmla="*/ 0 w 21600"/>
                      <a:gd name="T39" fmla="*/ 0 h 21600"/>
                      <a:gd name="T40" fmla="*/ 0 w 21600"/>
                      <a:gd name="T41" fmla="*/ 0 h 21600"/>
                      <a:gd name="T42" fmla="*/ 0 w 21600"/>
                      <a:gd name="T43" fmla="*/ 0 h 21600"/>
                      <a:gd name="T44" fmla="*/ 0 w 21600"/>
                      <a:gd name="T45" fmla="*/ 0 h 21600"/>
                      <a:gd name="T46" fmla="*/ 0 w 21600"/>
                      <a:gd name="T47" fmla="*/ 0 h 21600"/>
                      <a:gd name="T48" fmla="*/ 0 w 21600"/>
                      <a:gd name="T49" fmla="*/ 0 h 21600"/>
                      <a:gd name="T50" fmla="*/ 0 w 21600"/>
                      <a:gd name="T51" fmla="*/ 0 h 21600"/>
                      <a:gd name="T52" fmla="*/ 0 w 21600"/>
                      <a:gd name="T53" fmla="*/ 0 h 21600"/>
                      <a:gd name="T54" fmla="*/ 0 w 21600"/>
                      <a:gd name="T55" fmla="*/ 0 h 21600"/>
                      <a:gd name="T56" fmla="*/ 0 w 21600"/>
                      <a:gd name="T57" fmla="*/ 0 h 21600"/>
                      <a:gd name="T58" fmla="*/ 0 w 21600"/>
                      <a:gd name="T59" fmla="*/ 0 h 21600"/>
                      <a:gd name="T60" fmla="*/ 0 w 21600"/>
                      <a:gd name="T61" fmla="*/ 0 h 21600"/>
                      <a:gd name="T62" fmla="*/ 0 w 21600"/>
                      <a:gd name="T63" fmla="*/ 0 h 21600"/>
                      <a:gd name="T64" fmla="*/ 0 w 21600"/>
                      <a:gd name="T65" fmla="*/ 0 h 21600"/>
                      <a:gd name="T66" fmla="*/ 0 w 21600"/>
                      <a:gd name="T67" fmla="*/ 0 h 21600"/>
                      <a:gd name="T68" fmla="*/ 0 w 21600"/>
                      <a:gd name="T69" fmla="*/ 0 h 21600"/>
                      <a:gd name="T70" fmla="*/ 0 w 21600"/>
                      <a:gd name="T71" fmla="*/ 0 h 21600"/>
                      <a:gd name="T72" fmla="*/ 0 w 21600"/>
                      <a:gd name="T73" fmla="*/ 0 h 21600"/>
                      <a:gd name="T74" fmla="*/ 0 w 21600"/>
                      <a:gd name="T75" fmla="*/ 0 h 21600"/>
                      <a:gd name="T76" fmla="*/ 0 w 21600"/>
                      <a:gd name="T77" fmla="*/ 0 h 21600"/>
                      <a:gd name="T78" fmla="*/ 0 w 21600"/>
                      <a:gd name="T79" fmla="*/ 0 h 21600"/>
                      <a:gd name="T80" fmla="*/ 0 w 21600"/>
                      <a:gd name="T81" fmla="*/ 0 h 21600"/>
                      <a:gd name="T82" fmla="*/ 0 w 21600"/>
                      <a:gd name="T83" fmla="*/ 0 h 21600"/>
                      <a:gd name="T84" fmla="*/ 0 w 21600"/>
                      <a:gd name="T85" fmla="*/ 0 h 21600"/>
                      <a:gd name="T86" fmla="*/ 0 w 21600"/>
                      <a:gd name="T87" fmla="*/ 0 h 21600"/>
                      <a:gd name="T88" fmla="*/ 0 w 21600"/>
                      <a:gd name="T89" fmla="*/ 0 h 21600"/>
                      <a:gd name="T90" fmla="*/ 0 w 21600"/>
                      <a:gd name="T91" fmla="*/ 0 h 21600"/>
                      <a:gd name="T92" fmla="*/ 0 w 21600"/>
                      <a:gd name="T93" fmla="*/ 0 h 21600"/>
                      <a:gd name="T94" fmla="*/ 0 w 21600"/>
                      <a:gd name="T95" fmla="*/ 0 h 21600"/>
                      <a:gd name="T96" fmla="*/ 0 w 21600"/>
                      <a:gd name="T97" fmla="*/ 0 h 21600"/>
                      <a:gd name="T98" fmla="*/ 0 w 21600"/>
                      <a:gd name="T99" fmla="*/ 0 h 21600"/>
                      <a:gd name="T100" fmla="*/ 0 w 21600"/>
                      <a:gd name="T101" fmla="*/ 0 h 21600"/>
                      <a:gd name="T102" fmla="*/ 0 w 21600"/>
                      <a:gd name="T103" fmla="*/ 0 h 21600"/>
                      <a:gd name="T104" fmla="*/ 0 w 21600"/>
                      <a:gd name="T105" fmla="*/ 0 h 21600"/>
                      <a:gd name="T106" fmla="*/ 0 w 21600"/>
                      <a:gd name="T107" fmla="*/ 0 h 21600"/>
                      <a:gd name="T108" fmla="*/ 0 w 21600"/>
                      <a:gd name="T109" fmla="*/ 0 h 21600"/>
                      <a:gd name="T110" fmla="*/ 0 w 21600"/>
                      <a:gd name="T111" fmla="*/ 0 h 21600"/>
                      <a:gd name="T112" fmla="*/ 0 w 21600"/>
                      <a:gd name="T113" fmla="*/ 0 h 21600"/>
                      <a:gd name="T114" fmla="*/ 0 w 21600"/>
                      <a:gd name="T115" fmla="*/ 0 h 21600"/>
                      <a:gd name="T116" fmla="*/ 0 w 21600"/>
                      <a:gd name="T117" fmla="*/ 0 h 2160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800"/>
                        </a:moveTo>
                        <a:lnTo>
                          <a:pt x="621" y="6048"/>
                        </a:lnTo>
                        <a:lnTo>
                          <a:pt x="1241" y="3888"/>
                        </a:lnTo>
                        <a:lnTo>
                          <a:pt x="1986" y="1296"/>
                        </a:lnTo>
                        <a:lnTo>
                          <a:pt x="2979" y="432"/>
                        </a:lnTo>
                        <a:lnTo>
                          <a:pt x="3848" y="3888"/>
                        </a:lnTo>
                        <a:lnTo>
                          <a:pt x="4593" y="6912"/>
                        </a:lnTo>
                        <a:lnTo>
                          <a:pt x="4841" y="10368"/>
                        </a:lnTo>
                        <a:lnTo>
                          <a:pt x="5090" y="14256"/>
                        </a:lnTo>
                        <a:lnTo>
                          <a:pt x="4841" y="18144"/>
                        </a:lnTo>
                        <a:lnTo>
                          <a:pt x="3848" y="21600"/>
                        </a:lnTo>
                        <a:lnTo>
                          <a:pt x="2731" y="19008"/>
                        </a:lnTo>
                        <a:lnTo>
                          <a:pt x="3103" y="12960"/>
                        </a:lnTo>
                        <a:lnTo>
                          <a:pt x="3848" y="8640"/>
                        </a:lnTo>
                        <a:lnTo>
                          <a:pt x="4717" y="4320"/>
                        </a:lnTo>
                        <a:lnTo>
                          <a:pt x="5338" y="2592"/>
                        </a:lnTo>
                        <a:lnTo>
                          <a:pt x="6331" y="864"/>
                        </a:lnTo>
                        <a:lnTo>
                          <a:pt x="7324" y="0"/>
                        </a:lnTo>
                        <a:lnTo>
                          <a:pt x="8441" y="1296"/>
                        </a:lnTo>
                        <a:lnTo>
                          <a:pt x="8938" y="4320"/>
                        </a:lnTo>
                        <a:lnTo>
                          <a:pt x="9434" y="7344"/>
                        </a:lnTo>
                        <a:lnTo>
                          <a:pt x="10055" y="11232"/>
                        </a:lnTo>
                        <a:lnTo>
                          <a:pt x="10055" y="15120"/>
                        </a:lnTo>
                        <a:lnTo>
                          <a:pt x="9807" y="19008"/>
                        </a:lnTo>
                        <a:lnTo>
                          <a:pt x="8895" y="21386"/>
                        </a:lnTo>
                        <a:lnTo>
                          <a:pt x="7945" y="18144"/>
                        </a:lnTo>
                        <a:lnTo>
                          <a:pt x="7945" y="14688"/>
                        </a:lnTo>
                        <a:lnTo>
                          <a:pt x="8069" y="10800"/>
                        </a:lnTo>
                        <a:lnTo>
                          <a:pt x="8566" y="6912"/>
                        </a:lnTo>
                        <a:lnTo>
                          <a:pt x="9559" y="5616"/>
                        </a:lnTo>
                        <a:cubicBezTo>
                          <a:pt x="9559" y="5616"/>
                          <a:pt x="10205" y="3090"/>
                          <a:pt x="10428" y="2592"/>
                        </a:cubicBezTo>
                        <a:cubicBezTo>
                          <a:pt x="10619" y="2162"/>
                          <a:pt x="11421" y="1296"/>
                          <a:pt x="11421" y="1296"/>
                        </a:cubicBezTo>
                        <a:lnTo>
                          <a:pt x="12166" y="432"/>
                        </a:lnTo>
                        <a:lnTo>
                          <a:pt x="13283" y="864"/>
                        </a:lnTo>
                        <a:lnTo>
                          <a:pt x="13761" y="3286"/>
                        </a:lnTo>
                        <a:lnTo>
                          <a:pt x="14400" y="6480"/>
                        </a:lnTo>
                        <a:lnTo>
                          <a:pt x="14524" y="9072"/>
                        </a:lnTo>
                        <a:lnTo>
                          <a:pt x="14768" y="12336"/>
                        </a:lnTo>
                        <a:lnTo>
                          <a:pt x="14772" y="16848"/>
                        </a:lnTo>
                        <a:lnTo>
                          <a:pt x="13761" y="21386"/>
                        </a:lnTo>
                        <a:lnTo>
                          <a:pt x="12662" y="15984"/>
                        </a:lnTo>
                        <a:lnTo>
                          <a:pt x="12586" y="12336"/>
                        </a:lnTo>
                        <a:lnTo>
                          <a:pt x="13407" y="9072"/>
                        </a:lnTo>
                        <a:lnTo>
                          <a:pt x="14648" y="3024"/>
                        </a:lnTo>
                        <a:lnTo>
                          <a:pt x="15766" y="1728"/>
                        </a:lnTo>
                        <a:lnTo>
                          <a:pt x="16634" y="2592"/>
                        </a:lnTo>
                        <a:lnTo>
                          <a:pt x="17752" y="3456"/>
                        </a:lnTo>
                        <a:lnTo>
                          <a:pt x="18993" y="6912"/>
                        </a:lnTo>
                        <a:lnTo>
                          <a:pt x="19969" y="12336"/>
                        </a:lnTo>
                        <a:lnTo>
                          <a:pt x="19969" y="15839"/>
                        </a:lnTo>
                        <a:lnTo>
                          <a:pt x="18962" y="18758"/>
                        </a:lnTo>
                        <a:lnTo>
                          <a:pt x="18291" y="21386"/>
                        </a:lnTo>
                        <a:lnTo>
                          <a:pt x="16613" y="15839"/>
                        </a:lnTo>
                        <a:cubicBezTo>
                          <a:pt x="16613" y="15839"/>
                          <a:pt x="16469" y="11834"/>
                          <a:pt x="16613" y="10876"/>
                        </a:cubicBezTo>
                        <a:cubicBezTo>
                          <a:pt x="16807" y="9590"/>
                          <a:pt x="18372" y="6048"/>
                          <a:pt x="18372" y="6048"/>
                        </a:cubicBezTo>
                        <a:lnTo>
                          <a:pt x="18993" y="2160"/>
                        </a:lnTo>
                        <a:lnTo>
                          <a:pt x="19986" y="3456"/>
                        </a:lnTo>
                        <a:lnTo>
                          <a:pt x="20855" y="6048"/>
                        </a:lnTo>
                        <a:lnTo>
                          <a:pt x="21600" y="10800"/>
                        </a:lnTo>
                      </a:path>
                    </a:pathLst>
                  </a:custGeom>
                  <a:noFill/>
                  <a:ln w="12700" cap="flat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46" name="Freeform 54">
                    <a:extLst>
                      <a:ext uri="{FF2B5EF4-FFF2-40B4-BE49-F238E27FC236}">
                        <a16:creationId xmlns:a16="http://schemas.microsoft.com/office/drawing/2014/main" id="{D442B9D1-D571-4A7F-90FB-47527AE05B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6232401">
                    <a:off x="1823" y="1503"/>
                    <a:ext cx="239" cy="2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w 21600"/>
                      <a:gd name="T35" fmla="*/ 0 h 21600"/>
                      <a:gd name="T36" fmla="*/ 0 w 21600"/>
                      <a:gd name="T37" fmla="*/ 0 h 21600"/>
                      <a:gd name="T38" fmla="*/ 0 w 21600"/>
                      <a:gd name="T39" fmla="*/ 0 h 21600"/>
                      <a:gd name="T40" fmla="*/ 0 w 21600"/>
                      <a:gd name="T41" fmla="*/ 0 h 21600"/>
                      <a:gd name="T42" fmla="*/ 0 w 21600"/>
                      <a:gd name="T43" fmla="*/ 0 h 21600"/>
                      <a:gd name="T44" fmla="*/ 0 w 21600"/>
                      <a:gd name="T45" fmla="*/ 0 h 21600"/>
                      <a:gd name="T46" fmla="*/ 0 w 21600"/>
                      <a:gd name="T47" fmla="*/ 0 h 21600"/>
                      <a:gd name="T48" fmla="*/ 0 w 21600"/>
                      <a:gd name="T49" fmla="*/ 0 h 21600"/>
                      <a:gd name="T50" fmla="*/ 0 w 21600"/>
                      <a:gd name="T51" fmla="*/ 0 h 21600"/>
                      <a:gd name="T52" fmla="*/ 0 w 21600"/>
                      <a:gd name="T53" fmla="*/ 0 h 21600"/>
                      <a:gd name="T54" fmla="*/ 0 w 21600"/>
                      <a:gd name="T55" fmla="*/ 0 h 21600"/>
                      <a:gd name="T56" fmla="*/ 0 w 21600"/>
                      <a:gd name="T57" fmla="*/ 0 h 21600"/>
                      <a:gd name="T58" fmla="*/ 0 w 21600"/>
                      <a:gd name="T59" fmla="*/ 0 h 21600"/>
                      <a:gd name="T60" fmla="*/ 0 w 21600"/>
                      <a:gd name="T61" fmla="*/ 0 h 21600"/>
                      <a:gd name="T62" fmla="*/ 0 w 21600"/>
                      <a:gd name="T63" fmla="*/ 0 h 21600"/>
                      <a:gd name="T64" fmla="*/ 0 w 21600"/>
                      <a:gd name="T65" fmla="*/ 0 h 21600"/>
                      <a:gd name="T66" fmla="*/ 0 w 21600"/>
                      <a:gd name="T67" fmla="*/ 0 h 21600"/>
                      <a:gd name="T68" fmla="*/ 0 w 21600"/>
                      <a:gd name="T69" fmla="*/ 0 h 21600"/>
                      <a:gd name="T70" fmla="*/ 0 w 21600"/>
                      <a:gd name="T71" fmla="*/ 0 h 21600"/>
                      <a:gd name="T72" fmla="*/ 0 w 21600"/>
                      <a:gd name="T73" fmla="*/ 0 h 21600"/>
                      <a:gd name="T74" fmla="*/ 0 w 21600"/>
                      <a:gd name="T75" fmla="*/ 0 h 21600"/>
                      <a:gd name="T76" fmla="*/ 0 w 21600"/>
                      <a:gd name="T77" fmla="*/ 0 h 21600"/>
                      <a:gd name="T78" fmla="*/ 0 w 21600"/>
                      <a:gd name="T79" fmla="*/ 0 h 21600"/>
                      <a:gd name="T80" fmla="*/ 0 w 21600"/>
                      <a:gd name="T81" fmla="*/ 0 h 21600"/>
                      <a:gd name="T82" fmla="*/ 0 w 21600"/>
                      <a:gd name="T83" fmla="*/ 0 h 21600"/>
                      <a:gd name="T84" fmla="*/ 0 w 21600"/>
                      <a:gd name="T85" fmla="*/ 0 h 21600"/>
                      <a:gd name="T86" fmla="*/ 0 w 21600"/>
                      <a:gd name="T87" fmla="*/ 0 h 21600"/>
                      <a:gd name="T88" fmla="*/ 0 w 21600"/>
                      <a:gd name="T89" fmla="*/ 0 h 21600"/>
                      <a:gd name="T90" fmla="*/ 0 w 21600"/>
                      <a:gd name="T91" fmla="*/ 0 h 21600"/>
                      <a:gd name="T92" fmla="*/ 0 w 21600"/>
                      <a:gd name="T93" fmla="*/ 0 h 21600"/>
                      <a:gd name="T94" fmla="*/ 0 w 21600"/>
                      <a:gd name="T95" fmla="*/ 0 h 21600"/>
                      <a:gd name="T96" fmla="*/ 0 w 21600"/>
                      <a:gd name="T97" fmla="*/ 0 h 21600"/>
                      <a:gd name="T98" fmla="*/ 0 w 21600"/>
                      <a:gd name="T99" fmla="*/ 0 h 21600"/>
                      <a:gd name="T100" fmla="*/ 0 w 21600"/>
                      <a:gd name="T101" fmla="*/ 0 h 21600"/>
                      <a:gd name="T102" fmla="*/ 0 w 21600"/>
                      <a:gd name="T103" fmla="*/ 0 h 21600"/>
                      <a:gd name="T104" fmla="*/ 0 w 21600"/>
                      <a:gd name="T105" fmla="*/ 0 h 21600"/>
                      <a:gd name="T106" fmla="*/ 0 w 21600"/>
                      <a:gd name="T107" fmla="*/ 0 h 21600"/>
                      <a:gd name="T108" fmla="*/ 0 w 21600"/>
                      <a:gd name="T109" fmla="*/ 0 h 21600"/>
                      <a:gd name="T110" fmla="*/ 0 w 21600"/>
                      <a:gd name="T111" fmla="*/ 0 h 21600"/>
                      <a:gd name="T112" fmla="*/ 0 w 21600"/>
                      <a:gd name="T113" fmla="*/ 0 h 21600"/>
                      <a:gd name="T114" fmla="*/ 0 w 21600"/>
                      <a:gd name="T115" fmla="*/ 0 h 21600"/>
                      <a:gd name="T116" fmla="*/ 0 w 21600"/>
                      <a:gd name="T117" fmla="*/ 0 h 2160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800"/>
                        </a:moveTo>
                        <a:lnTo>
                          <a:pt x="621" y="6048"/>
                        </a:lnTo>
                        <a:lnTo>
                          <a:pt x="1241" y="3888"/>
                        </a:lnTo>
                        <a:lnTo>
                          <a:pt x="1986" y="1296"/>
                        </a:lnTo>
                        <a:lnTo>
                          <a:pt x="2979" y="432"/>
                        </a:lnTo>
                        <a:lnTo>
                          <a:pt x="3848" y="3888"/>
                        </a:lnTo>
                        <a:lnTo>
                          <a:pt x="4593" y="6912"/>
                        </a:lnTo>
                        <a:lnTo>
                          <a:pt x="4841" y="10368"/>
                        </a:lnTo>
                        <a:lnTo>
                          <a:pt x="5090" y="14256"/>
                        </a:lnTo>
                        <a:lnTo>
                          <a:pt x="4841" y="18144"/>
                        </a:lnTo>
                        <a:lnTo>
                          <a:pt x="3848" y="21600"/>
                        </a:lnTo>
                        <a:lnTo>
                          <a:pt x="2731" y="19008"/>
                        </a:lnTo>
                        <a:lnTo>
                          <a:pt x="3103" y="12960"/>
                        </a:lnTo>
                        <a:lnTo>
                          <a:pt x="3848" y="8640"/>
                        </a:lnTo>
                        <a:lnTo>
                          <a:pt x="4717" y="4320"/>
                        </a:lnTo>
                        <a:lnTo>
                          <a:pt x="5338" y="2592"/>
                        </a:lnTo>
                        <a:lnTo>
                          <a:pt x="6331" y="864"/>
                        </a:lnTo>
                        <a:lnTo>
                          <a:pt x="7324" y="0"/>
                        </a:lnTo>
                        <a:lnTo>
                          <a:pt x="8441" y="1296"/>
                        </a:lnTo>
                        <a:lnTo>
                          <a:pt x="8938" y="4320"/>
                        </a:lnTo>
                        <a:lnTo>
                          <a:pt x="9434" y="7344"/>
                        </a:lnTo>
                        <a:lnTo>
                          <a:pt x="10055" y="11232"/>
                        </a:lnTo>
                        <a:lnTo>
                          <a:pt x="10055" y="15120"/>
                        </a:lnTo>
                        <a:lnTo>
                          <a:pt x="9807" y="19008"/>
                        </a:lnTo>
                        <a:lnTo>
                          <a:pt x="8895" y="21386"/>
                        </a:lnTo>
                        <a:lnTo>
                          <a:pt x="7945" y="18144"/>
                        </a:lnTo>
                        <a:lnTo>
                          <a:pt x="7945" y="14688"/>
                        </a:lnTo>
                        <a:lnTo>
                          <a:pt x="8069" y="10800"/>
                        </a:lnTo>
                        <a:lnTo>
                          <a:pt x="8566" y="6912"/>
                        </a:lnTo>
                        <a:lnTo>
                          <a:pt x="9559" y="5616"/>
                        </a:lnTo>
                        <a:cubicBezTo>
                          <a:pt x="9559" y="5616"/>
                          <a:pt x="10205" y="3090"/>
                          <a:pt x="10428" y="2592"/>
                        </a:cubicBezTo>
                        <a:cubicBezTo>
                          <a:pt x="10619" y="2162"/>
                          <a:pt x="11421" y="1296"/>
                          <a:pt x="11421" y="1296"/>
                        </a:cubicBezTo>
                        <a:lnTo>
                          <a:pt x="12166" y="432"/>
                        </a:lnTo>
                        <a:lnTo>
                          <a:pt x="13283" y="864"/>
                        </a:lnTo>
                        <a:lnTo>
                          <a:pt x="13761" y="3286"/>
                        </a:lnTo>
                        <a:lnTo>
                          <a:pt x="14400" y="6480"/>
                        </a:lnTo>
                        <a:lnTo>
                          <a:pt x="14524" y="9072"/>
                        </a:lnTo>
                        <a:lnTo>
                          <a:pt x="14768" y="12336"/>
                        </a:lnTo>
                        <a:lnTo>
                          <a:pt x="14772" y="16848"/>
                        </a:lnTo>
                        <a:lnTo>
                          <a:pt x="13761" y="21386"/>
                        </a:lnTo>
                        <a:lnTo>
                          <a:pt x="12662" y="15984"/>
                        </a:lnTo>
                        <a:lnTo>
                          <a:pt x="12586" y="12336"/>
                        </a:lnTo>
                        <a:lnTo>
                          <a:pt x="13407" y="9072"/>
                        </a:lnTo>
                        <a:lnTo>
                          <a:pt x="14648" y="3024"/>
                        </a:lnTo>
                        <a:lnTo>
                          <a:pt x="15766" y="1728"/>
                        </a:lnTo>
                        <a:lnTo>
                          <a:pt x="16634" y="2592"/>
                        </a:lnTo>
                        <a:lnTo>
                          <a:pt x="17752" y="3456"/>
                        </a:lnTo>
                        <a:lnTo>
                          <a:pt x="18993" y="6912"/>
                        </a:lnTo>
                        <a:lnTo>
                          <a:pt x="19969" y="12336"/>
                        </a:lnTo>
                        <a:lnTo>
                          <a:pt x="19969" y="15839"/>
                        </a:lnTo>
                        <a:lnTo>
                          <a:pt x="18962" y="18758"/>
                        </a:lnTo>
                        <a:lnTo>
                          <a:pt x="18291" y="21386"/>
                        </a:lnTo>
                        <a:lnTo>
                          <a:pt x="16613" y="15839"/>
                        </a:lnTo>
                        <a:cubicBezTo>
                          <a:pt x="16613" y="15839"/>
                          <a:pt x="16469" y="11834"/>
                          <a:pt x="16613" y="10876"/>
                        </a:cubicBezTo>
                        <a:cubicBezTo>
                          <a:pt x="16807" y="9590"/>
                          <a:pt x="18372" y="6048"/>
                          <a:pt x="18372" y="6048"/>
                        </a:cubicBezTo>
                        <a:lnTo>
                          <a:pt x="18993" y="2160"/>
                        </a:lnTo>
                        <a:lnTo>
                          <a:pt x="19986" y="3456"/>
                        </a:lnTo>
                        <a:lnTo>
                          <a:pt x="20855" y="6048"/>
                        </a:lnTo>
                        <a:lnTo>
                          <a:pt x="21600" y="10800"/>
                        </a:lnTo>
                      </a:path>
                    </a:pathLst>
                  </a:custGeom>
                  <a:noFill/>
                  <a:ln w="12700" cap="flat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  <p:sp>
                <p:nvSpPr>
                  <p:cNvPr id="47" name="Freeform 55">
                    <a:extLst>
                      <a:ext uri="{FF2B5EF4-FFF2-40B4-BE49-F238E27FC236}">
                        <a16:creationId xmlns:a16="http://schemas.microsoft.com/office/drawing/2014/main" id="{6D8538D2-0C73-4FD9-BC4F-96193375FF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422039">
                    <a:off x="2097" y="1257"/>
                    <a:ext cx="242" cy="2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w 21600"/>
                      <a:gd name="T35" fmla="*/ 0 h 21600"/>
                      <a:gd name="T36" fmla="*/ 0 w 21600"/>
                      <a:gd name="T37" fmla="*/ 0 h 21600"/>
                      <a:gd name="T38" fmla="*/ 0 w 21600"/>
                      <a:gd name="T39" fmla="*/ 0 h 21600"/>
                      <a:gd name="T40" fmla="*/ 0 w 21600"/>
                      <a:gd name="T41" fmla="*/ 0 h 21600"/>
                      <a:gd name="T42" fmla="*/ 0 w 21600"/>
                      <a:gd name="T43" fmla="*/ 0 h 21600"/>
                      <a:gd name="T44" fmla="*/ 0 w 21600"/>
                      <a:gd name="T45" fmla="*/ 0 h 21600"/>
                      <a:gd name="T46" fmla="*/ 0 w 21600"/>
                      <a:gd name="T47" fmla="*/ 0 h 21600"/>
                      <a:gd name="T48" fmla="*/ 0 w 21600"/>
                      <a:gd name="T49" fmla="*/ 0 h 21600"/>
                      <a:gd name="T50" fmla="*/ 0 w 21600"/>
                      <a:gd name="T51" fmla="*/ 0 h 21600"/>
                      <a:gd name="T52" fmla="*/ 0 w 21600"/>
                      <a:gd name="T53" fmla="*/ 0 h 21600"/>
                      <a:gd name="T54" fmla="*/ 0 w 21600"/>
                      <a:gd name="T55" fmla="*/ 0 h 21600"/>
                      <a:gd name="T56" fmla="*/ 0 w 21600"/>
                      <a:gd name="T57" fmla="*/ 0 h 21600"/>
                      <a:gd name="T58" fmla="*/ 0 w 21600"/>
                      <a:gd name="T59" fmla="*/ 0 h 21600"/>
                      <a:gd name="T60" fmla="*/ 0 w 21600"/>
                      <a:gd name="T61" fmla="*/ 0 h 21600"/>
                      <a:gd name="T62" fmla="*/ 0 w 21600"/>
                      <a:gd name="T63" fmla="*/ 0 h 21600"/>
                      <a:gd name="T64" fmla="*/ 0 w 21600"/>
                      <a:gd name="T65" fmla="*/ 0 h 21600"/>
                      <a:gd name="T66" fmla="*/ 0 w 21600"/>
                      <a:gd name="T67" fmla="*/ 0 h 21600"/>
                      <a:gd name="T68" fmla="*/ 0 w 21600"/>
                      <a:gd name="T69" fmla="*/ 0 h 21600"/>
                      <a:gd name="T70" fmla="*/ 0 w 21600"/>
                      <a:gd name="T71" fmla="*/ 0 h 21600"/>
                      <a:gd name="T72" fmla="*/ 0 w 21600"/>
                      <a:gd name="T73" fmla="*/ 0 h 21600"/>
                      <a:gd name="T74" fmla="*/ 0 w 21600"/>
                      <a:gd name="T75" fmla="*/ 0 h 21600"/>
                      <a:gd name="T76" fmla="*/ 0 w 21600"/>
                      <a:gd name="T77" fmla="*/ 0 h 21600"/>
                      <a:gd name="T78" fmla="*/ 0 w 21600"/>
                      <a:gd name="T79" fmla="*/ 0 h 21600"/>
                      <a:gd name="T80" fmla="*/ 0 w 21600"/>
                      <a:gd name="T81" fmla="*/ 0 h 21600"/>
                      <a:gd name="T82" fmla="*/ 0 w 21600"/>
                      <a:gd name="T83" fmla="*/ 0 h 21600"/>
                      <a:gd name="T84" fmla="*/ 0 w 21600"/>
                      <a:gd name="T85" fmla="*/ 0 h 21600"/>
                      <a:gd name="T86" fmla="*/ 0 w 21600"/>
                      <a:gd name="T87" fmla="*/ 0 h 21600"/>
                      <a:gd name="T88" fmla="*/ 0 w 21600"/>
                      <a:gd name="T89" fmla="*/ 0 h 21600"/>
                      <a:gd name="T90" fmla="*/ 0 w 21600"/>
                      <a:gd name="T91" fmla="*/ 0 h 21600"/>
                      <a:gd name="T92" fmla="*/ 0 w 21600"/>
                      <a:gd name="T93" fmla="*/ 0 h 21600"/>
                      <a:gd name="T94" fmla="*/ 0 w 21600"/>
                      <a:gd name="T95" fmla="*/ 0 h 21600"/>
                      <a:gd name="T96" fmla="*/ 0 w 21600"/>
                      <a:gd name="T97" fmla="*/ 0 h 21600"/>
                      <a:gd name="T98" fmla="*/ 0 w 21600"/>
                      <a:gd name="T99" fmla="*/ 0 h 21600"/>
                      <a:gd name="T100" fmla="*/ 0 w 21600"/>
                      <a:gd name="T101" fmla="*/ 0 h 21600"/>
                      <a:gd name="T102" fmla="*/ 0 w 21600"/>
                      <a:gd name="T103" fmla="*/ 0 h 21600"/>
                      <a:gd name="T104" fmla="*/ 0 w 21600"/>
                      <a:gd name="T105" fmla="*/ 0 h 21600"/>
                      <a:gd name="T106" fmla="*/ 0 w 21600"/>
                      <a:gd name="T107" fmla="*/ 0 h 21600"/>
                      <a:gd name="T108" fmla="*/ 0 w 21600"/>
                      <a:gd name="T109" fmla="*/ 0 h 21600"/>
                      <a:gd name="T110" fmla="*/ 0 w 21600"/>
                      <a:gd name="T111" fmla="*/ 0 h 21600"/>
                      <a:gd name="T112" fmla="*/ 0 w 21600"/>
                      <a:gd name="T113" fmla="*/ 0 h 21600"/>
                      <a:gd name="T114" fmla="*/ 0 w 21600"/>
                      <a:gd name="T115" fmla="*/ 0 h 21600"/>
                      <a:gd name="T116" fmla="*/ 0 w 21600"/>
                      <a:gd name="T117" fmla="*/ 0 h 2160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800"/>
                        </a:moveTo>
                        <a:lnTo>
                          <a:pt x="621" y="6048"/>
                        </a:lnTo>
                        <a:lnTo>
                          <a:pt x="1241" y="3888"/>
                        </a:lnTo>
                        <a:lnTo>
                          <a:pt x="1986" y="1296"/>
                        </a:lnTo>
                        <a:lnTo>
                          <a:pt x="2979" y="432"/>
                        </a:lnTo>
                        <a:lnTo>
                          <a:pt x="3848" y="3888"/>
                        </a:lnTo>
                        <a:lnTo>
                          <a:pt x="4593" y="6912"/>
                        </a:lnTo>
                        <a:lnTo>
                          <a:pt x="4841" y="10368"/>
                        </a:lnTo>
                        <a:lnTo>
                          <a:pt x="5090" y="14256"/>
                        </a:lnTo>
                        <a:lnTo>
                          <a:pt x="4841" y="18144"/>
                        </a:lnTo>
                        <a:lnTo>
                          <a:pt x="3848" y="21600"/>
                        </a:lnTo>
                        <a:lnTo>
                          <a:pt x="2731" y="19008"/>
                        </a:lnTo>
                        <a:lnTo>
                          <a:pt x="3103" y="12960"/>
                        </a:lnTo>
                        <a:lnTo>
                          <a:pt x="3848" y="8640"/>
                        </a:lnTo>
                        <a:lnTo>
                          <a:pt x="4717" y="4320"/>
                        </a:lnTo>
                        <a:lnTo>
                          <a:pt x="5338" y="2592"/>
                        </a:lnTo>
                        <a:lnTo>
                          <a:pt x="6331" y="864"/>
                        </a:lnTo>
                        <a:lnTo>
                          <a:pt x="7324" y="0"/>
                        </a:lnTo>
                        <a:lnTo>
                          <a:pt x="8441" y="1296"/>
                        </a:lnTo>
                        <a:lnTo>
                          <a:pt x="8938" y="4320"/>
                        </a:lnTo>
                        <a:lnTo>
                          <a:pt x="9434" y="7344"/>
                        </a:lnTo>
                        <a:lnTo>
                          <a:pt x="10055" y="11232"/>
                        </a:lnTo>
                        <a:lnTo>
                          <a:pt x="10055" y="15120"/>
                        </a:lnTo>
                        <a:lnTo>
                          <a:pt x="9807" y="19008"/>
                        </a:lnTo>
                        <a:lnTo>
                          <a:pt x="8895" y="21386"/>
                        </a:lnTo>
                        <a:lnTo>
                          <a:pt x="7945" y="18144"/>
                        </a:lnTo>
                        <a:lnTo>
                          <a:pt x="7945" y="14688"/>
                        </a:lnTo>
                        <a:lnTo>
                          <a:pt x="8069" y="10800"/>
                        </a:lnTo>
                        <a:lnTo>
                          <a:pt x="8566" y="6912"/>
                        </a:lnTo>
                        <a:lnTo>
                          <a:pt x="9559" y="5616"/>
                        </a:lnTo>
                        <a:cubicBezTo>
                          <a:pt x="9559" y="5616"/>
                          <a:pt x="10205" y="3090"/>
                          <a:pt x="10428" y="2592"/>
                        </a:cubicBezTo>
                        <a:cubicBezTo>
                          <a:pt x="10619" y="2162"/>
                          <a:pt x="11421" y="1296"/>
                          <a:pt x="11421" y="1296"/>
                        </a:cubicBezTo>
                        <a:lnTo>
                          <a:pt x="12166" y="432"/>
                        </a:lnTo>
                        <a:lnTo>
                          <a:pt x="13283" y="864"/>
                        </a:lnTo>
                        <a:lnTo>
                          <a:pt x="13761" y="3286"/>
                        </a:lnTo>
                        <a:lnTo>
                          <a:pt x="14400" y="6480"/>
                        </a:lnTo>
                        <a:lnTo>
                          <a:pt x="14524" y="9072"/>
                        </a:lnTo>
                        <a:lnTo>
                          <a:pt x="14768" y="12336"/>
                        </a:lnTo>
                        <a:lnTo>
                          <a:pt x="14772" y="16848"/>
                        </a:lnTo>
                        <a:lnTo>
                          <a:pt x="13761" y="21386"/>
                        </a:lnTo>
                        <a:lnTo>
                          <a:pt x="12662" y="15984"/>
                        </a:lnTo>
                        <a:lnTo>
                          <a:pt x="12586" y="12336"/>
                        </a:lnTo>
                        <a:lnTo>
                          <a:pt x="13407" y="9072"/>
                        </a:lnTo>
                        <a:lnTo>
                          <a:pt x="14648" y="3024"/>
                        </a:lnTo>
                        <a:lnTo>
                          <a:pt x="15766" y="1728"/>
                        </a:lnTo>
                        <a:lnTo>
                          <a:pt x="16634" y="2592"/>
                        </a:lnTo>
                        <a:lnTo>
                          <a:pt x="17752" y="3456"/>
                        </a:lnTo>
                        <a:lnTo>
                          <a:pt x="18993" y="6912"/>
                        </a:lnTo>
                        <a:lnTo>
                          <a:pt x="19969" y="12336"/>
                        </a:lnTo>
                        <a:lnTo>
                          <a:pt x="19969" y="15839"/>
                        </a:lnTo>
                        <a:lnTo>
                          <a:pt x="18962" y="18758"/>
                        </a:lnTo>
                        <a:lnTo>
                          <a:pt x="18291" y="21386"/>
                        </a:lnTo>
                        <a:lnTo>
                          <a:pt x="16613" y="15839"/>
                        </a:lnTo>
                        <a:cubicBezTo>
                          <a:pt x="16613" y="15839"/>
                          <a:pt x="16469" y="11834"/>
                          <a:pt x="16613" y="10876"/>
                        </a:cubicBezTo>
                        <a:cubicBezTo>
                          <a:pt x="16807" y="9590"/>
                          <a:pt x="18372" y="6048"/>
                          <a:pt x="18372" y="6048"/>
                        </a:cubicBezTo>
                        <a:lnTo>
                          <a:pt x="18993" y="2160"/>
                        </a:lnTo>
                        <a:lnTo>
                          <a:pt x="19986" y="3456"/>
                        </a:lnTo>
                        <a:lnTo>
                          <a:pt x="20855" y="6048"/>
                        </a:lnTo>
                        <a:lnTo>
                          <a:pt x="21600" y="10800"/>
                        </a:lnTo>
                      </a:path>
                    </a:pathLst>
                  </a:custGeom>
                  <a:noFill/>
                  <a:ln w="12700" cap="flat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48" name="Freeform 56">
                    <a:extLst>
                      <a:ext uri="{FF2B5EF4-FFF2-40B4-BE49-F238E27FC236}">
                        <a16:creationId xmlns:a16="http://schemas.microsoft.com/office/drawing/2014/main" id="{3FB9604B-C5E7-4FB7-85D8-D2EC6BCA27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5715723">
                    <a:off x="2004" y="1481"/>
                    <a:ext cx="242" cy="2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w 21600"/>
                      <a:gd name="T35" fmla="*/ 0 h 21600"/>
                      <a:gd name="T36" fmla="*/ 0 w 21600"/>
                      <a:gd name="T37" fmla="*/ 0 h 21600"/>
                      <a:gd name="T38" fmla="*/ 0 w 21600"/>
                      <a:gd name="T39" fmla="*/ 0 h 21600"/>
                      <a:gd name="T40" fmla="*/ 0 w 21600"/>
                      <a:gd name="T41" fmla="*/ 0 h 21600"/>
                      <a:gd name="T42" fmla="*/ 0 w 21600"/>
                      <a:gd name="T43" fmla="*/ 0 h 21600"/>
                      <a:gd name="T44" fmla="*/ 0 w 21600"/>
                      <a:gd name="T45" fmla="*/ 0 h 21600"/>
                      <a:gd name="T46" fmla="*/ 0 w 21600"/>
                      <a:gd name="T47" fmla="*/ 0 h 21600"/>
                      <a:gd name="T48" fmla="*/ 0 w 21600"/>
                      <a:gd name="T49" fmla="*/ 0 h 21600"/>
                      <a:gd name="T50" fmla="*/ 0 w 21600"/>
                      <a:gd name="T51" fmla="*/ 0 h 21600"/>
                      <a:gd name="T52" fmla="*/ 0 w 21600"/>
                      <a:gd name="T53" fmla="*/ 0 h 21600"/>
                      <a:gd name="T54" fmla="*/ 0 w 21600"/>
                      <a:gd name="T55" fmla="*/ 0 h 21600"/>
                      <a:gd name="T56" fmla="*/ 0 w 21600"/>
                      <a:gd name="T57" fmla="*/ 0 h 21600"/>
                      <a:gd name="T58" fmla="*/ 0 w 21600"/>
                      <a:gd name="T59" fmla="*/ 0 h 21600"/>
                      <a:gd name="T60" fmla="*/ 0 w 21600"/>
                      <a:gd name="T61" fmla="*/ 0 h 21600"/>
                      <a:gd name="T62" fmla="*/ 0 w 21600"/>
                      <a:gd name="T63" fmla="*/ 0 h 21600"/>
                      <a:gd name="T64" fmla="*/ 0 w 21600"/>
                      <a:gd name="T65" fmla="*/ 0 h 21600"/>
                      <a:gd name="T66" fmla="*/ 0 w 21600"/>
                      <a:gd name="T67" fmla="*/ 0 h 21600"/>
                      <a:gd name="T68" fmla="*/ 0 w 21600"/>
                      <a:gd name="T69" fmla="*/ 0 h 21600"/>
                      <a:gd name="T70" fmla="*/ 0 w 21600"/>
                      <a:gd name="T71" fmla="*/ 0 h 21600"/>
                      <a:gd name="T72" fmla="*/ 0 w 21600"/>
                      <a:gd name="T73" fmla="*/ 0 h 21600"/>
                      <a:gd name="T74" fmla="*/ 0 w 21600"/>
                      <a:gd name="T75" fmla="*/ 0 h 21600"/>
                      <a:gd name="T76" fmla="*/ 0 w 21600"/>
                      <a:gd name="T77" fmla="*/ 0 h 21600"/>
                      <a:gd name="T78" fmla="*/ 0 w 21600"/>
                      <a:gd name="T79" fmla="*/ 0 h 21600"/>
                      <a:gd name="T80" fmla="*/ 0 w 21600"/>
                      <a:gd name="T81" fmla="*/ 0 h 21600"/>
                      <a:gd name="T82" fmla="*/ 0 w 21600"/>
                      <a:gd name="T83" fmla="*/ 0 h 21600"/>
                      <a:gd name="T84" fmla="*/ 0 w 21600"/>
                      <a:gd name="T85" fmla="*/ 0 h 21600"/>
                      <a:gd name="T86" fmla="*/ 0 w 21600"/>
                      <a:gd name="T87" fmla="*/ 0 h 21600"/>
                      <a:gd name="T88" fmla="*/ 0 w 21600"/>
                      <a:gd name="T89" fmla="*/ 0 h 21600"/>
                      <a:gd name="T90" fmla="*/ 0 w 21600"/>
                      <a:gd name="T91" fmla="*/ 0 h 21600"/>
                      <a:gd name="T92" fmla="*/ 0 w 21600"/>
                      <a:gd name="T93" fmla="*/ 0 h 21600"/>
                      <a:gd name="T94" fmla="*/ 0 w 21600"/>
                      <a:gd name="T95" fmla="*/ 0 h 21600"/>
                      <a:gd name="T96" fmla="*/ 0 w 21600"/>
                      <a:gd name="T97" fmla="*/ 0 h 21600"/>
                      <a:gd name="T98" fmla="*/ 0 w 21600"/>
                      <a:gd name="T99" fmla="*/ 0 h 21600"/>
                      <a:gd name="T100" fmla="*/ 0 w 21600"/>
                      <a:gd name="T101" fmla="*/ 0 h 21600"/>
                      <a:gd name="T102" fmla="*/ 0 w 21600"/>
                      <a:gd name="T103" fmla="*/ 0 h 21600"/>
                      <a:gd name="T104" fmla="*/ 0 w 21600"/>
                      <a:gd name="T105" fmla="*/ 0 h 21600"/>
                      <a:gd name="T106" fmla="*/ 0 w 21600"/>
                      <a:gd name="T107" fmla="*/ 0 h 21600"/>
                      <a:gd name="T108" fmla="*/ 0 w 21600"/>
                      <a:gd name="T109" fmla="*/ 0 h 21600"/>
                      <a:gd name="T110" fmla="*/ 0 w 21600"/>
                      <a:gd name="T111" fmla="*/ 0 h 21600"/>
                      <a:gd name="T112" fmla="*/ 0 w 21600"/>
                      <a:gd name="T113" fmla="*/ 0 h 21600"/>
                      <a:gd name="T114" fmla="*/ 0 w 21600"/>
                      <a:gd name="T115" fmla="*/ 0 h 21600"/>
                      <a:gd name="T116" fmla="*/ 0 w 21600"/>
                      <a:gd name="T117" fmla="*/ 0 h 2160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800"/>
                        </a:moveTo>
                        <a:lnTo>
                          <a:pt x="621" y="6048"/>
                        </a:lnTo>
                        <a:lnTo>
                          <a:pt x="1241" y="3888"/>
                        </a:lnTo>
                        <a:lnTo>
                          <a:pt x="1986" y="1296"/>
                        </a:lnTo>
                        <a:lnTo>
                          <a:pt x="2979" y="432"/>
                        </a:lnTo>
                        <a:lnTo>
                          <a:pt x="3848" y="3888"/>
                        </a:lnTo>
                        <a:lnTo>
                          <a:pt x="4593" y="6912"/>
                        </a:lnTo>
                        <a:lnTo>
                          <a:pt x="4841" y="10368"/>
                        </a:lnTo>
                        <a:lnTo>
                          <a:pt x="5090" y="14256"/>
                        </a:lnTo>
                        <a:lnTo>
                          <a:pt x="4841" y="18144"/>
                        </a:lnTo>
                        <a:lnTo>
                          <a:pt x="3848" y="21600"/>
                        </a:lnTo>
                        <a:lnTo>
                          <a:pt x="2731" y="19008"/>
                        </a:lnTo>
                        <a:lnTo>
                          <a:pt x="3103" y="12960"/>
                        </a:lnTo>
                        <a:lnTo>
                          <a:pt x="3848" y="8640"/>
                        </a:lnTo>
                        <a:lnTo>
                          <a:pt x="4717" y="4320"/>
                        </a:lnTo>
                        <a:lnTo>
                          <a:pt x="5338" y="2592"/>
                        </a:lnTo>
                        <a:lnTo>
                          <a:pt x="6331" y="864"/>
                        </a:lnTo>
                        <a:lnTo>
                          <a:pt x="7324" y="0"/>
                        </a:lnTo>
                        <a:lnTo>
                          <a:pt x="8441" y="1296"/>
                        </a:lnTo>
                        <a:lnTo>
                          <a:pt x="8938" y="4320"/>
                        </a:lnTo>
                        <a:lnTo>
                          <a:pt x="9434" y="7344"/>
                        </a:lnTo>
                        <a:lnTo>
                          <a:pt x="10055" y="11232"/>
                        </a:lnTo>
                        <a:lnTo>
                          <a:pt x="10055" y="15120"/>
                        </a:lnTo>
                        <a:lnTo>
                          <a:pt x="9807" y="19008"/>
                        </a:lnTo>
                        <a:lnTo>
                          <a:pt x="8895" y="21386"/>
                        </a:lnTo>
                        <a:lnTo>
                          <a:pt x="7945" y="18144"/>
                        </a:lnTo>
                        <a:lnTo>
                          <a:pt x="7945" y="14688"/>
                        </a:lnTo>
                        <a:lnTo>
                          <a:pt x="8069" y="10800"/>
                        </a:lnTo>
                        <a:lnTo>
                          <a:pt x="8566" y="6912"/>
                        </a:lnTo>
                        <a:lnTo>
                          <a:pt x="9559" y="5616"/>
                        </a:lnTo>
                        <a:cubicBezTo>
                          <a:pt x="9559" y="5616"/>
                          <a:pt x="10205" y="3090"/>
                          <a:pt x="10428" y="2592"/>
                        </a:cubicBezTo>
                        <a:cubicBezTo>
                          <a:pt x="10619" y="2162"/>
                          <a:pt x="11421" y="1296"/>
                          <a:pt x="11421" y="1296"/>
                        </a:cubicBezTo>
                        <a:lnTo>
                          <a:pt x="12166" y="432"/>
                        </a:lnTo>
                        <a:lnTo>
                          <a:pt x="13283" y="864"/>
                        </a:lnTo>
                        <a:lnTo>
                          <a:pt x="13761" y="3286"/>
                        </a:lnTo>
                        <a:lnTo>
                          <a:pt x="14400" y="6480"/>
                        </a:lnTo>
                        <a:lnTo>
                          <a:pt x="14524" y="9072"/>
                        </a:lnTo>
                        <a:lnTo>
                          <a:pt x="14768" y="12336"/>
                        </a:lnTo>
                        <a:lnTo>
                          <a:pt x="14772" y="16848"/>
                        </a:lnTo>
                        <a:lnTo>
                          <a:pt x="13761" y="21386"/>
                        </a:lnTo>
                        <a:lnTo>
                          <a:pt x="12662" y="15984"/>
                        </a:lnTo>
                        <a:lnTo>
                          <a:pt x="12586" y="12336"/>
                        </a:lnTo>
                        <a:lnTo>
                          <a:pt x="13407" y="9072"/>
                        </a:lnTo>
                        <a:lnTo>
                          <a:pt x="14648" y="3024"/>
                        </a:lnTo>
                        <a:lnTo>
                          <a:pt x="15766" y="1728"/>
                        </a:lnTo>
                        <a:lnTo>
                          <a:pt x="16634" y="2592"/>
                        </a:lnTo>
                        <a:lnTo>
                          <a:pt x="17752" y="3456"/>
                        </a:lnTo>
                        <a:lnTo>
                          <a:pt x="18993" y="6912"/>
                        </a:lnTo>
                        <a:lnTo>
                          <a:pt x="19969" y="12336"/>
                        </a:lnTo>
                        <a:lnTo>
                          <a:pt x="19969" y="15839"/>
                        </a:lnTo>
                        <a:lnTo>
                          <a:pt x="18962" y="18758"/>
                        </a:lnTo>
                        <a:lnTo>
                          <a:pt x="18291" y="21386"/>
                        </a:lnTo>
                        <a:lnTo>
                          <a:pt x="16613" y="15839"/>
                        </a:lnTo>
                        <a:cubicBezTo>
                          <a:pt x="16613" y="15839"/>
                          <a:pt x="16469" y="11834"/>
                          <a:pt x="16613" y="10876"/>
                        </a:cubicBezTo>
                        <a:cubicBezTo>
                          <a:pt x="16807" y="9590"/>
                          <a:pt x="18372" y="6048"/>
                          <a:pt x="18372" y="6048"/>
                        </a:cubicBezTo>
                        <a:lnTo>
                          <a:pt x="18993" y="2160"/>
                        </a:lnTo>
                        <a:lnTo>
                          <a:pt x="19986" y="3456"/>
                        </a:lnTo>
                        <a:lnTo>
                          <a:pt x="20855" y="6048"/>
                        </a:lnTo>
                        <a:lnTo>
                          <a:pt x="21600" y="10800"/>
                        </a:lnTo>
                      </a:path>
                    </a:pathLst>
                  </a:custGeom>
                  <a:noFill/>
                  <a:ln w="12700" cap="flat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49" name="Line 16">
                    <a:extLst>
                      <a:ext uri="{FF2B5EF4-FFF2-40B4-BE49-F238E27FC236}">
                        <a16:creationId xmlns:a16="http://schemas.microsoft.com/office/drawing/2014/main" id="{0ABBD881-6999-4350-81E7-ABB06DE161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rot="3886234" flipH="1">
                    <a:off x="2440" y="1308"/>
                    <a:ext cx="175" cy="21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  <p:sp>
                <p:nvSpPr>
                  <p:cNvPr id="50" name="Freeform 58">
                    <a:extLst>
                      <a:ext uri="{FF2B5EF4-FFF2-40B4-BE49-F238E27FC236}">
                        <a16:creationId xmlns:a16="http://schemas.microsoft.com/office/drawing/2014/main" id="{7B93E301-E818-42C0-AFFF-103FAD7004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3199054">
                    <a:off x="1914" y="1542"/>
                    <a:ext cx="132" cy="3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w 21600"/>
                      <a:gd name="T35" fmla="*/ 0 h 21600"/>
                      <a:gd name="T36" fmla="*/ 0 w 21600"/>
                      <a:gd name="T37" fmla="*/ 0 h 21600"/>
                      <a:gd name="T38" fmla="*/ 0 w 21600"/>
                      <a:gd name="T39" fmla="*/ 0 h 21600"/>
                      <a:gd name="T40" fmla="*/ 0 w 21600"/>
                      <a:gd name="T41" fmla="*/ 0 h 21600"/>
                      <a:gd name="T42" fmla="*/ 0 w 21600"/>
                      <a:gd name="T43" fmla="*/ 0 h 21600"/>
                      <a:gd name="T44" fmla="*/ 0 w 21600"/>
                      <a:gd name="T45" fmla="*/ 0 h 21600"/>
                      <a:gd name="T46" fmla="*/ 0 w 21600"/>
                      <a:gd name="T47" fmla="*/ 0 h 21600"/>
                      <a:gd name="T48" fmla="*/ 0 w 21600"/>
                      <a:gd name="T49" fmla="*/ 0 h 21600"/>
                      <a:gd name="T50" fmla="*/ 0 w 21600"/>
                      <a:gd name="T51" fmla="*/ 0 h 21600"/>
                      <a:gd name="T52" fmla="*/ 0 w 21600"/>
                      <a:gd name="T53" fmla="*/ 0 h 21600"/>
                      <a:gd name="T54" fmla="*/ 0 w 21600"/>
                      <a:gd name="T55" fmla="*/ 0 h 21600"/>
                      <a:gd name="T56" fmla="*/ 0 w 21600"/>
                      <a:gd name="T57" fmla="*/ 0 h 21600"/>
                      <a:gd name="T58" fmla="*/ 0 w 21600"/>
                      <a:gd name="T59" fmla="*/ 0 h 21600"/>
                      <a:gd name="T60" fmla="*/ 0 w 21600"/>
                      <a:gd name="T61" fmla="*/ 0 h 21600"/>
                      <a:gd name="T62" fmla="*/ 0 w 21600"/>
                      <a:gd name="T63" fmla="*/ 0 h 21600"/>
                      <a:gd name="T64" fmla="*/ 0 w 21600"/>
                      <a:gd name="T65" fmla="*/ 0 h 21600"/>
                      <a:gd name="T66" fmla="*/ 0 w 21600"/>
                      <a:gd name="T67" fmla="*/ 0 h 21600"/>
                      <a:gd name="T68" fmla="*/ 0 w 21600"/>
                      <a:gd name="T69" fmla="*/ 0 h 21600"/>
                      <a:gd name="T70" fmla="*/ 0 w 21600"/>
                      <a:gd name="T71" fmla="*/ 0 h 21600"/>
                      <a:gd name="T72" fmla="*/ 0 w 21600"/>
                      <a:gd name="T73" fmla="*/ 0 h 21600"/>
                      <a:gd name="T74" fmla="*/ 0 w 21600"/>
                      <a:gd name="T75" fmla="*/ 0 h 21600"/>
                      <a:gd name="T76" fmla="*/ 0 w 21600"/>
                      <a:gd name="T77" fmla="*/ 0 h 21600"/>
                      <a:gd name="T78" fmla="*/ 0 w 21600"/>
                      <a:gd name="T79" fmla="*/ 0 h 21600"/>
                      <a:gd name="T80" fmla="*/ 0 w 21600"/>
                      <a:gd name="T81" fmla="*/ 0 h 21600"/>
                      <a:gd name="T82" fmla="*/ 0 w 21600"/>
                      <a:gd name="T83" fmla="*/ 0 h 21600"/>
                      <a:gd name="T84" fmla="*/ 0 w 21600"/>
                      <a:gd name="T85" fmla="*/ 0 h 21600"/>
                      <a:gd name="T86" fmla="*/ 0 w 21600"/>
                      <a:gd name="T87" fmla="*/ 0 h 21600"/>
                      <a:gd name="T88" fmla="*/ 0 w 21600"/>
                      <a:gd name="T89" fmla="*/ 0 h 21600"/>
                      <a:gd name="T90" fmla="*/ 0 w 21600"/>
                      <a:gd name="T91" fmla="*/ 0 h 21600"/>
                      <a:gd name="T92" fmla="*/ 0 w 21600"/>
                      <a:gd name="T93" fmla="*/ 0 h 21600"/>
                      <a:gd name="T94" fmla="*/ 0 w 21600"/>
                      <a:gd name="T95" fmla="*/ 0 h 21600"/>
                      <a:gd name="T96" fmla="*/ 0 w 21600"/>
                      <a:gd name="T97" fmla="*/ 0 h 21600"/>
                      <a:gd name="T98" fmla="*/ 0 w 21600"/>
                      <a:gd name="T99" fmla="*/ 0 h 21600"/>
                      <a:gd name="T100" fmla="*/ 0 w 21600"/>
                      <a:gd name="T101" fmla="*/ 0 h 21600"/>
                      <a:gd name="T102" fmla="*/ 0 w 21600"/>
                      <a:gd name="T103" fmla="*/ 0 h 21600"/>
                      <a:gd name="T104" fmla="*/ 0 w 21600"/>
                      <a:gd name="T105" fmla="*/ 0 h 21600"/>
                      <a:gd name="T106" fmla="*/ 0 w 21600"/>
                      <a:gd name="T107" fmla="*/ 0 h 21600"/>
                      <a:gd name="T108" fmla="*/ 0 w 21600"/>
                      <a:gd name="T109" fmla="*/ 0 h 21600"/>
                      <a:gd name="T110" fmla="*/ 0 w 21600"/>
                      <a:gd name="T111" fmla="*/ 0 h 21600"/>
                      <a:gd name="T112" fmla="*/ 0 w 21600"/>
                      <a:gd name="T113" fmla="*/ 0 h 21600"/>
                      <a:gd name="T114" fmla="*/ 0 w 21600"/>
                      <a:gd name="T115" fmla="*/ 0 h 21600"/>
                      <a:gd name="T116" fmla="*/ 0 w 21600"/>
                      <a:gd name="T117" fmla="*/ 0 h 2160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800"/>
                        </a:moveTo>
                        <a:lnTo>
                          <a:pt x="621" y="6048"/>
                        </a:lnTo>
                        <a:lnTo>
                          <a:pt x="1241" y="3888"/>
                        </a:lnTo>
                        <a:lnTo>
                          <a:pt x="1986" y="1296"/>
                        </a:lnTo>
                        <a:lnTo>
                          <a:pt x="2979" y="432"/>
                        </a:lnTo>
                        <a:lnTo>
                          <a:pt x="3848" y="3888"/>
                        </a:lnTo>
                        <a:lnTo>
                          <a:pt x="4593" y="6912"/>
                        </a:lnTo>
                        <a:lnTo>
                          <a:pt x="4841" y="10368"/>
                        </a:lnTo>
                        <a:lnTo>
                          <a:pt x="5090" y="14256"/>
                        </a:lnTo>
                        <a:lnTo>
                          <a:pt x="4841" y="18144"/>
                        </a:lnTo>
                        <a:lnTo>
                          <a:pt x="3848" y="21600"/>
                        </a:lnTo>
                        <a:lnTo>
                          <a:pt x="2731" y="19008"/>
                        </a:lnTo>
                        <a:lnTo>
                          <a:pt x="3103" y="12960"/>
                        </a:lnTo>
                        <a:lnTo>
                          <a:pt x="3848" y="8640"/>
                        </a:lnTo>
                        <a:lnTo>
                          <a:pt x="4717" y="4320"/>
                        </a:lnTo>
                        <a:lnTo>
                          <a:pt x="5338" y="2592"/>
                        </a:lnTo>
                        <a:lnTo>
                          <a:pt x="6331" y="864"/>
                        </a:lnTo>
                        <a:lnTo>
                          <a:pt x="7324" y="0"/>
                        </a:lnTo>
                        <a:lnTo>
                          <a:pt x="8441" y="1296"/>
                        </a:lnTo>
                        <a:lnTo>
                          <a:pt x="8938" y="4320"/>
                        </a:lnTo>
                        <a:lnTo>
                          <a:pt x="9434" y="7344"/>
                        </a:lnTo>
                        <a:lnTo>
                          <a:pt x="10055" y="11232"/>
                        </a:lnTo>
                        <a:lnTo>
                          <a:pt x="10055" y="15120"/>
                        </a:lnTo>
                        <a:lnTo>
                          <a:pt x="9807" y="19008"/>
                        </a:lnTo>
                        <a:lnTo>
                          <a:pt x="8895" y="21386"/>
                        </a:lnTo>
                        <a:lnTo>
                          <a:pt x="7945" y="18144"/>
                        </a:lnTo>
                        <a:lnTo>
                          <a:pt x="7945" y="14688"/>
                        </a:lnTo>
                        <a:lnTo>
                          <a:pt x="8069" y="10800"/>
                        </a:lnTo>
                        <a:lnTo>
                          <a:pt x="8566" y="6912"/>
                        </a:lnTo>
                        <a:lnTo>
                          <a:pt x="9559" y="5616"/>
                        </a:lnTo>
                        <a:cubicBezTo>
                          <a:pt x="9559" y="5616"/>
                          <a:pt x="10205" y="3090"/>
                          <a:pt x="10428" y="2592"/>
                        </a:cubicBezTo>
                        <a:cubicBezTo>
                          <a:pt x="10619" y="2162"/>
                          <a:pt x="11421" y="1296"/>
                          <a:pt x="11421" y="1296"/>
                        </a:cubicBezTo>
                        <a:lnTo>
                          <a:pt x="12166" y="432"/>
                        </a:lnTo>
                        <a:lnTo>
                          <a:pt x="13283" y="864"/>
                        </a:lnTo>
                        <a:lnTo>
                          <a:pt x="13761" y="3286"/>
                        </a:lnTo>
                        <a:lnTo>
                          <a:pt x="14400" y="6480"/>
                        </a:lnTo>
                        <a:lnTo>
                          <a:pt x="14524" y="9072"/>
                        </a:lnTo>
                        <a:lnTo>
                          <a:pt x="14768" y="12336"/>
                        </a:lnTo>
                        <a:lnTo>
                          <a:pt x="14772" y="16848"/>
                        </a:lnTo>
                        <a:lnTo>
                          <a:pt x="13761" y="21386"/>
                        </a:lnTo>
                        <a:lnTo>
                          <a:pt x="12662" y="15984"/>
                        </a:lnTo>
                        <a:lnTo>
                          <a:pt x="12586" y="12336"/>
                        </a:lnTo>
                        <a:lnTo>
                          <a:pt x="13407" y="9072"/>
                        </a:lnTo>
                        <a:lnTo>
                          <a:pt x="14648" y="3024"/>
                        </a:lnTo>
                        <a:lnTo>
                          <a:pt x="15766" y="1728"/>
                        </a:lnTo>
                        <a:lnTo>
                          <a:pt x="16634" y="2592"/>
                        </a:lnTo>
                        <a:lnTo>
                          <a:pt x="17752" y="3456"/>
                        </a:lnTo>
                        <a:lnTo>
                          <a:pt x="18993" y="6912"/>
                        </a:lnTo>
                        <a:lnTo>
                          <a:pt x="19969" y="12336"/>
                        </a:lnTo>
                        <a:lnTo>
                          <a:pt x="19969" y="15839"/>
                        </a:lnTo>
                        <a:lnTo>
                          <a:pt x="18962" y="18758"/>
                        </a:lnTo>
                        <a:lnTo>
                          <a:pt x="18291" y="21386"/>
                        </a:lnTo>
                        <a:lnTo>
                          <a:pt x="16613" y="15839"/>
                        </a:lnTo>
                        <a:cubicBezTo>
                          <a:pt x="16613" y="15839"/>
                          <a:pt x="16469" y="11834"/>
                          <a:pt x="16613" y="10876"/>
                        </a:cubicBezTo>
                        <a:cubicBezTo>
                          <a:pt x="16807" y="9590"/>
                          <a:pt x="18372" y="6048"/>
                          <a:pt x="18372" y="6048"/>
                        </a:cubicBezTo>
                        <a:lnTo>
                          <a:pt x="18993" y="2160"/>
                        </a:lnTo>
                        <a:lnTo>
                          <a:pt x="19986" y="3456"/>
                        </a:lnTo>
                        <a:lnTo>
                          <a:pt x="20855" y="6048"/>
                        </a:lnTo>
                        <a:lnTo>
                          <a:pt x="21600" y="10800"/>
                        </a:lnTo>
                      </a:path>
                    </a:pathLst>
                  </a:custGeom>
                  <a:noFill/>
                  <a:ln w="12700" cap="flat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51" name="Freeform 59">
                    <a:extLst>
                      <a:ext uri="{FF2B5EF4-FFF2-40B4-BE49-F238E27FC236}">
                        <a16:creationId xmlns:a16="http://schemas.microsoft.com/office/drawing/2014/main" id="{24DAE9A9-8461-46EF-8878-0C77C7E0AE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4486301" flipH="1">
                    <a:off x="2091" y="1268"/>
                    <a:ext cx="136" cy="5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w 21600"/>
                      <a:gd name="T35" fmla="*/ 0 h 21600"/>
                      <a:gd name="T36" fmla="*/ 0 w 21600"/>
                      <a:gd name="T37" fmla="*/ 0 h 21600"/>
                      <a:gd name="T38" fmla="*/ 0 w 21600"/>
                      <a:gd name="T39" fmla="*/ 0 h 21600"/>
                      <a:gd name="T40" fmla="*/ 0 w 21600"/>
                      <a:gd name="T41" fmla="*/ 0 h 21600"/>
                      <a:gd name="T42" fmla="*/ 0 w 21600"/>
                      <a:gd name="T43" fmla="*/ 0 h 21600"/>
                      <a:gd name="T44" fmla="*/ 0 w 21600"/>
                      <a:gd name="T45" fmla="*/ 0 h 21600"/>
                      <a:gd name="T46" fmla="*/ 0 w 21600"/>
                      <a:gd name="T47" fmla="*/ 0 h 21600"/>
                      <a:gd name="T48" fmla="*/ 0 w 21600"/>
                      <a:gd name="T49" fmla="*/ 0 h 21600"/>
                      <a:gd name="T50" fmla="*/ 0 w 21600"/>
                      <a:gd name="T51" fmla="*/ 0 h 21600"/>
                      <a:gd name="T52" fmla="*/ 0 w 21600"/>
                      <a:gd name="T53" fmla="*/ 0 h 21600"/>
                      <a:gd name="T54" fmla="*/ 0 w 21600"/>
                      <a:gd name="T55" fmla="*/ 0 h 21600"/>
                      <a:gd name="T56" fmla="*/ 0 w 21600"/>
                      <a:gd name="T57" fmla="*/ 0 h 21600"/>
                      <a:gd name="T58" fmla="*/ 0 w 21600"/>
                      <a:gd name="T59" fmla="*/ 0 h 21600"/>
                      <a:gd name="T60" fmla="*/ 0 w 21600"/>
                      <a:gd name="T61" fmla="*/ 0 h 21600"/>
                      <a:gd name="T62" fmla="*/ 0 w 21600"/>
                      <a:gd name="T63" fmla="*/ 0 h 21600"/>
                      <a:gd name="T64" fmla="*/ 0 w 21600"/>
                      <a:gd name="T65" fmla="*/ 0 h 21600"/>
                      <a:gd name="T66" fmla="*/ 0 w 21600"/>
                      <a:gd name="T67" fmla="*/ 0 h 21600"/>
                      <a:gd name="T68" fmla="*/ 0 w 21600"/>
                      <a:gd name="T69" fmla="*/ 0 h 21600"/>
                      <a:gd name="T70" fmla="*/ 0 w 21600"/>
                      <a:gd name="T71" fmla="*/ 0 h 21600"/>
                      <a:gd name="T72" fmla="*/ 0 w 21600"/>
                      <a:gd name="T73" fmla="*/ 0 h 21600"/>
                      <a:gd name="T74" fmla="*/ 0 w 21600"/>
                      <a:gd name="T75" fmla="*/ 0 h 21600"/>
                      <a:gd name="T76" fmla="*/ 0 w 21600"/>
                      <a:gd name="T77" fmla="*/ 0 h 21600"/>
                      <a:gd name="T78" fmla="*/ 0 w 21600"/>
                      <a:gd name="T79" fmla="*/ 0 h 21600"/>
                      <a:gd name="T80" fmla="*/ 0 w 21600"/>
                      <a:gd name="T81" fmla="*/ 0 h 21600"/>
                      <a:gd name="T82" fmla="*/ 0 w 21600"/>
                      <a:gd name="T83" fmla="*/ 0 h 21600"/>
                      <a:gd name="T84" fmla="*/ 0 w 21600"/>
                      <a:gd name="T85" fmla="*/ 0 h 21600"/>
                      <a:gd name="T86" fmla="*/ 0 w 21600"/>
                      <a:gd name="T87" fmla="*/ 0 h 21600"/>
                      <a:gd name="T88" fmla="*/ 0 w 21600"/>
                      <a:gd name="T89" fmla="*/ 0 h 21600"/>
                      <a:gd name="T90" fmla="*/ 0 w 21600"/>
                      <a:gd name="T91" fmla="*/ 0 h 21600"/>
                      <a:gd name="T92" fmla="*/ 0 w 21600"/>
                      <a:gd name="T93" fmla="*/ 0 h 21600"/>
                      <a:gd name="T94" fmla="*/ 0 w 21600"/>
                      <a:gd name="T95" fmla="*/ 0 h 21600"/>
                      <a:gd name="T96" fmla="*/ 0 w 21600"/>
                      <a:gd name="T97" fmla="*/ 0 h 21600"/>
                      <a:gd name="T98" fmla="*/ 0 w 21600"/>
                      <a:gd name="T99" fmla="*/ 0 h 21600"/>
                      <a:gd name="T100" fmla="*/ 0 w 21600"/>
                      <a:gd name="T101" fmla="*/ 0 h 21600"/>
                      <a:gd name="T102" fmla="*/ 0 w 21600"/>
                      <a:gd name="T103" fmla="*/ 0 h 21600"/>
                      <a:gd name="T104" fmla="*/ 0 w 21600"/>
                      <a:gd name="T105" fmla="*/ 0 h 21600"/>
                      <a:gd name="T106" fmla="*/ 0 w 21600"/>
                      <a:gd name="T107" fmla="*/ 0 h 21600"/>
                      <a:gd name="T108" fmla="*/ 0 w 21600"/>
                      <a:gd name="T109" fmla="*/ 0 h 21600"/>
                      <a:gd name="T110" fmla="*/ 0 w 21600"/>
                      <a:gd name="T111" fmla="*/ 0 h 21600"/>
                      <a:gd name="T112" fmla="*/ 0 w 21600"/>
                      <a:gd name="T113" fmla="*/ 0 h 21600"/>
                      <a:gd name="T114" fmla="*/ 0 w 21600"/>
                      <a:gd name="T115" fmla="*/ 0 h 21600"/>
                      <a:gd name="T116" fmla="*/ 0 w 21600"/>
                      <a:gd name="T117" fmla="*/ 0 h 2160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800"/>
                        </a:moveTo>
                        <a:lnTo>
                          <a:pt x="621" y="6048"/>
                        </a:lnTo>
                        <a:lnTo>
                          <a:pt x="1241" y="3888"/>
                        </a:lnTo>
                        <a:lnTo>
                          <a:pt x="1986" y="1296"/>
                        </a:lnTo>
                        <a:lnTo>
                          <a:pt x="2979" y="432"/>
                        </a:lnTo>
                        <a:lnTo>
                          <a:pt x="3848" y="3888"/>
                        </a:lnTo>
                        <a:lnTo>
                          <a:pt x="4593" y="6912"/>
                        </a:lnTo>
                        <a:lnTo>
                          <a:pt x="4841" y="10368"/>
                        </a:lnTo>
                        <a:lnTo>
                          <a:pt x="5090" y="14256"/>
                        </a:lnTo>
                        <a:lnTo>
                          <a:pt x="4841" y="18144"/>
                        </a:lnTo>
                        <a:lnTo>
                          <a:pt x="3848" y="21600"/>
                        </a:lnTo>
                        <a:lnTo>
                          <a:pt x="2731" y="19008"/>
                        </a:lnTo>
                        <a:lnTo>
                          <a:pt x="3103" y="12960"/>
                        </a:lnTo>
                        <a:lnTo>
                          <a:pt x="3848" y="8640"/>
                        </a:lnTo>
                        <a:lnTo>
                          <a:pt x="4717" y="4320"/>
                        </a:lnTo>
                        <a:lnTo>
                          <a:pt x="5338" y="2592"/>
                        </a:lnTo>
                        <a:lnTo>
                          <a:pt x="6331" y="864"/>
                        </a:lnTo>
                        <a:lnTo>
                          <a:pt x="7324" y="0"/>
                        </a:lnTo>
                        <a:lnTo>
                          <a:pt x="8441" y="1296"/>
                        </a:lnTo>
                        <a:lnTo>
                          <a:pt x="8938" y="4320"/>
                        </a:lnTo>
                        <a:lnTo>
                          <a:pt x="9434" y="7344"/>
                        </a:lnTo>
                        <a:lnTo>
                          <a:pt x="10055" y="11232"/>
                        </a:lnTo>
                        <a:lnTo>
                          <a:pt x="10055" y="15120"/>
                        </a:lnTo>
                        <a:lnTo>
                          <a:pt x="9807" y="19008"/>
                        </a:lnTo>
                        <a:lnTo>
                          <a:pt x="8895" y="21386"/>
                        </a:lnTo>
                        <a:lnTo>
                          <a:pt x="7945" y="18144"/>
                        </a:lnTo>
                        <a:lnTo>
                          <a:pt x="7945" y="14688"/>
                        </a:lnTo>
                        <a:lnTo>
                          <a:pt x="8069" y="10800"/>
                        </a:lnTo>
                        <a:lnTo>
                          <a:pt x="8566" y="6912"/>
                        </a:lnTo>
                        <a:lnTo>
                          <a:pt x="9559" y="5616"/>
                        </a:lnTo>
                        <a:cubicBezTo>
                          <a:pt x="9559" y="5616"/>
                          <a:pt x="10205" y="3090"/>
                          <a:pt x="10428" y="2592"/>
                        </a:cubicBezTo>
                        <a:cubicBezTo>
                          <a:pt x="10619" y="2162"/>
                          <a:pt x="11421" y="1296"/>
                          <a:pt x="11421" y="1296"/>
                        </a:cubicBezTo>
                        <a:lnTo>
                          <a:pt x="12166" y="432"/>
                        </a:lnTo>
                        <a:lnTo>
                          <a:pt x="13283" y="864"/>
                        </a:lnTo>
                        <a:lnTo>
                          <a:pt x="13761" y="3286"/>
                        </a:lnTo>
                        <a:lnTo>
                          <a:pt x="14400" y="6480"/>
                        </a:lnTo>
                        <a:lnTo>
                          <a:pt x="14524" y="9072"/>
                        </a:lnTo>
                        <a:lnTo>
                          <a:pt x="14768" y="12336"/>
                        </a:lnTo>
                        <a:lnTo>
                          <a:pt x="14772" y="16848"/>
                        </a:lnTo>
                        <a:lnTo>
                          <a:pt x="13761" y="21386"/>
                        </a:lnTo>
                        <a:lnTo>
                          <a:pt x="12662" y="15984"/>
                        </a:lnTo>
                        <a:lnTo>
                          <a:pt x="12586" y="12336"/>
                        </a:lnTo>
                        <a:lnTo>
                          <a:pt x="13407" y="9072"/>
                        </a:lnTo>
                        <a:lnTo>
                          <a:pt x="14648" y="3024"/>
                        </a:lnTo>
                        <a:lnTo>
                          <a:pt x="15766" y="1728"/>
                        </a:lnTo>
                        <a:lnTo>
                          <a:pt x="16634" y="2592"/>
                        </a:lnTo>
                        <a:lnTo>
                          <a:pt x="17752" y="3456"/>
                        </a:lnTo>
                        <a:lnTo>
                          <a:pt x="18993" y="6912"/>
                        </a:lnTo>
                        <a:lnTo>
                          <a:pt x="19969" y="12336"/>
                        </a:lnTo>
                        <a:lnTo>
                          <a:pt x="19969" y="15839"/>
                        </a:lnTo>
                        <a:lnTo>
                          <a:pt x="18962" y="18758"/>
                        </a:lnTo>
                        <a:lnTo>
                          <a:pt x="18291" y="21386"/>
                        </a:lnTo>
                        <a:lnTo>
                          <a:pt x="16613" y="15839"/>
                        </a:lnTo>
                        <a:cubicBezTo>
                          <a:pt x="16613" y="15839"/>
                          <a:pt x="16469" y="11834"/>
                          <a:pt x="16613" y="10876"/>
                        </a:cubicBezTo>
                        <a:cubicBezTo>
                          <a:pt x="16807" y="9590"/>
                          <a:pt x="18372" y="6048"/>
                          <a:pt x="18372" y="6048"/>
                        </a:cubicBezTo>
                        <a:lnTo>
                          <a:pt x="18993" y="2160"/>
                        </a:lnTo>
                        <a:lnTo>
                          <a:pt x="19986" y="3456"/>
                        </a:lnTo>
                        <a:lnTo>
                          <a:pt x="20855" y="6048"/>
                        </a:lnTo>
                        <a:lnTo>
                          <a:pt x="21600" y="10800"/>
                        </a:lnTo>
                      </a:path>
                    </a:pathLst>
                  </a:custGeom>
                  <a:noFill/>
                  <a:ln w="12700" cap="flat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52" name="Freeform 60">
                    <a:extLst>
                      <a:ext uri="{FF2B5EF4-FFF2-40B4-BE49-F238E27FC236}">
                        <a16:creationId xmlns:a16="http://schemas.microsoft.com/office/drawing/2014/main" id="{3E804460-86CA-4639-ADF0-7DCED3DF35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3948523">
                    <a:off x="1830" y="1207"/>
                    <a:ext cx="142" cy="3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w 21600"/>
                      <a:gd name="T35" fmla="*/ 0 h 21600"/>
                      <a:gd name="T36" fmla="*/ 0 w 21600"/>
                      <a:gd name="T37" fmla="*/ 0 h 21600"/>
                      <a:gd name="T38" fmla="*/ 0 w 21600"/>
                      <a:gd name="T39" fmla="*/ 0 h 21600"/>
                      <a:gd name="T40" fmla="*/ 0 w 21600"/>
                      <a:gd name="T41" fmla="*/ 0 h 21600"/>
                      <a:gd name="T42" fmla="*/ 0 w 21600"/>
                      <a:gd name="T43" fmla="*/ 0 h 21600"/>
                      <a:gd name="T44" fmla="*/ 0 w 21600"/>
                      <a:gd name="T45" fmla="*/ 0 h 21600"/>
                      <a:gd name="T46" fmla="*/ 0 w 21600"/>
                      <a:gd name="T47" fmla="*/ 0 h 21600"/>
                      <a:gd name="T48" fmla="*/ 0 w 21600"/>
                      <a:gd name="T49" fmla="*/ 0 h 21600"/>
                      <a:gd name="T50" fmla="*/ 0 w 21600"/>
                      <a:gd name="T51" fmla="*/ 0 h 21600"/>
                      <a:gd name="T52" fmla="*/ 0 w 21600"/>
                      <a:gd name="T53" fmla="*/ 0 h 21600"/>
                      <a:gd name="T54" fmla="*/ 0 w 21600"/>
                      <a:gd name="T55" fmla="*/ 0 h 21600"/>
                      <a:gd name="T56" fmla="*/ 0 w 21600"/>
                      <a:gd name="T57" fmla="*/ 0 h 21600"/>
                      <a:gd name="T58" fmla="*/ 0 w 21600"/>
                      <a:gd name="T59" fmla="*/ 0 h 21600"/>
                      <a:gd name="T60" fmla="*/ 0 w 21600"/>
                      <a:gd name="T61" fmla="*/ 0 h 21600"/>
                      <a:gd name="T62" fmla="*/ 0 w 21600"/>
                      <a:gd name="T63" fmla="*/ 0 h 21600"/>
                      <a:gd name="T64" fmla="*/ 0 w 21600"/>
                      <a:gd name="T65" fmla="*/ 0 h 21600"/>
                      <a:gd name="T66" fmla="*/ 0 w 21600"/>
                      <a:gd name="T67" fmla="*/ 0 h 21600"/>
                      <a:gd name="T68" fmla="*/ 0 w 21600"/>
                      <a:gd name="T69" fmla="*/ 0 h 21600"/>
                      <a:gd name="T70" fmla="*/ 0 w 21600"/>
                      <a:gd name="T71" fmla="*/ 0 h 21600"/>
                      <a:gd name="T72" fmla="*/ 0 w 21600"/>
                      <a:gd name="T73" fmla="*/ 0 h 21600"/>
                      <a:gd name="T74" fmla="*/ 0 w 21600"/>
                      <a:gd name="T75" fmla="*/ 0 h 21600"/>
                      <a:gd name="T76" fmla="*/ 0 w 21600"/>
                      <a:gd name="T77" fmla="*/ 0 h 21600"/>
                      <a:gd name="T78" fmla="*/ 0 w 21600"/>
                      <a:gd name="T79" fmla="*/ 0 h 21600"/>
                      <a:gd name="T80" fmla="*/ 0 w 21600"/>
                      <a:gd name="T81" fmla="*/ 0 h 21600"/>
                      <a:gd name="T82" fmla="*/ 0 w 21600"/>
                      <a:gd name="T83" fmla="*/ 0 h 21600"/>
                      <a:gd name="T84" fmla="*/ 0 w 21600"/>
                      <a:gd name="T85" fmla="*/ 0 h 21600"/>
                      <a:gd name="T86" fmla="*/ 0 w 21600"/>
                      <a:gd name="T87" fmla="*/ 0 h 21600"/>
                      <a:gd name="T88" fmla="*/ 0 w 21600"/>
                      <a:gd name="T89" fmla="*/ 0 h 21600"/>
                      <a:gd name="T90" fmla="*/ 0 w 21600"/>
                      <a:gd name="T91" fmla="*/ 0 h 21600"/>
                      <a:gd name="T92" fmla="*/ 0 w 21600"/>
                      <a:gd name="T93" fmla="*/ 0 h 21600"/>
                      <a:gd name="T94" fmla="*/ 0 w 21600"/>
                      <a:gd name="T95" fmla="*/ 0 h 21600"/>
                      <a:gd name="T96" fmla="*/ 0 w 21600"/>
                      <a:gd name="T97" fmla="*/ 0 h 21600"/>
                      <a:gd name="T98" fmla="*/ 0 w 21600"/>
                      <a:gd name="T99" fmla="*/ 0 h 21600"/>
                      <a:gd name="T100" fmla="*/ 0 w 21600"/>
                      <a:gd name="T101" fmla="*/ 0 h 21600"/>
                      <a:gd name="T102" fmla="*/ 0 w 21600"/>
                      <a:gd name="T103" fmla="*/ 0 h 21600"/>
                      <a:gd name="T104" fmla="*/ 0 w 21600"/>
                      <a:gd name="T105" fmla="*/ 0 h 21600"/>
                      <a:gd name="T106" fmla="*/ 0 w 21600"/>
                      <a:gd name="T107" fmla="*/ 0 h 21600"/>
                      <a:gd name="T108" fmla="*/ 0 w 21600"/>
                      <a:gd name="T109" fmla="*/ 0 h 21600"/>
                      <a:gd name="T110" fmla="*/ 0 w 21600"/>
                      <a:gd name="T111" fmla="*/ 0 h 21600"/>
                      <a:gd name="T112" fmla="*/ 0 w 21600"/>
                      <a:gd name="T113" fmla="*/ 0 h 21600"/>
                      <a:gd name="T114" fmla="*/ 0 w 21600"/>
                      <a:gd name="T115" fmla="*/ 0 h 21600"/>
                      <a:gd name="T116" fmla="*/ 0 w 21600"/>
                      <a:gd name="T117" fmla="*/ 0 h 2160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800"/>
                        </a:moveTo>
                        <a:lnTo>
                          <a:pt x="621" y="6048"/>
                        </a:lnTo>
                        <a:lnTo>
                          <a:pt x="1241" y="3888"/>
                        </a:lnTo>
                        <a:lnTo>
                          <a:pt x="1986" y="1296"/>
                        </a:lnTo>
                        <a:lnTo>
                          <a:pt x="2979" y="432"/>
                        </a:lnTo>
                        <a:lnTo>
                          <a:pt x="3848" y="3888"/>
                        </a:lnTo>
                        <a:lnTo>
                          <a:pt x="4593" y="6912"/>
                        </a:lnTo>
                        <a:lnTo>
                          <a:pt x="4841" y="10368"/>
                        </a:lnTo>
                        <a:lnTo>
                          <a:pt x="5090" y="14256"/>
                        </a:lnTo>
                        <a:lnTo>
                          <a:pt x="4841" y="18144"/>
                        </a:lnTo>
                        <a:lnTo>
                          <a:pt x="3848" y="21600"/>
                        </a:lnTo>
                        <a:lnTo>
                          <a:pt x="2731" y="19008"/>
                        </a:lnTo>
                        <a:lnTo>
                          <a:pt x="3103" y="12960"/>
                        </a:lnTo>
                        <a:lnTo>
                          <a:pt x="3848" y="8640"/>
                        </a:lnTo>
                        <a:lnTo>
                          <a:pt x="4717" y="4320"/>
                        </a:lnTo>
                        <a:lnTo>
                          <a:pt x="5338" y="2592"/>
                        </a:lnTo>
                        <a:lnTo>
                          <a:pt x="6331" y="864"/>
                        </a:lnTo>
                        <a:lnTo>
                          <a:pt x="7324" y="0"/>
                        </a:lnTo>
                        <a:lnTo>
                          <a:pt x="8441" y="1296"/>
                        </a:lnTo>
                        <a:lnTo>
                          <a:pt x="8938" y="4320"/>
                        </a:lnTo>
                        <a:lnTo>
                          <a:pt x="9434" y="7344"/>
                        </a:lnTo>
                        <a:lnTo>
                          <a:pt x="10055" y="11232"/>
                        </a:lnTo>
                        <a:lnTo>
                          <a:pt x="10055" y="15120"/>
                        </a:lnTo>
                        <a:lnTo>
                          <a:pt x="9807" y="19008"/>
                        </a:lnTo>
                        <a:lnTo>
                          <a:pt x="8895" y="21386"/>
                        </a:lnTo>
                        <a:lnTo>
                          <a:pt x="7945" y="18144"/>
                        </a:lnTo>
                        <a:lnTo>
                          <a:pt x="7945" y="14688"/>
                        </a:lnTo>
                        <a:lnTo>
                          <a:pt x="8069" y="10800"/>
                        </a:lnTo>
                        <a:lnTo>
                          <a:pt x="8566" y="6912"/>
                        </a:lnTo>
                        <a:lnTo>
                          <a:pt x="9559" y="5616"/>
                        </a:lnTo>
                        <a:cubicBezTo>
                          <a:pt x="9559" y="5616"/>
                          <a:pt x="10205" y="3090"/>
                          <a:pt x="10428" y="2592"/>
                        </a:cubicBezTo>
                        <a:cubicBezTo>
                          <a:pt x="10619" y="2162"/>
                          <a:pt x="11421" y="1296"/>
                          <a:pt x="11421" y="1296"/>
                        </a:cubicBezTo>
                        <a:lnTo>
                          <a:pt x="12166" y="432"/>
                        </a:lnTo>
                        <a:lnTo>
                          <a:pt x="13283" y="864"/>
                        </a:lnTo>
                        <a:lnTo>
                          <a:pt x="13761" y="3286"/>
                        </a:lnTo>
                        <a:lnTo>
                          <a:pt x="14400" y="6480"/>
                        </a:lnTo>
                        <a:lnTo>
                          <a:pt x="14524" y="9072"/>
                        </a:lnTo>
                        <a:lnTo>
                          <a:pt x="14768" y="12336"/>
                        </a:lnTo>
                        <a:lnTo>
                          <a:pt x="14772" y="16848"/>
                        </a:lnTo>
                        <a:lnTo>
                          <a:pt x="13761" y="21386"/>
                        </a:lnTo>
                        <a:lnTo>
                          <a:pt x="12662" y="15984"/>
                        </a:lnTo>
                        <a:lnTo>
                          <a:pt x="12586" y="12336"/>
                        </a:lnTo>
                        <a:lnTo>
                          <a:pt x="13407" y="9072"/>
                        </a:lnTo>
                        <a:lnTo>
                          <a:pt x="14648" y="3024"/>
                        </a:lnTo>
                        <a:lnTo>
                          <a:pt x="15766" y="1728"/>
                        </a:lnTo>
                        <a:lnTo>
                          <a:pt x="16634" y="2592"/>
                        </a:lnTo>
                        <a:lnTo>
                          <a:pt x="17752" y="3456"/>
                        </a:lnTo>
                        <a:lnTo>
                          <a:pt x="18993" y="6912"/>
                        </a:lnTo>
                        <a:lnTo>
                          <a:pt x="19969" y="12336"/>
                        </a:lnTo>
                        <a:lnTo>
                          <a:pt x="19969" y="15839"/>
                        </a:lnTo>
                        <a:lnTo>
                          <a:pt x="18962" y="18758"/>
                        </a:lnTo>
                        <a:lnTo>
                          <a:pt x="18291" y="21386"/>
                        </a:lnTo>
                        <a:lnTo>
                          <a:pt x="16613" y="15839"/>
                        </a:lnTo>
                        <a:cubicBezTo>
                          <a:pt x="16613" y="15839"/>
                          <a:pt x="16469" y="11834"/>
                          <a:pt x="16613" y="10876"/>
                        </a:cubicBezTo>
                        <a:cubicBezTo>
                          <a:pt x="16807" y="9590"/>
                          <a:pt x="18372" y="6048"/>
                          <a:pt x="18372" y="6048"/>
                        </a:cubicBezTo>
                        <a:lnTo>
                          <a:pt x="18993" y="2160"/>
                        </a:lnTo>
                        <a:lnTo>
                          <a:pt x="19986" y="3456"/>
                        </a:lnTo>
                        <a:lnTo>
                          <a:pt x="20855" y="6048"/>
                        </a:lnTo>
                        <a:lnTo>
                          <a:pt x="21600" y="10800"/>
                        </a:lnTo>
                      </a:path>
                    </a:pathLst>
                  </a:custGeom>
                  <a:noFill/>
                  <a:ln w="12700" cap="flat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53" name="Freeform 61">
                    <a:extLst>
                      <a:ext uri="{FF2B5EF4-FFF2-40B4-BE49-F238E27FC236}">
                        <a16:creationId xmlns:a16="http://schemas.microsoft.com/office/drawing/2014/main" id="{33A40ED7-0FC0-4E78-8296-72902AB24A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20890261" flipH="1">
                    <a:off x="2303" y="1339"/>
                    <a:ext cx="207" cy="2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w 21600"/>
                      <a:gd name="T35" fmla="*/ 0 h 21600"/>
                      <a:gd name="T36" fmla="*/ 0 w 21600"/>
                      <a:gd name="T37" fmla="*/ 0 h 21600"/>
                      <a:gd name="T38" fmla="*/ 0 w 21600"/>
                      <a:gd name="T39" fmla="*/ 0 h 21600"/>
                      <a:gd name="T40" fmla="*/ 0 w 21600"/>
                      <a:gd name="T41" fmla="*/ 0 h 21600"/>
                      <a:gd name="T42" fmla="*/ 0 w 21600"/>
                      <a:gd name="T43" fmla="*/ 0 h 21600"/>
                      <a:gd name="T44" fmla="*/ 0 w 21600"/>
                      <a:gd name="T45" fmla="*/ 0 h 21600"/>
                      <a:gd name="T46" fmla="*/ 0 w 21600"/>
                      <a:gd name="T47" fmla="*/ 0 h 21600"/>
                      <a:gd name="T48" fmla="*/ 0 w 21600"/>
                      <a:gd name="T49" fmla="*/ 0 h 21600"/>
                      <a:gd name="T50" fmla="*/ 0 w 21600"/>
                      <a:gd name="T51" fmla="*/ 0 h 21600"/>
                      <a:gd name="T52" fmla="*/ 0 w 21600"/>
                      <a:gd name="T53" fmla="*/ 0 h 21600"/>
                      <a:gd name="T54" fmla="*/ 0 w 21600"/>
                      <a:gd name="T55" fmla="*/ 0 h 21600"/>
                      <a:gd name="T56" fmla="*/ 0 w 21600"/>
                      <a:gd name="T57" fmla="*/ 0 h 21600"/>
                      <a:gd name="T58" fmla="*/ 0 w 21600"/>
                      <a:gd name="T59" fmla="*/ 0 h 21600"/>
                      <a:gd name="T60" fmla="*/ 0 w 21600"/>
                      <a:gd name="T61" fmla="*/ 0 h 21600"/>
                      <a:gd name="T62" fmla="*/ 0 w 21600"/>
                      <a:gd name="T63" fmla="*/ 0 h 21600"/>
                      <a:gd name="T64" fmla="*/ 0 w 21600"/>
                      <a:gd name="T65" fmla="*/ 0 h 21600"/>
                      <a:gd name="T66" fmla="*/ 0 w 21600"/>
                      <a:gd name="T67" fmla="*/ 0 h 21600"/>
                      <a:gd name="T68" fmla="*/ 0 w 21600"/>
                      <a:gd name="T69" fmla="*/ 0 h 21600"/>
                      <a:gd name="T70" fmla="*/ 0 w 21600"/>
                      <a:gd name="T71" fmla="*/ 0 h 21600"/>
                      <a:gd name="T72" fmla="*/ 0 w 21600"/>
                      <a:gd name="T73" fmla="*/ 0 h 21600"/>
                      <a:gd name="T74" fmla="*/ 0 w 21600"/>
                      <a:gd name="T75" fmla="*/ 0 h 21600"/>
                      <a:gd name="T76" fmla="*/ 0 w 21600"/>
                      <a:gd name="T77" fmla="*/ 0 h 21600"/>
                      <a:gd name="T78" fmla="*/ 0 w 21600"/>
                      <a:gd name="T79" fmla="*/ 0 h 21600"/>
                      <a:gd name="T80" fmla="*/ 0 w 21600"/>
                      <a:gd name="T81" fmla="*/ 0 h 21600"/>
                      <a:gd name="T82" fmla="*/ 0 w 21600"/>
                      <a:gd name="T83" fmla="*/ 0 h 21600"/>
                      <a:gd name="T84" fmla="*/ 0 w 21600"/>
                      <a:gd name="T85" fmla="*/ 0 h 21600"/>
                      <a:gd name="T86" fmla="*/ 0 w 21600"/>
                      <a:gd name="T87" fmla="*/ 0 h 21600"/>
                      <a:gd name="T88" fmla="*/ 0 w 21600"/>
                      <a:gd name="T89" fmla="*/ 0 h 21600"/>
                      <a:gd name="T90" fmla="*/ 0 w 21600"/>
                      <a:gd name="T91" fmla="*/ 0 h 21600"/>
                      <a:gd name="T92" fmla="*/ 0 w 21600"/>
                      <a:gd name="T93" fmla="*/ 0 h 21600"/>
                      <a:gd name="T94" fmla="*/ 0 w 21600"/>
                      <a:gd name="T95" fmla="*/ 0 h 21600"/>
                      <a:gd name="T96" fmla="*/ 0 w 21600"/>
                      <a:gd name="T97" fmla="*/ 0 h 21600"/>
                      <a:gd name="T98" fmla="*/ 0 w 21600"/>
                      <a:gd name="T99" fmla="*/ 0 h 21600"/>
                      <a:gd name="T100" fmla="*/ 0 w 21600"/>
                      <a:gd name="T101" fmla="*/ 0 h 21600"/>
                      <a:gd name="T102" fmla="*/ 0 w 21600"/>
                      <a:gd name="T103" fmla="*/ 0 h 21600"/>
                      <a:gd name="T104" fmla="*/ 0 w 21600"/>
                      <a:gd name="T105" fmla="*/ 0 h 21600"/>
                      <a:gd name="T106" fmla="*/ 0 w 21600"/>
                      <a:gd name="T107" fmla="*/ 0 h 21600"/>
                      <a:gd name="T108" fmla="*/ 0 w 21600"/>
                      <a:gd name="T109" fmla="*/ 0 h 21600"/>
                      <a:gd name="T110" fmla="*/ 0 w 21600"/>
                      <a:gd name="T111" fmla="*/ 0 h 21600"/>
                      <a:gd name="T112" fmla="*/ 0 w 21600"/>
                      <a:gd name="T113" fmla="*/ 0 h 21600"/>
                      <a:gd name="T114" fmla="*/ 0 w 21600"/>
                      <a:gd name="T115" fmla="*/ 0 h 21600"/>
                      <a:gd name="T116" fmla="*/ 0 w 21600"/>
                      <a:gd name="T117" fmla="*/ 0 h 2160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800"/>
                        </a:moveTo>
                        <a:lnTo>
                          <a:pt x="621" y="6048"/>
                        </a:lnTo>
                        <a:lnTo>
                          <a:pt x="1241" y="3888"/>
                        </a:lnTo>
                        <a:lnTo>
                          <a:pt x="1986" y="1296"/>
                        </a:lnTo>
                        <a:lnTo>
                          <a:pt x="2979" y="432"/>
                        </a:lnTo>
                        <a:lnTo>
                          <a:pt x="3848" y="3888"/>
                        </a:lnTo>
                        <a:lnTo>
                          <a:pt x="4593" y="6912"/>
                        </a:lnTo>
                        <a:lnTo>
                          <a:pt x="4841" y="10368"/>
                        </a:lnTo>
                        <a:lnTo>
                          <a:pt x="5090" y="14256"/>
                        </a:lnTo>
                        <a:lnTo>
                          <a:pt x="4841" y="18144"/>
                        </a:lnTo>
                        <a:lnTo>
                          <a:pt x="3848" y="21600"/>
                        </a:lnTo>
                        <a:lnTo>
                          <a:pt x="2731" y="19008"/>
                        </a:lnTo>
                        <a:lnTo>
                          <a:pt x="3103" y="12960"/>
                        </a:lnTo>
                        <a:lnTo>
                          <a:pt x="3848" y="8640"/>
                        </a:lnTo>
                        <a:lnTo>
                          <a:pt x="4717" y="4320"/>
                        </a:lnTo>
                        <a:lnTo>
                          <a:pt x="5338" y="2592"/>
                        </a:lnTo>
                        <a:lnTo>
                          <a:pt x="6331" y="864"/>
                        </a:lnTo>
                        <a:lnTo>
                          <a:pt x="7324" y="0"/>
                        </a:lnTo>
                        <a:lnTo>
                          <a:pt x="8441" y="1296"/>
                        </a:lnTo>
                        <a:lnTo>
                          <a:pt x="8938" y="4320"/>
                        </a:lnTo>
                        <a:lnTo>
                          <a:pt x="9434" y="7344"/>
                        </a:lnTo>
                        <a:lnTo>
                          <a:pt x="10055" y="11232"/>
                        </a:lnTo>
                        <a:lnTo>
                          <a:pt x="10055" y="15120"/>
                        </a:lnTo>
                        <a:lnTo>
                          <a:pt x="9807" y="19008"/>
                        </a:lnTo>
                        <a:lnTo>
                          <a:pt x="8895" y="21386"/>
                        </a:lnTo>
                        <a:lnTo>
                          <a:pt x="7945" y="18144"/>
                        </a:lnTo>
                        <a:lnTo>
                          <a:pt x="7945" y="14688"/>
                        </a:lnTo>
                        <a:lnTo>
                          <a:pt x="8069" y="10800"/>
                        </a:lnTo>
                        <a:lnTo>
                          <a:pt x="8565" y="6912"/>
                        </a:lnTo>
                        <a:lnTo>
                          <a:pt x="9559" y="5616"/>
                        </a:lnTo>
                        <a:cubicBezTo>
                          <a:pt x="9559" y="5616"/>
                          <a:pt x="10205" y="3090"/>
                          <a:pt x="10428" y="2592"/>
                        </a:cubicBezTo>
                        <a:cubicBezTo>
                          <a:pt x="10619" y="2162"/>
                          <a:pt x="11421" y="1296"/>
                          <a:pt x="11421" y="1296"/>
                        </a:cubicBezTo>
                        <a:lnTo>
                          <a:pt x="12166" y="432"/>
                        </a:lnTo>
                        <a:lnTo>
                          <a:pt x="13283" y="864"/>
                        </a:lnTo>
                        <a:lnTo>
                          <a:pt x="13761" y="3286"/>
                        </a:lnTo>
                        <a:lnTo>
                          <a:pt x="14400" y="6480"/>
                        </a:lnTo>
                        <a:lnTo>
                          <a:pt x="14524" y="9072"/>
                        </a:lnTo>
                        <a:lnTo>
                          <a:pt x="14768" y="12336"/>
                        </a:lnTo>
                        <a:lnTo>
                          <a:pt x="14772" y="16848"/>
                        </a:lnTo>
                        <a:lnTo>
                          <a:pt x="13761" y="21386"/>
                        </a:lnTo>
                        <a:lnTo>
                          <a:pt x="12662" y="15984"/>
                        </a:lnTo>
                        <a:lnTo>
                          <a:pt x="12586" y="12336"/>
                        </a:lnTo>
                        <a:lnTo>
                          <a:pt x="13407" y="9072"/>
                        </a:lnTo>
                        <a:lnTo>
                          <a:pt x="14648" y="3024"/>
                        </a:lnTo>
                        <a:lnTo>
                          <a:pt x="15766" y="1728"/>
                        </a:lnTo>
                        <a:lnTo>
                          <a:pt x="16634" y="2592"/>
                        </a:lnTo>
                        <a:lnTo>
                          <a:pt x="17752" y="3456"/>
                        </a:lnTo>
                        <a:lnTo>
                          <a:pt x="18993" y="6912"/>
                        </a:lnTo>
                        <a:lnTo>
                          <a:pt x="19969" y="12336"/>
                        </a:lnTo>
                        <a:lnTo>
                          <a:pt x="19969" y="15839"/>
                        </a:lnTo>
                        <a:lnTo>
                          <a:pt x="18962" y="18758"/>
                        </a:lnTo>
                        <a:lnTo>
                          <a:pt x="18291" y="21386"/>
                        </a:lnTo>
                        <a:lnTo>
                          <a:pt x="16613" y="15839"/>
                        </a:lnTo>
                        <a:cubicBezTo>
                          <a:pt x="16613" y="15839"/>
                          <a:pt x="16469" y="11834"/>
                          <a:pt x="16613" y="10876"/>
                        </a:cubicBezTo>
                        <a:cubicBezTo>
                          <a:pt x="16807" y="9590"/>
                          <a:pt x="18372" y="6048"/>
                          <a:pt x="18372" y="6048"/>
                        </a:cubicBezTo>
                        <a:lnTo>
                          <a:pt x="18993" y="2160"/>
                        </a:lnTo>
                        <a:lnTo>
                          <a:pt x="19986" y="3456"/>
                        </a:lnTo>
                        <a:lnTo>
                          <a:pt x="20855" y="6048"/>
                        </a:lnTo>
                        <a:lnTo>
                          <a:pt x="21600" y="10800"/>
                        </a:lnTo>
                      </a:path>
                    </a:pathLst>
                  </a:custGeom>
                  <a:noFill/>
                  <a:ln w="28575" cap="flat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  <p:sp>
                <p:nvSpPr>
                  <p:cNvPr id="54" name="Freeform 62">
                    <a:extLst>
                      <a:ext uri="{FF2B5EF4-FFF2-40B4-BE49-F238E27FC236}">
                        <a16:creationId xmlns:a16="http://schemas.microsoft.com/office/drawing/2014/main" id="{8BA4C568-A3C6-464D-9C41-BE8417EF7E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63022" flipH="1">
                    <a:off x="2335" y="1385"/>
                    <a:ext cx="151" cy="3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w 21600"/>
                      <a:gd name="T35" fmla="*/ 0 h 21600"/>
                      <a:gd name="T36" fmla="*/ 0 w 21600"/>
                      <a:gd name="T37" fmla="*/ 0 h 21600"/>
                      <a:gd name="T38" fmla="*/ 0 w 21600"/>
                      <a:gd name="T39" fmla="*/ 0 h 21600"/>
                      <a:gd name="T40" fmla="*/ 0 w 21600"/>
                      <a:gd name="T41" fmla="*/ 0 h 21600"/>
                      <a:gd name="T42" fmla="*/ 0 w 21600"/>
                      <a:gd name="T43" fmla="*/ 0 h 21600"/>
                      <a:gd name="T44" fmla="*/ 0 w 21600"/>
                      <a:gd name="T45" fmla="*/ 0 h 21600"/>
                      <a:gd name="T46" fmla="*/ 0 w 21600"/>
                      <a:gd name="T47" fmla="*/ 0 h 21600"/>
                      <a:gd name="T48" fmla="*/ 0 w 21600"/>
                      <a:gd name="T49" fmla="*/ 0 h 21600"/>
                      <a:gd name="T50" fmla="*/ 0 w 21600"/>
                      <a:gd name="T51" fmla="*/ 0 h 21600"/>
                      <a:gd name="T52" fmla="*/ 0 w 21600"/>
                      <a:gd name="T53" fmla="*/ 0 h 21600"/>
                      <a:gd name="T54" fmla="*/ 0 w 21600"/>
                      <a:gd name="T55" fmla="*/ 0 h 21600"/>
                      <a:gd name="T56" fmla="*/ 0 w 21600"/>
                      <a:gd name="T57" fmla="*/ 0 h 21600"/>
                      <a:gd name="T58" fmla="*/ 0 w 21600"/>
                      <a:gd name="T59" fmla="*/ 0 h 21600"/>
                      <a:gd name="T60" fmla="*/ 0 w 21600"/>
                      <a:gd name="T61" fmla="*/ 0 h 21600"/>
                      <a:gd name="T62" fmla="*/ 0 w 21600"/>
                      <a:gd name="T63" fmla="*/ 0 h 21600"/>
                      <a:gd name="T64" fmla="*/ 0 w 21600"/>
                      <a:gd name="T65" fmla="*/ 0 h 21600"/>
                      <a:gd name="T66" fmla="*/ 0 w 21600"/>
                      <a:gd name="T67" fmla="*/ 0 h 21600"/>
                      <a:gd name="T68" fmla="*/ 0 w 21600"/>
                      <a:gd name="T69" fmla="*/ 0 h 21600"/>
                      <a:gd name="T70" fmla="*/ 0 w 21600"/>
                      <a:gd name="T71" fmla="*/ 0 h 21600"/>
                      <a:gd name="T72" fmla="*/ 0 w 21600"/>
                      <a:gd name="T73" fmla="*/ 0 h 21600"/>
                      <a:gd name="T74" fmla="*/ 0 w 21600"/>
                      <a:gd name="T75" fmla="*/ 0 h 21600"/>
                      <a:gd name="T76" fmla="*/ 0 w 21600"/>
                      <a:gd name="T77" fmla="*/ 0 h 21600"/>
                      <a:gd name="T78" fmla="*/ 0 w 21600"/>
                      <a:gd name="T79" fmla="*/ 0 h 21600"/>
                      <a:gd name="T80" fmla="*/ 0 w 21600"/>
                      <a:gd name="T81" fmla="*/ 0 h 21600"/>
                      <a:gd name="T82" fmla="*/ 0 w 21600"/>
                      <a:gd name="T83" fmla="*/ 0 h 21600"/>
                      <a:gd name="T84" fmla="*/ 0 w 21600"/>
                      <a:gd name="T85" fmla="*/ 0 h 21600"/>
                      <a:gd name="T86" fmla="*/ 0 w 21600"/>
                      <a:gd name="T87" fmla="*/ 0 h 21600"/>
                      <a:gd name="T88" fmla="*/ 0 w 21600"/>
                      <a:gd name="T89" fmla="*/ 0 h 21600"/>
                      <a:gd name="T90" fmla="*/ 0 w 21600"/>
                      <a:gd name="T91" fmla="*/ 0 h 21600"/>
                      <a:gd name="T92" fmla="*/ 0 w 21600"/>
                      <a:gd name="T93" fmla="*/ 0 h 21600"/>
                      <a:gd name="T94" fmla="*/ 0 w 21600"/>
                      <a:gd name="T95" fmla="*/ 0 h 21600"/>
                      <a:gd name="T96" fmla="*/ 0 w 21600"/>
                      <a:gd name="T97" fmla="*/ 0 h 21600"/>
                      <a:gd name="T98" fmla="*/ 0 w 21600"/>
                      <a:gd name="T99" fmla="*/ 0 h 21600"/>
                      <a:gd name="T100" fmla="*/ 0 w 21600"/>
                      <a:gd name="T101" fmla="*/ 0 h 21600"/>
                      <a:gd name="T102" fmla="*/ 0 w 21600"/>
                      <a:gd name="T103" fmla="*/ 0 h 21600"/>
                      <a:gd name="T104" fmla="*/ 0 w 21600"/>
                      <a:gd name="T105" fmla="*/ 0 h 21600"/>
                      <a:gd name="T106" fmla="*/ 0 w 21600"/>
                      <a:gd name="T107" fmla="*/ 0 h 21600"/>
                      <a:gd name="T108" fmla="*/ 0 w 21600"/>
                      <a:gd name="T109" fmla="*/ 0 h 21600"/>
                      <a:gd name="T110" fmla="*/ 0 w 21600"/>
                      <a:gd name="T111" fmla="*/ 0 h 21600"/>
                      <a:gd name="T112" fmla="*/ 0 w 21600"/>
                      <a:gd name="T113" fmla="*/ 0 h 21600"/>
                      <a:gd name="T114" fmla="*/ 0 w 21600"/>
                      <a:gd name="T115" fmla="*/ 0 h 21600"/>
                      <a:gd name="T116" fmla="*/ 0 w 21600"/>
                      <a:gd name="T117" fmla="*/ 0 h 21600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0800"/>
                        </a:moveTo>
                        <a:lnTo>
                          <a:pt x="621" y="6048"/>
                        </a:lnTo>
                        <a:lnTo>
                          <a:pt x="1241" y="3888"/>
                        </a:lnTo>
                        <a:lnTo>
                          <a:pt x="1986" y="1296"/>
                        </a:lnTo>
                        <a:lnTo>
                          <a:pt x="2979" y="432"/>
                        </a:lnTo>
                        <a:lnTo>
                          <a:pt x="3848" y="3888"/>
                        </a:lnTo>
                        <a:lnTo>
                          <a:pt x="4593" y="6912"/>
                        </a:lnTo>
                        <a:lnTo>
                          <a:pt x="4841" y="10368"/>
                        </a:lnTo>
                        <a:lnTo>
                          <a:pt x="5090" y="14256"/>
                        </a:lnTo>
                        <a:lnTo>
                          <a:pt x="4841" y="18144"/>
                        </a:lnTo>
                        <a:lnTo>
                          <a:pt x="3848" y="21600"/>
                        </a:lnTo>
                        <a:lnTo>
                          <a:pt x="2731" y="19008"/>
                        </a:lnTo>
                        <a:lnTo>
                          <a:pt x="3103" y="12960"/>
                        </a:lnTo>
                        <a:lnTo>
                          <a:pt x="3848" y="8640"/>
                        </a:lnTo>
                        <a:lnTo>
                          <a:pt x="4717" y="4320"/>
                        </a:lnTo>
                        <a:lnTo>
                          <a:pt x="5338" y="2592"/>
                        </a:lnTo>
                        <a:lnTo>
                          <a:pt x="6331" y="864"/>
                        </a:lnTo>
                        <a:lnTo>
                          <a:pt x="7324" y="0"/>
                        </a:lnTo>
                        <a:lnTo>
                          <a:pt x="8441" y="1296"/>
                        </a:lnTo>
                        <a:lnTo>
                          <a:pt x="8938" y="4320"/>
                        </a:lnTo>
                        <a:lnTo>
                          <a:pt x="9434" y="7344"/>
                        </a:lnTo>
                        <a:lnTo>
                          <a:pt x="10055" y="11232"/>
                        </a:lnTo>
                        <a:lnTo>
                          <a:pt x="10055" y="15120"/>
                        </a:lnTo>
                        <a:lnTo>
                          <a:pt x="9807" y="19008"/>
                        </a:lnTo>
                        <a:lnTo>
                          <a:pt x="8895" y="21386"/>
                        </a:lnTo>
                        <a:lnTo>
                          <a:pt x="7945" y="18144"/>
                        </a:lnTo>
                        <a:lnTo>
                          <a:pt x="7945" y="14688"/>
                        </a:lnTo>
                        <a:lnTo>
                          <a:pt x="8069" y="10800"/>
                        </a:lnTo>
                        <a:lnTo>
                          <a:pt x="8565" y="6912"/>
                        </a:lnTo>
                        <a:lnTo>
                          <a:pt x="9559" y="5616"/>
                        </a:lnTo>
                        <a:cubicBezTo>
                          <a:pt x="9559" y="5616"/>
                          <a:pt x="10205" y="3090"/>
                          <a:pt x="10428" y="2592"/>
                        </a:cubicBezTo>
                        <a:cubicBezTo>
                          <a:pt x="10619" y="2162"/>
                          <a:pt x="11421" y="1296"/>
                          <a:pt x="11421" y="1296"/>
                        </a:cubicBezTo>
                        <a:lnTo>
                          <a:pt x="12166" y="432"/>
                        </a:lnTo>
                        <a:lnTo>
                          <a:pt x="13283" y="864"/>
                        </a:lnTo>
                        <a:lnTo>
                          <a:pt x="13761" y="3286"/>
                        </a:lnTo>
                        <a:lnTo>
                          <a:pt x="14400" y="6480"/>
                        </a:lnTo>
                        <a:lnTo>
                          <a:pt x="14524" y="9072"/>
                        </a:lnTo>
                        <a:lnTo>
                          <a:pt x="14768" y="12336"/>
                        </a:lnTo>
                        <a:lnTo>
                          <a:pt x="14772" y="16848"/>
                        </a:lnTo>
                        <a:lnTo>
                          <a:pt x="13761" y="21386"/>
                        </a:lnTo>
                        <a:lnTo>
                          <a:pt x="12662" y="15984"/>
                        </a:lnTo>
                        <a:lnTo>
                          <a:pt x="12586" y="12336"/>
                        </a:lnTo>
                        <a:lnTo>
                          <a:pt x="13407" y="9072"/>
                        </a:lnTo>
                        <a:lnTo>
                          <a:pt x="14648" y="3024"/>
                        </a:lnTo>
                        <a:lnTo>
                          <a:pt x="15766" y="1728"/>
                        </a:lnTo>
                        <a:lnTo>
                          <a:pt x="16634" y="2592"/>
                        </a:lnTo>
                        <a:lnTo>
                          <a:pt x="17752" y="3456"/>
                        </a:lnTo>
                        <a:lnTo>
                          <a:pt x="18993" y="6912"/>
                        </a:lnTo>
                        <a:lnTo>
                          <a:pt x="19969" y="12336"/>
                        </a:lnTo>
                        <a:lnTo>
                          <a:pt x="19969" y="15839"/>
                        </a:lnTo>
                        <a:lnTo>
                          <a:pt x="18962" y="18758"/>
                        </a:lnTo>
                        <a:lnTo>
                          <a:pt x="18291" y="21386"/>
                        </a:lnTo>
                        <a:lnTo>
                          <a:pt x="16613" y="15839"/>
                        </a:lnTo>
                        <a:cubicBezTo>
                          <a:pt x="16613" y="15839"/>
                          <a:pt x="16469" y="11834"/>
                          <a:pt x="16613" y="10876"/>
                        </a:cubicBezTo>
                        <a:cubicBezTo>
                          <a:pt x="16807" y="9590"/>
                          <a:pt x="18372" y="6048"/>
                          <a:pt x="18372" y="6048"/>
                        </a:cubicBezTo>
                        <a:lnTo>
                          <a:pt x="18993" y="2160"/>
                        </a:lnTo>
                        <a:lnTo>
                          <a:pt x="19986" y="3456"/>
                        </a:lnTo>
                        <a:lnTo>
                          <a:pt x="20855" y="6048"/>
                        </a:lnTo>
                        <a:lnTo>
                          <a:pt x="21600" y="10800"/>
                        </a:lnTo>
                      </a:path>
                    </a:pathLst>
                  </a:custGeom>
                  <a:noFill/>
                  <a:ln w="28575" cap="flat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  <p:sp>
                <p:nvSpPr>
                  <p:cNvPr id="55" name="Freeform 23">
                    <a:extLst>
                      <a:ext uri="{FF2B5EF4-FFF2-40B4-BE49-F238E27FC236}">
                        <a16:creationId xmlns:a16="http://schemas.microsoft.com/office/drawing/2014/main" id="{43F1C255-73A8-49EB-90A9-50F618088E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3886234">
                    <a:off x="2531" y="1289"/>
                    <a:ext cx="300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1 w 21600"/>
                      <a:gd name="T13" fmla="*/ 0 h 21600"/>
                      <a:gd name="T14" fmla="*/ 1 w 21600"/>
                      <a:gd name="T15" fmla="*/ 0 h 21600"/>
                      <a:gd name="T16" fmla="*/ 1 w 21600"/>
                      <a:gd name="T17" fmla="*/ 0 h 21600"/>
                      <a:gd name="T18" fmla="*/ 1 w 21600"/>
                      <a:gd name="T19" fmla="*/ 0 h 21600"/>
                      <a:gd name="T20" fmla="*/ 1 w 21600"/>
                      <a:gd name="T21" fmla="*/ 0 h 21600"/>
                      <a:gd name="T22" fmla="*/ 1 w 21600"/>
                      <a:gd name="T23" fmla="*/ 0 h 21600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21600" h="21600">
                        <a:moveTo>
                          <a:pt x="3255" y="0"/>
                        </a:moveTo>
                        <a:lnTo>
                          <a:pt x="0" y="3812"/>
                        </a:lnTo>
                        <a:lnTo>
                          <a:pt x="0" y="7624"/>
                        </a:lnTo>
                        <a:lnTo>
                          <a:pt x="592" y="10800"/>
                        </a:lnTo>
                        <a:lnTo>
                          <a:pt x="4142" y="15247"/>
                        </a:lnTo>
                        <a:lnTo>
                          <a:pt x="5918" y="17788"/>
                        </a:lnTo>
                        <a:lnTo>
                          <a:pt x="9764" y="19059"/>
                        </a:lnTo>
                        <a:lnTo>
                          <a:pt x="13315" y="21600"/>
                        </a:lnTo>
                        <a:lnTo>
                          <a:pt x="16866" y="20965"/>
                        </a:lnTo>
                        <a:lnTo>
                          <a:pt x="19825" y="20329"/>
                        </a:lnTo>
                        <a:lnTo>
                          <a:pt x="21600" y="15247"/>
                        </a:lnTo>
                        <a:lnTo>
                          <a:pt x="20121" y="12706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rgbClr val="000000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  <p:sp>
                <p:nvSpPr>
                  <p:cNvPr id="56" name="Freeform 64">
                    <a:extLst>
                      <a:ext uri="{FF2B5EF4-FFF2-40B4-BE49-F238E27FC236}">
                        <a16:creationId xmlns:a16="http://schemas.microsoft.com/office/drawing/2014/main" id="{16836E18-0576-4A04-8656-6C6A340E08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3886234">
                    <a:off x="2590" y="1320"/>
                    <a:ext cx="247" cy="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1 w 21600"/>
                      <a:gd name="T9" fmla="*/ 0 h 21600"/>
                      <a:gd name="T10" fmla="*/ 1 w 21600"/>
                      <a:gd name="T11" fmla="*/ 0 h 21600"/>
                      <a:gd name="T12" fmla="*/ 1 w 21600"/>
                      <a:gd name="T13" fmla="*/ 0 h 21600"/>
                      <a:gd name="T14" fmla="*/ 1 w 21600"/>
                      <a:gd name="T15" fmla="*/ 0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800"/>
                        </a:moveTo>
                        <a:lnTo>
                          <a:pt x="5040" y="0"/>
                        </a:lnTo>
                        <a:lnTo>
                          <a:pt x="8280" y="900"/>
                        </a:lnTo>
                        <a:lnTo>
                          <a:pt x="11520" y="2700"/>
                        </a:lnTo>
                        <a:lnTo>
                          <a:pt x="15120" y="6300"/>
                        </a:lnTo>
                        <a:lnTo>
                          <a:pt x="17640" y="10800"/>
                        </a:lnTo>
                        <a:lnTo>
                          <a:pt x="20520" y="17100"/>
                        </a:lnTo>
                        <a:lnTo>
                          <a:pt x="21600" y="2160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rgbClr val="000000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pPr>
                      <a:defRPr/>
                    </a:pPr>
                    <a:endParaRPr lang="en-US" sz="3200"/>
                  </a:p>
                </p:txBody>
              </p:sp>
            </p:grp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97E42845-4091-4EC6-8B14-651149D910AD}"/>
                    </a:ext>
                  </a:extLst>
                </p:cNvPr>
                <p:cNvSpPr txBox="1"/>
                <p:nvPr/>
              </p:nvSpPr>
              <p:spPr>
                <a:xfrm>
                  <a:off x="175471" y="3073622"/>
                  <a:ext cx="1944224" cy="61167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2000" dirty="0">
                      <a:solidFill>
                        <a:srgbClr val="C00000"/>
                      </a:solidFill>
                      <a:latin typeface="+mn-lt"/>
                      <a:ea typeface="Cambria Math" panose="02040503050406030204" pitchFamily="18" charset="0"/>
                    </a:rPr>
                    <a:t>D</a:t>
                  </a:r>
                  <a:r>
                    <a:rPr lang="en-US" sz="2000" baseline="30000" dirty="0">
                      <a:solidFill>
                        <a:srgbClr val="C00000"/>
                      </a:solidFill>
                      <a:latin typeface="+mn-lt"/>
                      <a:ea typeface="Cambria Math" panose="02040503050406030204" pitchFamily="18" charset="0"/>
                    </a:rPr>
                    <a:t>0</a:t>
                  </a: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F8829849-4B1C-4778-B438-53BC3F1EFEA9}"/>
                    </a:ext>
                  </a:extLst>
                </p:cNvPr>
                <p:cNvSpPr txBox="1"/>
                <p:nvPr/>
              </p:nvSpPr>
              <p:spPr>
                <a:xfrm>
                  <a:off x="815248" y="938154"/>
                  <a:ext cx="1537575" cy="611674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2000" dirty="0">
                      <a:solidFill>
                        <a:srgbClr val="3399FF"/>
                      </a:solidFill>
                    </a:rPr>
                    <a:t>Jet</a:t>
                  </a: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F7EA464F-839A-42F2-8D39-7580D118C640}"/>
                  </a:ext>
                </a:extLst>
              </p:cNvPr>
              <p:cNvGrpSpPr/>
              <p:nvPr/>
            </p:nvGrpSpPr>
            <p:grpSpPr>
              <a:xfrm rot="5400000">
                <a:off x="10248761" y="1649381"/>
                <a:ext cx="2192105" cy="3018519"/>
                <a:chOff x="622805" y="3975746"/>
                <a:chExt cx="1441233" cy="1984573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9866E451-BCF1-429A-92F2-0CC0E69F74DE}"/>
                    </a:ext>
                  </a:extLst>
                </p:cNvPr>
                <p:cNvGrpSpPr/>
                <p:nvPr/>
              </p:nvGrpSpPr>
              <p:grpSpPr>
                <a:xfrm>
                  <a:off x="622805" y="4116731"/>
                  <a:ext cx="584753" cy="1803261"/>
                  <a:chOff x="4647276" y="1581944"/>
                  <a:chExt cx="870541" cy="2684574"/>
                </a:xfrm>
              </p:grpSpPr>
              <p:sp>
                <p:nvSpPr>
                  <p:cNvPr id="35" name="Oval 34">
                    <a:extLst>
                      <a:ext uri="{FF2B5EF4-FFF2-40B4-BE49-F238E27FC236}">
                        <a16:creationId xmlns:a16="http://schemas.microsoft.com/office/drawing/2014/main" id="{5F4D57C7-1C1F-4852-8443-213E5F6C297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71477" y="1257743"/>
                    <a:ext cx="222139" cy="870541"/>
                  </a:xfrm>
                  <a:prstGeom prst="ellipse">
                    <a:avLst/>
                  </a:prstGeom>
                  <a:solidFill>
                    <a:srgbClr val="C9C9C9"/>
                  </a:solidFill>
                  <a:ln>
                    <a:solidFill>
                      <a:schemeClr val="accent2">
                        <a:lumMod val="60000"/>
                        <a:lumOff val="40000"/>
                        <a:alpha val="36078"/>
                      </a:schemeClr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800" dirty="0"/>
                  </a:p>
                </p:txBody>
              </p: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A99FCA3A-72B8-46E5-A12A-70E6CA3A17A4}"/>
                      </a:ext>
                    </a:extLst>
                  </p:cNvPr>
                  <p:cNvCxnSpPr>
                    <a:cxnSpLocks/>
                    <a:endCxn id="35" idx="0"/>
                  </p:cNvCxnSpPr>
                  <p:nvPr/>
                </p:nvCxnSpPr>
                <p:spPr>
                  <a:xfrm rot="10800000">
                    <a:off x="4647276" y="1693012"/>
                    <a:ext cx="435286" cy="2573506"/>
                  </a:xfrm>
                  <a:prstGeom prst="line">
                    <a:avLst/>
                  </a:prstGeom>
                  <a:solidFill>
                    <a:schemeClr val="accent2">
                      <a:alpha val="60000"/>
                    </a:schemeClr>
                  </a:solidFill>
                  <a:ln>
                    <a:solidFill>
                      <a:srgbClr val="C9C9C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E596E43B-E649-47BE-B778-D422041320B7}"/>
                      </a:ext>
                    </a:extLst>
                  </p:cNvPr>
                  <p:cNvCxnSpPr>
                    <a:cxnSpLocks/>
                    <a:endCxn id="35" idx="4"/>
                  </p:cNvCxnSpPr>
                  <p:nvPr/>
                </p:nvCxnSpPr>
                <p:spPr>
                  <a:xfrm rot="10800000" flipH="1">
                    <a:off x="5082562" y="1693012"/>
                    <a:ext cx="435255" cy="2573506"/>
                  </a:xfrm>
                  <a:prstGeom prst="line">
                    <a:avLst/>
                  </a:prstGeom>
                  <a:solidFill>
                    <a:schemeClr val="accent2">
                      <a:alpha val="60000"/>
                    </a:schemeClr>
                  </a:solidFill>
                  <a:ln>
                    <a:solidFill>
                      <a:srgbClr val="C9C9C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FD0C2F54-810B-4218-A552-6AEC3A2C6E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16682" y="3975746"/>
                  <a:ext cx="0" cy="195789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FC5AB8DB-641B-46EC-868F-51755992F961}"/>
                    </a:ext>
                  </a:extLst>
                </p:cNvPr>
                <p:cNvSpPr/>
                <p:nvPr/>
              </p:nvSpPr>
              <p:spPr>
                <a:xfrm>
                  <a:off x="932136" y="4750296"/>
                  <a:ext cx="580913" cy="1194099"/>
                </a:xfrm>
                <a:custGeom>
                  <a:avLst/>
                  <a:gdLst>
                    <a:gd name="connsiteX0" fmla="*/ 0 w 580913"/>
                    <a:gd name="connsiteY0" fmla="*/ 1194099 h 1194099"/>
                    <a:gd name="connsiteX1" fmla="*/ 53788 w 580913"/>
                    <a:gd name="connsiteY1" fmla="*/ 1043492 h 1194099"/>
                    <a:gd name="connsiteX2" fmla="*/ 96819 w 580913"/>
                    <a:gd name="connsiteY2" fmla="*/ 1000461 h 1194099"/>
                    <a:gd name="connsiteX3" fmla="*/ 86061 w 580913"/>
                    <a:gd name="connsiteY3" fmla="*/ 935915 h 1194099"/>
                    <a:gd name="connsiteX4" fmla="*/ 75304 w 580913"/>
                    <a:gd name="connsiteY4" fmla="*/ 892885 h 1194099"/>
                    <a:gd name="connsiteX5" fmla="*/ 43031 w 580913"/>
                    <a:gd name="connsiteY5" fmla="*/ 742278 h 1194099"/>
                    <a:gd name="connsiteX6" fmla="*/ 64546 w 580913"/>
                    <a:gd name="connsiteY6" fmla="*/ 634701 h 1194099"/>
                    <a:gd name="connsiteX7" fmla="*/ 75304 w 580913"/>
                    <a:gd name="connsiteY7" fmla="*/ 570155 h 1194099"/>
                    <a:gd name="connsiteX8" fmla="*/ 86061 w 580913"/>
                    <a:gd name="connsiteY8" fmla="*/ 537883 h 1194099"/>
                    <a:gd name="connsiteX9" fmla="*/ 96819 w 580913"/>
                    <a:gd name="connsiteY9" fmla="*/ 494852 h 1194099"/>
                    <a:gd name="connsiteX10" fmla="*/ 129092 w 580913"/>
                    <a:gd name="connsiteY10" fmla="*/ 484094 h 1194099"/>
                    <a:gd name="connsiteX11" fmla="*/ 161365 w 580913"/>
                    <a:gd name="connsiteY11" fmla="*/ 462579 h 1194099"/>
                    <a:gd name="connsiteX12" fmla="*/ 182880 w 580913"/>
                    <a:gd name="connsiteY12" fmla="*/ 387275 h 1194099"/>
                    <a:gd name="connsiteX13" fmla="*/ 204395 w 580913"/>
                    <a:gd name="connsiteY13" fmla="*/ 322730 h 1194099"/>
                    <a:gd name="connsiteX14" fmla="*/ 258184 w 580913"/>
                    <a:gd name="connsiteY14" fmla="*/ 247426 h 1194099"/>
                    <a:gd name="connsiteX15" fmla="*/ 311972 w 580913"/>
                    <a:gd name="connsiteY15" fmla="*/ 225911 h 1194099"/>
                    <a:gd name="connsiteX16" fmla="*/ 355002 w 580913"/>
                    <a:gd name="connsiteY16" fmla="*/ 182880 h 1194099"/>
                    <a:gd name="connsiteX17" fmla="*/ 387275 w 580913"/>
                    <a:gd name="connsiteY17" fmla="*/ 161365 h 1194099"/>
                    <a:gd name="connsiteX18" fmla="*/ 398033 w 580913"/>
                    <a:gd name="connsiteY18" fmla="*/ 129092 h 1194099"/>
                    <a:gd name="connsiteX19" fmla="*/ 462579 w 580913"/>
                    <a:gd name="connsiteY19" fmla="*/ 75304 h 1194099"/>
                    <a:gd name="connsiteX20" fmla="*/ 484094 w 580913"/>
                    <a:gd name="connsiteY20" fmla="*/ 53788 h 1194099"/>
                    <a:gd name="connsiteX21" fmla="*/ 548640 w 580913"/>
                    <a:gd name="connsiteY21" fmla="*/ 10758 h 1194099"/>
                    <a:gd name="connsiteX22" fmla="*/ 580913 w 580913"/>
                    <a:gd name="connsiteY22" fmla="*/ 0 h 1194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80913" h="1194099">
                      <a:moveTo>
                        <a:pt x="0" y="1194099"/>
                      </a:moveTo>
                      <a:cubicBezTo>
                        <a:pt x="9248" y="1120118"/>
                        <a:pt x="-1059" y="1098339"/>
                        <a:pt x="53788" y="1043492"/>
                      </a:cubicBezTo>
                      <a:lnTo>
                        <a:pt x="96819" y="1000461"/>
                      </a:lnTo>
                      <a:cubicBezTo>
                        <a:pt x="93233" y="978946"/>
                        <a:pt x="90339" y="957304"/>
                        <a:pt x="86061" y="935915"/>
                      </a:cubicBezTo>
                      <a:cubicBezTo>
                        <a:pt x="83162" y="921417"/>
                        <a:pt x="77258" y="907540"/>
                        <a:pt x="75304" y="892885"/>
                      </a:cubicBezTo>
                      <a:cubicBezTo>
                        <a:pt x="56418" y="751239"/>
                        <a:pt x="88787" y="810913"/>
                        <a:pt x="43031" y="742278"/>
                      </a:cubicBezTo>
                      <a:cubicBezTo>
                        <a:pt x="50203" y="706419"/>
                        <a:pt x="58534" y="670773"/>
                        <a:pt x="64546" y="634701"/>
                      </a:cubicBezTo>
                      <a:cubicBezTo>
                        <a:pt x="68132" y="613186"/>
                        <a:pt x="70572" y="591448"/>
                        <a:pt x="75304" y="570155"/>
                      </a:cubicBezTo>
                      <a:cubicBezTo>
                        <a:pt x="77764" y="559086"/>
                        <a:pt x="82946" y="548786"/>
                        <a:pt x="86061" y="537883"/>
                      </a:cubicBezTo>
                      <a:cubicBezTo>
                        <a:pt x="90123" y="523667"/>
                        <a:pt x="87583" y="506397"/>
                        <a:pt x="96819" y="494852"/>
                      </a:cubicBezTo>
                      <a:cubicBezTo>
                        <a:pt x="103903" y="485997"/>
                        <a:pt x="118950" y="489165"/>
                        <a:pt x="129092" y="484094"/>
                      </a:cubicBezTo>
                      <a:cubicBezTo>
                        <a:pt x="140656" y="478312"/>
                        <a:pt x="150607" y="469751"/>
                        <a:pt x="161365" y="462579"/>
                      </a:cubicBezTo>
                      <a:cubicBezTo>
                        <a:pt x="197528" y="354082"/>
                        <a:pt x="142341" y="522403"/>
                        <a:pt x="182880" y="387275"/>
                      </a:cubicBezTo>
                      <a:cubicBezTo>
                        <a:pt x="189397" y="365553"/>
                        <a:pt x="197223" y="344245"/>
                        <a:pt x="204395" y="322730"/>
                      </a:cubicBezTo>
                      <a:cubicBezTo>
                        <a:pt x="214982" y="290970"/>
                        <a:pt x="218916" y="263133"/>
                        <a:pt x="258184" y="247426"/>
                      </a:cubicBezTo>
                      <a:lnTo>
                        <a:pt x="311972" y="225911"/>
                      </a:lnTo>
                      <a:cubicBezTo>
                        <a:pt x="326315" y="211567"/>
                        <a:pt x="339601" y="196081"/>
                        <a:pt x="355002" y="182880"/>
                      </a:cubicBezTo>
                      <a:cubicBezTo>
                        <a:pt x="364818" y="174466"/>
                        <a:pt x="379198" y="171461"/>
                        <a:pt x="387275" y="161365"/>
                      </a:cubicBezTo>
                      <a:cubicBezTo>
                        <a:pt x="394359" y="152510"/>
                        <a:pt x="391743" y="138527"/>
                        <a:pt x="398033" y="129092"/>
                      </a:cubicBezTo>
                      <a:cubicBezTo>
                        <a:pt x="419938" y="96234"/>
                        <a:pt x="434228" y="97985"/>
                        <a:pt x="462579" y="75304"/>
                      </a:cubicBezTo>
                      <a:cubicBezTo>
                        <a:pt x="470499" y="68968"/>
                        <a:pt x="475980" y="59874"/>
                        <a:pt x="484094" y="53788"/>
                      </a:cubicBezTo>
                      <a:cubicBezTo>
                        <a:pt x="504780" y="38273"/>
                        <a:pt x="524109" y="18935"/>
                        <a:pt x="548640" y="10758"/>
                      </a:cubicBezTo>
                      <a:lnTo>
                        <a:pt x="580913" y="0"/>
                      </a:lnTo>
                    </a:path>
                  </a:pathLst>
                </a:custGeom>
                <a:noFill/>
                <a:ln w="28575">
                  <a:solidFill>
                    <a:srgbClr val="5B9BD5"/>
                  </a:solidFill>
                  <a:prstDash val="dash"/>
                  <a:headEnd type="none" w="med" len="med"/>
                  <a:tailEnd type="triangl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/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4A20731B-93AF-4807-B45B-0F1BCA35A707}"/>
                    </a:ext>
                  </a:extLst>
                </p:cNvPr>
                <p:cNvSpPr txBox="1"/>
                <p:nvPr/>
              </p:nvSpPr>
              <p:spPr>
                <a:xfrm rot="16200000">
                  <a:off x="1004361" y="4900642"/>
                  <a:ext cx="1787319" cy="3320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5B9BD5"/>
                      </a:solidFill>
                    </a:rPr>
                    <a:t>Charm quark</a:t>
                  </a: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0CC30633-EA0B-46BF-932C-A1A4F25F2AEF}"/>
                    </a:ext>
                  </a:extLst>
                </p:cNvPr>
                <p:cNvSpPr/>
                <p:nvPr/>
              </p:nvSpPr>
              <p:spPr>
                <a:xfrm>
                  <a:off x="1518428" y="4654323"/>
                  <a:ext cx="134144" cy="13414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/>
                </a:p>
              </p:txBody>
            </p:sp>
          </p:grpSp>
        </p:grp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941CF2BB-DE1C-4EB5-A0B2-5CAF77BC2947}"/>
                </a:ext>
              </a:extLst>
            </p:cNvPr>
            <p:cNvSpPr/>
            <p:nvPr/>
          </p:nvSpPr>
          <p:spPr>
            <a:xfrm>
              <a:off x="1211093" y="4386769"/>
              <a:ext cx="1099446" cy="984783"/>
            </a:xfrm>
            <a:prstGeom prst="arc">
              <a:avLst>
                <a:gd name="adj1" fmla="val 686275"/>
                <a:gd name="adj2" fmla="val 5664101"/>
              </a:avLst>
            </a:prstGeom>
            <a:ln w="12700">
              <a:solidFill>
                <a:srgbClr val="FF00FF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FD13E6A-7D3A-4858-BABB-47E7C4DEE49F}"/>
                </a:ext>
              </a:extLst>
            </p:cNvPr>
            <p:cNvSpPr/>
            <p:nvPr/>
          </p:nvSpPr>
          <p:spPr>
            <a:xfrm>
              <a:off x="1959299" y="5300300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>
                  <a:solidFill>
                    <a:srgbClr val="FF00FF"/>
                  </a:solidFill>
                </a:rPr>
                <a:t>Δ</a:t>
              </a:r>
              <a:r>
                <a:rPr lang="en-US" dirty="0">
                  <a:solidFill>
                    <a:srgbClr val="FF00FF"/>
                  </a:solidFill>
                </a:rPr>
                <a:t>r</a:t>
              </a:r>
              <a:endParaRPr lang="en-US" baseline="30000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2C2AED2-6D36-4C60-866C-F5B65A8AF8DA}"/>
              </a:ext>
            </a:extLst>
          </p:cNvPr>
          <p:cNvGrpSpPr/>
          <p:nvPr/>
        </p:nvGrpSpPr>
        <p:grpSpPr>
          <a:xfrm>
            <a:off x="178956" y="999161"/>
            <a:ext cx="2677725" cy="2756567"/>
            <a:chOff x="-116217" y="3122440"/>
            <a:chExt cx="3960565" cy="4077179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EC29D48-4DB4-4A26-98DB-520CCE556EA7}"/>
                </a:ext>
              </a:extLst>
            </p:cNvPr>
            <p:cNvGrpSpPr/>
            <p:nvPr/>
          </p:nvGrpSpPr>
          <p:grpSpPr>
            <a:xfrm>
              <a:off x="-116217" y="3122440"/>
              <a:ext cx="3960565" cy="3565278"/>
              <a:chOff x="7346675" y="639125"/>
              <a:chExt cx="2993559" cy="2694786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466A709A-2459-453B-8B4B-E122C3DE4500}"/>
                  </a:ext>
                </a:extLst>
              </p:cNvPr>
              <p:cNvGrpSpPr/>
              <p:nvPr/>
            </p:nvGrpSpPr>
            <p:grpSpPr>
              <a:xfrm>
                <a:off x="7346675" y="639125"/>
                <a:ext cx="2729750" cy="2694786"/>
                <a:chOff x="6429112" y="671036"/>
                <a:chExt cx="2338268" cy="2354328"/>
              </a:xfrm>
            </p:grpSpPr>
            <p:pic>
              <p:nvPicPr>
                <p:cNvPr id="60" name="Picture 59">
                  <a:extLst>
                    <a:ext uri="{FF2B5EF4-FFF2-40B4-BE49-F238E27FC236}">
                      <a16:creationId xmlns:a16="http://schemas.microsoft.com/office/drawing/2014/main" id="{95D387F3-EF98-44DA-884D-A3B65B8377C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r="29759"/>
                <a:stretch/>
              </p:blipFill>
              <p:spPr>
                <a:xfrm>
                  <a:off x="6602834" y="782171"/>
                  <a:ext cx="2142217" cy="2085975"/>
                </a:xfrm>
                <a:prstGeom prst="rect">
                  <a:avLst/>
                </a:prstGeom>
                <a:effectLst>
                  <a:softEdge rad="317500"/>
                </a:effectLst>
              </p:spPr>
            </p:pic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B8401F64-E9D8-4D0A-A53F-5ECDA6106463}"/>
                    </a:ext>
                  </a:extLst>
                </p:cNvPr>
                <p:cNvSpPr/>
                <p:nvPr/>
              </p:nvSpPr>
              <p:spPr>
                <a:xfrm>
                  <a:off x="6429112" y="671036"/>
                  <a:ext cx="2338268" cy="2354328"/>
                </a:xfrm>
                <a:prstGeom prst="rect">
                  <a:avLst/>
                </a:prstGeom>
                <a:solidFill>
                  <a:srgbClr val="FFFFFF">
                    <a:alpha val="60000"/>
                  </a:srgbClr>
                </a:solidFill>
                <a:ln>
                  <a:solidFill>
                    <a:srgbClr val="FFFFFF">
                      <a:alpha val="74118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C18DF39-2A15-4451-B8AA-F2DB80D9D879}"/>
                  </a:ext>
                </a:extLst>
              </p:cNvPr>
              <p:cNvSpPr txBox="1"/>
              <p:nvPr/>
            </p:nvSpPr>
            <p:spPr>
              <a:xfrm>
                <a:off x="8421467" y="1148890"/>
                <a:ext cx="1918767" cy="2558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Charm Quark </a:t>
                </a:r>
              </a:p>
            </p:txBody>
          </p:sp>
        </p:grp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4152939-0CE9-4074-ABD5-2CE9AE82E24B}"/>
                </a:ext>
              </a:extLst>
            </p:cNvPr>
            <p:cNvSpPr/>
            <p:nvPr/>
          </p:nvSpPr>
          <p:spPr>
            <a:xfrm>
              <a:off x="794166" y="4745520"/>
              <a:ext cx="996597" cy="1958006"/>
            </a:xfrm>
            <a:custGeom>
              <a:avLst/>
              <a:gdLst>
                <a:gd name="connsiteX0" fmla="*/ 259884 w 259884"/>
                <a:gd name="connsiteY0" fmla="*/ 0 h 1168400"/>
                <a:gd name="connsiteX1" fmla="*/ 242951 w 259884"/>
                <a:gd name="connsiteY1" fmla="*/ 84667 h 1168400"/>
                <a:gd name="connsiteX2" fmla="*/ 237306 w 259884"/>
                <a:gd name="connsiteY2" fmla="*/ 112889 h 1168400"/>
                <a:gd name="connsiteX3" fmla="*/ 220373 w 259884"/>
                <a:gd name="connsiteY3" fmla="*/ 141111 h 1168400"/>
                <a:gd name="connsiteX4" fmla="*/ 209084 w 259884"/>
                <a:gd name="connsiteY4" fmla="*/ 180623 h 1168400"/>
                <a:gd name="connsiteX5" fmla="*/ 186506 w 259884"/>
                <a:gd name="connsiteY5" fmla="*/ 214489 h 1168400"/>
                <a:gd name="connsiteX6" fmla="*/ 169573 w 259884"/>
                <a:gd name="connsiteY6" fmla="*/ 225778 h 1168400"/>
                <a:gd name="connsiteX7" fmla="*/ 141351 w 259884"/>
                <a:gd name="connsiteY7" fmla="*/ 254000 h 1168400"/>
                <a:gd name="connsiteX8" fmla="*/ 118773 w 259884"/>
                <a:gd name="connsiteY8" fmla="*/ 276578 h 1168400"/>
                <a:gd name="connsiteX9" fmla="*/ 101840 w 259884"/>
                <a:gd name="connsiteY9" fmla="*/ 282223 h 1168400"/>
                <a:gd name="connsiteX10" fmla="*/ 84906 w 259884"/>
                <a:gd name="connsiteY10" fmla="*/ 293511 h 1168400"/>
                <a:gd name="connsiteX11" fmla="*/ 51040 w 259884"/>
                <a:gd name="connsiteY11" fmla="*/ 327378 h 1168400"/>
                <a:gd name="connsiteX12" fmla="*/ 39751 w 259884"/>
                <a:gd name="connsiteY12" fmla="*/ 344311 h 1168400"/>
                <a:gd name="connsiteX13" fmla="*/ 5884 w 259884"/>
                <a:gd name="connsiteY13" fmla="*/ 395111 h 1168400"/>
                <a:gd name="connsiteX14" fmla="*/ 11528 w 259884"/>
                <a:gd name="connsiteY14" fmla="*/ 502356 h 1168400"/>
                <a:gd name="connsiteX15" fmla="*/ 34106 w 259884"/>
                <a:gd name="connsiteY15" fmla="*/ 536223 h 1168400"/>
                <a:gd name="connsiteX16" fmla="*/ 39751 w 259884"/>
                <a:gd name="connsiteY16" fmla="*/ 558800 h 1168400"/>
                <a:gd name="connsiteX17" fmla="*/ 62328 w 259884"/>
                <a:gd name="connsiteY17" fmla="*/ 592667 h 1168400"/>
                <a:gd name="connsiteX18" fmla="*/ 73617 w 259884"/>
                <a:gd name="connsiteY18" fmla="*/ 682978 h 1168400"/>
                <a:gd name="connsiteX19" fmla="*/ 62328 w 259884"/>
                <a:gd name="connsiteY19" fmla="*/ 880534 h 1168400"/>
                <a:gd name="connsiteX20" fmla="*/ 51040 w 259884"/>
                <a:gd name="connsiteY20" fmla="*/ 908756 h 1168400"/>
                <a:gd name="connsiteX21" fmla="*/ 39751 w 259884"/>
                <a:gd name="connsiteY21" fmla="*/ 953911 h 1168400"/>
                <a:gd name="connsiteX22" fmla="*/ 51040 w 259884"/>
                <a:gd name="connsiteY22" fmla="*/ 1089378 h 1168400"/>
                <a:gd name="connsiteX23" fmla="*/ 67973 w 259884"/>
                <a:gd name="connsiteY23" fmla="*/ 1100667 h 1168400"/>
                <a:gd name="connsiteX24" fmla="*/ 79262 w 259884"/>
                <a:gd name="connsiteY24" fmla="*/ 1134534 h 1168400"/>
                <a:gd name="connsiteX25" fmla="*/ 90551 w 259884"/>
                <a:gd name="connsiteY25" fmla="*/ 1151467 h 1168400"/>
                <a:gd name="connsiteX26" fmla="*/ 107484 w 259884"/>
                <a:gd name="connsiteY26" fmla="*/ 1162756 h 1168400"/>
                <a:gd name="connsiteX27" fmla="*/ 113128 w 259884"/>
                <a:gd name="connsiteY27" fmla="*/ 1168400 h 116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9884" h="1168400">
                  <a:moveTo>
                    <a:pt x="259884" y="0"/>
                  </a:moveTo>
                  <a:lnTo>
                    <a:pt x="242951" y="84667"/>
                  </a:lnTo>
                  <a:cubicBezTo>
                    <a:pt x="241069" y="94074"/>
                    <a:pt x="242242" y="104662"/>
                    <a:pt x="237306" y="112889"/>
                  </a:cubicBezTo>
                  <a:lnTo>
                    <a:pt x="220373" y="141111"/>
                  </a:lnTo>
                  <a:cubicBezTo>
                    <a:pt x="219046" y="146420"/>
                    <a:pt x="212762" y="174002"/>
                    <a:pt x="209084" y="180623"/>
                  </a:cubicBezTo>
                  <a:cubicBezTo>
                    <a:pt x="202495" y="192483"/>
                    <a:pt x="197795" y="206963"/>
                    <a:pt x="186506" y="214489"/>
                  </a:cubicBezTo>
                  <a:lnTo>
                    <a:pt x="169573" y="225778"/>
                  </a:lnTo>
                  <a:cubicBezTo>
                    <a:pt x="147831" y="258390"/>
                    <a:pt x="170618" y="228914"/>
                    <a:pt x="141351" y="254000"/>
                  </a:cubicBezTo>
                  <a:cubicBezTo>
                    <a:pt x="133270" y="260927"/>
                    <a:pt x="127434" y="270392"/>
                    <a:pt x="118773" y="276578"/>
                  </a:cubicBezTo>
                  <a:cubicBezTo>
                    <a:pt x="113932" y="280036"/>
                    <a:pt x="107162" y="279562"/>
                    <a:pt x="101840" y="282223"/>
                  </a:cubicBezTo>
                  <a:cubicBezTo>
                    <a:pt x="95772" y="285257"/>
                    <a:pt x="90551" y="289748"/>
                    <a:pt x="84906" y="293511"/>
                  </a:cubicBezTo>
                  <a:cubicBezTo>
                    <a:pt x="73625" y="327359"/>
                    <a:pt x="88362" y="295388"/>
                    <a:pt x="51040" y="327378"/>
                  </a:cubicBezTo>
                  <a:cubicBezTo>
                    <a:pt x="45889" y="331793"/>
                    <a:pt x="43346" y="338558"/>
                    <a:pt x="39751" y="344311"/>
                  </a:cubicBezTo>
                  <a:cubicBezTo>
                    <a:pt x="12533" y="387860"/>
                    <a:pt x="34068" y="357533"/>
                    <a:pt x="5884" y="395111"/>
                  </a:cubicBezTo>
                  <a:cubicBezTo>
                    <a:pt x="117" y="441255"/>
                    <a:pt x="-5920" y="452919"/>
                    <a:pt x="11528" y="502356"/>
                  </a:cubicBezTo>
                  <a:cubicBezTo>
                    <a:pt x="16044" y="515150"/>
                    <a:pt x="34106" y="536223"/>
                    <a:pt x="34106" y="536223"/>
                  </a:cubicBezTo>
                  <a:cubicBezTo>
                    <a:pt x="35988" y="543749"/>
                    <a:pt x="36282" y="551862"/>
                    <a:pt x="39751" y="558800"/>
                  </a:cubicBezTo>
                  <a:cubicBezTo>
                    <a:pt x="45819" y="570935"/>
                    <a:pt x="62328" y="592667"/>
                    <a:pt x="62328" y="592667"/>
                  </a:cubicBezTo>
                  <a:cubicBezTo>
                    <a:pt x="64610" y="608642"/>
                    <a:pt x="73896" y="670696"/>
                    <a:pt x="73617" y="682978"/>
                  </a:cubicBezTo>
                  <a:cubicBezTo>
                    <a:pt x="72118" y="748920"/>
                    <a:pt x="68891" y="814902"/>
                    <a:pt x="62328" y="880534"/>
                  </a:cubicBezTo>
                  <a:cubicBezTo>
                    <a:pt x="61320" y="890616"/>
                    <a:pt x="53951" y="899051"/>
                    <a:pt x="51040" y="908756"/>
                  </a:cubicBezTo>
                  <a:cubicBezTo>
                    <a:pt x="10166" y="1045004"/>
                    <a:pt x="69553" y="864501"/>
                    <a:pt x="39751" y="953911"/>
                  </a:cubicBezTo>
                  <a:cubicBezTo>
                    <a:pt x="43514" y="999067"/>
                    <a:pt x="42483" y="1044881"/>
                    <a:pt x="51040" y="1089378"/>
                  </a:cubicBezTo>
                  <a:cubicBezTo>
                    <a:pt x="52321" y="1096040"/>
                    <a:pt x="64378" y="1094914"/>
                    <a:pt x="67973" y="1100667"/>
                  </a:cubicBezTo>
                  <a:cubicBezTo>
                    <a:pt x="74280" y="1110758"/>
                    <a:pt x="72661" y="1124633"/>
                    <a:pt x="79262" y="1134534"/>
                  </a:cubicBezTo>
                  <a:cubicBezTo>
                    <a:pt x="83025" y="1140178"/>
                    <a:pt x="85754" y="1146670"/>
                    <a:pt x="90551" y="1151467"/>
                  </a:cubicBezTo>
                  <a:cubicBezTo>
                    <a:pt x="95348" y="1156264"/>
                    <a:pt x="102057" y="1158686"/>
                    <a:pt x="107484" y="1162756"/>
                  </a:cubicBezTo>
                  <a:cubicBezTo>
                    <a:pt x="109612" y="1164352"/>
                    <a:pt x="111247" y="1166519"/>
                    <a:pt x="113128" y="1168400"/>
                  </a:cubicBezTo>
                </a:path>
              </a:pathLst>
            </a:custGeom>
            <a:noFill/>
            <a:ln w="28575">
              <a:prstDash val="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44">
              <a:extLst>
                <a:ext uri="{FF2B5EF4-FFF2-40B4-BE49-F238E27FC236}">
                  <a16:creationId xmlns:a16="http://schemas.microsoft.com/office/drawing/2014/main" id="{F517991D-5007-4E38-95A6-703D0947F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149" y="4487623"/>
              <a:ext cx="354179" cy="350712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41719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lnSpc>
                  <a:spcPts val="3813"/>
                </a:lnSpc>
                <a:spcBef>
                  <a:spcPts val="7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1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indent="-287338">
                <a:lnSpc>
                  <a:spcPts val="3813"/>
                </a:lnSpc>
                <a:spcBef>
                  <a:spcPts val="663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7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>
                <a:lnSpc>
                  <a:spcPts val="3813"/>
                </a:lnSpc>
                <a:spcBef>
                  <a:spcPts val="53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>
                <a:lnSpc>
                  <a:spcPts val="3813"/>
                </a:lnSpc>
                <a:spcBef>
                  <a:spcPts val="53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>
                <a:lnSpc>
                  <a:spcPts val="3813"/>
                </a:lnSpc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3813"/>
                </a:lnSpc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3813"/>
                </a:lnSpc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3813"/>
                </a:lnSpc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3813"/>
                </a:lnSpc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defTabSz="914323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altLang="zh-TW" sz="1600" dirty="0">
                  <a:solidFill>
                    <a:schemeClr val="tx1"/>
                  </a:solidFill>
                  <a:ea typeface="新細明體" panose="02020500000000000000" pitchFamily="18" charset="-120"/>
                </a:rPr>
                <a:t>c</a:t>
              </a:r>
              <a:endParaRPr lang="en-US" altLang="zh-TW" sz="1200" dirty="0">
                <a:solidFill>
                  <a:schemeClr val="tx1"/>
                </a:solidFill>
                <a:ea typeface="新細明體" panose="02020500000000000000" pitchFamily="18" charset="-120"/>
              </a:endParaRPr>
            </a:p>
          </p:txBody>
        </p:sp>
        <p:sp>
          <p:nvSpPr>
            <p:cNvPr id="64" name="Oval 45">
              <a:extLst>
                <a:ext uri="{FF2B5EF4-FFF2-40B4-BE49-F238E27FC236}">
                  <a16:creationId xmlns:a16="http://schemas.microsoft.com/office/drawing/2014/main" id="{7040DE40-F1AE-43E9-90BA-6014194BD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175" y="6073247"/>
              <a:ext cx="197357" cy="19542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FF99FF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lnSpc>
                  <a:spcPts val="3813"/>
                </a:lnSpc>
                <a:spcBef>
                  <a:spcPts val="7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1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indent="-287338">
                <a:lnSpc>
                  <a:spcPts val="3813"/>
                </a:lnSpc>
                <a:spcBef>
                  <a:spcPts val="663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7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>
                <a:lnSpc>
                  <a:spcPts val="3813"/>
                </a:lnSpc>
                <a:spcBef>
                  <a:spcPts val="53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>
                <a:lnSpc>
                  <a:spcPts val="3813"/>
                </a:lnSpc>
                <a:spcBef>
                  <a:spcPts val="538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2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>
                <a:lnSpc>
                  <a:spcPts val="3813"/>
                </a:lnSpc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3813"/>
                </a:lnSpc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3813"/>
                </a:lnSpc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3813"/>
                </a:lnSpc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3813"/>
                </a:lnSpc>
                <a:spcBef>
                  <a:spcPts val="4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defTabSz="914323">
                <a:lnSpc>
                  <a:spcPct val="100000"/>
                </a:lnSpc>
                <a:spcBef>
                  <a:spcPct val="0"/>
                </a:spcBef>
                <a:buClrTx/>
                <a:buSzTx/>
              </a:pPr>
              <a:r>
                <a:rPr lang="en-US" altLang="zh-TW" sz="1200" dirty="0">
                  <a:solidFill>
                    <a:schemeClr val="tx1"/>
                  </a:solidFill>
                  <a:ea typeface="新細明體" panose="02020500000000000000" pitchFamily="18" charset="-120"/>
                </a:rPr>
                <a:t>u</a:t>
              </a: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0DB4FB8-1F38-451C-BA00-FCF5D4C14A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89191" y="6577155"/>
              <a:ext cx="688580" cy="622464"/>
              <a:chOff x="945" y="2040"/>
              <a:chExt cx="635" cy="602"/>
            </a:xfrm>
          </p:grpSpPr>
          <p:sp>
            <p:nvSpPr>
              <p:cNvPr id="66" name="Oval 43">
                <a:extLst>
                  <a:ext uri="{FF2B5EF4-FFF2-40B4-BE49-F238E27FC236}">
                    <a16:creationId xmlns:a16="http://schemas.microsoft.com/office/drawing/2014/main" id="{B0A668B4-CFB9-4E48-8B2B-CB4FB3E85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" y="2040"/>
                <a:ext cx="635" cy="602"/>
              </a:xfrm>
              <a:prstGeom prst="ellipse">
                <a:avLst/>
              </a:prstGeom>
              <a:solidFill>
                <a:srgbClr val="CCFFCC"/>
              </a:solidFill>
              <a:ln w="9525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altLang="en-US"/>
              </a:p>
            </p:txBody>
          </p:sp>
          <p:sp>
            <p:nvSpPr>
              <p:cNvPr id="67" name="Oval 44">
                <a:extLst>
                  <a:ext uri="{FF2B5EF4-FFF2-40B4-BE49-F238E27FC236}">
                    <a16:creationId xmlns:a16="http://schemas.microsoft.com/office/drawing/2014/main" id="{A823D222-52AE-4B54-BCC7-46BBA95F8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1" y="2244"/>
                <a:ext cx="182" cy="189"/>
              </a:xfrm>
              <a:prstGeom prst="ellipse">
                <a:avLst/>
              </a:prstGeom>
              <a:solidFill>
                <a:srgbClr val="99CCFF"/>
              </a:soli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lnSpc>
                    <a:spcPts val="3813"/>
                  </a:lnSpc>
                  <a:spcBef>
                    <a:spcPts val="7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1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indent="-287338">
                  <a:lnSpc>
                    <a:spcPts val="3813"/>
                  </a:lnSpc>
                  <a:spcBef>
                    <a:spcPts val="663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7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>
                  <a:lnSpc>
                    <a:spcPts val="3813"/>
                  </a:lnSpc>
                  <a:spcBef>
                    <a:spcPts val="538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2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>
                  <a:lnSpc>
                    <a:spcPts val="3813"/>
                  </a:lnSpc>
                  <a:spcBef>
                    <a:spcPts val="538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2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>
                  <a:lnSpc>
                    <a:spcPts val="3813"/>
                  </a:lnSpc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ts val="3813"/>
                  </a:lnSpc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ts val="3813"/>
                  </a:lnSpc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ts val="3813"/>
                  </a:lnSpc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ts val="3813"/>
                  </a:lnSpc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defTabSz="914323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</a:pPr>
                <a:r>
                  <a:rPr lang="en-US" altLang="zh-TW" sz="1200" dirty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c</a:t>
                </a:r>
              </a:p>
            </p:txBody>
          </p:sp>
          <p:sp>
            <p:nvSpPr>
              <p:cNvPr id="68" name="Oval 45">
                <a:extLst>
                  <a:ext uri="{FF2B5EF4-FFF2-40B4-BE49-F238E27FC236}">
                    <a16:creationId xmlns:a16="http://schemas.microsoft.com/office/drawing/2014/main" id="{CF7A5F78-9CD9-4057-8545-1E1E249BA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3" y="2244"/>
                <a:ext cx="182" cy="189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rgbClr val="FF99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lnSpc>
                    <a:spcPts val="3813"/>
                  </a:lnSpc>
                  <a:spcBef>
                    <a:spcPts val="7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1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indent="-287338">
                  <a:lnSpc>
                    <a:spcPts val="3813"/>
                  </a:lnSpc>
                  <a:spcBef>
                    <a:spcPts val="663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7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>
                  <a:lnSpc>
                    <a:spcPts val="3813"/>
                  </a:lnSpc>
                  <a:spcBef>
                    <a:spcPts val="538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2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>
                  <a:lnSpc>
                    <a:spcPts val="3813"/>
                  </a:lnSpc>
                  <a:spcBef>
                    <a:spcPts val="538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2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>
                  <a:lnSpc>
                    <a:spcPts val="3813"/>
                  </a:lnSpc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ts val="3813"/>
                  </a:lnSpc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ts val="3813"/>
                  </a:lnSpc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ts val="3813"/>
                  </a:lnSpc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ts val="3813"/>
                  </a:lnSpc>
                  <a:spcBef>
                    <a:spcPts val="4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defTabSz="914323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</a:pPr>
                <a:r>
                  <a:rPr lang="en-US" altLang="zh-TW" sz="1200" dirty="0">
                    <a:solidFill>
                      <a:schemeClr val="tx1"/>
                    </a:solidFill>
                    <a:ea typeface="新細明體" panose="02020500000000000000" pitchFamily="18" charset="-120"/>
                  </a:rPr>
                  <a:t>u</a:t>
                </a:r>
              </a:p>
            </p:txBody>
          </p:sp>
          <p:sp>
            <p:nvSpPr>
              <p:cNvPr id="69" name="Line 46">
                <a:extLst>
                  <a:ext uri="{FF2B5EF4-FFF2-40B4-BE49-F238E27FC236}">
                    <a16:creationId xmlns:a16="http://schemas.microsoft.com/office/drawing/2014/main" id="{C45EC062-8574-4D1A-94D1-81A71FF440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7" y="2198"/>
                <a:ext cx="10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0" name="Line 46">
              <a:extLst>
                <a:ext uri="{FF2B5EF4-FFF2-40B4-BE49-F238E27FC236}">
                  <a16:creationId xmlns:a16="http://schemas.microsoft.com/office/drawing/2014/main" id="{1022256D-D298-41E9-B08A-B1497360CC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9129" y="6107117"/>
              <a:ext cx="1138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5A21E0A-2BEB-41D6-A314-3E4300BBF350}"/>
                </a:ext>
              </a:extLst>
            </p:cNvPr>
            <p:cNvSpPr/>
            <p:nvPr/>
          </p:nvSpPr>
          <p:spPr>
            <a:xfrm>
              <a:off x="1821399" y="6256556"/>
              <a:ext cx="645378" cy="5462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D</a:t>
              </a:r>
              <a:r>
                <a:rPr lang="en-US" baseline="300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1925A82-F25D-4608-B12C-AAEF47175666}"/>
                </a:ext>
              </a:extLst>
            </p:cNvPr>
            <p:cNvSpPr/>
            <p:nvPr/>
          </p:nvSpPr>
          <p:spPr>
            <a:xfrm flipH="1">
              <a:off x="1254816" y="6265608"/>
              <a:ext cx="182627" cy="421695"/>
            </a:xfrm>
            <a:custGeom>
              <a:avLst/>
              <a:gdLst>
                <a:gd name="connsiteX0" fmla="*/ 0 w 459146"/>
                <a:gd name="connsiteY0" fmla="*/ 0 h 206348"/>
                <a:gd name="connsiteX1" fmla="*/ 19456 w 459146"/>
                <a:gd name="connsiteY1" fmla="*/ 11673 h 206348"/>
                <a:gd name="connsiteX2" fmla="*/ 42802 w 459146"/>
                <a:gd name="connsiteY2" fmla="*/ 35019 h 206348"/>
                <a:gd name="connsiteX3" fmla="*/ 112841 w 459146"/>
                <a:gd name="connsiteY3" fmla="*/ 31128 h 206348"/>
                <a:gd name="connsiteX4" fmla="*/ 128405 w 459146"/>
                <a:gd name="connsiteY4" fmla="*/ 27237 h 206348"/>
                <a:gd name="connsiteX5" fmla="*/ 136188 w 459146"/>
                <a:gd name="connsiteY5" fmla="*/ 19455 h 206348"/>
                <a:gd name="connsiteX6" fmla="*/ 159534 w 459146"/>
                <a:gd name="connsiteY6" fmla="*/ 23346 h 206348"/>
                <a:gd name="connsiteX7" fmla="*/ 171207 w 459146"/>
                <a:gd name="connsiteY7" fmla="*/ 38910 h 206348"/>
                <a:gd name="connsiteX8" fmla="*/ 182880 w 459146"/>
                <a:gd name="connsiteY8" fmla="*/ 46692 h 206348"/>
                <a:gd name="connsiteX9" fmla="*/ 190662 w 459146"/>
                <a:gd name="connsiteY9" fmla="*/ 58366 h 206348"/>
                <a:gd name="connsiteX10" fmla="*/ 210118 w 459146"/>
                <a:gd name="connsiteY10" fmla="*/ 73930 h 206348"/>
                <a:gd name="connsiteX11" fmla="*/ 241246 w 459146"/>
                <a:gd name="connsiteY11" fmla="*/ 89494 h 206348"/>
                <a:gd name="connsiteX12" fmla="*/ 252919 w 459146"/>
                <a:gd name="connsiteY12" fmla="*/ 97276 h 206348"/>
                <a:gd name="connsiteX13" fmla="*/ 268484 w 459146"/>
                <a:gd name="connsiteY13" fmla="*/ 108949 h 206348"/>
                <a:gd name="connsiteX14" fmla="*/ 280157 w 459146"/>
                <a:gd name="connsiteY14" fmla="*/ 112840 h 206348"/>
                <a:gd name="connsiteX15" fmla="*/ 299612 w 459146"/>
                <a:gd name="connsiteY15" fmla="*/ 124514 h 206348"/>
                <a:gd name="connsiteX16" fmla="*/ 311285 w 459146"/>
                <a:gd name="connsiteY16" fmla="*/ 132296 h 206348"/>
                <a:gd name="connsiteX17" fmla="*/ 389107 w 459146"/>
                <a:gd name="connsiteY17" fmla="*/ 136187 h 206348"/>
                <a:gd name="connsiteX18" fmla="*/ 404671 w 459146"/>
                <a:gd name="connsiteY18" fmla="*/ 159533 h 206348"/>
                <a:gd name="connsiteX19" fmla="*/ 424126 w 459146"/>
                <a:gd name="connsiteY19" fmla="*/ 178989 h 206348"/>
                <a:gd name="connsiteX20" fmla="*/ 443582 w 459146"/>
                <a:gd name="connsiteY20" fmla="*/ 194553 h 206348"/>
                <a:gd name="connsiteX21" fmla="*/ 459146 w 459146"/>
                <a:gd name="connsiteY21" fmla="*/ 206226 h 206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9146" h="206348">
                  <a:moveTo>
                    <a:pt x="0" y="0"/>
                  </a:moveTo>
                  <a:cubicBezTo>
                    <a:pt x="6485" y="3891"/>
                    <a:pt x="13764" y="6693"/>
                    <a:pt x="19456" y="11673"/>
                  </a:cubicBezTo>
                  <a:cubicBezTo>
                    <a:pt x="65795" y="52218"/>
                    <a:pt x="2759" y="8324"/>
                    <a:pt x="42802" y="35019"/>
                  </a:cubicBezTo>
                  <a:cubicBezTo>
                    <a:pt x="66148" y="33722"/>
                    <a:pt x="89555" y="33245"/>
                    <a:pt x="112841" y="31128"/>
                  </a:cubicBezTo>
                  <a:cubicBezTo>
                    <a:pt x="118167" y="30644"/>
                    <a:pt x="123622" y="29628"/>
                    <a:pt x="128405" y="27237"/>
                  </a:cubicBezTo>
                  <a:cubicBezTo>
                    <a:pt x="131686" y="25596"/>
                    <a:pt x="133594" y="22049"/>
                    <a:pt x="136188" y="19455"/>
                  </a:cubicBezTo>
                  <a:cubicBezTo>
                    <a:pt x="143970" y="20752"/>
                    <a:pt x="152637" y="19515"/>
                    <a:pt x="159534" y="23346"/>
                  </a:cubicBezTo>
                  <a:cubicBezTo>
                    <a:pt x="165203" y="26495"/>
                    <a:pt x="166621" y="34324"/>
                    <a:pt x="171207" y="38910"/>
                  </a:cubicBezTo>
                  <a:cubicBezTo>
                    <a:pt x="174514" y="42217"/>
                    <a:pt x="178989" y="44098"/>
                    <a:pt x="182880" y="46692"/>
                  </a:cubicBezTo>
                  <a:cubicBezTo>
                    <a:pt x="185474" y="50583"/>
                    <a:pt x="187740" y="54714"/>
                    <a:pt x="190662" y="58366"/>
                  </a:cubicBezTo>
                  <a:cubicBezTo>
                    <a:pt x="195827" y="64823"/>
                    <a:pt x="202944" y="70017"/>
                    <a:pt x="210118" y="73930"/>
                  </a:cubicBezTo>
                  <a:cubicBezTo>
                    <a:pt x="220302" y="79485"/>
                    <a:pt x="231594" y="83059"/>
                    <a:pt x="241246" y="89494"/>
                  </a:cubicBezTo>
                  <a:cubicBezTo>
                    <a:pt x="245137" y="92088"/>
                    <a:pt x="249114" y="94558"/>
                    <a:pt x="252919" y="97276"/>
                  </a:cubicBezTo>
                  <a:cubicBezTo>
                    <a:pt x="258196" y="101045"/>
                    <a:pt x="262853" y="105731"/>
                    <a:pt x="268484" y="108949"/>
                  </a:cubicBezTo>
                  <a:cubicBezTo>
                    <a:pt x="272045" y="110984"/>
                    <a:pt x="276266" y="111543"/>
                    <a:pt x="280157" y="112840"/>
                  </a:cubicBezTo>
                  <a:cubicBezTo>
                    <a:pt x="295356" y="128041"/>
                    <a:pt x="279409" y="114412"/>
                    <a:pt x="299612" y="124514"/>
                  </a:cubicBezTo>
                  <a:cubicBezTo>
                    <a:pt x="303795" y="126605"/>
                    <a:pt x="306648" y="131691"/>
                    <a:pt x="311285" y="132296"/>
                  </a:cubicBezTo>
                  <a:cubicBezTo>
                    <a:pt x="337040" y="135655"/>
                    <a:pt x="363166" y="134890"/>
                    <a:pt x="389107" y="136187"/>
                  </a:cubicBezTo>
                  <a:cubicBezTo>
                    <a:pt x="394295" y="143969"/>
                    <a:pt x="398058" y="152919"/>
                    <a:pt x="404671" y="159533"/>
                  </a:cubicBezTo>
                  <a:cubicBezTo>
                    <a:pt x="411156" y="166018"/>
                    <a:pt x="419039" y="171358"/>
                    <a:pt x="424126" y="178989"/>
                  </a:cubicBezTo>
                  <a:cubicBezTo>
                    <a:pt x="434183" y="194075"/>
                    <a:pt x="427472" y="189183"/>
                    <a:pt x="443582" y="194553"/>
                  </a:cubicBezTo>
                  <a:cubicBezTo>
                    <a:pt x="452803" y="208384"/>
                    <a:pt x="446688" y="206226"/>
                    <a:pt x="459146" y="206226"/>
                  </a:cubicBezTo>
                </a:path>
              </a:pathLst>
            </a:custGeom>
            <a:noFill/>
            <a:ln>
              <a:prstDash val="sysDot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Rectangle 7">
            <a:extLst>
              <a:ext uri="{FF2B5EF4-FFF2-40B4-BE49-F238E27FC236}">
                <a16:creationId xmlns:a16="http://schemas.microsoft.com/office/drawing/2014/main" id="{90F67FAE-3F1D-404D-940D-28700C02633E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defTabSz="449263" rtl="0" eaLnBrk="0" fontAlgn="ctr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kern="12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新細明體" panose="02020500000000000000" pitchFamily="18" charset="-120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2B098B-15A3-406C-93DA-22DBB8B3E7A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" r="273"/>
          <a:stretch/>
        </p:blipFill>
        <p:spPr>
          <a:xfrm>
            <a:off x="5922259" y="1693111"/>
            <a:ext cx="4298909" cy="3293890"/>
          </a:xfrm>
          <a:prstGeom prst="rect">
            <a:avLst/>
          </a:prstGeom>
        </p:spPr>
      </p:pic>
      <p:sp>
        <p:nvSpPr>
          <p:cNvPr id="74" name="TextBox 18">
            <a:extLst>
              <a:ext uri="{FF2B5EF4-FFF2-40B4-BE49-F238E27FC236}">
                <a16:creationId xmlns:a16="http://schemas.microsoft.com/office/drawing/2014/main" id="{04AB3B5D-78C9-4DD3-B836-7EEDC7393077}"/>
              </a:ext>
            </a:extLst>
          </p:cNvPr>
          <p:cNvSpPr txBox="1"/>
          <p:nvPr/>
        </p:nvSpPr>
        <p:spPr>
          <a:xfrm>
            <a:off x="7412856" y="5009289"/>
            <a:ext cx="1674851" cy="296909"/>
          </a:xfrm>
          <a:prstGeom prst="rect">
            <a:avLst/>
          </a:prstGeom>
          <a:ln w="12700">
            <a:solidFill>
              <a:schemeClr val="bg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xmlns:lc="http://schemas.openxmlformats.org/drawingml/2006/lockedCanvas" val="1"/>
            </a:ext>
          </a:extLst>
        </p:spPr>
        <p:txBody>
          <a:bodyPr wrap="none" lIns="40339" tIns="40339" rIns="40339" bIns="40339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  <a:ea typeface="Gill Sans"/>
                <a:cs typeface="Gill Sans"/>
                <a:sym typeface="Gill Sans"/>
              </a:rPr>
              <a:t>CMS DP_2021_037</a:t>
            </a:r>
          </a:p>
        </p:txBody>
      </p:sp>
      <p:sp>
        <p:nvSpPr>
          <p:cNvPr id="76" name="TextBox 18">
            <a:extLst>
              <a:ext uri="{FF2B5EF4-FFF2-40B4-BE49-F238E27FC236}">
                <a16:creationId xmlns:a16="http://schemas.microsoft.com/office/drawing/2014/main" id="{640BE01D-3913-4D54-9457-BF296F6D26C3}"/>
              </a:ext>
            </a:extLst>
          </p:cNvPr>
          <p:cNvSpPr txBox="1"/>
          <p:nvPr/>
        </p:nvSpPr>
        <p:spPr>
          <a:xfrm>
            <a:off x="3501742" y="5101459"/>
            <a:ext cx="1900361" cy="296909"/>
          </a:xfrm>
          <a:prstGeom prst="rect">
            <a:avLst/>
          </a:prstGeom>
          <a:ln w="12700">
            <a:solidFill>
              <a:schemeClr val="bg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xmlns:lc="http://schemas.openxmlformats.org/drawingml/2006/lockedCanvas" val="1"/>
            </a:ext>
          </a:extLst>
        </p:spPr>
        <p:txBody>
          <a:bodyPr wrap="none" lIns="40339" tIns="40339" rIns="40339" bIns="40339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  <a:ea typeface="Gill Sans"/>
                <a:cs typeface="Gill Sans"/>
                <a:sym typeface="Gill Sans"/>
              </a:rPr>
              <a:t>CMS PAS-FTR-18-025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BD4BD6A-ABC5-48B3-8600-4A82FD48F0FB}"/>
              </a:ext>
            </a:extLst>
          </p:cNvPr>
          <p:cNvSpPr txBox="1"/>
          <p:nvPr/>
        </p:nvSpPr>
        <p:spPr>
          <a:xfrm>
            <a:off x="8970179" y="2589143"/>
            <a:ext cx="1016878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HL-LHC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FD5D422-C73B-4FF2-AE8B-631108B6B5EA}"/>
              </a:ext>
            </a:extLst>
          </p:cNvPr>
          <p:cNvSpPr txBox="1"/>
          <p:nvPr/>
        </p:nvSpPr>
        <p:spPr>
          <a:xfrm>
            <a:off x="4592205" y="2612984"/>
            <a:ext cx="1016878" cy="3385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HL-LHC</a:t>
            </a:r>
          </a:p>
        </p:txBody>
      </p:sp>
    </p:spTree>
    <p:extLst>
      <p:ext uri="{BB962C8B-B14F-4D97-AF65-F5344CB8AC3E}">
        <p14:creationId xmlns:p14="http://schemas.microsoft.com/office/powerpoint/2010/main" val="14373485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96487B-3EDD-4825-AA41-F2B3C072F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2776" y="862451"/>
            <a:ext cx="7128792" cy="61921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36288B-E13E-4921-A6F4-5D6946155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(5) Time Dependence of Jet Quenching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8A7045-3E87-4B8D-8449-87EB2FCD04F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317AA-3FD3-4A18-BC1E-1DB11B09E9E2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Prospects for Jet Measurements</a:t>
            </a:r>
            <a:endParaRPr lang="en-US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6CD511-7DB5-4AE7-8940-152A16FA7B14}"/>
              </a:ext>
            </a:extLst>
          </p:cNvPr>
          <p:cNvSpPr txBox="1"/>
          <p:nvPr/>
        </p:nvSpPr>
        <p:spPr>
          <a:xfrm>
            <a:off x="68040" y="1293912"/>
            <a:ext cx="698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Jet quenching parameter extracted from experiment mostly only in hydrodynamics phase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describe high p</a:t>
            </a:r>
            <a:r>
              <a:rPr lang="en-US" sz="2400" baseline="-25000" dirty="0"/>
              <a:t>T</a:t>
            </a:r>
            <a:r>
              <a:rPr lang="en-US" sz="2400" dirty="0"/>
              <a:t> hadron 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v</a:t>
            </a:r>
            <a:r>
              <a:rPr lang="en-US" sz="2400" b="1" baseline="-25000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400" dirty="0"/>
              <a:t>and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2400" b="1" baseline="-25000" dirty="0">
                <a:solidFill>
                  <a:schemeClr val="accent6">
                    <a:lumMod val="75000"/>
                  </a:schemeClr>
                </a:solidFill>
              </a:rPr>
              <a:t>AA</a:t>
            </a:r>
            <a:r>
              <a:rPr lang="en-US" sz="2400" dirty="0"/>
              <a:t>, later quenching start time is preferred in models: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400" dirty="0"/>
              <a:t>Carlota Andres et al. </a:t>
            </a:r>
            <a:br>
              <a:rPr lang="en-US" sz="2400" dirty="0"/>
            </a:br>
            <a:r>
              <a:rPr lang="en-US" sz="1200" dirty="0"/>
              <a:t>(R</a:t>
            </a:r>
            <a:r>
              <a:rPr lang="en-US" sz="1200" baseline="-25000" dirty="0"/>
              <a:t>AA</a:t>
            </a:r>
            <a:r>
              <a:rPr lang="en-US" sz="1200" dirty="0"/>
              <a:t> and v</a:t>
            </a:r>
            <a:r>
              <a:rPr lang="en-US" sz="1200" baseline="-25000" dirty="0"/>
              <a:t>2</a:t>
            </a:r>
            <a:r>
              <a:rPr lang="en-US" sz="1200" dirty="0"/>
              <a:t>, PLB 803 (2020) 135318)</a:t>
            </a:r>
            <a:r>
              <a:rPr lang="en-US" sz="2400" dirty="0"/>
              <a:t> : </a:t>
            </a:r>
            <a:r>
              <a:rPr lang="el-GR" sz="2400" dirty="0">
                <a:solidFill>
                  <a:schemeClr val="accent2">
                    <a:lumMod val="75000"/>
                  </a:schemeClr>
                </a:solidFill>
              </a:rPr>
              <a:t>τ</a:t>
            </a:r>
            <a:r>
              <a:rPr lang="en-US" sz="2400" baseline="-25000" dirty="0">
                <a:solidFill>
                  <a:schemeClr val="accent2">
                    <a:lumMod val="75000"/>
                  </a:schemeClr>
                </a:solidFill>
              </a:rPr>
              <a:t>0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~ 0.6 fm/c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400" dirty="0"/>
              <a:t>JETSCAPE </a:t>
            </a:r>
            <a:r>
              <a:rPr lang="en-US" sz="1600" dirty="0"/>
              <a:t>(R</a:t>
            </a:r>
            <a:r>
              <a:rPr lang="en-US" sz="1600" baseline="-25000" dirty="0"/>
              <a:t>AA</a:t>
            </a:r>
            <a:r>
              <a:rPr lang="en-US" sz="1600" dirty="0"/>
              <a:t>)</a:t>
            </a:r>
            <a:r>
              <a:rPr lang="en-US" sz="2400" dirty="0"/>
              <a:t>: </a:t>
            </a:r>
            <a:r>
              <a:rPr lang="el-GR" sz="2400" dirty="0">
                <a:solidFill>
                  <a:schemeClr val="accent2">
                    <a:lumMod val="75000"/>
                  </a:schemeClr>
                </a:solidFill>
              </a:rPr>
              <a:t>τ</a:t>
            </a:r>
            <a:r>
              <a:rPr lang="en-US" sz="2400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~ 0-1 fm/c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What is the role of the </a:t>
            </a:r>
            <a:r>
              <a:rPr lang="en-US" sz="2400" dirty="0" err="1"/>
              <a:t>Glasma</a:t>
            </a:r>
            <a:r>
              <a:rPr lang="en-US" sz="2400" dirty="0"/>
              <a:t> phase?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0375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435BD-DA3B-45DE-B73F-69877BC98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(5) Time dependence: Quenching effect with W/Z jet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767F2D-EC02-48CE-AE0D-7DF5022F672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DD8926-2FB6-4CB2-B278-709581ED9441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Prospects for Jet Measurements</a:t>
            </a:r>
            <a:endParaRPr lang="en-US" alt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167DBA2-553A-4655-9478-DC3967E75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424" y="1205822"/>
            <a:ext cx="6023253" cy="46805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8FF73B1-0524-4682-BD28-8705E0D00521}"/>
              </a:ext>
            </a:extLst>
          </p:cNvPr>
          <p:cNvSpPr txBox="1"/>
          <p:nvPr/>
        </p:nvSpPr>
        <p:spPr>
          <a:xfrm>
            <a:off x="2216920" y="5686400"/>
            <a:ext cx="9937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Longer total delay time of the W (</a:t>
            </a:r>
            <a:r>
              <a:rPr lang="en-US" sz="3200" dirty="0" err="1">
                <a:latin typeface="Times" panose="02020603060405020304" pitchFamily="18" charset="0"/>
              </a:rPr>
              <a:t>τ</a:t>
            </a:r>
            <a:r>
              <a:rPr lang="en-US" sz="3200" baseline="-25000" dirty="0" err="1">
                <a:latin typeface="Times" panose="02020603060405020304" pitchFamily="18" charset="0"/>
              </a:rPr>
              <a:t>tot</a:t>
            </a:r>
            <a:r>
              <a:rPr lang="en-US" sz="2400" dirty="0"/>
              <a:t>) </a:t>
            </a:r>
            <a:r>
              <a:rPr lang="en-US" sz="2400" dirty="0">
                <a:cs typeface="Arial" panose="020B0604020202020204" pitchFamily="34" charset="0"/>
              </a:rPr>
              <a:t>leads to smaller modification of W mass in heavy ion collisions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FF"/>
                </a:solidFill>
                <a:cs typeface="Arial" panose="020B0604020202020204" pitchFamily="34" charset="0"/>
              </a:rPr>
              <a:t>Probe the “start” and “end” time of the QGP!!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032B10E-ACC2-4BA2-8C6D-830C2EF68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350" y="1487678"/>
            <a:ext cx="3105878" cy="386700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5930AA7-0E1B-4CC0-8454-30EF8CA6F3F0}"/>
              </a:ext>
            </a:extLst>
          </p:cNvPr>
          <p:cNvSpPr txBox="1"/>
          <p:nvPr/>
        </p:nvSpPr>
        <p:spPr>
          <a:xfrm>
            <a:off x="2216920" y="770692"/>
            <a:ext cx="907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Negligible interaction between Top / W and the QGP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190F29F-133E-439E-940B-07B8424867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370" t="63363" b="9760"/>
          <a:stretch/>
        </p:blipFill>
        <p:spPr>
          <a:xfrm>
            <a:off x="3740448" y="2249368"/>
            <a:ext cx="1656184" cy="89150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2A1897B-C52B-4547-ABE5-75CD49EF8B66}"/>
              </a:ext>
            </a:extLst>
          </p:cNvPr>
          <p:cNvSpPr/>
          <p:nvPr/>
        </p:nvSpPr>
        <p:spPr>
          <a:xfrm>
            <a:off x="2576960" y="4953254"/>
            <a:ext cx="3530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>
                <a:latin typeface="Times" panose="02020603060405020304" pitchFamily="18" charset="0"/>
              </a:rPr>
              <a:t>τ</a:t>
            </a:r>
            <a:r>
              <a:rPr lang="en-US" sz="3200" baseline="-25000" dirty="0" err="1">
                <a:latin typeface="Times" panose="02020603060405020304" pitchFamily="18" charset="0"/>
              </a:rPr>
              <a:t>m</a:t>
            </a:r>
            <a:r>
              <a:rPr lang="en-US" sz="2400" dirty="0">
                <a:latin typeface="Times" panose="02020603060405020304" pitchFamily="18" charset="0"/>
              </a:rPr>
              <a:t> </a:t>
            </a:r>
            <a:r>
              <a:rPr lang="en-US" sz="2400" dirty="0">
                <a:cs typeface="Arial" panose="020B0604020202020204" pitchFamily="34" charset="0"/>
              </a:rPr>
              <a:t>: quenching end time</a:t>
            </a:r>
            <a:endParaRPr lang="en-US" sz="2400" dirty="0">
              <a:solidFill>
                <a:srgbClr val="3333FF"/>
              </a:solidFill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ECA31C-7519-433A-A897-9F55EFAD2FF7}"/>
              </a:ext>
            </a:extLst>
          </p:cNvPr>
          <p:cNvSpPr/>
          <p:nvPr/>
        </p:nvSpPr>
        <p:spPr>
          <a:xfrm>
            <a:off x="6897440" y="6931508"/>
            <a:ext cx="55094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“A </a:t>
            </a:r>
            <a:r>
              <a:rPr lang="en-US" sz="2000" dirty="0" err="1"/>
              <a:t>Yoctosecond</a:t>
            </a:r>
            <a:r>
              <a:rPr lang="en-US" sz="2000" dirty="0"/>
              <a:t> Chronometer.”  (Gavin Salam) </a:t>
            </a:r>
          </a:p>
        </p:txBody>
      </p:sp>
    </p:spTree>
    <p:extLst>
      <p:ext uri="{BB962C8B-B14F-4D97-AF65-F5344CB8AC3E}">
        <p14:creationId xmlns:p14="http://schemas.microsoft.com/office/powerpoint/2010/main" val="1818934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D46FD-8D2C-44EB-A51E-08B987334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38EA4-AA45-4D5A-85D5-714EA163398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1CBF88-1988-489B-8CF3-E5BE4AF0D794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CAED3D-5F79-4779-ACA2-BC93E2B6A8AF}"/>
              </a:ext>
            </a:extLst>
          </p:cNvPr>
          <p:cNvSpPr txBox="1"/>
          <p:nvPr/>
        </p:nvSpPr>
        <p:spPr>
          <a:xfrm>
            <a:off x="0" y="861864"/>
            <a:ext cx="128174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>
              <a:buFont typeface="Arial" panose="020B0604020202020204" pitchFamily="34" charset="0"/>
              <a:buChar char="•"/>
            </a:pPr>
            <a:r>
              <a:rPr lang="en-US" sz="2800" dirty="0"/>
              <a:t> Within the next decade, we expect significant progress on jet measurements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6"/>
                </a:solidFill>
              </a:rPr>
              <a:t>Detection of medium recoil effects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Detailed understanding of medium response and jet hadronization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4">
                    <a:lumMod val="75000"/>
                  </a:schemeClr>
                </a:solidFill>
              </a:rPr>
              <a:t>Direct detection of MSS and color coherence effect in QGP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Improved understanding of shower shape dependence of jet quenching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Direct detection of charm and charge diffusion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Revealing elastic scattering in QGP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7030A0"/>
                </a:solidFill>
              </a:rPr>
              <a:t>Limit or detection of jet quenching signal in small systems (e.g., OO)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</a:rPr>
              <a:t>Jet quenching start time with boosted W/Z jet</a:t>
            </a:r>
          </a:p>
          <a:p>
            <a:pPr marL="1028700" lvl="1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800" dirty="0"/>
              <a:t> Aim to greatly enhance the precision of QGP properties </a:t>
            </a:r>
            <a:br>
              <a:rPr lang="en-US" sz="2800" dirty="0"/>
            </a:br>
            <a:r>
              <a:rPr lang="en-US" sz="2800" dirty="0"/>
              <a:t>and study the consistency between extractions using </a:t>
            </a:r>
            <a:br>
              <a:rPr lang="en-US" sz="2800" dirty="0"/>
            </a:br>
            <a:r>
              <a:rPr lang="en-US" sz="2800" dirty="0"/>
              <a:t>soft and hard probes.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8810F2-E10F-413C-8A66-53151F6C1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9160" y="4339097"/>
            <a:ext cx="2947039" cy="293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029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D60DC-6FFB-4CFD-8DE6-83EE1698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E05B0D-59AA-4ECC-B494-21201F20037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07513B-BE5D-4984-B10E-50CA0BB4C0AC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Prospects for Jet Measurements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18275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0747E-9936-44AF-8C95-4047F171B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36" y="-2636"/>
            <a:ext cx="13817600" cy="790575"/>
          </a:xfrm>
        </p:spPr>
        <p:txBody>
          <a:bodyPr/>
          <a:lstStyle/>
          <a:p>
            <a:r>
              <a:rPr lang="en-US" sz="4350" dirty="0">
                <a:latin typeface="Arial"/>
                <a:cs typeface="Arial"/>
              </a:rPr>
              <a:t>Unfolded EEC in pp at 13 TeV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3426F7-1D03-467F-A405-F0D8D06FAFA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  <p:pic>
        <p:nvPicPr>
          <p:cNvPr id="6" name="EEECnorm3region.pdf" descr="EEECnorm3region.pdf">
            <a:extLst>
              <a:ext uri="{FF2B5EF4-FFF2-40B4-BE49-F238E27FC236}">
                <a16:creationId xmlns:a16="http://schemas.microsoft.com/office/drawing/2014/main" id="{1EF0EF2E-FF82-41CA-BBC1-3369AE5B5D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68463" y="2010151"/>
            <a:ext cx="7080676" cy="4795378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7" name="Group">
            <a:extLst>
              <a:ext uri="{FF2B5EF4-FFF2-40B4-BE49-F238E27FC236}">
                <a16:creationId xmlns:a16="http://schemas.microsoft.com/office/drawing/2014/main" id="{EA79C898-F809-443C-9D2F-0682B79129CA}"/>
              </a:ext>
            </a:extLst>
          </p:cNvPr>
          <p:cNvGrpSpPr/>
          <p:nvPr/>
        </p:nvGrpSpPr>
        <p:grpSpPr>
          <a:xfrm>
            <a:off x="4532535" y="967254"/>
            <a:ext cx="5008895" cy="1118257"/>
            <a:chOff x="0" y="674"/>
            <a:chExt cx="9248754" cy="1973424"/>
          </a:xfrm>
        </p:grpSpPr>
        <p:grpSp>
          <p:nvGrpSpPr>
            <p:cNvPr id="8" name="Group">
              <a:extLst>
                <a:ext uri="{FF2B5EF4-FFF2-40B4-BE49-F238E27FC236}">
                  <a16:creationId xmlns:a16="http://schemas.microsoft.com/office/drawing/2014/main" id="{5B6D90E2-121A-4BE0-8688-4A468ED92CFF}"/>
                </a:ext>
              </a:extLst>
            </p:cNvPr>
            <p:cNvGrpSpPr/>
            <p:nvPr/>
          </p:nvGrpSpPr>
          <p:grpSpPr>
            <a:xfrm>
              <a:off x="8765242" y="1388106"/>
              <a:ext cx="483512" cy="51398"/>
              <a:chOff x="-1" y="0"/>
              <a:chExt cx="483511" cy="51396"/>
            </a:xfrm>
          </p:grpSpPr>
          <p:grpSp>
            <p:nvGrpSpPr>
              <p:cNvPr id="695" name="Group">
                <a:extLst>
                  <a:ext uri="{FF2B5EF4-FFF2-40B4-BE49-F238E27FC236}">
                    <a16:creationId xmlns:a16="http://schemas.microsoft.com/office/drawing/2014/main" id="{38D58AF5-C0CE-48CC-857C-682B13748C6B}"/>
                  </a:ext>
                </a:extLst>
              </p:cNvPr>
              <p:cNvGrpSpPr/>
              <p:nvPr/>
            </p:nvGrpSpPr>
            <p:grpSpPr>
              <a:xfrm>
                <a:off x="-1" y="0"/>
                <a:ext cx="241990" cy="51396"/>
                <a:chOff x="0" y="0"/>
                <a:chExt cx="241989" cy="51395"/>
              </a:xfrm>
            </p:grpSpPr>
            <p:grpSp>
              <p:nvGrpSpPr>
                <p:cNvPr id="702" name="Group">
                  <a:extLst>
                    <a:ext uri="{FF2B5EF4-FFF2-40B4-BE49-F238E27FC236}">
                      <a16:creationId xmlns:a16="http://schemas.microsoft.com/office/drawing/2014/main" id="{5447E48B-653B-4770-81DB-58BA5044C8DE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025" cy="51395"/>
                  <a:chOff x="0" y="0"/>
                  <a:chExt cx="121025" cy="51393"/>
                </a:xfrm>
              </p:grpSpPr>
              <p:sp>
                <p:nvSpPr>
                  <p:cNvPr id="705" name="Connection Line">
                    <a:extLst>
                      <a:ext uri="{FF2B5EF4-FFF2-40B4-BE49-F238E27FC236}">
                        <a16:creationId xmlns:a16="http://schemas.microsoft.com/office/drawing/2014/main" id="{77906D35-A42F-4D6F-A451-2D36CBAA3C2A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60316" cy="2589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706" name="Connection Line">
                    <a:extLst>
                      <a:ext uri="{FF2B5EF4-FFF2-40B4-BE49-F238E27FC236}">
                        <a16:creationId xmlns:a16="http://schemas.microsoft.com/office/drawing/2014/main" id="{C25008B0-0EA1-4ACC-8C8A-C28C481BEB65}"/>
                      </a:ext>
                    </a:extLst>
                  </p:cNvPr>
                  <p:cNvSpPr/>
                  <p:nvPr/>
                </p:nvSpPr>
                <p:spPr>
                  <a:xfrm>
                    <a:off x="60268" y="25424"/>
                    <a:ext cx="60757" cy="2596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703" name="Connection Line">
                  <a:extLst>
                    <a:ext uri="{FF2B5EF4-FFF2-40B4-BE49-F238E27FC236}">
                      <a16:creationId xmlns:a16="http://schemas.microsoft.com/office/drawing/2014/main" id="{D98967F4-D340-408F-B51F-5DFA4734037F}"/>
                    </a:ext>
                  </a:extLst>
                </p:cNvPr>
                <p:cNvSpPr/>
                <p:nvPr/>
              </p:nvSpPr>
              <p:spPr>
                <a:xfrm>
                  <a:off x="120963" y="0"/>
                  <a:ext cx="60317" cy="258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704" name="Connection Line">
                  <a:extLst>
                    <a:ext uri="{FF2B5EF4-FFF2-40B4-BE49-F238E27FC236}">
                      <a16:creationId xmlns:a16="http://schemas.microsoft.com/office/drawing/2014/main" id="{8B2E1175-5F0F-4E12-A77B-5B2AB8643004}"/>
                    </a:ext>
                  </a:extLst>
                </p:cNvPr>
                <p:cNvSpPr/>
                <p:nvPr/>
              </p:nvSpPr>
              <p:spPr>
                <a:xfrm>
                  <a:off x="181232" y="25424"/>
                  <a:ext cx="60757" cy="259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696" name="Group">
                <a:extLst>
                  <a:ext uri="{FF2B5EF4-FFF2-40B4-BE49-F238E27FC236}">
                    <a16:creationId xmlns:a16="http://schemas.microsoft.com/office/drawing/2014/main" id="{5A68A935-2B32-483F-9A67-00FE9E071FC9}"/>
                  </a:ext>
                </a:extLst>
              </p:cNvPr>
              <p:cNvGrpSpPr/>
              <p:nvPr/>
            </p:nvGrpSpPr>
            <p:grpSpPr>
              <a:xfrm>
                <a:off x="241520" y="0"/>
                <a:ext cx="241990" cy="51396"/>
                <a:chOff x="0" y="0"/>
                <a:chExt cx="241989" cy="51395"/>
              </a:xfrm>
            </p:grpSpPr>
            <p:grpSp>
              <p:nvGrpSpPr>
                <p:cNvPr id="697" name="Group">
                  <a:extLst>
                    <a:ext uri="{FF2B5EF4-FFF2-40B4-BE49-F238E27FC236}">
                      <a16:creationId xmlns:a16="http://schemas.microsoft.com/office/drawing/2014/main" id="{57436259-4CBF-414F-95A7-33551211DA23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1025" cy="51395"/>
                  <a:chOff x="0" y="0"/>
                  <a:chExt cx="121025" cy="51393"/>
                </a:xfrm>
              </p:grpSpPr>
              <p:sp>
                <p:nvSpPr>
                  <p:cNvPr id="700" name="Connection Line">
                    <a:extLst>
                      <a:ext uri="{FF2B5EF4-FFF2-40B4-BE49-F238E27FC236}">
                        <a16:creationId xmlns:a16="http://schemas.microsoft.com/office/drawing/2014/main" id="{7521BD73-691B-42FF-9C6E-7FFAC56360FA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60316" cy="2589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701" name="Connection Line">
                    <a:extLst>
                      <a:ext uri="{FF2B5EF4-FFF2-40B4-BE49-F238E27FC236}">
                        <a16:creationId xmlns:a16="http://schemas.microsoft.com/office/drawing/2014/main" id="{B1035A32-6038-4FE1-81B8-EBBF8080486F}"/>
                      </a:ext>
                    </a:extLst>
                  </p:cNvPr>
                  <p:cNvSpPr/>
                  <p:nvPr/>
                </p:nvSpPr>
                <p:spPr>
                  <a:xfrm>
                    <a:off x="60268" y="25424"/>
                    <a:ext cx="60757" cy="2596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698" name="Connection Line">
                  <a:extLst>
                    <a:ext uri="{FF2B5EF4-FFF2-40B4-BE49-F238E27FC236}">
                      <a16:creationId xmlns:a16="http://schemas.microsoft.com/office/drawing/2014/main" id="{A629F916-9A9D-4715-B58E-16D33FA5A4AE}"/>
                    </a:ext>
                  </a:extLst>
                </p:cNvPr>
                <p:cNvSpPr/>
                <p:nvPr/>
              </p:nvSpPr>
              <p:spPr>
                <a:xfrm>
                  <a:off x="120963" y="0"/>
                  <a:ext cx="60317" cy="258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699" name="Connection Line">
                  <a:extLst>
                    <a:ext uri="{FF2B5EF4-FFF2-40B4-BE49-F238E27FC236}">
                      <a16:creationId xmlns:a16="http://schemas.microsoft.com/office/drawing/2014/main" id="{A8D3754A-0446-4475-80BB-5550175AE7A6}"/>
                    </a:ext>
                  </a:extLst>
                </p:cNvPr>
                <p:cNvSpPr/>
                <p:nvPr/>
              </p:nvSpPr>
              <p:spPr>
                <a:xfrm>
                  <a:off x="181232" y="25424"/>
                  <a:ext cx="60757" cy="259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</p:grpSp>
        <p:sp>
          <p:nvSpPr>
            <p:cNvPr id="9" name="Line">
              <a:extLst>
                <a:ext uri="{FF2B5EF4-FFF2-40B4-BE49-F238E27FC236}">
                  <a16:creationId xmlns:a16="http://schemas.microsoft.com/office/drawing/2014/main" id="{13585E96-F667-4CA5-A699-9986910CC241}"/>
                </a:ext>
              </a:extLst>
            </p:cNvPr>
            <p:cNvSpPr/>
            <p:nvPr/>
          </p:nvSpPr>
          <p:spPr>
            <a:xfrm>
              <a:off x="8224564" y="1099552"/>
              <a:ext cx="547332" cy="321354"/>
            </a:xfrm>
            <a:prstGeom prst="line">
              <a:avLst/>
            </a:prstGeom>
            <a:noFill/>
            <a:ln w="1905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</a:ln>
            <a:effectLst/>
          </p:spPr>
          <p:txBody>
            <a:bodyPr wrap="square" lIns="28787" tIns="28787" rIns="28787" bIns="28787" numCol="1" anchor="ctr">
              <a:noAutofit/>
            </a:bodyPr>
            <a:lstStyle/>
            <a:p>
              <a:pPr algn="ctr" defTabSz="1381806" eaLnBrk="1" fontAlgn="auto">
                <a:spcBef>
                  <a:spcPts val="0"/>
                </a:spcBef>
                <a:spcAft>
                  <a:spcPts val="0"/>
                </a:spcAft>
              </a:pPr>
              <a:endParaRPr sz="1360" kern="0">
                <a:solidFill>
                  <a:srgbClr val="5E5E5E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10" name="Line">
              <a:extLst>
                <a:ext uri="{FF2B5EF4-FFF2-40B4-BE49-F238E27FC236}">
                  <a16:creationId xmlns:a16="http://schemas.microsoft.com/office/drawing/2014/main" id="{89E000E8-6C5E-44DC-B314-F4FFD94651AE}"/>
                </a:ext>
              </a:extLst>
            </p:cNvPr>
            <p:cNvSpPr/>
            <p:nvPr/>
          </p:nvSpPr>
          <p:spPr>
            <a:xfrm flipV="1">
              <a:off x="8344373" y="1424424"/>
              <a:ext cx="423682" cy="69458"/>
            </a:xfrm>
            <a:prstGeom prst="line">
              <a:avLst/>
            </a:prstGeom>
            <a:noFill/>
            <a:ln w="1905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</a:ln>
            <a:effectLst/>
          </p:spPr>
          <p:txBody>
            <a:bodyPr wrap="square" lIns="28787" tIns="28787" rIns="28787" bIns="28787" numCol="1" anchor="ctr">
              <a:noAutofit/>
            </a:bodyPr>
            <a:lstStyle/>
            <a:p>
              <a:pPr algn="ctr" defTabSz="1381806" eaLnBrk="1" fontAlgn="auto">
                <a:spcBef>
                  <a:spcPts val="0"/>
                </a:spcBef>
                <a:spcAft>
                  <a:spcPts val="0"/>
                </a:spcAft>
              </a:pPr>
              <a:endParaRPr sz="1360" kern="0">
                <a:solidFill>
                  <a:srgbClr val="5E5E5E"/>
                </a:solidFill>
                <a:latin typeface="Helvetica Neue"/>
                <a:sym typeface="Helvetica Neue"/>
              </a:endParaRPr>
            </a:p>
          </p:txBody>
        </p:sp>
        <p:grpSp>
          <p:nvGrpSpPr>
            <p:cNvPr id="11" name="Group">
              <a:extLst>
                <a:ext uri="{FF2B5EF4-FFF2-40B4-BE49-F238E27FC236}">
                  <a16:creationId xmlns:a16="http://schemas.microsoft.com/office/drawing/2014/main" id="{97622123-9969-4AD9-BEA4-9133AA32264D}"/>
                </a:ext>
              </a:extLst>
            </p:cNvPr>
            <p:cNvGrpSpPr/>
            <p:nvPr/>
          </p:nvGrpSpPr>
          <p:grpSpPr>
            <a:xfrm rot="17877144">
              <a:off x="8282397" y="1359325"/>
              <a:ext cx="271223" cy="28833"/>
              <a:chOff x="0" y="0"/>
              <a:chExt cx="271222" cy="28832"/>
            </a:xfrm>
          </p:grpSpPr>
          <p:grpSp>
            <p:nvGrpSpPr>
              <p:cNvPr id="683" name="Group">
                <a:extLst>
                  <a:ext uri="{FF2B5EF4-FFF2-40B4-BE49-F238E27FC236}">
                    <a16:creationId xmlns:a16="http://schemas.microsoft.com/office/drawing/2014/main" id="{A799C13D-9A73-4340-BC41-FE141E3BAAEF}"/>
                  </a:ext>
                </a:extLst>
              </p:cNvPr>
              <p:cNvGrpSpPr/>
              <p:nvPr/>
            </p:nvGrpSpPr>
            <p:grpSpPr>
              <a:xfrm>
                <a:off x="0" y="0"/>
                <a:ext cx="135743" cy="28832"/>
                <a:chOff x="0" y="0"/>
                <a:chExt cx="135742" cy="28831"/>
              </a:xfrm>
            </p:grpSpPr>
            <p:grpSp>
              <p:nvGrpSpPr>
                <p:cNvPr id="690" name="Group">
                  <a:extLst>
                    <a:ext uri="{FF2B5EF4-FFF2-40B4-BE49-F238E27FC236}">
                      <a16:creationId xmlns:a16="http://schemas.microsoft.com/office/drawing/2014/main" id="{DD66C2A4-AD14-44ED-98E5-8944D3F3B654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67888" cy="28831"/>
                  <a:chOff x="0" y="0"/>
                  <a:chExt cx="67888" cy="28829"/>
                </a:xfrm>
              </p:grpSpPr>
              <p:sp>
                <p:nvSpPr>
                  <p:cNvPr id="693" name="Connection Line">
                    <a:extLst>
                      <a:ext uri="{FF2B5EF4-FFF2-40B4-BE49-F238E27FC236}">
                        <a16:creationId xmlns:a16="http://schemas.microsoft.com/office/drawing/2014/main" id="{A2C090CD-3791-4F33-BEBD-AAF52202DB35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33834" cy="145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694" name="Connection Line">
                    <a:extLst>
                      <a:ext uri="{FF2B5EF4-FFF2-40B4-BE49-F238E27FC236}">
                        <a16:creationId xmlns:a16="http://schemas.microsoft.com/office/drawing/2014/main" id="{EC0F8C1E-1C68-47F0-8666-E707977E6DA3}"/>
                      </a:ext>
                    </a:extLst>
                  </p:cNvPr>
                  <p:cNvSpPr/>
                  <p:nvPr/>
                </p:nvSpPr>
                <p:spPr>
                  <a:xfrm>
                    <a:off x="33807" y="14261"/>
                    <a:ext cx="34081" cy="1456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691" name="Connection Line">
                  <a:extLst>
                    <a:ext uri="{FF2B5EF4-FFF2-40B4-BE49-F238E27FC236}">
                      <a16:creationId xmlns:a16="http://schemas.microsoft.com/office/drawing/2014/main" id="{B075633D-8680-4070-B203-E7306D5810AB}"/>
                    </a:ext>
                  </a:extLst>
                </p:cNvPr>
                <p:cNvSpPr/>
                <p:nvPr/>
              </p:nvSpPr>
              <p:spPr>
                <a:xfrm>
                  <a:off x="67853" y="0"/>
                  <a:ext cx="33835" cy="14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692" name="Connection Line">
                  <a:extLst>
                    <a:ext uri="{FF2B5EF4-FFF2-40B4-BE49-F238E27FC236}">
                      <a16:creationId xmlns:a16="http://schemas.microsoft.com/office/drawing/2014/main" id="{F1204020-AB78-4827-948C-CEB28BADBCFF}"/>
                    </a:ext>
                  </a:extLst>
                </p:cNvPr>
                <p:cNvSpPr/>
                <p:nvPr/>
              </p:nvSpPr>
              <p:spPr>
                <a:xfrm>
                  <a:off x="101661" y="14261"/>
                  <a:ext cx="34081" cy="145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684" name="Group">
                <a:extLst>
                  <a:ext uri="{FF2B5EF4-FFF2-40B4-BE49-F238E27FC236}">
                    <a16:creationId xmlns:a16="http://schemas.microsoft.com/office/drawing/2014/main" id="{F6845F5C-0BB9-41AB-BB39-799220DF49DA}"/>
                  </a:ext>
                </a:extLst>
              </p:cNvPr>
              <p:cNvGrpSpPr/>
              <p:nvPr/>
            </p:nvGrpSpPr>
            <p:grpSpPr>
              <a:xfrm>
                <a:off x="135479" y="0"/>
                <a:ext cx="135743" cy="28832"/>
                <a:chOff x="0" y="0"/>
                <a:chExt cx="135742" cy="28831"/>
              </a:xfrm>
            </p:grpSpPr>
            <p:grpSp>
              <p:nvGrpSpPr>
                <p:cNvPr id="685" name="Group">
                  <a:extLst>
                    <a:ext uri="{FF2B5EF4-FFF2-40B4-BE49-F238E27FC236}">
                      <a16:creationId xmlns:a16="http://schemas.microsoft.com/office/drawing/2014/main" id="{F314BEBC-647E-46DE-9499-C85999AE086F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67888" cy="28831"/>
                  <a:chOff x="0" y="0"/>
                  <a:chExt cx="67888" cy="28829"/>
                </a:xfrm>
              </p:grpSpPr>
              <p:sp>
                <p:nvSpPr>
                  <p:cNvPr id="688" name="Connection Line">
                    <a:extLst>
                      <a:ext uri="{FF2B5EF4-FFF2-40B4-BE49-F238E27FC236}">
                        <a16:creationId xmlns:a16="http://schemas.microsoft.com/office/drawing/2014/main" id="{1DF83586-465B-40C2-A0BD-C525AB0120A2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33834" cy="145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689" name="Connection Line">
                    <a:extLst>
                      <a:ext uri="{FF2B5EF4-FFF2-40B4-BE49-F238E27FC236}">
                        <a16:creationId xmlns:a16="http://schemas.microsoft.com/office/drawing/2014/main" id="{CA5EBCFA-1E92-43C0-8CAB-E99D366A55BF}"/>
                      </a:ext>
                    </a:extLst>
                  </p:cNvPr>
                  <p:cNvSpPr/>
                  <p:nvPr/>
                </p:nvSpPr>
                <p:spPr>
                  <a:xfrm>
                    <a:off x="33807" y="14261"/>
                    <a:ext cx="34081" cy="1456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686" name="Connection Line">
                  <a:extLst>
                    <a:ext uri="{FF2B5EF4-FFF2-40B4-BE49-F238E27FC236}">
                      <a16:creationId xmlns:a16="http://schemas.microsoft.com/office/drawing/2014/main" id="{88229A4C-3CFF-4565-BD67-9FBE9D579E37}"/>
                    </a:ext>
                  </a:extLst>
                </p:cNvPr>
                <p:cNvSpPr/>
                <p:nvPr/>
              </p:nvSpPr>
              <p:spPr>
                <a:xfrm>
                  <a:off x="67853" y="0"/>
                  <a:ext cx="33835" cy="14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687" name="Connection Line">
                  <a:extLst>
                    <a:ext uri="{FF2B5EF4-FFF2-40B4-BE49-F238E27FC236}">
                      <a16:creationId xmlns:a16="http://schemas.microsoft.com/office/drawing/2014/main" id="{F15FAE44-FB4F-4DFA-A396-E148AEA82F10}"/>
                    </a:ext>
                  </a:extLst>
                </p:cNvPr>
                <p:cNvSpPr/>
                <p:nvPr/>
              </p:nvSpPr>
              <p:spPr>
                <a:xfrm>
                  <a:off x="101661" y="14261"/>
                  <a:ext cx="34081" cy="145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</p:grpSp>
        <p:sp>
          <p:nvSpPr>
            <p:cNvPr id="12" name="Line">
              <a:extLst>
                <a:ext uri="{FF2B5EF4-FFF2-40B4-BE49-F238E27FC236}">
                  <a16:creationId xmlns:a16="http://schemas.microsoft.com/office/drawing/2014/main" id="{1B67E06D-9798-410F-A964-12AF4A308540}"/>
                </a:ext>
              </a:extLst>
            </p:cNvPr>
            <p:cNvSpPr/>
            <p:nvPr/>
          </p:nvSpPr>
          <p:spPr>
            <a:xfrm>
              <a:off x="7867234" y="1495487"/>
              <a:ext cx="483510" cy="1"/>
            </a:xfrm>
            <a:prstGeom prst="line">
              <a:avLst/>
            </a:prstGeom>
            <a:noFill/>
            <a:ln w="1905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</a:ln>
            <a:effectLst/>
          </p:spPr>
          <p:txBody>
            <a:bodyPr wrap="square" lIns="28787" tIns="28787" rIns="28787" bIns="28787" numCol="1" anchor="ctr">
              <a:noAutofit/>
            </a:bodyPr>
            <a:lstStyle/>
            <a:p>
              <a:pPr algn="ctr" defTabSz="1381806" eaLnBrk="1" fontAlgn="auto">
                <a:spcBef>
                  <a:spcPts val="0"/>
                </a:spcBef>
                <a:spcAft>
                  <a:spcPts val="0"/>
                </a:spcAft>
              </a:pPr>
              <a:endParaRPr sz="1360" kern="0">
                <a:solidFill>
                  <a:srgbClr val="5E5E5E"/>
                </a:solidFill>
                <a:latin typeface="Helvetica Neue"/>
                <a:sym typeface="Helvetica Neue"/>
              </a:endParaRPr>
            </a:p>
          </p:txBody>
        </p:sp>
        <p:grpSp>
          <p:nvGrpSpPr>
            <p:cNvPr id="13" name="Group">
              <a:extLst>
                <a:ext uri="{FF2B5EF4-FFF2-40B4-BE49-F238E27FC236}">
                  <a16:creationId xmlns:a16="http://schemas.microsoft.com/office/drawing/2014/main" id="{2DD990E0-6795-4F78-A790-1C9F195D80CD}"/>
                </a:ext>
              </a:extLst>
            </p:cNvPr>
            <p:cNvGrpSpPr/>
            <p:nvPr/>
          </p:nvGrpSpPr>
          <p:grpSpPr>
            <a:xfrm flipH="1">
              <a:off x="7596749" y="1481072"/>
              <a:ext cx="271224" cy="28834"/>
              <a:chOff x="-1" y="0"/>
              <a:chExt cx="271223" cy="28832"/>
            </a:xfrm>
          </p:grpSpPr>
          <p:grpSp>
            <p:nvGrpSpPr>
              <p:cNvPr id="671" name="Group">
                <a:extLst>
                  <a:ext uri="{FF2B5EF4-FFF2-40B4-BE49-F238E27FC236}">
                    <a16:creationId xmlns:a16="http://schemas.microsoft.com/office/drawing/2014/main" id="{FC117D4C-05C0-4F32-8AE2-3A7C4CC8AB89}"/>
                  </a:ext>
                </a:extLst>
              </p:cNvPr>
              <p:cNvGrpSpPr/>
              <p:nvPr/>
            </p:nvGrpSpPr>
            <p:grpSpPr>
              <a:xfrm>
                <a:off x="-1" y="0"/>
                <a:ext cx="135743" cy="28832"/>
                <a:chOff x="0" y="0"/>
                <a:chExt cx="135742" cy="28831"/>
              </a:xfrm>
            </p:grpSpPr>
            <p:grpSp>
              <p:nvGrpSpPr>
                <p:cNvPr id="678" name="Group">
                  <a:extLst>
                    <a:ext uri="{FF2B5EF4-FFF2-40B4-BE49-F238E27FC236}">
                      <a16:creationId xmlns:a16="http://schemas.microsoft.com/office/drawing/2014/main" id="{C60D30BD-793B-4892-B50C-2B833777DA63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67888" cy="28831"/>
                  <a:chOff x="0" y="0"/>
                  <a:chExt cx="67888" cy="28829"/>
                </a:xfrm>
              </p:grpSpPr>
              <p:sp>
                <p:nvSpPr>
                  <p:cNvPr id="681" name="Connection Line">
                    <a:extLst>
                      <a:ext uri="{FF2B5EF4-FFF2-40B4-BE49-F238E27FC236}">
                        <a16:creationId xmlns:a16="http://schemas.microsoft.com/office/drawing/2014/main" id="{C626E652-C4F4-48E9-97D8-4E7C2A8E7FA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33834" cy="145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682" name="Connection Line">
                    <a:extLst>
                      <a:ext uri="{FF2B5EF4-FFF2-40B4-BE49-F238E27FC236}">
                        <a16:creationId xmlns:a16="http://schemas.microsoft.com/office/drawing/2014/main" id="{BB6C4846-5FEB-4A9F-9BA0-0DEBE19DCB8A}"/>
                      </a:ext>
                    </a:extLst>
                  </p:cNvPr>
                  <p:cNvSpPr/>
                  <p:nvPr/>
                </p:nvSpPr>
                <p:spPr>
                  <a:xfrm>
                    <a:off x="33807" y="14261"/>
                    <a:ext cx="34081" cy="1456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679" name="Connection Line">
                  <a:extLst>
                    <a:ext uri="{FF2B5EF4-FFF2-40B4-BE49-F238E27FC236}">
                      <a16:creationId xmlns:a16="http://schemas.microsoft.com/office/drawing/2014/main" id="{C1FAB927-EF65-4FFA-BFCF-FC5E365845E5}"/>
                    </a:ext>
                  </a:extLst>
                </p:cNvPr>
                <p:cNvSpPr/>
                <p:nvPr/>
              </p:nvSpPr>
              <p:spPr>
                <a:xfrm>
                  <a:off x="67853" y="0"/>
                  <a:ext cx="33835" cy="14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680" name="Connection Line">
                  <a:extLst>
                    <a:ext uri="{FF2B5EF4-FFF2-40B4-BE49-F238E27FC236}">
                      <a16:creationId xmlns:a16="http://schemas.microsoft.com/office/drawing/2014/main" id="{C2FAECB8-61CC-4A92-ADED-51A6537F774D}"/>
                    </a:ext>
                  </a:extLst>
                </p:cNvPr>
                <p:cNvSpPr/>
                <p:nvPr/>
              </p:nvSpPr>
              <p:spPr>
                <a:xfrm>
                  <a:off x="101661" y="14261"/>
                  <a:ext cx="34081" cy="145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672" name="Group">
                <a:extLst>
                  <a:ext uri="{FF2B5EF4-FFF2-40B4-BE49-F238E27FC236}">
                    <a16:creationId xmlns:a16="http://schemas.microsoft.com/office/drawing/2014/main" id="{FDE9982D-5F22-4654-83EB-C39B7A1A4F3B}"/>
                  </a:ext>
                </a:extLst>
              </p:cNvPr>
              <p:cNvGrpSpPr/>
              <p:nvPr/>
            </p:nvGrpSpPr>
            <p:grpSpPr>
              <a:xfrm>
                <a:off x="135479" y="0"/>
                <a:ext cx="135743" cy="28832"/>
                <a:chOff x="0" y="0"/>
                <a:chExt cx="135742" cy="28831"/>
              </a:xfrm>
            </p:grpSpPr>
            <p:grpSp>
              <p:nvGrpSpPr>
                <p:cNvPr id="673" name="Group">
                  <a:extLst>
                    <a:ext uri="{FF2B5EF4-FFF2-40B4-BE49-F238E27FC236}">
                      <a16:creationId xmlns:a16="http://schemas.microsoft.com/office/drawing/2014/main" id="{DB888109-1A38-4846-AD42-54840E6BE176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67888" cy="28831"/>
                  <a:chOff x="0" y="0"/>
                  <a:chExt cx="67888" cy="28829"/>
                </a:xfrm>
              </p:grpSpPr>
              <p:sp>
                <p:nvSpPr>
                  <p:cNvPr id="676" name="Connection Line">
                    <a:extLst>
                      <a:ext uri="{FF2B5EF4-FFF2-40B4-BE49-F238E27FC236}">
                        <a16:creationId xmlns:a16="http://schemas.microsoft.com/office/drawing/2014/main" id="{86079025-6A6E-46A0-B8A6-5D129CA676E8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33834" cy="145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677" name="Connection Line">
                    <a:extLst>
                      <a:ext uri="{FF2B5EF4-FFF2-40B4-BE49-F238E27FC236}">
                        <a16:creationId xmlns:a16="http://schemas.microsoft.com/office/drawing/2014/main" id="{F7CEC22B-9574-4388-805B-2FBDE712D385}"/>
                      </a:ext>
                    </a:extLst>
                  </p:cNvPr>
                  <p:cNvSpPr/>
                  <p:nvPr/>
                </p:nvSpPr>
                <p:spPr>
                  <a:xfrm>
                    <a:off x="33807" y="14261"/>
                    <a:ext cx="34081" cy="1456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674" name="Connection Line">
                  <a:extLst>
                    <a:ext uri="{FF2B5EF4-FFF2-40B4-BE49-F238E27FC236}">
                      <a16:creationId xmlns:a16="http://schemas.microsoft.com/office/drawing/2014/main" id="{6FEB88AE-2286-45D6-AB62-6779C6909744}"/>
                    </a:ext>
                  </a:extLst>
                </p:cNvPr>
                <p:cNvSpPr/>
                <p:nvPr/>
              </p:nvSpPr>
              <p:spPr>
                <a:xfrm>
                  <a:off x="67853" y="0"/>
                  <a:ext cx="33835" cy="14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675" name="Connection Line">
                  <a:extLst>
                    <a:ext uri="{FF2B5EF4-FFF2-40B4-BE49-F238E27FC236}">
                      <a16:creationId xmlns:a16="http://schemas.microsoft.com/office/drawing/2014/main" id="{0F9F2352-8747-48CB-8944-545154050DC3}"/>
                    </a:ext>
                  </a:extLst>
                </p:cNvPr>
                <p:cNvSpPr/>
                <p:nvPr/>
              </p:nvSpPr>
              <p:spPr>
                <a:xfrm>
                  <a:off x="101661" y="14261"/>
                  <a:ext cx="34081" cy="145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</p:grpSp>
        <p:sp>
          <p:nvSpPr>
            <p:cNvPr id="14" name="Line">
              <a:extLst>
                <a:ext uri="{FF2B5EF4-FFF2-40B4-BE49-F238E27FC236}">
                  <a16:creationId xmlns:a16="http://schemas.microsoft.com/office/drawing/2014/main" id="{7FF8EBD4-EE1C-41DC-BB7C-CBED23C7D936}"/>
                </a:ext>
              </a:extLst>
            </p:cNvPr>
            <p:cNvSpPr/>
            <p:nvPr/>
          </p:nvSpPr>
          <p:spPr>
            <a:xfrm flipV="1">
              <a:off x="6816127" y="1494136"/>
              <a:ext cx="1085798" cy="395042"/>
            </a:xfrm>
            <a:prstGeom prst="line">
              <a:avLst/>
            </a:prstGeom>
            <a:noFill/>
            <a:ln w="1905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</a:ln>
            <a:effectLst/>
          </p:spPr>
          <p:txBody>
            <a:bodyPr wrap="square" lIns="28787" tIns="28787" rIns="28787" bIns="28787" numCol="1" anchor="ctr">
              <a:noAutofit/>
            </a:bodyPr>
            <a:lstStyle/>
            <a:p>
              <a:pPr algn="ctr" defTabSz="1381806" eaLnBrk="1" fontAlgn="auto">
                <a:spcBef>
                  <a:spcPts val="0"/>
                </a:spcBef>
                <a:spcAft>
                  <a:spcPts val="0"/>
                </a:spcAft>
              </a:pPr>
              <a:endParaRPr sz="1360" kern="0">
                <a:solidFill>
                  <a:srgbClr val="5E5E5E"/>
                </a:solidFill>
                <a:latin typeface="Helvetica Neue"/>
                <a:sym typeface="Helvetica Neue"/>
              </a:endParaRPr>
            </a:p>
          </p:txBody>
        </p:sp>
        <p:grpSp>
          <p:nvGrpSpPr>
            <p:cNvPr id="15" name="Group">
              <a:extLst>
                <a:ext uri="{FF2B5EF4-FFF2-40B4-BE49-F238E27FC236}">
                  <a16:creationId xmlns:a16="http://schemas.microsoft.com/office/drawing/2014/main" id="{37708F4A-B0B4-4161-9AAF-BE12729A8035}"/>
                </a:ext>
              </a:extLst>
            </p:cNvPr>
            <p:cNvGrpSpPr/>
            <p:nvPr/>
          </p:nvGrpSpPr>
          <p:grpSpPr>
            <a:xfrm rot="11817949">
              <a:off x="6817160" y="920536"/>
              <a:ext cx="1165650" cy="41308"/>
              <a:chOff x="-3" y="-5"/>
              <a:chExt cx="1165648" cy="41307"/>
            </a:xfrm>
          </p:grpSpPr>
          <p:grpSp>
            <p:nvGrpSpPr>
              <p:cNvPr id="631" name="Group">
                <a:extLst>
                  <a:ext uri="{FF2B5EF4-FFF2-40B4-BE49-F238E27FC236}">
                    <a16:creationId xmlns:a16="http://schemas.microsoft.com/office/drawing/2014/main" id="{4D1FF33F-3A13-4CFC-8C40-A2750C18956E}"/>
                  </a:ext>
                </a:extLst>
              </p:cNvPr>
              <p:cNvGrpSpPr/>
              <p:nvPr/>
            </p:nvGrpSpPr>
            <p:grpSpPr>
              <a:xfrm rot="21600000">
                <a:off x="-3" y="-5"/>
                <a:ext cx="776942" cy="41307"/>
                <a:chOff x="-2" y="-4"/>
                <a:chExt cx="776939" cy="41305"/>
              </a:xfrm>
            </p:grpSpPr>
            <p:grpSp>
              <p:nvGrpSpPr>
                <p:cNvPr id="645" name="Group">
                  <a:extLst>
                    <a:ext uri="{FF2B5EF4-FFF2-40B4-BE49-F238E27FC236}">
                      <a16:creationId xmlns:a16="http://schemas.microsoft.com/office/drawing/2014/main" id="{97E123B4-B17A-4C28-9070-53FA6561BF95}"/>
                    </a:ext>
                  </a:extLst>
                </p:cNvPr>
                <p:cNvGrpSpPr/>
                <p:nvPr/>
              </p:nvGrpSpPr>
              <p:grpSpPr>
                <a:xfrm rot="21600000">
                  <a:off x="-2" y="-4"/>
                  <a:ext cx="388535" cy="41305"/>
                  <a:chOff x="-1" y="-3"/>
                  <a:chExt cx="388534" cy="41303"/>
                </a:xfrm>
              </p:grpSpPr>
              <p:grpSp>
                <p:nvGrpSpPr>
                  <p:cNvPr id="659" name="Group">
                    <a:extLst>
                      <a:ext uri="{FF2B5EF4-FFF2-40B4-BE49-F238E27FC236}">
                        <a16:creationId xmlns:a16="http://schemas.microsoft.com/office/drawing/2014/main" id="{79D6068E-539A-43B1-9578-F6083CACC564}"/>
                      </a:ext>
                    </a:extLst>
                  </p:cNvPr>
                  <p:cNvGrpSpPr/>
                  <p:nvPr/>
                </p:nvGrpSpPr>
                <p:grpSpPr>
                  <a:xfrm rot="21600000">
                    <a:off x="-1" y="-3"/>
                    <a:ext cx="194456" cy="41303"/>
                    <a:chOff x="0" y="-2"/>
                    <a:chExt cx="194455" cy="41301"/>
                  </a:xfrm>
                </p:grpSpPr>
                <p:grpSp>
                  <p:nvGrpSpPr>
                    <p:cNvPr id="666" name="Group">
                      <a:extLst>
                        <a:ext uri="{FF2B5EF4-FFF2-40B4-BE49-F238E27FC236}">
                          <a16:creationId xmlns:a16="http://schemas.microsoft.com/office/drawing/2014/main" id="{0251A232-4DB6-4A81-85E1-4629623A444C}"/>
                        </a:ext>
                      </a:extLst>
                    </p:cNvPr>
                    <p:cNvGrpSpPr/>
                    <p:nvPr/>
                  </p:nvGrpSpPr>
                  <p:grpSpPr>
                    <a:xfrm rot="21600000">
                      <a:off x="0" y="-2"/>
                      <a:ext cx="97252" cy="41301"/>
                      <a:chOff x="0" y="-1"/>
                      <a:chExt cx="97252" cy="41299"/>
                    </a:xfrm>
                  </p:grpSpPr>
                  <p:sp>
                    <p:nvSpPr>
                      <p:cNvPr id="669" name="Connection Line">
                        <a:extLst>
                          <a:ext uri="{FF2B5EF4-FFF2-40B4-BE49-F238E27FC236}">
                            <a16:creationId xmlns:a16="http://schemas.microsoft.com/office/drawing/2014/main" id="{FE214C94-0456-4241-A91F-33318F9A31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-1"/>
                        <a:ext cx="48468" cy="2081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670" name="Connection Line">
                        <a:extLst>
                          <a:ext uri="{FF2B5EF4-FFF2-40B4-BE49-F238E27FC236}">
                            <a16:creationId xmlns:a16="http://schemas.microsoft.com/office/drawing/2014/main" id="{FD238A40-0FBB-4D53-BADF-9B8D7B49A7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429" y="20429"/>
                        <a:ext cx="48823" cy="2086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667" name="Connection Line">
                      <a:extLst>
                        <a:ext uri="{FF2B5EF4-FFF2-40B4-BE49-F238E27FC236}">
                          <a16:creationId xmlns:a16="http://schemas.microsoft.com/office/drawing/2014/main" id="{AC4B774F-BE10-4E4D-8579-B23B2C29FA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02" y="-1"/>
                      <a:ext cx="48468" cy="2081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68" name="Connection Line">
                      <a:extLst>
                        <a:ext uri="{FF2B5EF4-FFF2-40B4-BE49-F238E27FC236}">
                          <a16:creationId xmlns:a16="http://schemas.microsoft.com/office/drawing/2014/main" id="{F9598D5A-AAD0-4BC9-867C-CB379572ED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32" y="20429"/>
                      <a:ext cx="48823" cy="2086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grpSp>
                <p:nvGrpSpPr>
                  <p:cNvPr id="660" name="Group">
                    <a:extLst>
                      <a:ext uri="{FF2B5EF4-FFF2-40B4-BE49-F238E27FC236}">
                        <a16:creationId xmlns:a16="http://schemas.microsoft.com/office/drawing/2014/main" id="{91205252-1006-4F4D-824B-06E2A3EC5949}"/>
                      </a:ext>
                    </a:extLst>
                  </p:cNvPr>
                  <p:cNvGrpSpPr/>
                  <p:nvPr/>
                </p:nvGrpSpPr>
                <p:grpSpPr>
                  <a:xfrm rot="21600000">
                    <a:off x="194077" y="-3"/>
                    <a:ext cx="194456" cy="41303"/>
                    <a:chOff x="0" y="-2"/>
                    <a:chExt cx="194455" cy="41301"/>
                  </a:xfrm>
                </p:grpSpPr>
                <p:grpSp>
                  <p:nvGrpSpPr>
                    <p:cNvPr id="661" name="Group">
                      <a:extLst>
                        <a:ext uri="{FF2B5EF4-FFF2-40B4-BE49-F238E27FC236}">
                          <a16:creationId xmlns:a16="http://schemas.microsoft.com/office/drawing/2014/main" id="{10C18BC0-DCED-48ED-B4ED-DE2A3F37FC69}"/>
                        </a:ext>
                      </a:extLst>
                    </p:cNvPr>
                    <p:cNvGrpSpPr/>
                    <p:nvPr/>
                  </p:nvGrpSpPr>
                  <p:grpSpPr>
                    <a:xfrm rot="21600000">
                      <a:off x="0" y="-2"/>
                      <a:ext cx="97252" cy="41301"/>
                      <a:chOff x="0" y="-1"/>
                      <a:chExt cx="97252" cy="41299"/>
                    </a:xfrm>
                  </p:grpSpPr>
                  <p:sp>
                    <p:nvSpPr>
                      <p:cNvPr id="664" name="Connection Line">
                        <a:extLst>
                          <a:ext uri="{FF2B5EF4-FFF2-40B4-BE49-F238E27FC236}">
                            <a16:creationId xmlns:a16="http://schemas.microsoft.com/office/drawing/2014/main" id="{C74F5F80-4BC4-4993-B199-484BD9FA47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-1"/>
                        <a:ext cx="48468" cy="2081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665" name="Connection Line">
                        <a:extLst>
                          <a:ext uri="{FF2B5EF4-FFF2-40B4-BE49-F238E27FC236}">
                            <a16:creationId xmlns:a16="http://schemas.microsoft.com/office/drawing/2014/main" id="{B0A97FB8-FFC7-4EC1-8F15-24686B4B44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429" y="20429"/>
                        <a:ext cx="48823" cy="2086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662" name="Connection Line">
                      <a:extLst>
                        <a:ext uri="{FF2B5EF4-FFF2-40B4-BE49-F238E27FC236}">
                          <a16:creationId xmlns:a16="http://schemas.microsoft.com/office/drawing/2014/main" id="{872F80E0-8973-442A-A45D-67B7C4F7C1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02" y="-1"/>
                      <a:ext cx="48468" cy="2081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63" name="Connection Line">
                      <a:extLst>
                        <a:ext uri="{FF2B5EF4-FFF2-40B4-BE49-F238E27FC236}">
                          <a16:creationId xmlns:a16="http://schemas.microsoft.com/office/drawing/2014/main" id="{0B8EAB9E-1BE4-474B-AE75-25E3AD05DC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32" y="20429"/>
                      <a:ext cx="48823" cy="2086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</p:grpSp>
            <p:grpSp>
              <p:nvGrpSpPr>
                <p:cNvPr id="646" name="Group">
                  <a:extLst>
                    <a:ext uri="{FF2B5EF4-FFF2-40B4-BE49-F238E27FC236}">
                      <a16:creationId xmlns:a16="http://schemas.microsoft.com/office/drawing/2014/main" id="{91AD7DB5-4A39-4883-B25F-FC9962808F54}"/>
                    </a:ext>
                  </a:extLst>
                </p:cNvPr>
                <p:cNvGrpSpPr/>
                <p:nvPr/>
              </p:nvGrpSpPr>
              <p:grpSpPr>
                <a:xfrm rot="21600000">
                  <a:off x="388402" y="-4"/>
                  <a:ext cx="388535" cy="41305"/>
                  <a:chOff x="-1" y="-3"/>
                  <a:chExt cx="388534" cy="41303"/>
                </a:xfrm>
              </p:grpSpPr>
              <p:grpSp>
                <p:nvGrpSpPr>
                  <p:cNvPr id="647" name="Group">
                    <a:extLst>
                      <a:ext uri="{FF2B5EF4-FFF2-40B4-BE49-F238E27FC236}">
                        <a16:creationId xmlns:a16="http://schemas.microsoft.com/office/drawing/2014/main" id="{27EC5CC4-6075-4A73-9271-170255F1AAFB}"/>
                      </a:ext>
                    </a:extLst>
                  </p:cNvPr>
                  <p:cNvGrpSpPr/>
                  <p:nvPr/>
                </p:nvGrpSpPr>
                <p:grpSpPr>
                  <a:xfrm rot="21600000">
                    <a:off x="-1" y="-3"/>
                    <a:ext cx="194456" cy="41303"/>
                    <a:chOff x="0" y="-2"/>
                    <a:chExt cx="194455" cy="41301"/>
                  </a:xfrm>
                </p:grpSpPr>
                <p:grpSp>
                  <p:nvGrpSpPr>
                    <p:cNvPr id="654" name="Group">
                      <a:extLst>
                        <a:ext uri="{FF2B5EF4-FFF2-40B4-BE49-F238E27FC236}">
                          <a16:creationId xmlns:a16="http://schemas.microsoft.com/office/drawing/2014/main" id="{838563BA-0BB1-400B-8C7C-64D4503BA37A}"/>
                        </a:ext>
                      </a:extLst>
                    </p:cNvPr>
                    <p:cNvGrpSpPr/>
                    <p:nvPr/>
                  </p:nvGrpSpPr>
                  <p:grpSpPr>
                    <a:xfrm rot="21600000">
                      <a:off x="0" y="-2"/>
                      <a:ext cx="97252" cy="41301"/>
                      <a:chOff x="0" y="-1"/>
                      <a:chExt cx="97252" cy="41299"/>
                    </a:xfrm>
                  </p:grpSpPr>
                  <p:sp>
                    <p:nvSpPr>
                      <p:cNvPr id="657" name="Connection Line">
                        <a:extLst>
                          <a:ext uri="{FF2B5EF4-FFF2-40B4-BE49-F238E27FC236}">
                            <a16:creationId xmlns:a16="http://schemas.microsoft.com/office/drawing/2014/main" id="{0E1CF394-5691-4417-B9BD-925BAEDA95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-1"/>
                        <a:ext cx="48468" cy="2081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658" name="Connection Line">
                        <a:extLst>
                          <a:ext uri="{FF2B5EF4-FFF2-40B4-BE49-F238E27FC236}">
                            <a16:creationId xmlns:a16="http://schemas.microsoft.com/office/drawing/2014/main" id="{65C62E08-4306-409B-8FAD-1C2AD07837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429" y="20429"/>
                        <a:ext cx="48823" cy="2086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655" name="Connection Line">
                      <a:extLst>
                        <a:ext uri="{FF2B5EF4-FFF2-40B4-BE49-F238E27FC236}">
                          <a16:creationId xmlns:a16="http://schemas.microsoft.com/office/drawing/2014/main" id="{3DB87014-132B-4B74-9CA4-2B43A0FCA2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02" y="-1"/>
                      <a:ext cx="48468" cy="2081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56" name="Connection Line">
                      <a:extLst>
                        <a:ext uri="{FF2B5EF4-FFF2-40B4-BE49-F238E27FC236}">
                          <a16:creationId xmlns:a16="http://schemas.microsoft.com/office/drawing/2014/main" id="{BD533688-C061-419A-BD73-AFB153DC49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32" y="20429"/>
                      <a:ext cx="48823" cy="2086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grpSp>
                <p:nvGrpSpPr>
                  <p:cNvPr id="648" name="Group">
                    <a:extLst>
                      <a:ext uri="{FF2B5EF4-FFF2-40B4-BE49-F238E27FC236}">
                        <a16:creationId xmlns:a16="http://schemas.microsoft.com/office/drawing/2014/main" id="{997E5324-C045-452F-929E-33E684018275}"/>
                      </a:ext>
                    </a:extLst>
                  </p:cNvPr>
                  <p:cNvGrpSpPr/>
                  <p:nvPr/>
                </p:nvGrpSpPr>
                <p:grpSpPr>
                  <a:xfrm rot="21600000">
                    <a:off x="194077" y="-3"/>
                    <a:ext cx="194456" cy="41303"/>
                    <a:chOff x="0" y="-2"/>
                    <a:chExt cx="194455" cy="41301"/>
                  </a:xfrm>
                </p:grpSpPr>
                <p:grpSp>
                  <p:nvGrpSpPr>
                    <p:cNvPr id="649" name="Group">
                      <a:extLst>
                        <a:ext uri="{FF2B5EF4-FFF2-40B4-BE49-F238E27FC236}">
                          <a16:creationId xmlns:a16="http://schemas.microsoft.com/office/drawing/2014/main" id="{39447834-4C0C-4BBD-A61A-19DE5D4BE6C4}"/>
                        </a:ext>
                      </a:extLst>
                    </p:cNvPr>
                    <p:cNvGrpSpPr/>
                    <p:nvPr/>
                  </p:nvGrpSpPr>
                  <p:grpSpPr>
                    <a:xfrm rot="21600000">
                      <a:off x="0" y="-2"/>
                      <a:ext cx="97252" cy="41301"/>
                      <a:chOff x="0" y="-1"/>
                      <a:chExt cx="97252" cy="41299"/>
                    </a:xfrm>
                  </p:grpSpPr>
                  <p:sp>
                    <p:nvSpPr>
                      <p:cNvPr id="652" name="Connection Line">
                        <a:extLst>
                          <a:ext uri="{FF2B5EF4-FFF2-40B4-BE49-F238E27FC236}">
                            <a16:creationId xmlns:a16="http://schemas.microsoft.com/office/drawing/2014/main" id="{D02D9D56-AA38-411A-8679-02BB6B5438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-1"/>
                        <a:ext cx="48468" cy="2081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653" name="Connection Line">
                        <a:extLst>
                          <a:ext uri="{FF2B5EF4-FFF2-40B4-BE49-F238E27FC236}">
                            <a16:creationId xmlns:a16="http://schemas.microsoft.com/office/drawing/2014/main" id="{58B1A0C8-C8AE-460B-8627-A782A4146B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8429" y="20429"/>
                        <a:ext cx="48823" cy="2086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650" name="Connection Line">
                      <a:extLst>
                        <a:ext uri="{FF2B5EF4-FFF2-40B4-BE49-F238E27FC236}">
                          <a16:creationId xmlns:a16="http://schemas.microsoft.com/office/drawing/2014/main" id="{09522D32-02B3-4279-A2C2-844292920F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02" y="-1"/>
                      <a:ext cx="48468" cy="2081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51" name="Connection Line">
                      <a:extLst>
                        <a:ext uri="{FF2B5EF4-FFF2-40B4-BE49-F238E27FC236}">
                          <a16:creationId xmlns:a16="http://schemas.microsoft.com/office/drawing/2014/main" id="{D65D13E8-DBBD-429A-BA54-89BD355AC0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632" y="20429"/>
                      <a:ext cx="48823" cy="2086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</p:grpSp>
          </p:grpSp>
          <p:grpSp>
            <p:nvGrpSpPr>
              <p:cNvPr id="632" name="Group">
                <a:extLst>
                  <a:ext uri="{FF2B5EF4-FFF2-40B4-BE49-F238E27FC236}">
                    <a16:creationId xmlns:a16="http://schemas.microsoft.com/office/drawing/2014/main" id="{8C27E60F-0596-46BC-9F00-03A0C750D62D}"/>
                  </a:ext>
                </a:extLst>
              </p:cNvPr>
              <p:cNvGrpSpPr/>
              <p:nvPr/>
            </p:nvGrpSpPr>
            <p:grpSpPr>
              <a:xfrm rot="21600000">
                <a:off x="777110" y="-4"/>
                <a:ext cx="388535" cy="41305"/>
                <a:chOff x="-1" y="-3"/>
                <a:chExt cx="388534" cy="41303"/>
              </a:xfrm>
            </p:grpSpPr>
            <p:grpSp>
              <p:nvGrpSpPr>
                <p:cNvPr id="633" name="Group">
                  <a:extLst>
                    <a:ext uri="{FF2B5EF4-FFF2-40B4-BE49-F238E27FC236}">
                      <a16:creationId xmlns:a16="http://schemas.microsoft.com/office/drawing/2014/main" id="{1FA4FF1B-C2FD-49C1-8F34-2F2CAA9B92E6}"/>
                    </a:ext>
                  </a:extLst>
                </p:cNvPr>
                <p:cNvGrpSpPr/>
                <p:nvPr/>
              </p:nvGrpSpPr>
              <p:grpSpPr>
                <a:xfrm rot="21600000">
                  <a:off x="-1" y="-3"/>
                  <a:ext cx="194456" cy="41303"/>
                  <a:chOff x="0" y="-2"/>
                  <a:chExt cx="194455" cy="41301"/>
                </a:xfrm>
              </p:grpSpPr>
              <p:grpSp>
                <p:nvGrpSpPr>
                  <p:cNvPr id="640" name="Group">
                    <a:extLst>
                      <a:ext uri="{FF2B5EF4-FFF2-40B4-BE49-F238E27FC236}">
                        <a16:creationId xmlns:a16="http://schemas.microsoft.com/office/drawing/2014/main" id="{FFA01E96-7F98-47C2-8D92-DBBAB070A40C}"/>
                      </a:ext>
                    </a:extLst>
                  </p:cNvPr>
                  <p:cNvGrpSpPr/>
                  <p:nvPr/>
                </p:nvGrpSpPr>
                <p:grpSpPr>
                  <a:xfrm rot="21600000">
                    <a:off x="0" y="-2"/>
                    <a:ext cx="97252" cy="41301"/>
                    <a:chOff x="0" y="-1"/>
                    <a:chExt cx="97252" cy="41299"/>
                  </a:xfrm>
                </p:grpSpPr>
                <p:sp>
                  <p:nvSpPr>
                    <p:cNvPr id="643" name="Connection Line">
                      <a:extLst>
                        <a:ext uri="{FF2B5EF4-FFF2-40B4-BE49-F238E27FC236}">
                          <a16:creationId xmlns:a16="http://schemas.microsoft.com/office/drawing/2014/main" id="{90EDB9F7-6FA3-4404-8A10-9D3B98D4E2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-1"/>
                      <a:ext cx="48468" cy="2081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44" name="Connection Line">
                      <a:extLst>
                        <a:ext uri="{FF2B5EF4-FFF2-40B4-BE49-F238E27FC236}">
                          <a16:creationId xmlns:a16="http://schemas.microsoft.com/office/drawing/2014/main" id="{35D360DB-F9F5-4D2B-9BB0-3AB8C1EE13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29" y="20429"/>
                      <a:ext cx="48823" cy="2086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sp>
                <p:nvSpPr>
                  <p:cNvPr id="641" name="Connection Line">
                    <a:extLst>
                      <a:ext uri="{FF2B5EF4-FFF2-40B4-BE49-F238E27FC236}">
                        <a16:creationId xmlns:a16="http://schemas.microsoft.com/office/drawing/2014/main" id="{54B721F3-0E62-4B38-9759-E968974B2159}"/>
                      </a:ext>
                    </a:extLst>
                  </p:cNvPr>
                  <p:cNvSpPr/>
                  <p:nvPr/>
                </p:nvSpPr>
                <p:spPr>
                  <a:xfrm>
                    <a:off x="97202" y="-1"/>
                    <a:ext cx="48468" cy="2081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642" name="Connection Line">
                    <a:extLst>
                      <a:ext uri="{FF2B5EF4-FFF2-40B4-BE49-F238E27FC236}">
                        <a16:creationId xmlns:a16="http://schemas.microsoft.com/office/drawing/2014/main" id="{9CEA180E-971D-4510-BD67-606D10BBF9CF}"/>
                      </a:ext>
                    </a:extLst>
                  </p:cNvPr>
                  <p:cNvSpPr/>
                  <p:nvPr/>
                </p:nvSpPr>
                <p:spPr>
                  <a:xfrm>
                    <a:off x="145632" y="20429"/>
                    <a:ext cx="48823" cy="2086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grpSp>
              <p:nvGrpSpPr>
                <p:cNvPr id="634" name="Group">
                  <a:extLst>
                    <a:ext uri="{FF2B5EF4-FFF2-40B4-BE49-F238E27FC236}">
                      <a16:creationId xmlns:a16="http://schemas.microsoft.com/office/drawing/2014/main" id="{6621EE36-5F89-4D33-B09C-B0FE6F5FF722}"/>
                    </a:ext>
                  </a:extLst>
                </p:cNvPr>
                <p:cNvGrpSpPr/>
                <p:nvPr/>
              </p:nvGrpSpPr>
              <p:grpSpPr>
                <a:xfrm rot="21600000">
                  <a:off x="194077" y="-3"/>
                  <a:ext cx="194456" cy="41303"/>
                  <a:chOff x="0" y="-2"/>
                  <a:chExt cx="194455" cy="41301"/>
                </a:xfrm>
              </p:grpSpPr>
              <p:grpSp>
                <p:nvGrpSpPr>
                  <p:cNvPr id="635" name="Group">
                    <a:extLst>
                      <a:ext uri="{FF2B5EF4-FFF2-40B4-BE49-F238E27FC236}">
                        <a16:creationId xmlns:a16="http://schemas.microsoft.com/office/drawing/2014/main" id="{BC0613B1-3AF5-446C-9B2C-74E90410B5F1}"/>
                      </a:ext>
                    </a:extLst>
                  </p:cNvPr>
                  <p:cNvGrpSpPr/>
                  <p:nvPr/>
                </p:nvGrpSpPr>
                <p:grpSpPr>
                  <a:xfrm rot="21600000">
                    <a:off x="0" y="-2"/>
                    <a:ext cx="97252" cy="41301"/>
                    <a:chOff x="0" y="-1"/>
                    <a:chExt cx="97252" cy="41299"/>
                  </a:xfrm>
                </p:grpSpPr>
                <p:sp>
                  <p:nvSpPr>
                    <p:cNvPr id="638" name="Connection Line">
                      <a:extLst>
                        <a:ext uri="{FF2B5EF4-FFF2-40B4-BE49-F238E27FC236}">
                          <a16:creationId xmlns:a16="http://schemas.microsoft.com/office/drawing/2014/main" id="{D38E6A50-AC4C-4932-B4B4-A6304FA702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-1"/>
                      <a:ext cx="48468" cy="2081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39" name="Connection Line">
                      <a:extLst>
                        <a:ext uri="{FF2B5EF4-FFF2-40B4-BE49-F238E27FC236}">
                          <a16:creationId xmlns:a16="http://schemas.microsoft.com/office/drawing/2014/main" id="{C4A0305F-9C13-41B2-9934-5F43A603EF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29" y="20429"/>
                      <a:ext cx="48823" cy="2086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sp>
                <p:nvSpPr>
                  <p:cNvPr id="636" name="Connection Line">
                    <a:extLst>
                      <a:ext uri="{FF2B5EF4-FFF2-40B4-BE49-F238E27FC236}">
                        <a16:creationId xmlns:a16="http://schemas.microsoft.com/office/drawing/2014/main" id="{49F4C8FB-AEAC-4276-A0B5-A4D60DF2C6B4}"/>
                      </a:ext>
                    </a:extLst>
                  </p:cNvPr>
                  <p:cNvSpPr/>
                  <p:nvPr/>
                </p:nvSpPr>
                <p:spPr>
                  <a:xfrm>
                    <a:off x="97202" y="-1"/>
                    <a:ext cx="48468" cy="2081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637" name="Connection Line">
                    <a:extLst>
                      <a:ext uri="{FF2B5EF4-FFF2-40B4-BE49-F238E27FC236}">
                        <a16:creationId xmlns:a16="http://schemas.microsoft.com/office/drawing/2014/main" id="{CF884BA5-96F0-4C8B-9531-0C166F6E9948}"/>
                      </a:ext>
                    </a:extLst>
                  </p:cNvPr>
                  <p:cNvSpPr/>
                  <p:nvPr/>
                </p:nvSpPr>
                <p:spPr>
                  <a:xfrm>
                    <a:off x="145632" y="20429"/>
                    <a:ext cx="48823" cy="2086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</p:grpSp>
        </p:grpSp>
        <p:grpSp>
          <p:nvGrpSpPr>
            <p:cNvPr id="16" name="Group">
              <a:extLst>
                <a:ext uri="{FF2B5EF4-FFF2-40B4-BE49-F238E27FC236}">
                  <a16:creationId xmlns:a16="http://schemas.microsoft.com/office/drawing/2014/main" id="{BEB301A6-0869-4968-B934-91603EB798A7}"/>
                </a:ext>
              </a:extLst>
            </p:cNvPr>
            <p:cNvGrpSpPr/>
            <p:nvPr/>
          </p:nvGrpSpPr>
          <p:grpSpPr>
            <a:xfrm rot="21241635">
              <a:off x="6828780" y="1518904"/>
              <a:ext cx="768566" cy="27236"/>
              <a:chOff x="0" y="0"/>
              <a:chExt cx="768564" cy="27235"/>
            </a:xfrm>
          </p:grpSpPr>
          <p:grpSp>
            <p:nvGrpSpPr>
              <p:cNvPr id="591" name="Group">
                <a:extLst>
                  <a:ext uri="{FF2B5EF4-FFF2-40B4-BE49-F238E27FC236}">
                    <a16:creationId xmlns:a16="http://schemas.microsoft.com/office/drawing/2014/main" id="{02E62767-5F1B-4CAA-B85A-811A69B16B41}"/>
                  </a:ext>
                </a:extLst>
              </p:cNvPr>
              <p:cNvGrpSpPr/>
              <p:nvPr/>
            </p:nvGrpSpPr>
            <p:grpSpPr>
              <a:xfrm>
                <a:off x="0" y="0"/>
                <a:ext cx="512273" cy="27235"/>
                <a:chOff x="0" y="0"/>
                <a:chExt cx="512270" cy="27234"/>
              </a:xfrm>
            </p:grpSpPr>
            <p:grpSp>
              <p:nvGrpSpPr>
                <p:cNvPr id="605" name="Group">
                  <a:extLst>
                    <a:ext uri="{FF2B5EF4-FFF2-40B4-BE49-F238E27FC236}">
                      <a16:creationId xmlns:a16="http://schemas.microsoft.com/office/drawing/2014/main" id="{ACB2BE91-F275-4965-B7B7-9CB4AF5111A4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256179" cy="27234"/>
                  <a:chOff x="0" y="0"/>
                  <a:chExt cx="256178" cy="27233"/>
                </a:xfrm>
              </p:grpSpPr>
              <p:grpSp>
                <p:nvGrpSpPr>
                  <p:cNvPr id="619" name="Group">
                    <a:extLst>
                      <a:ext uri="{FF2B5EF4-FFF2-40B4-BE49-F238E27FC236}">
                        <a16:creationId xmlns:a16="http://schemas.microsoft.com/office/drawing/2014/main" id="{A478BC3A-E937-418B-B4A5-80AB6376DF6D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128214" cy="27233"/>
                    <a:chOff x="0" y="0"/>
                    <a:chExt cx="128213" cy="27232"/>
                  </a:xfrm>
                </p:grpSpPr>
                <p:grpSp>
                  <p:nvGrpSpPr>
                    <p:cNvPr id="626" name="Group">
                      <a:extLst>
                        <a:ext uri="{FF2B5EF4-FFF2-40B4-BE49-F238E27FC236}">
                          <a16:creationId xmlns:a16="http://schemas.microsoft.com/office/drawing/2014/main" id="{E7ABB858-4F03-488B-A4C1-20E490451CF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64123" cy="27232"/>
                      <a:chOff x="0" y="0"/>
                      <a:chExt cx="64123" cy="27230"/>
                    </a:xfrm>
                  </p:grpSpPr>
                  <p:sp>
                    <p:nvSpPr>
                      <p:cNvPr id="629" name="Connection Line">
                        <a:extLst>
                          <a:ext uri="{FF2B5EF4-FFF2-40B4-BE49-F238E27FC236}">
                            <a16:creationId xmlns:a16="http://schemas.microsoft.com/office/drawing/2014/main" id="{D208160F-92A6-4553-AB4D-2C6590BAD2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0"/>
                        <a:ext cx="31957" cy="137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630" name="Connection Line">
                        <a:extLst>
                          <a:ext uri="{FF2B5EF4-FFF2-40B4-BE49-F238E27FC236}">
                            <a16:creationId xmlns:a16="http://schemas.microsoft.com/office/drawing/2014/main" id="{24120434-EA59-40E6-921B-03D0EEFFBF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931" y="13470"/>
                        <a:ext cx="32192" cy="137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627" name="Connection Line">
                      <a:extLst>
                        <a:ext uri="{FF2B5EF4-FFF2-40B4-BE49-F238E27FC236}">
                          <a16:creationId xmlns:a16="http://schemas.microsoft.com/office/drawing/2014/main" id="{4DDEC814-446C-4504-8042-0DEA04DB86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9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28" name="Connection Line">
                      <a:extLst>
                        <a:ext uri="{FF2B5EF4-FFF2-40B4-BE49-F238E27FC236}">
                          <a16:creationId xmlns:a16="http://schemas.microsoft.com/office/drawing/2014/main" id="{04597575-1A35-4F2F-A0DA-CC286A7BAF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22" y="13470"/>
                      <a:ext cx="32191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grpSp>
                <p:nvGrpSpPr>
                  <p:cNvPr id="620" name="Group">
                    <a:extLst>
                      <a:ext uri="{FF2B5EF4-FFF2-40B4-BE49-F238E27FC236}">
                        <a16:creationId xmlns:a16="http://schemas.microsoft.com/office/drawing/2014/main" id="{EBAD0954-570F-464C-AD1E-6B8EDD211660}"/>
                      </a:ext>
                    </a:extLst>
                  </p:cNvPr>
                  <p:cNvGrpSpPr/>
                  <p:nvPr/>
                </p:nvGrpSpPr>
                <p:grpSpPr>
                  <a:xfrm>
                    <a:off x="127964" y="0"/>
                    <a:ext cx="128214" cy="27233"/>
                    <a:chOff x="0" y="0"/>
                    <a:chExt cx="128213" cy="27232"/>
                  </a:xfrm>
                </p:grpSpPr>
                <p:grpSp>
                  <p:nvGrpSpPr>
                    <p:cNvPr id="621" name="Group">
                      <a:extLst>
                        <a:ext uri="{FF2B5EF4-FFF2-40B4-BE49-F238E27FC236}">
                          <a16:creationId xmlns:a16="http://schemas.microsoft.com/office/drawing/2014/main" id="{99426048-8538-49B3-BCB0-9E0637F393E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64123" cy="27232"/>
                      <a:chOff x="0" y="0"/>
                      <a:chExt cx="64123" cy="27230"/>
                    </a:xfrm>
                  </p:grpSpPr>
                  <p:sp>
                    <p:nvSpPr>
                      <p:cNvPr id="624" name="Connection Line">
                        <a:extLst>
                          <a:ext uri="{FF2B5EF4-FFF2-40B4-BE49-F238E27FC236}">
                            <a16:creationId xmlns:a16="http://schemas.microsoft.com/office/drawing/2014/main" id="{CFF3E0F3-6BA5-4682-842C-92B2D43BDC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0"/>
                        <a:ext cx="31957" cy="137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625" name="Connection Line">
                        <a:extLst>
                          <a:ext uri="{FF2B5EF4-FFF2-40B4-BE49-F238E27FC236}">
                            <a16:creationId xmlns:a16="http://schemas.microsoft.com/office/drawing/2014/main" id="{A8A09CAC-9E7A-4DB9-8792-118D260B08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931" y="13470"/>
                        <a:ext cx="32192" cy="137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622" name="Connection Line">
                      <a:extLst>
                        <a:ext uri="{FF2B5EF4-FFF2-40B4-BE49-F238E27FC236}">
                          <a16:creationId xmlns:a16="http://schemas.microsoft.com/office/drawing/2014/main" id="{BADCFC18-C100-40F0-8EE6-4BCA88178A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9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23" name="Connection Line">
                      <a:extLst>
                        <a:ext uri="{FF2B5EF4-FFF2-40B4-BE49-F238E27FC236}">
                          <a16:creationId xmlns:a16="http://schemas.microsoft.com/office/drawing/2014/main" id="{1ACBDF4F-1386-4F81-92B9-F72078B83C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22" y="13470"/>
                      <a:ext cx="32191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</p:grpSp>
            <p:grpSp>
              <p:nvGrpSpPr>
                <p:cNvPr id="606" name="Group">
                  <a:extLst>
                    <a:ext uri="{FF2B5EF4-FFF2-40B4-BE49-F238E27FC236}">
                      <a16:creationId xmlns:a16="http://schemas.microsoft.com/office/drawing/2014/main" id="{4B87DE45-DA76-401E-8E57-5852426EA6A2}"/>
                    </a:ext>
                  </a:extLst>
                </p:cNvPr>
                <p:cNvGrpSpPr/>
                <p:nvPr/>
              </p:nvGrpSpPr>
              <p:grpSpPr>
                <a:xfrm>
                  <a:off x="256091" y="0"/>
                  <a:ext cx="256179" cy="27234"/>
                  <a:chOff x="0" y="0"/>
                  <a:chExt cx="256178" cy="27233"/>
                </a:xfrm>
              </p:grpSpPr>
              <p:grpSp>
                <p:nvGrpSpPr>
                  <p:cNvPr id="607" name="Group">
                    <a:extLst>
                      <a:ext uri="{FF2B5EF4-FFF2-40B4-BE49-F238E27FC236}">
                        <a16:creationId xmlns:a16="http://schemas.microsoft.com/office/drawing/2014/main" id="{5E667B88-C961-4C1E-96AE-C52B8F938049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128214" cy="27233"/>
                    <a:chOff x="0" y="0"/>
                    <a:chExt cx="128213" cy="27232"/>
                  </a:xfrm>
                </p:grpSpPr>
                <p:grpSp>
                  <p:nvGrpSpPr>
                    <p:cNvPr id="614" name="Group">
                      <a:extLst>
                        <a:ext uri="{FF2B5EF4-FFF2-40B4-BE49-F238E27FC236}">
                          <a16:creationId xmlns:a16="http://schemas.microsoft.com/office/drawing/2014/main" id="{0C4E9F7F-C730-4AF9-B401-2C890FAC73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64123" cy="27232"/>
                      <a:chOff x="0" y="0"/>
                      <a:chExt cx="64123" cy="27230"/>
                    </a:xfrm>
                  </p:grpSpPr>
                  <p:sp>
                    <p:nvSpPr>
                      <p:cNvPr id="617" name="Connection Line">
                        <a:extLst>
                          <a:ext uri="{FF2B5EF4-FFF2-40B4-BE49-F238E27FC236}">
                            <a16:creationId xmlns:a16="http://schemas.microsoft.com/office/drawing/2014/main" id="{D126025C-6172-4970-A926-A5BDC0D878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0"/>
                        <a:ext cx="31957" cy="137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618" name="Connection Line">
                        <a:extLst>
                          <a:ext uri="{FF2B5EF4-FFF2-40B4-BE49-F238E27FC236}">
                            <a16:creationId xmlns:a16="http://schemas.microsoft.com/office/drawing/2014/main" id="{DC551A61-7A2D-4B1B-9F97-F58331C8AC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931" y="13470"/>
                        <a:ext cx="32192" cy="137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615" name="Connection Line">
                      <a:extLst>
                        <a:ext uri="{FF2B5EF4-FFF2-40B4-BE49-F238E27FC236}">
                          <a16:creationId xmlns:a16="http://schemas.microsoft.com/office/drawing/2014/main" id="{636136A8-6689-448F-903A-86C2C3EED2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9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16" name="Connection Line">
                      <a:extLst>
                        <a:ext uri="{FF2B5EF4-FFF2-40B4-BE49-F238E27FC236}">
                          <a16:creationId xmlns:a16="http://schemas.microsoft.com/office/drawing/2014/main" id="{68B9DAA2-11C4-483F-B405-067FEECD20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22" y="13470"/>
                      <a:ext cx="32191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grpSp>
                <p:nvGrpSpPr>
                  <p:cNvPr id="608" name="Group">
                    <a:extLst>
                      <a:ext uri="{FF2B5EF4-FFF2-40B4-BE49-F238E27FC236}">
                        <a16:creationId xmlns:a16="http://schemas.microsoft.com/office/drawing/2014/main" id="{03CFA643-2479-4673-AD18-DEAF3873F4CC}"/>
                      </a:ext>
                    </a:extLst>
                  </p:cNvPr>
                  <p:cNvGrpSpPr/>
                  <p:nvPr/>
                </p:nvGrpSpPr>
                <p:grpSpPr>
                  <a:xfrm>
                    <a:off x="127964" y="0"/>
                    <a:ext cx="128214" cy="27233"/>
                    <a:chOff x="0" y="0"/>
                    <a:chExt cx="128213" cy="27232"/>
                  </a:xfrm>
                </p:grpSpPr>
                <p:grpSp>
                  <p:nvGrpSpPr>
                    <p:cNvPr id="609" name="Group">
                      <a:extLst>
                        <a:ext uri="{FF2B5EF4-FFF2-40B4-BE49-F238E27FC236}">
                          <a16:creationId xmlns:a16="http://schemas.microsoft.com/office/drawing/2014/main" id="{CCDD0288-E713-4678-A3CC-75E7BE0A686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64123" cy="27232"/>
                      <a:chOff x="0" y="0"/>
                      <a:chExt cx="64123" cy="27230"/>
                    </a:xfrm>
                  </p:grpSpPr>
                  <p:sp>
                    <p:nvSpPr>
                      <p:cNvPr id="612" name="Connection Line">
                        <a:extLst>
                          <a:ext uri="{FF2B5EF4-FFF2-40B4-BE49-F238E27FC236}">
                            <a16:creationId xmlns:a16="http://schemas.microsoft.com/office/drawing/2014/main" id="{FE88CF0D-34E0-496E-B4E2-833E2993C0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0"/>
                        <a:ext cx="31957" cy="137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613" name="Connection Line">
                        <a:extLst>
                          <a:ext uri="{FF2B5EF4-FFF2-40B4-BE49-F238E27FC236}">
                            <a16:creationId xmlns:a16="http://schemas.microsoft.com/office/drawing/2014/main" id="{C3980D68-9E61-4A4E-92C7-12A9284CAD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931" y="13470"/>
                        <a:ext cx="32192" cy="137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610" name="Connection Line">
                      <a:extLst>
                        <a:ext uri="{FF2B5EF4-FFF2-40B4-BE49-F238E27FC236}">
                          <a16:creationId xmlns:a16="http://schemas.microsoft.com/office/drawing/2014/main" id="{59E17914-B762-4FB1-8E17-6CBEA6D1D7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9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11" name="Connection Line">
                      <a:extLst>
                        <a:ext uri="{FF2B5EF4-FFF2-40B4-BE49-F238E27FC236}">
                          <a16:creationId xmlns:a16="http://schemas.microsoft.com/office/drawing/2014/main" id="{A4DB4907-894F-4252-90BC-C65D9766A4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22" y="13470"/>
                      <a:ext cx="32191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</p:grpSp>
          </p:grpSp>
          <p:grpSp>
            <p:nvGrpSpPr>
              <p:cNvPr id="592" name="Group">
                <a:extLst>
                  <a:ext uri="{FF2B5EF4-FFF2-40B4-BE49-F238E27FC236}">
                    <a16:creationId xmlns:a16="http://schemas.microsoft.com/office/drawing/2014/main" id="{1BA241B5-9D65-446A-BF8D-C5338878F24D}"/>
                  </a:ext>
                </a:extLst>
              </p:cNvPr>
              <p:cNvGrpSpPr/>
              <p:nvPr/>
            </p:nvGrpSpPr>
            <p:grpSpPr>
              <a:xfrm>
                <a:off x="512385" y="0"/>
                <a:ext cx="256179" cy="27234"/>
                <a:chOff x="0" y="0"/>
                <a:chExt cx="256178" cy="27233"/>
              </a:xfrm>
            </p:grpSpPr>
            <p:grpSp>
              <p:nvGrpSpPr>
                <p:cNvPr id="593" name="Group">
                  <a:extLst>
                    <a:ext uri="{FF2B5EF4-FFF2-40B4-BE49-F238E27FC236}">
                      <a16:creationId xmlns:a16="http://schemas.microsoft.com/office/drawing/2014/main" id="{1ADF409D-9A32-4BB2-A3E7-8F21AB7C792C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8214" cy="27233"/>
                  <a:chOff x="0" y="0"/>
                  <a:chExt cx="128213" cy="27232"/>
                </a:xfrm>
              </p:grpSpPr>
              <p:grpSp>
                <p:nvGrpSpPr>
                  <p:cNvPr id="600" name="Group">
                    <a:extLst>
                      <a:ext uri="{FF2B5EF4-FFF2-40B4-BE49-F238E27FC236}">
                        <a16:creationId xmlns:a16="http://schemas.microsoft.com/office/drawing/2014/main" id="{A5260E3B-9811-45C1-98D4-0B4D8E2119CB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64123" cy="27232"/>
                    <a:chOff x="0" y="0"/>
                    <a:chExt cx="64123" cy="27230"/>
                  </a:xfrm>
                </p:grpSpPr>
                <p:sp>
                  <p:nvSpPr>
                    <p:cNvPr id="603" name="Connection Line">
                      <a:extLst>
                        <a:ext uri="{FF2B5EF4-FFF2-40B4-BE49-F238E27FC236}">
                          <a16:creationId xmlns:a16="http://schemas.microsoft.com/office/drawing/2014/main" id="{C806EA8C-581D-48E1-8493-B85EE7B793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604" name="Connection Line">
                      <a:extLst>
                        <a:ext uri="{FF2B5EF4-FFF2-40B4-BE49-F238E27FC236}">
                          <a16:creationId xmlns:a16="http://schemas.microsoft.com/office/drawing/2014/main" id="{45FDB84B-5879-4FAE-AF7F-58B6F2E5CE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931" y="13470"/>
                      <a:ext cx="32192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sp>
                <p:nvSpPr>
                  <p:cNvPr id="601" name="Connection Line">
                    <a:extLst>
                      <a:ext uri="{FF2B5EF4-FFF2-40B4-BE49-F238E27FC236}">
                        <a16:creationId xmlns:a16="http://schemas.microsoft.com/office/drawing/2014/main" id="{86D03085-06C0-4B74-AEFD-327E4F41AC49}"/>
                      </a:ext>
                    </a:extLst>
                  </p:cNvPr>
                  <p:cNvSpPr/>
                  <p:nvPr/>
                </p:nvSpPr>
                <p:spPr>
                  <a:xfrm>
                    <a:off x="64090" y="0"/>
                    <a:ext cx="31957" cy="1372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602" name="Connection Line">
                    <a:extLst>
                      <a:ext uri="{FF2B5EF4-FFF2-40B4-BE49-F238E27FC236}">
                        <a16:creationId xmlns:a16="http://schemas.microsoft.com/office/drawing/2014/main" id="{1A251BBF-8DA6-4339-8B70-D9C85C55311C}"/>
                      </a:ext>
                    </a:extLst>
                  </p:cNvPr>
                  <p:cNvSpPr/>
                  <p:nvPr/>
                </p:nvSpPr>
                <p:spPr>
                  <a:xfrm>
                    <a:off x="96022" y="13470"/>
                    <a:ext cx="32191" cy="1376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grpSp>
              <p:nvGrpSpPr>
                <p:cNvPr id="594" name="Group">
                  <a:extLst>
                    <a:ext uri="{FF2B5EF4-FFF2-40B4-BE49-F238E27FC236}">
                      <a16:creationId xmlns:a16="http://schemas.microsoft.com/office/drawing/2014/main" id="{0F49BD6B-5C6B-417F-A275-6D20AF027774}"/>
                    </a:ext>
                  </a:extLst>
                </p:cNvPr>
                <p:cNvGrpSpPr/>
                <p:nvPr/>
              </p:nvGrpSpPr>
              <p:grpSpPr>
                <a:xfrm>
                  <a:off x="127964" y="0"/>
                  <a:ext cx="128214" cy="27233"/>
                  <a:chOff x="0" y="0"/>
                  <a:chExt cx="128213" cy="27232"/>
                </a:xfrm>
              </p:grpSpPr>
              <p:grpSp>
                <p:nvGrpSpPr>
                  <p:cNvPr id="595" name="Group">
                    <a:extLst>
                      <a:ext uri="{FF2B5EF4-FFF2-40B4-BE49-F238E27FC236}">
                        <a16:creationId xmlns:a16="http://schemas.microsoft.com/office/drawing/2014/main" id="{AD4DBA7A-055C-4A40-8DC2-51D0A96E9AB4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64123" cy="27232"/>
                    <a:chOff x="0" y="0"/>
                    <a:chExt cx="64123" cy="27230"/>
                  </a:xfrm>
                </p:grpSpPr>
                <p:sp>
                  <p:nvSpPr>
                    <p:cNvPr id="598" name="Connection Line">
                      <a:extLst>
                        <a:ext uri="{FF2B5EF4-FFF2-40B4-BE49-F238E27FC236}">
                          <a16:creationId xmlns:a16="http://schemas.microsoft.com/office/drawing/2014/main" id="{B580732C-9AFE-4CE3-9947-8A28B3CEC5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599" name="Connection Line">
                      <a:extLst>
                        <a:ext uri="{FF2B5EF4-FFF2-40B4-BE49-F238E27FC236}">
                          <a16:creationId xmlns:a16="http://schemas.microsoft.com/office/drawing/2014/main" id="{693155AD-1024-49C7-802E-CC871FC4FF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931" y="13470"/>
                      <a:ext cx="32192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sp>
                <p:nvSpPr>
                  <p:cNvPr id="596" name="Connection Line">
                    <a:extLst>
                      <a:ext uri="{FF2B5EF4-FFF2-40B4-BE49-F238E27FC236}">
                        <a16:creationId xmlns:a16="http://schemas.microsoft.com/office/drawing/2014/main" id="{DC5C0ADA-40AC-4379-888A-698CE6C69443}"/>
                      </a:ext>
                    </a:extLst>
                  </p:cNvPr>
                  <p:cNvSpPr/>
                  <p:nvPr/>
                </p:nvSpPr>
                <p:spPr>
                  <a:xfrm>
                    <a:off x="64090" y="0"/>
                    <a:ext cx="31957" cy="1372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97" name="Connection Line">
                    <a:extLst>
                      <a:ext uri="{FF2B5EF4-FFF2-40B4-BE49-F238E27FC236}">
                        <a16:creationId xmlns:a16="http://schemas.microsoft.com/office/drawing/2014/main" id="{3174926D-E6F3-424E-B03F-0FDE647AE6C5}"/>
                      </a:ext>
                    </a:extLst>
                  </p:cNvPr>
                  <p:cNvSpPr/>
                  <p:nvPr/>
                </p:nvSpPr>
                <p:spPr>
                  <a:xfrm>
                    <a:off x="96022" y="13470"/>
                    <a:ext cx="32191" cy="1376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</p:grpSp>
        </p:grpSp>
        <p:grpSp>
          <p:nvGrpSpPr>
            <p:cNvPr id="17" name="Group">
              <a:extLst>
                <a:ext uri="{FF2B5EF4-FFF2-40B4-BE49-F238E27FC236}">
                  <a16:creationId xmlns:a16="http://schemas.microsoft.com/office/drawing/2014/main" id="{9E85D740-607C-4176-B7C5-EFF48FBD1777}"/>
                </a:ext>
              </a:extLst>
            </p:cNvPr>
            <p:cNvGrpSpPr/>
            <p:nvPr/>
          </p:nvGrpSpPr>
          <p:grpSpPr>
            <a:xfrm rot="1915038">
              <a:off x="7355184" y="1399387"/>
              <a:ext cx="271223" cy="28834"/>
              <a:chOff x="0" y="-1"/>
              <a:chExt cx="271222" cy="28833"/>
            </a:xfrm>
          </p:grpSpPr>
          <p:grpSp>
            <p:nvGrpSpPr>
              <p:cNvPr id="579" name="Group">
                <a:extLst>
                  <a:ext uri="{FF2B5EF4-FFF2-40B4-BE49-F238E27FC236}">
                    <a16:creationId xmlns:a16="http://schemas.microsoft.com/office/drawing/2014/main" id="{40AFB72A-EA7A-4760-A647-3D942E7A3937}"/>
                  </a:ext>
                </a:extLst>
              </p:cNvPr>
              <p:cNvGrpSpPr/>
              <p:nvPr/>
            </p:nvGrpSpPr>
            <p:grpSpPr>
              <a:xfrm rot="21600000">
                <a:off x="0" y="-1"/>
                <a:ext cx="135743" cy="28833"/>
                <a:chOff x="0" y="0"/>
                <a:chExt cx="135742" cy="28831"/>
              </a:xfrm>
            </p:grpSpPr>
            <p:grpSp>
              <p:nvGrpSpPr>
                <p:cNvPr id="586" name="Group">
                  <a:extLst>
                    <a:ext uri="{FF2B5EF4-FFF2-40B4-BE49-F238E27FC236}">
                      <a16:creationId xmlns:a16="http://schemas.microsoft.com/office/drawing/2014/main" id="{97895064-7ECD-4BA4-B394-54ADE72C47CD}"/>
                    </a:ext>
                  </a:extLst>
                </p:cNvPr>
                <p:cNvGrpSpPr/>
                <p:nvPr/>
              </p:nvGrpSpPr>
              <p:grpSpPr>
                <a:xfrm rot="21600000">
                  <a:off x="0" y="0"/>
                  <a:ext cx="67888" cy="28831"/>
                  <a:chOff x="0" y="0"/>
                  <a:chExt cx="67888" cy="28829"/>
                </a:xfrm>
              </p:grpSpPr>
              <p:sp>
                <p:nvSpPr>
                  <p:cNvPr id="589" name="Connection Line">
                    <a:extLst>
                      <a:ext uri="{FF2B5EF4-FFF2-40B4-BE49-F238E27FC236}">
                        <a16:creationId xmlns:a16="http://schemas.microsoft.com/office/drawing/2014/main" id="{F73058A9-9472-4C24-B44D-F53D4EE12BF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33834" cy="145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90" name="Connection Line">
                    <a:extLst>
                      <a:ext uri="{FF2B5EF4-FFF2-40B4-BE49-F238E27FC236}">
                        <a16:creationId xmlns:a16="http://schemas.microsoft.com/office/drawing/2014/main" id="{D4A39C91-A1E8-4633-85EF-8E933FC0C471}"/>
                      </a:ext>
                    </a:extLst>
                  </p:cNvPr>
                  <p:cNvSpPr/>
                  <p:nvPr/>
                </p:nvSpPr>
                <p:spPr>
                  <a:xfrm>
                    <a:off x="33807" y="14261"/>
                    <a:ext cx="34081" cy="1456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587" name="Connection Line">
                  <a:extLst>
                    <a:ext uri="{FF2B5EF4-FFF2-40B4-BE49-F238E27FC236}">
                      <a16:creationId xmlns:a16="http://schemas.microsoft.com/office/drawing/2014/main" id="{7009C9E0-E5E5-40C3-B4A8-12223E61CABD}"/>
                    </a:ext>
                  </a:extLst>
                </p:cNvPr>
                <p:cNvSpPr/>
                <p:nvPr/>
              </p:nvSpPr>
              <p:spPr>
                <a:xfrm>
                  <a:off x="67853" y="0"/>
                  <a:ext cx="33835" cy="14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588" name="Connection Line">
                  <a:extLst>
                    <a:ext uri="{FF2B5EF4-FFF2-40B4-BE49-F238E27FC236}">
                      <a16:creationId xmlns:a16="http://schemas.microsoft.com/office/drawing/2014/main" id="{300FFA42-5A2A-495C-A4B6-907EF8900A9F}"/>
                    </a:ext>
                  </a:extLst>
                </p:cNvPr>
                <p:cNvSpPr/>
                <p:nvPr/>
              </p:nvSpPr>
              <p:spPr>
                <a:xfrm>
                  <a:off x="101661" y="14261"/>
                  <a:ext cx="34081" cy="145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580" name="Group">
                <a:extLst>
                  <a:ext uri="{FF2B5EF4-FFF2-40B4-BE49-F238E27FC236}">
                    <a16:creationId xmlns:a16="http://schemas.microsoft.com/office/drawing/2014/main" id="{97EE3737-E3BA-4E6D-97AD-86554BBAFA44}"/>
                  </a:ext>
                </a:extLst>
              </p:cNvPr>
              <p:cNvGrpSpPr/>
              <p:nvPr/>
            </p:nvGrpSpPr>
            <p:grpSpPr>
              <a:xfrm rot="21600000">
                <a:off x="135479" y="-1"/>
                <a:ext cx="135743" cy="28833"/>
                <a:chOff x="0" y="0"/>
                <a:chExt cx="135742" cy="28831"/>
              </a:xfrm>
            </p:grpSpPr>
            <p:grpSp>
              <p:nvGrpSpPr>
                <p:cNvPr id="581" name="Group">
                  <a:extLst>
                    <a:ext uri="{FF2B5EF4-FFF2-40B4-BE49-F238E27FC236}">
                      <a16:creationId xmlns:a16="http://schemas.microsoft.com/office/drawing/2014/main" id="{3B9A58BF-AE7C-4A9A-A2AD-2C4CD9AFC268}"/>
                    </a:ext>
                  </a:extLst>
                </p:cNvPr>
                <p:cNvGrpSpPr/>
                <p:nvPr/>
              </p:nvGrpSpPr>
              <p:grpSpPr>
                <a:xfrm rot="21600000">
                  <a:off x="0" y="0"/>
                  <a:ext cx="67888" cy="28831"/>
                  <a:chOff x="0" y="0"/>
                  <a:chExt cx="67888" cy="28829"/>
                </a:xfrm>
              </p:grpSpPr>
              <p:sp>
                <p:nvSpPr>
                  <p:cNvPr id="584" name="Connection Line">
                    <a:extLst>
                      <a:ext uri="{FF2B5EF4-FFF2-40B4-BE49-F238E27FC236}">
                        <a16:creationId xmlns:a16="http://schemas.microsoft.com/office/drawing/2014/main" id="{6351606B-36EF-4FDD-88ED-CB7D4B7D5549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33834" cy="145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85" name="Connection Line">
                    <a:extLst>
                      <a:ext uri="{FF2B5EF4-FFF2-40B4-BE49-F238E27FC236}">
                        <a16:creationId xmlns:a16="http://schemas.microsoft.com/office/drawing/2014/main" id="{9E8155E5-A48A-43AE-A990-D9CDE2D2D071}"/>
                      </a:ext>
                    </a:extLst>
                  </p:cNvPr>
                  <p:cNvSpPr/>
                  <p:nvPr/>
                </p:nvSpPr>
                <p:spPr>
                  <a:xfrm>
                    <a:off x="33807" y="14261"/>
                    <a:ext cx="34081" cy="1456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582" name="Connection Line">
                  <a:extLst>
                    <a:ext uri="{FF2B5EF4-FFF2-40B4-BE49-F238E27FC236}">
                      <a16:creationId xmlns:a16="http://schemas.microsoft.com/office/drawing/2014/main" id="{3F7AD082-AD81-48F7-BF91-524F9783896E}"/>
                    </a:ext>
                  </a:extLst>
                </p:cNvPr>
                <p:cNvSpPr/>
                <p:nvPr/>
              </p:nvSpPr>
              <p:spPr>
                <a:xfrm>
                  <a:off x="67853" y="0"/>
                  <a:ext cx="33835" cy="14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583" name="Connection Line">
                  <a:extLst>
                    <a:ext uri="{FF2B5EF4-FFF2-40B4-BE49-F238E27FC236}">
                      <a16:creationId xmlns:a16="http://schemas.microsoft.com/office/drawing/2014/main" id="{75CEB7CE-1027-49DA-9C52-EA32A99E6669}"/>
                    </a:ext>
                  </a:extLst>
                </p:cNvPr>
                <p:cNvSpPr/>
                <p:nvPr/>
              </p:nvSpPr>
              <p:spPr>
                <a:xfrm>
                  <a:off x="101661" y="14261"/>
                  <a:ext cx="34081" cy="145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</p:grp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2C47F0D3-F267-4744-9972-0E63AC9F3166}"/>
                </a:ext>
              </a:extLst>
            </p:cNvPr>
            <p:cNvSpPr/>
            <p:nvPr/>
          </p:nvSpPr>
          <p:spPr>
            <a:xfrm>
              <a:off x="6836407" y="1273739"/>
              <a:ext cx="547332" cy="69359"/>
            </a:xfrm>
            <a:prstGeom prst="line">
              <a:avLst/>
            </a:prstGeom>
            <a:noFill/>
            <a:ln w="1905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</a:ln>
            <a:effectLst/>
          </p:spPr>
          <p:txBody>
            <a:bodyPr wrap="square" lIns="28787" tIns="28787" rIns="28787" bIns="28787" numCol="1" anchor="ctr">
              <a:noAutofit/>
            </a:bodyPr>
            <a:lstStyle/>
            <a:p>
              <a:pPr algn="ctr" defTabSz="1381806" eaLnBrk="1" fontAlgn="auto">
                <a:spcBef>
                  <a:spcPts val="0"/>
                </a:spcBef>
                <a:spcAft>
                  <a:spcPts val="0"/>
                </a:spcAft>
              </a:pPr>
              <a:endParaRPr sz="1360" kern="0">
                <a:solidFill>
                  <a:srgbClr val="5E5E5E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67713D6B-82E2-4894-BD30-7359BF903EED}"/>
                </a:ext>
              </a:extLst>
            </p:cNvPr>
            <p:cNvSpPr/>
            <p:nvPr/>
          </p:nvSpPr>
          <p:spPr>
            <a:xfrm flipV="1">
              <a:off x="6834259" y="1339012"/>
              <a:ext cx="551629" cy="69458"/>
            </a:xfrm>
            <a:prstGeom prst="line">
              <a:avLst/>
            </a:prstGeom>
            <a:noFill/>
            <a:ln w="1905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</a:ln>
            <a:effectLst/>
          </p:spPr>
          <p:txBody>
            <a:bodyPr wrap="square" lIns="28787" tIns="28787" rIns="28787" bIns="28787" numCol="1" anchor="ctr">
              <a:noAutofit/>
            </a:bodyPr>
            <a:lstStyle/>
            <a:p>
              <a:pPr algn="ctr" defTabSz="1381806" eaLnBrk="1" fontAlgn="auto">
                <a:spcBef>
                  <a:spcPts val="0"/>
                </a:spcBef>
                <a:spcAft>
                  <a:spcPts val="0"/>
                </a:spcAft>
              </a:pPr>
              <a:endParaRPr sz="1360" kern="0">
                <a:solidFill>
                  <a:srgbClr val="5E5E5E"/>
                </a:solidFill>
                <a:latin typeface="Helvetica Neue"/>
                <a:sym typeface="Helvetica Neue"/>
              </a:endParaRPr>
            </a:p>
          </p:txBody>
        </p:sp>
        <p:grpSp>
          <p:nvGrpSpPr>
            <p:cNvPr id="20" name="Group">
              <a:extLst>
                <a:ext uri="{FF2B5EF4-FFF2-40B4-BE49-F238E27FC236}">
                  <a16:creationId xmlns:a16="http://schemas.microsoft.com/office/drawing/2014/main" id="{FDA935E5-B260-4139-BE29-EC19DB4EC566}"/>
                </a:ext>
              </a:extLst>
            </p:cNvPr>
            <p:cNvGrpSpPr/>
            <p:nvPr/>
          </p:nvGrpSpPr>
          <p:grpSpPr>
            <a:xfrm flipH="1">
              <a:off x="7951840" y="1093443"/>
              <a:ext cx="271224" cy="28833"/>
              <a:chOff x="-1" y="0"/>
              <a:chExt cx="271223" cy="28832"/>
            </a:xfrm>
          </p:grpSpPr>
          <p:grpSp>
            <p:nvGrpSpPr>
              <p:cNvPr id="567" name="Group">
                <a:extLst>
                  <a:ext uri="{FF2B5EF4-FFF2-40B4-BE49-F238E27FC236}">
                    <a16:creationId xmlns:a16="http://schemas.microsoft.com/office/drawing/2014/main" id="{2BAD943F-B7DC-43B7-9416-BF9D21DEE409}"/>
                  </a:ext>
                </a:extLst>
              </p:cNvPr>
              <p:cNvGrpSpPr/>
              <p:nvPr/>
            </p:nvGrpSpPr>
            <p:grpSpPr>
              <a:xfrm>
                <a:off x="-1" y="0"/>
                <a:ext cx="135743" cy="28832"/>
                <a:chOff x="0" y="0"/>
                <a:chExt cx="135742" cy="28831"/>
              </a:xfrm>
            </p:grpSpPr>
            <p:grpSp>
              <p:nvGrpSpPr>
                <p:cNvPr id="574" name="Group">
                  <a:extLst>
                    <a:ext uri="{FF2B5EF4-FFF2-40B4-BE49-F238E27FC236}">
                      <a16:creationId xmlns:a16="http://schemas.microsoft.com/office/drawing/2014/main" id="{966222BC-7A5B-46D5-8354-CA219A80BCA6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67888" cy="28831"/>
                  <a:chOff x="0" y="0"/>
                  <a:chExt cx="67888" cy="28829"/>
                </a:xfrm>
              </p:grpSpPr>
              <p:sp>
                <p:nvSpPr>
                  <p:cNvPr id="577" name="Connection Line">
                    <a:extLst>
                      <a:ext uri="{FF2B5EF4-FFF2-40B4-BE49-F238E27FC236}">
                        <a16:creationId xmlns:a16="http://schemas.microsoft.com/office/drawing/2014/main" id="{E1D1A033-5D53-4F10-A670-42E612E3203D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33834" cy="145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78" name="Connection Line">
                    <a:extLst>
                      <a:ext uri="{FF2B5EF4-FFF2-40B4-BE49-F238E27FC236}">
                        <a16:creationId xmlns:a16="http://schemas.microsoft.com/office/drawing/2014/main" id="{CC835BBE-8FC7-409A-9F2A-408645D1557C}"/>
                      </a:ext>
                    </a:extLst>
                  </p:cNvPr>
                  <p:cNvSpPr/>
                  <p:nvPr/>
                </p:nvSpPr>
                <p:spPr>
                  <a:xfrm>
                    <a:off x="33807" y="14261"/>
                    <a:ext cx="34081" cy="1456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575" name="Connection Line">
                  <a:extLst>
                    <a:ext uri="{FF2B5EF4-FFF2-40B4-BE49-F238E27FC236}">
                      <a16:creationId xmlns:a16="http://schemas.microsoft.com/office/drawing/2014/main" id="{FFBFD9D5-695A-464E-9D64-AB9AAA330EE8}"/>
                    </a:ext>
                  </a:extLst>
                </p:cNvPr>
                <p:cNvSpPr/>
                <p:nvPr/>
              </p:nvSpPr>
              <p:spPr>
                <a:xfrm>
                  <a:off x="67853" y="0"/>
                  <a:ext cx="33835" cy="14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576" name="Connection Line">
                  <a:extLst>
                    <a:ext uri="{FF2B5EF4-FFF2-40B4-BE49-F238E27FC236}">
                      <a16:creationId xmlns:a16="http://schemas.microsoft.com/office/drawing/2014/main" id="{E00C8884-AD9B-48D4-8FBC-FD85226A38C1}"/>
                    </a:ext>
                  </a:extLst>
                </p:cNvPr>
                <p:cNvSpPr/>
                <p:nvPr/>
              </p:nvSpPr>
              <p:spPr>
                <a:xfrm>
                  <a:off x="101661" y="14261"/>
                  <a:ext cx="34081" cy="145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568" name="Group">
                <a:extLst>
                  <a:ext uri="{FF2B5EF4-FFF2-40B4-BE49-F238E27FC236}">
                    <a16:creationId xmlns:a16="http://schemas.microsoft.com/office/drawing/2014/main" id="{AA8CAF9D-199C-41B2-9C26-EE27099B5E48}"/>
                  </a:ext>
                </a:extLst>
              </p:cNvPr>
              <p:cNvGrpSpPr/>
              <p:nvPr/>
            </p:nvGrpSpPr>
            <p:grpSpPr>
              <a:xfrm>
                <a:off x="135479" y="0"/>
                <a:ext cx="135743" cy="28832"/>
                <a:chOff x="0" y="0"/>
                <a:chExt cx="135742" cy="28831"/>
              </a:xfrm>
            </p:grpSpPr>
            <p:grpSp>
              <p:nvGrpSpPr>
                <p:cNvPr id="569" name="Group">
                  <a:extLst>
                    <a:ext uri="{FF2B5EF4-FFF2-40B4-BE49-F238E27FC236}">
                      <a16:creationId xmlns:a16="http://schemas.microsoft.com/office/drawing/2014/main" id="{55CCFAA6-45E2-4DFD-8039-F9ECF0C44FF0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67888" cy="28831"/>
                  <a:chOff x="0" y="0"/>
                  <a:chExt cx="67888" cy="28829"/>
                </a:xfrm>
              </p:grpSpPr>
              <p:sp>
                <p:nvSpPr>
                  <p:cNvPr id="572" name="Connection Line">
                    <a:extLst>
                      <a:ext uri="{FF2B5EF4-FFF2-40B4-BE49-F238E27FC236}">
                        <a16:creationId xmlns:a16="http://schemas.microsoft.com/office/drawing/2014/main" id="{AD419523-ED24-4990-8909-0C975B84ACF2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33834" cy="1452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73" name="Connection Line">
                    <a:extLst>
                      <a:ext uri="{FF2B5EF4-FFF2-40B4-BE49-F238E27FC236}">
                        <a16:creationId xmlns:a16="http://schemas.microsoft.com/office/drawing/2014/main" id="{93B6DAAD-6744-4D04-9128-CFF73AE8FE67}"/>
                      </a:ext>
                    </a:extLst>
                  </p:cNvPr>
                  <p:cNvSpPr/>
                  <p:nvPr/>
                </p:nvSpPr>
                <p:spPr>
                  <a:xfrm>
                    <a:off x="33807" y="14261"/>
                    <a:ext cx="34081" cy="1456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570" name="Connection Line">
                  <a:extLst>
                    <a:ext uri="{FF2B5EF4-FFF2-40B4-BE49-F238E27FC236}">
                      <a16:creationId xmlns:a16="http://schemas.microsoft.com/office/drawing/2014/main" id="{98C565CE-25B8-4E49-B190-354FED5C3A89}"/>
                    </a:ext>
                  </a:extLst>
                </p:cNvPr>
                <p:cNvSpPr/>
                <p:nvPr/>
              </p:nvSpPr>
              <p:spPr>
                <a:xfrm>
                  <a:off x="67853" y="0"/>
                  <a:ext cx="33835" cy="14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571" name="Connection Line">
                  <a:extLst>
                    <a:ext uri="{FF2B5EF4-FFF2-40B4-BE49-F238E27FC236}">
                      <a16:creationId xmlns:a16="http://schemas.microsoft.com/office/drawing/2014/main" id="{7920EB8B-E180-4DCE-BD2D-05A9FEDBFA08}"/>
                    </a:ext>
                  </a:extLst>
                </p:cNvPr>
                <p:cNvSpPr/>
                <p:nvPr/>
              </p:nvSpPr>
              <p:spPr>
                <a:xfrm>
                  <a:off x="101661" y="14261"/>
                  <a:ext cx="34081" cy="1456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</p:grpSp>
        <p:grpSp>
          <p:nvGrpSpPr>
            <p:cNvPr id="21" name="Group">
              <a:extLst>
                <a:ext uri="{FF2B5EF4-FFF2-40B4-BE49-F238E27FC236}">
                  <a16:creationId xmlns:a16="http://schemas.microsoft.com/office/drawing/2014/main" id="{9B545D5C-4FA7-4100-A7E0-D7153B4CEA81}"/>
                </a:ext>
              </a:extLst>
            </p:cNvPr>
            <p:cNvGrpSpPr/>
            <p:nvPr/>
          </p:nvGrpSpPr>
          <p:grpSpPr>
            <a:xfrm rot="21241635">
              <a:off x="7183869" y="1131274"/>
              <a:ext cx="768566" cy="27236"/>
              <a:chOff x="0" y="0"/>
              <a:chExt cx="768564" cy="27235"/>
            </a:xfrm>
          </p:grpSpPr>
          <p:grpSp>
            <p:nvGrpSpPr>
              <p:cNvPr id="527" name="Group">
                <a:extLst>
                  <a:ext uri="{FF2B5EF4-FFF2-40B4-BE49-F238E27FC236}">
                    <a16:creationId xmlns:a16="http://schemas.microsoft.com/office/drawing/2014/main" id="{36FF0ADC-234B-44B7-95B5-3C48F5168420}"/>
                  </a:ext>
                </a:extLst>
              </p:cNvPr>
              <p:cNvGrpSpPr/>
              <p:nvPr/>
            </p:nvGrpSpPr>
            <p:grpSpPr>
              <a:xfrm>
                <a:off x="0" y="0"/>
                <a:ext cx="512273" cy="27235"/>
                <a:chOff x="0" y="0"/>
                <a:chExt cx="512270" cy="27234"/>
              </a:xfrm>
            </p:grpSpPr>
            <p:grpSp>
              <p:nvGrpSpPr>
                <p:cNvPr id="541" name="Group">
                  <a:extLst>
                    <a:ext uri="{FF2B5EF4-FFF2-40B4-BE49-F238E27FC236}">
                      <a16:creationId xmlns:a16="http://schemas.microsoft.com/office/drawing/2014/main" id="{43857672-A380-4889-A170-13A6DB328E48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256179" cy="27234"/>
                  <a:chOff x="0" y="0"/>
                  <a:chExt cx="256178" cy="27233"/>
                </a:xfrm>
              </p:grpSpPr>
              <p:grpSp>
                <p:nvGrpSpPr>
                  <p:cNvPr id="555" name="Group">
                    <a:extLst>
                      <a:ext uri="{FF2B5EF4-FFF2-40B4-BE49-F238E27FC236}">
                        <a16:creationId xmlns:a16="http://schemas.microsoft.com/office/drawing/2014/main" id="{D6C71394-2A8A-41F5-A82F-9442010CEF10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128214" cy="27233"/>
                    <a:chOff x="0" y="0"/>
                    <a:chExt cx="128213" cy="27232"/>
                  </a:xfrm>
                </p:grpSpPr>
                <p:grpSp>
                  <p:nvGrpSpPr>
                    <p:cNvPr id="562" name="Group">
                      <a:extLst>
                        <a:ext uri="{FF2B5EF4-FFF2-40B4-BE49-F238E27FC236}">
                          <a16:creationId xmlns:a16="http://schemas.microsoft.com/office/drawing/2014/main" id="{CE2463F8-98EC-424F-9458-D764FA6742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64123" cy="27232"/>
                      <a:chOff x="0" y="0"/>
                      <a:chExt cx="64123" cy="27230"/>
                    </a:xfrm>
                  </p:grpSpPr>
                  <p:sp>
                    <p:nvSpPr>
                      <p:cNvPr id="565" name="Connection Line">
                        <a:extLst>
                          <a:ext uri="{FF2B5EF4-FFF2-40B4-BE49-F238E27FC236}">
                            <a16:creationId xmlns:a16="http://schemas.microsoft.com/office/drawing/2014/main" id="{8DF67DAE-5F3B-48FB-A135-3334F9E584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0"/>
                        <a:ext cx="31957" cy="137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566" name="Connection Line">
                        <a:extLst>
                          <a:ext uri="{FF2B5EF4-FFF2-40B4-BE49-F238E27FC236}">
                            <a16:creationId xmlns:a16="http://schemas.microsoft.com/office/drawing/2014/main" id="{2F68A903-FE64-45A9-B29D-2BA5676813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931" y="13470"/>
                        <a:ext cx="32192" cy="137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563" name="Connection Line">
                      <a:extLst>
                        <a:ext uri="{FF2B5EF4-FFF2-40B4-BE49-F238E27FC236}">
                          <a16:creationId xmlns:a16="http://schemas.microsoft.com/office/drawing/2014/main" id="{A2330960-BB9E-4999-8E51-460A0D4F12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9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564" name="Connection Line">
                      <a:extLst>
                        <a:ext uri="{FF2B5EF4-FFF2-40B4-BE49-F238E27FC236}">
                          <a16:creationId xmlns:a16="http://schemas.microsoft.com/office/drawing/2014/main" id="{A567E56E-A0E1-4A37-8E6D-C9ACBEF52A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22" y="13470"/>
                      <a:ext cx="32191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grpSp>
                <p:nvGrpSpPr>
                  <p:cNvPr id="556" name="Group">
                    <a:extLst>
                      <a:ext uri="{FF2B5EF4-FFF2-40B4-BE49-F238E27FC236}">
                        <a16:creationId xmlns:a16="http://schemas.microsoft.com/office/drawing/2014/main" id="{4682F13C-6B20-4F81-90B0-672A2D0D3CE5}"/>
                      </a:ext>
                    </a:extLst>
                  </p:cNvPr>
                  <p:cNvGrpSpPr/>
                  <p:nvPr/>
                </p:nvGrpSpPr>
                <p:grpSpPr>
                  <a:xfrm>
                    <a:off x="127964" y="0"/>
                    <a:ext cx="128214" cy="27233"/>
                    <a:chOff x="0" y="0"/>
                    <a:chExt cx="128213" cy="27232"/>
                  </a:xfrm>
                </p:grpSpPr>
                <p:grpSp>
                  <p:nvGrpSpPr>
                    <p:cNvPr id="557" name="Group">
                      <a:extLst>
                        <a:ext uri="{FF2B5EF4-FFF2-40B4-BE49-F238E27FC236}">
                          <a16:creationId xmlns:a16="http://schemas.microsoft.com/office/drawing/2014/main" id="{4ACD1F58-F7EB-4AF6-B4B4-930A0FB0C1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64123" cy="27232"/>
                      <a:chOff x="0" y="0"/>
                      <a:chExt cx="64123" cy="27230"/>
                    </a:xfrm>
                  </p:grpSpPr>
                  <p:sp>
                    <p:nvSpPr>
                      <p:cNvPr id="560" name="Connection Line">
                        <a:extLst>
                          <a:ext uri="{FF2B5EF4-FFF2-40B4-BE49-F238E27FC236}">
                            <a16:creationId xmlns:a16="http://schemas.microsoft.com/office/drawing/2014/main" id="{1123A47A-6AAD-4799-82DF-4A464EAA5D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0"/>
                        <a:ext cx="31957" cy="137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561" name="Connection Line">
                        <a:extLst>
                          <a:ext uri="{FF2B5EF4-FFF2-40B4-BE49-F238E27FC236}">
                            <a16:creationId xmlns:a16="http://schemas.microsoft.com/office/drawing/2014/main" id="{1D443804-FAA4-4EFB-8EF6-751022C067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931" y="13470"/>
                        <a:ext cx="32192" cy="137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558" name="Connection Line">
                      <a:extLst>
                        <a:ext uri="{FF2B5EF4-FFF2-40B4-BE49-F238E27FC236}">
                          <a16:creationId xmlns:a16="http://schemas.microsoft.com/office/drawing/2014/main" id="{1BEBC8A2-81D3-4E21-B25C-E5A1335143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9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559" name="Connection Line">
                      <a:extLst>
                        <a:ext uri="{FF2B5EF4-FFF2-40B4-BE49-F238E27FC236}">
                          <a16:creationId xmlns:a16="http://schemas.microsoft.com/office/drawing/2014/main" id="{40EEE186-525B-4B97-BCFD-05D026C43C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22" y="13470"/>
                      <a:ext cx="32191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</p:grpSp>
            <p:grpSp>
              <p:nvGrpSpPr>
                <p:cNvPr id="542" name="Group">
                  <a:extLst>
                    <a:ext uri="{FF2B5EF4-FFF2-40B4-BE49-F238E27FC236}">
                      <a16:creationId xmlns:a16="http://schemas.microsoft.com/office/drawing/2014/main" id="{6D6D74A9-C5B9-4D75-BCD9-19EA9E3F31C3}"/>
                    </a:ext>
                  </a:extLst>
                </p:cNvPr>
                <p:cNvGrpSpPr/>
                <p:nvPr/>
              </p:nvGrpSpPr>
              <p:grpSpPr>
                <a:xfrm>
                  <a:off x="256091" y="0"/>
                  <a:ext cx="256179" cy="27234"/>
                  <a:chOff x="0" y="0"/>
                  <a:chExt cx="256178" cy="27233"/>
                </a:xfrm>
              </p:grpSpPr>
              <p:grpSp>
                <p:nvGrpSpPr>
                  <p:cNvPr id="543" name="Group">
                    <a:extLst>
                      <a:ext uri="{FF2B5EF4-FFF2-40B4-BE49-F238E27FC236}">
                        <a16:creationId xmlns:a16="http://schemas.microsoft.com/office/drawing/2014/main" id="{7F578393-8868-4C75-99BD-5F1082F43C44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128214" cy="27233"/>
                    <a:chOff x="0" y="0"/>
                    <a:chExt cx="128213" cy="27232"/>
                  </a:xfrm>
                </p:grpSpPr>
                <p:grpSp>
                  <p:nvGrpSpPr>
                    <p:cNvPr id="550" name="Group">
                      <a:extLst>
                        <a:ext uri="{FF2B5EF4-FFF2-40B4-BE49-F238E27FC236}">
                          <a16:creationId xmlns:a16="http://schemas.microsoft.com/office/drawing/2014/main" id="{82E46041-2CBE-45B9-A369-B2990AFBEC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64123" cy="27232"/>
                      <a:chOff x="0" y="0"/>
                      <a:chExt cx="64123" cy="27230"/>
                    </a:xfrm>
                  </p:grpSpPr>
                  <p:sp>
                    <p:nvSpPr>
                      <p:cNvPr id="553" name="Connection Line">
                        <a:extLst>
                          <a:ext uri="{FF2B5EF4-FFF2-40B4-BE49-F238E27FC236}">
                            <a16:creationId xmlns:a16="http://schemas.microsoft.com/office/drawing/2014/main" id="{9D4B47FD-10DD-43D6-90AA-1795D3E1C4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0"/>
                        <a:ext cx="31957" cy="137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554" name="Connection Line">
                        <a:extLst>
                          <a:ext uri="{FF2B5EF4-FFF2-40B4-BE49-F238E27FC236}">
                            <a16:creationId xmlns:a16="http://schemas.microsoft.com/office/drawing/2014/main" id="{9D17FF49-CBFF-4826-83E6-55FD3F2602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931" y="13470"/>
                        <a:ext cx="32192" cy="137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551" name="Connection Line">
                      <a:extLst>
                        <a:ext uri="{FF2B5EF4-FFF2-40B4-BE49-F238E27FC236}">
                          <a16:creationId xmlns:a16="http://schemas.microsoft.com/office/drawing/2014/main" id="{0D276A52-D433-41CC-8338-9B3C0F3876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9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552" name="Connection Line">
                      <a:extLst>
                        <a:ext uri="{FF2B5EF4-FFF2-40B4-BE49-F238E27FC236}">
                          <a16:creationId xmlns:a16="http://schemas.microsoft.com/office/drawing/2014/main" id="{534B1F7E-C59A-4F6D-B388-058700A816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22" y="13470"/>
                      <a:ext cx="32191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grpSp>
                <p:nvGrpSpPr>
                  <p:cNvPr id="544" name="Group">
                    <a:extLst>
                      <a:ext uri="{FF2B5EF4-FFF2-40B4-BE49-F238E27FC236}">
                        <a16:creationId xmlns:a16="http://schemas.microsoft.com/office/drawing/2014/main" id="{7DF5D744-9424-4722-8B1C-950D264198C8}"/>
                      </a:ext>
                    </a:extLst>
                  </p:cNvPr>
                  <p:cNvGrpSpPr/>
                  <p:nvPr/>
                </p:nvGrpSpPr>
                <p:grpSpPr>
                  <a:xfrm>
                    <a:off x="127964" y="0"/>
                    <a:ext cx="128214" cy="27233"/>
                    <a:chOff x="0" y="0"/>
                    <a:chExt cx="128213" cy="27232"/>
                  </a:xfrm>
                </p:grpSpPr>
                <p:grpSp>
                  <p:nvGrpSpPr>
                    <p:cNvPr id="545" name="Group">
                      <a:extLst>
                        <a:ext uri="{FF2B5EF4-FFF2-40B4-BE49-F238E27FC236}">
                          <a16:creationId xmlns:a16="http://schemas.microsoft.com/office/drawing/2014/main" id="{5D34528A-07D7-4601-AC62-4E7D14BD74B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0"/>
                      <a:ext cx="64123" cy="27232"/>
                      <a:chOff x="0" y="0"/>
                      <a:chExt cx="64123" cy="27230"/>
                    </a:xfrm>
                  </p:grpSpPr>
                  <p:sp>
                    <p:nvSpPr>
                      <p:cNvPr id="548" name="Connection Line">
                        <a:extLst>
                          <a:ext uri="{FF2B5EF4-FFF2-40B4-BE49-F238E27FC236}">
                            <a16:creationId xmlns:a16="http://schemas.microsoft.com/office/drawing/2014/main" id="{92C4C2A4-231A-4CB2-991B-38067E733D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0"/>
                        <a:ext cx="31957" cy="137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549" name="Connection Line">
                        <a:extLst>
                          <a:ext uri="{FF2B5EF4-FFF2-40B4-BE49-F238E27FC236}">
                            <a16:creationId xmlns:a16="http://schemas.microsoft.com/office/drawing/2014/main" id="{6B1CED3A-C13E-40C6-BF44-7997AA9363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931" y="13470"/>
                        <a:ext cx="32192" cy="137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546" name="Connection Line">
                      <a:extLst>
                        <a:ext uri="{FF2B5EF4-FFF2-40B4-BE49-F238E27FC236}">
                          <a16:creationId xmlns:a16="http://schemas.microsoft.com/office/drawing/2014/main" id="{FB0E7AEA-F8FD-403A-A387-BC87B50540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9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547" name="Connection Line">
                      <a:extLst>
                        <a:ext uri="{FF2B5EF4-FFF2-40B4-BE49-F238E27FC236}">
                          <a16:creationId xmlns:a16="http://schemas.microsoft.com/office/drawing/2014/main" id="{F1E09AB1-EB32-4247-B657-0070130639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22" y="13470"/>
                      <a:ext cx="32191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</p:grpSp>
          </p:grpSp>
          <p:grpSp>
            <p:nvGrpSpPr>
              <p:cNvPr id="528" name="Group">
                <a:extLst>
                  <a:ext uri="{FF2B5EF4-FFF2-40B4-BE49-F238E27FC236}">
                    <a16:creationId xmlns:a16="http://schemas.microsoft.com/office/drawing/2014/main" id="{05F45E34-4F99-4F6D-AD3B-A91A2A7376E8}"/>
                  </a:ext>
                </a:extLst>
              </p:cNvPr>
              <p:cNvGrpSpPr/>
              <p:nvPr/>
            </p:nvGrpSpPr>
            <p:grpSpPr>
              <a:xfrm>
                <a:off x="512385" y="0"/>
                <a:ext cx="256179" cy="27234"/>
                <a:chOff x="0" y="0"/>
                <a:chExt cx="256178" cy="27233"/>
              </a:xfrm>
            </p:grpSpPr>
            <p:grpSp>
              <p:nvGrpSpPr>
                <p:cNvPr id="529" name="Group">
                  <a:extLst>
                    <a:ext uri="{FF2B5EF4-FFF2-40B4-BE49-F238E27FC236}">
                      <a16:creationId xmlns:a16="http://schemas.microsoft.com/office/drawing/2014/main" id="{8E1D8F6A-FA46-4114-9A2D-91C9C3E76318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28214" cy="27233"/>
                  <a:chOff x="0" y="0"/>
                  <a:chExt cx="128213" cy="27232"/>
                </a:xfrm>
              </p:grpSpPr>
              <p:grpSp>
                <p:nvGrpSpPr>
                  <p:cNvPr id="536" name="Group">
                    <a:extLst>
                      <a:ext uri="{FF2B5EF4-FFF2-40B4-BE49-F238E27FC236}">
                        <a16:creationId xmlns:a16="http://schemas.microsoft.com/office/drawing/2014/main" id="{E6BBF6A1-095F-4267-9DBE-10CC4E3AF2EE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64123" cy="27232"/>
                    <a:chOff x="0" y="0"/>
                    <a:chExt cx="64123" cy="27230"/>
                  </a:xfrm>
                </p:grpSpPr>
                <p:sp>
                  <p:nvSpPr>
                    <p:cNvPr id="539" name="Connection Line">
                      <a:extLst>
                        <a:ext uri="{FF2B5EF4-FFF2-40B4-BE49-F238E27FC236}">
                          <a16:creationId xmlns:a16="http://schemas.microsoft.com/office/drawing/2014/main" id="{F9B13566-C681-4F59-BCD3-136B859B4D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540" name="Connection Line">
                      <a:extLst>
                        <a:ext uri="{FF2B5EF4-FFF2-40B4-BE49-F238E27FC236}">
                          <a16:creationId xmlns:a16="http://schemas.microsoft.com/office/drawing/2014/main" id="{83450F8A-4FBB-47DE-A603-3EAB88829A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931" y="13470"/>
                      <a:ext cx="32192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sp>
                <p:nvSpPr>
                  <p:cNvPr id="537" name="Connection Line">
                    <a:extLst>
                      <a:ext uri="{FF2B5EF4-FFF2-40B4-BE49-F238E27FC236}">
                        <a16:creationId xmlns:a16="http://schemas.microsoft.com/office/drawing/2014/main" id="{EBD3BD1F-1E04-4AAE-9D2F-3A2E168B58EF}"/>
                      </a:ext>
                    </a:extLst>
                  </p:cNvPr>
                  <p:cNvSpPr/>
                  <p:nvPr/>
                </p:nvSpPr>
                <p:spPr>
                  <a:xfrm>
                    <a:off x="64090" y="0"/>
                    <a:ext cx="31957" cy="1372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38" name="Connection Line">
                    <a:extLst>
                      <a:ext uri="{FF2B5EF4-FFF2-40B4-BE49-F238E27FC236}">
                        <a16:creationId xmlns:a16="http://schemas.microsoft.com/office/drawing/2014/main" id="{D3046A6B-2284-4408-B690-53E8BA35D73B}"/>
                      </a:ext>
                    </a:extLst>
                  </p:cNvPr>
                  <p:cNvSpPr/>
                  <p:nvPr/>
                </p:nvSpPr>
                <p:spPr>
                  <a:xfrm>
                    <a:off x="96022" y="13470"/>
                    <a:ext cx="32191" cy="1376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grpSp>
              <p:nvGrpSpPr>
                <p:cNvPr id="530" name="Group">
                  <a:extLst>
                    <a:ext uri="{FF2B5EF4-FFF2-40B4-BE49-F238E27FC236}">
                      <a16:creationId xmlns:a16="http://schemas.microsoft.com/office/drawing/2014/main" id="{846A6AAD-8FE0-41F0-8A05-39EE1737E2D9}"/>
                    </a:ext>
                  </a:extLst>
                </p:cNvPr>
                <p:cNvGrpSpPr/>
                <p:nvPr/>
              </p:nvGrpSpPr>
              <p:grpSpPr>
                <a:xfrm>
                  <a:off x="127964" y="0"/>
                  <a:ext cx="128214" cy="27233"/>
                  <a:chOff x="0" y="0"/>
                  <a:chExt cx="128213" cy="27232"/>
                </a:xfrm>
              </p:grpSpPr>
              <p:grpSp>
                <p:nvGrpSpPr>
                  <p:cNvPr id="531" name="Group">
                    <a:extLst>
                      <a:ext uri="{FF2B5EF4-FFF2-40B4-BE49-F238E27FC236}">
                        <a16:creationId xmlns:a16="http://schemas.microsoft.com/office/drawing/2014/main" id="{3F33786B-1C1A-4519-B457-A20E7E4074AD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64123" cy="27232"/>
                    <a:chOff x="0" y="0"/>
                    <a:chExt cx="64123" cy="27230"/>
                  </a:xfrm>
                </p:grpSpPr>
                <p:sp>
                  <p:nvSpPr>
                    <p:cNvPr id="534" name="Connection Line">
                      <a:extLst>
                        <a:ext uri="{FF2B5EF4-FFF2-40B4-BE49-F238E27FC236}">
                          <a16:creationId xmlns:a16="http://schemas.microsoft.com/office/drawing/2014/main" id="{E8461BA0-BA2B-42D7-817C-5DA80FADDE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31957" cy="1372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535" name="Connection Line">
                      <a:extLst>
                        <a:ext uri="{FF2B5EF4-FFF2-40B4-BE49-F238E27FC236}">
                          <a16:creationId xmlns:a16="http://schemas.microsoft.com/office/drawing/2014/main" id="{7838FAEE-5312-4BD2-9CA0-79457E2E65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931" y="13470"/>
                      <a:ext cx="32192" cy="1376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sp>
                <p:nvSpPr>
                  <p:cNvPr id="532" name="Connection Line">
                    <a:extLst>
                      <a:ext uri="{FF2B5EF4-FFF2-40B4-BE49-F238E27FC236}">
                        <a16:creationId xmlns:a16="http://schemas.microsoft.com/office/drawing/2014/main" id="{128BB719-AA33-4550-BAEC-930D53013F6E}"/>
                      </a:ext>
                    </a:extLst>
                  </p:cNvPr>
                  <p:cNvSpPr/>
                  <p:nvPr/>
                </p:nvSpPr>
                <p:spPr>
                  <a:xfrm>
                    <a:off x="64090" y="0"/>
                    <a:ext cx="31957" cy="1372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33" name="Connection Line">
                    <a:extLst>
                      <a:ext uri="{FF2B5EF4-FFF2-40B4-BE49-F238E27FC236}">
                        <a16:creationId xmlns:a16="http://schemas.microsoft.com/office/drawing/2014/main" id="{0368ABBE-3AE7-44F5-8518-705079271857}"/>
                      </a:ext>
                    </a:extLst>
                  </p:cNvPr>
                  <p:cNvSpPr/>
                  <p:nvPr/>
                </p:nvSpPr>
                <p:spPr>
                  <a:xfrm>
                    <a:off x="96022" y="13470"/>
                    <a:ext cx="32191" cy="1376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</p:grpSp>
        </p:grpSp>
        <p:grpSp>
          <p:nvGrpSpPr>
            <p:cNvPr id="22" name="Group">
              <a:extLst>
                <a:ext uri="{FF2B5EF4-FFF2-40B4-BE49-F238E27FC236}">
                  <a16:creationId xmlns:a16="http://schemas.microsoft.com/office/drawing/2014/main" id="{1C1E0A01-1464-4E8C-9D1A-CEE6C9B740E9}"/>
                </a:ext>
              </a:extLst>
            </p:cNvPr>
            <p:cNvGrpSpPr/>
            <p:nvPr/>
          </p:nvGrpSpPr>
          <p:grpSpPr>
            <a:xfrm rot="1798136">
              <a:off x="6816080" y="1057495"/>
              <a:ext cx="402608" cy="42801"/>
              <a:chOff x="-1" y="-3"/>
              <a:chExt cx="402607" cy="42799"/>
            </a:xfrm>
          </p:grpSpPr>
          <p:grpSp>
            <p:nvGrpSpPr>
              <p:cNvPr id="515" name="Group">
                <a:extLst>
                  <a:ext uri="{FF2B5EF4-FFF2-40B4-BE49-F238E27FC236}">
                    <a16:creationId xmlns:a16="http://schemas.microsoft.com/office/drawing/2014/main" id="{47606F55-4BC2-464B-8D54-B1703FD4FA1C}"/>
                  </a:ext>
                </a:extLst>
              </p:cNvPr>
              <p:cNvGrpSpPr/>
              <p:nvPr/>
            </p:nvGrpSpPr>
            <p:grpSpPr>
              <a:xfrm rot="21600000">
                <a:off x="-1" y="-3"/>
                <a:ext cx="201499" cy="42799"/>
                <a:chOff x="0" y="-2"/>
                <a:chExt cx="201498" cy="42797"/>
              </a:xfrm>
            </p:grpSpPr>
            <p:grpSp>
              <p:nvGrpSpPr>
                <p:cNvPr id="522" name="Group">
                  <a:extLst>
                    <a:ext uri="{FF2B5EF4-FFF2-40B4-BE49-F238E27FC236}">
                      <a16:creationId xmlns:a16="http://schemas.microsoft.com/office/drawing/2014/main" id="{4DEDA79B-7F3E-476F-9C52-C27849FC3F10}"/>
                    </a:ext>
                  </a:extLst>
                </p:cNvPr>
                <p:cNvGrpSpPr/>
                <p:nvPr/>
              </p:nvGrpSpPr>
              <p:grpSpPr>
                <a:xfrm rot="21600000">
                  <a:off x="0" y="-2"/>
                  <a:ext cx="100775" cy="42797"/>
                  <a:chOff x="0" y="-1"/>
                  <a:chExt cx="100775" cy="42795"/>
                </a:xfrm>
              </p:grpSpPr>
              <p:sp>
                <p:nvSpPr>
                  <p:cNvPr id="525" name="Connection Line">
                    <a:extLst>
                      <a:ext uri="{FF2B5EF4-FFF2-40B4-BE49-F238E27FC236}">
                        <a16:creationId xmlns:a16="http://schemas.microsoft.com/office/drawing/2014/main" id="{F993BDF0-2BC0-41E7-8427-02A6605245BD}"/>
                      </a:ext>
                    </a:extLst>
                  </p:cNvPr>
                  <p:cNvSpPr/>
                  <p:nvPr/>
                </p:nvSpPr>
                <p:spPr>
                  <a:xfrm>
                    <a:off x="0" y="-1"/>
                    <a:ext cx="50223" cy="215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26" name="Connection Line">
                    <a:extLst>
                      <a:ext uri="{FF2B5EF4-FFF2-40B4-BE49-F238E27FC236}">
                        <a16:creationId xmlns:a16="http://schemas.microsoft.com/office/drawing/2014/main" id="{79EDC15F-16A6-4DBC-9162-22933D4B8E9A}"/>
                      </a:ext>
                    </a:extLst>
                  </p:cNvPr>
                  <p:cNvSpPr/>
                  <p:nvPr/>
                </p:nvSpPr>
                <p:spPr>
                  <a:xfrm>
                    <a:off x="50184" y="21169"/>
                    <a:ext cx="50591" cy="216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523" name="Connection Line">
                  <a:extLst>
                    <a:ext uri="{FF2B5EF4-FFF2-40B4-BE49-F238E27FC236}">
                      <a16:creationId xmlns:a16="http://schemas.microsoft.com/office/drawing/2014/main" id="{5DC9B769-F93A-4514-84F3-7775675DC9AE}"/>
                    </a:ext>
                  </a:extLst>
                </p:cNvPr>
                <p:cNvSpPr/>
                <p:nvPr/>
              </p:nvSpPr>
              <p:spPr>
                <a:xfrm>
                  <a:off x="100723" y="-1"/>
                  <a:ext cx="50224" cy="2156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524" name="Connection Line">
                  <a:extLst>
                    <a:ext uri="{FF2B5EF4-FFF2-40B4-BE49-F238E27FC236}">
                      <a16:creationId xmlns:a16="http://schemas.microsoft.com/office/drawing/2014/main" id="{A87AB81A-DA5B-444F-8828-5268A3E5DA41}"/>
                    </a:ext>
                  </a:extLst>
                </p:cNvPr>
                <p:cNvSpPr/>
                <p:nvPr/>
              </p:nvSpPr>
              <p:spPr>
                <a:xfrm>
                  <a:off x="150907" y="21169"/>
                  <a:ext cx="50591" cy="216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516" name="Group">
                <a:extLst>
                  <a:ext uri="{FF2B5EF4-FFF2-40B4-BE49-F238E27FC236}">
                    <a16:creationId xmlns:a16="http://schemas.microsoft.com/office/drawing/2014/main" id="{A0ACCE1C-2B9C-4010-9E8F-A6AD1910807C}"/>
                  </a:ext>
                </a:extLst>
              </p:cNvPr>
              <p:cNvGrpSpPr/>
              <p:nvPr/>
            </p:nvGrpSpPr>
            <p:grpSpPr>
              <a:xfrm rot="21600000">
                <a:off x="201107" y="-3"/>
                <a:ext cx="201499" cy="42799"/>
                <a:chOff x="0" y="-2"/>
                <a:chExt cx="201498" cy="42797"/>
              </a:xfrm>
            </p:grpSpPr>
            <p:grpSp>
              <p:nvGrpSpPr>
                <p:cNvPr id="517" name="Group">
                  <a:extLst>
                    <a:ext uri="{FF2B5EF4-FFF2-40B4-BE49-F238E27FC236}">
                      <a16:creationId xmlns:a16="http://schemas.microsoft.com/office/drawing/2014/main" id="{E6987D90-548A-4DF4-A35A-2499ED96C2A3}"/>
                    </a:ext>
                  </a:extLst>
                </p:cNvPr>
                <p:cNvGrpSpPr/>
                <p:nvPr/>
              </p:nvGrpSpPr>
              <p:grpSpPr>
                <a:xfrm rot="21600000">
                  <a:off x="0" y="-2"/>
                  <a:ext cx="100775" cy="42797"/>
                  <a:chOff x="0" y="-1"/>
                  <a:chExt cx="100775" cy="42795"/>
                </a:xfrm>
              </p:grpSpPr>
              <p:sp>
                <p:nvSpPr>
                  <p:cNvPr id="520" name="Connection Line">
                    <a:extLst>
                      <a:ext uri="{FF2B5EF4-FFF2-40B4-BE49-F238E27FC236}">
                        <a16:creationId xmlns:a16="http://schemas.microsoft.com/office/drawing/2014/main" id="{BAE212A9-017B-4218-BC6C-CF381AC99C13}"/>
                      </a:ext>
                    </a:extLst>
                  </p:cNvPr>
                  <p:cNvSpPr/>
                  <p:nvPr/>
                </p:nvSpPr>
                <p:spPr>
                  <a:xfrm>
                    <a:off x="0" y="-1"/>
                    <a:ext cx="50223" cy="2156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21" name="Connection Line">
                    <a:extLst>
                      <a:ext uri="{FF2B5EF4-FFF2-40B4-BE49-F238E27FC236}">
                        <a16:creationId xmlns:a16="http://schemas.microsoft.com/office/drawing/2014/main" id="{6D36C788-C049-4FDA-AC13-B6004E38CABB}"/>
                      </a:ext>
                    </a:extLst>
                  </p:cNvPr>
                  <p:cNvSpPr/>
                  <p:nvPr/>
                </p:nvSpPr>
                <p:spPr>
                  <a:xfrm>
                    <a:off x="50184" y="21169"/>
                    <a:ext cx="50591" cy="216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518" name="Connection Line">
                  <a:extLst>
                    <a:ext uri="{FF2B5EF4-FFF2-40B4-BE49-F238E27FC236}">
                      <a16:creationId xmlns:a16="http://schemas.microsoft.com/office/drawing/2014/main" id="{273CE936-D169-4E24-9C70-4226B840B80B}"/>
                    </a:ext>
                  </a:extLst>
                </p:cNvPr>
                <p:cNvSpPr/>
                <p:nvPr/>
              </p:nvSpPr>
              <p:spPr>
                <a:xfrm>
                  <a:off x="100723" y="-1"/>
                  <a:ext cx="50224" cy="2156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519" name="Connection Line">
                  <a:extLst>
                    <a:ext uri="{FF2B5EF4-FFF2-40B4-BE49-F238E27FC236}">
                      <a16:creationId xmlns:a16="http://schemas.microsoft.com/office/drawing/2014/main" id="{F62EB28C-4714-4010-8CB1-541676ECF8F2}"/>
                    </a:ext>
                  </a:extLst>
                </p:cNvPr>
                <p:cNvSpPr/>
                <p:nvPr/>
              </p:nvSpPr>
              <p:spPr>
                <a:xfrm>
                  <a:off x="150907" y="21169"/>
                  <a:ext cx="50591" cy="216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</p:grpSp>
        <p:grpSp>
          <p:nvGrpSpPr>
            <p:cNvPr id="23" name="Group">
              <a:extLst>
                <a:ext uri="{FF2B5EF4-FFF2-40B4-BE49-F238E27FC236}">
                  <a16:creationId xmlns:a16="http://schemas.microsoft.com/office/drawing/2014/main" id="{8FBEB8E4-729B-465D-8CBE-137F12AC323E}"/>
                </a:ext>
              </a:extLst>
            </p:cNvPr>
            <p:cNvGrpSpPr/>
            <p:nvPr/>
          </p:nvGrpSpPr>
          <p:grpSpPr>
            <a:xfrm rot="49552">
              <a:off x="6841066" y="1158372"/>
              <a:ext cx="352838" cy="37509"/>
              <a:chOff x="-1" y="-1"/>
              <a:chExt cx="352837" cy="37508"/>
            </a:xfrm>
          </p:grpSpPr>
          <p:grpSp>
            <p:nvGrpSpPr>
              <p:cNvPr id="503" name="Group">
                <a:extLst>
                  <a:ext uri="{FF2B5EF4-FFF2-40B4-BE49-F238E27FC236}">
                    <a16:creationId xmlns:a16="http://schemas.microsoft.com/office/drawing/2014/main" id="{9C732FFF-0E60-48E9-9FF8-DD97E618C479}"/>
                  </a:ext>
                </a:extLst>
              </p:cNvPr>
              <p:cNvGrpSpPr/>
              <p:nvPr/>
            </p:nvGrpSpPr>
            <p:grpSpPr>
              <a:xfrm rot="21600000">
                <a:off x="-1" y="-1"/>
                <a:ext cx="176590" cy="37508"/>
                <a:chOff x="0" y="0"/>
                <a:chExt cx="176589" cy="37506"/>
              </a:xfrm>
            </p:grpSpPr>
            <p:grpSp>
              <p:nvGrpSpPr>
                <p:cNvPr id="510" name="Group">
                  <a:extLst>
                    <a:ext uri="{FF2B5EF4-FFF2-40B4-BE49-F238E27FC236}">
                      <a16:creationId xmlns:a16="http://schemas.microsoft.com/office/drawing/2014/main" id="{211A8CDB-8CA4-4AD9-80DE-F4363799AF11}"/>
                    </a:ext>
                  </a:extLst>
                </p:cNvPr>
                <p:cNvGrpSpPr/>
                <p:nvPr/>
              </p:nvGrpSpPr>
              <p:grpSpPr>
                <a:xfrm rot="21600000">
                  <a:off x="0" y="0"/>
                  <a:ext cx="88317" cy="37506"/>
                  <a:chOff x="0" y="0"/>
                  <a:chExt cx="88317" cy="37504"/>
                </a:xfrm>
              </p:grpSpPr>
              <p:sp>
                <p:nvSpPr>
                  <p:cNvPr id="513" name="Connection Line">
                    <a:extLst>
                      <a:ext uri="{FF2B5EF4-FFF2-40B4-BE49-F238E27FC236}">
                        <a16:creationId xmlns:a16="http://schemas.microsoft.com/office/drawing/2014/main" id="{62C79D66-07E9-4F49-ADA4-0ACC1AB264DA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4015" cy="1889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14" name="Connection Line">
                    <a:extLst>
                      <a:ext uri="{FF2B5EF4-FFF2-40B4-BE49-F238E27FC236}">
                        <a16:creationId xmlns:a16="http://schemas.microsoft.com/office/drawing/2014/main" id="{22FC2A62-4F2B-4EFA-91F5-C19C790D2F09}"/>
                      </a:ext>
                    </a:extLst>
                  </p:cNvPr>
                  <p:cNvSpPr/>
                  <p:nvPr/>
                </p:nvSpPr>
                <p:spPr>
                  <a:xfrm>
                    <a:off x="43980" y="18552"/>
                    <a:ext cx="44337" cy="1895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511" name="Connection Line">
                  <a:extLst>
                    <a:ext uri="{FF2B5EF4-FFF2-40B4-BE49-F238E27FC236}">
                      <a16:creationId xmlns:a16="http://schemas.microsoft.com/office/drawing/2014/main" id="{55B02675-4FBA-456E-B62D-AB666CA95150}"/>
                    </a:ext>
                  </a:extLst>
                </p:cNvPr>
                <p:cNvSpPr/>
                <p:nvPr/>
              </p:nvSpPr>
              <p:spPr>
                <a:xfrm>
                  <a:off x="88271" y="0"/>
                  <a:ext cx="44016" cy="188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512" name="Connection Line">
                  <a:extLst>
                    <a:ext uri="{FF2B5EF4-FFF2-40B4-BE49-F238E27FC236}">
                      <a16:creationId xmlns:a16="http://schemas.microsoft.com/office/drawing/2014/main" id="{3F4846CC-CD32-4983-B0FE-4681709C18DE}"/>
                    </a:ext>
                  </a:extLst>
                </p:cNvPr>
                <p:cNvSpPr/>
                <p:nvPr/>
              </p:nvSpPr>
              <p:spPr>
                <a:xfrm>
                  <a:off x="132252" y="18552"/>
                  <a:ext cx="44337" cy="189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504" name="Group">
                <a:extLst>
                  <a:ext uri="{FF2B5EF4-FFF2-40B4-BE49-F238E27FC236}">
                    <a16:creationId xmlns:a16="http://schemas.microsoft.com/office/drawing/2014/main" id="{6F1F4997-3FAB-4B93-A36D-F7AA76B57B76}"/>
                  </a:ext>
                </a:extLst>
              </p:cNvPr>
              <p:cNvGrpSpPr/>
              <p:nvPr/>
            </p:nvGrpSpPr>
            <p:grpSpPr>
              <a:xfrm rot="21600000">
                <a:off x="176246" y="-1"/>
                <a:ext cx="176590" cy="37508"/>
                <a:chOff x="0" y="0"/>
                <a:chExt cx="176589" cy="37506"/>
              </a:xfrm>
            </p:grpSpPr>
            <p:grpSp>
              <p:nvGrpSpPr>
                <p:cNvPr id="505" name="Group">
                  <a:extLst>
                    <a:ext uri="{FF2B5EF4-FFF2-40B4-BE49-F238E27FC236}">
                      <a16:creationId xmlns:a16="http://schemas.microsoft.com/office/drawing/2014/main" id="{3A8B9421-2F5B-4F7F-A9D4-87E54B2C96C2}"/>
                    </a:ext>
                  </a:extLst>
                </p:cNvPr>
                <p:cNvGrpSpPr/>
                <p:nvPr/>
              </p:nvGrpSpPr>
              <p:grpSpPr>
                <a:xfrm rot="21600000">
                  <a:off x="0" y="0"/>
                  <a:ext cx="88317" cy="37506"/>
                  <a:chOff x="0" y="0"/>
                  <a:chExt cx="88317" cy="37504"/>
                </a:xfrm>
              </p:grpSpPr>
              <p:sp>
                <p:nvSpPr>
                  <p:cNvPr id="508" name="Connection Line">
                    <a:extLst>
                      <a:ext uri="{FF2B5EF4-FFF2-40B4-BE49-F238E27FC236}">
                        <a16:creationId xmlns:a16="http://schemas.microsoft.com/office/drawing/2014/main" id="{9700D115-DEBC-4F7C-B3FA-400A568AEC4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4015" cy="1889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09" name="Connection Line">
                    <a:extLst>
                      <a:ext uri="{FF2B5EF4-FFF2-40B4-BE49-F238E27FC236}">
                        <a16:creationId xmlns:a16="http://schemas.microsoft.com/office/drawing/2014/main" id="{2862EDA1-805D-4C7E-8BC9-99EF8AA38C5D}"/>
                      </a:ext>
                    </a:extLst>
                  </p:cNvPr>
                  <p:cNvSpPr/>
                  <p:nvPr/>
                </p:nvSpPr>
                <p:spPr>
                  <a:xfrm>
                    <a:off x="43980" y="18552"/>
                    <a:ext cx="44337" cy="1895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506" name="Connection Line">
                  <a:extLst>
                    <a:ext uri="{FF2B5EF4-FFF2-40B4-BE49-F238E27FC236}">
                      <a16:creationId xmlns:a16="http://schemas.microsoft.com/office/drawing/2014/main" id="{C4805860-CC14-4BC0-8861-44D8782C9054}"/>
                    </a:ext>
                  </a:extLst>
                </p:cNvPr>
                <p:cNvSpPr/>
                <p:nvPr/>
              </p:nvSpPr>
              <p:spPr>
                <a:xfrm>
                  <a:off x="88271" y="0"/>
                  <a:ext cx="44016" cy="188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507" name="Connection Line">
                  <a:extLst>
                    <a:ext uri="{FF2B5EF4-FFF2-40B4-BE49-F238E27FC236}">
                      <a16:creationId xmlns:a16="http://schemas.microsoft.com/office/drawing/2014/main" id="{1F101EE0-18DE-4B5D-B9E6-312D8AFCC2C3}"/>
                    </a:ext>
                  </a:extLst>
                </p:cNvPr>
                <p:cNvSpPr/>
                <p:nvPr/>
              </p:nvSpPr>
              <p:spPr>
                <a:xfrm>
                  <a:off x="132252" y="18552"/>
                  <a:ext cx="44337" cy="189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</p:grp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DCDF152F-1C1A-48ED-A909-0A16E9691AA1}"/>
                </a:ext>
              </a:extLst>
            </p:cNvPr>
            <p:cNvSpPr/>
            <p:nvPr/>
          </p:nvSpPr>
          <p:spPr>
            <a:xfrm>
              <a:off x="7835325" y="593796"/>
              <a:ext cx="386125" cy="510232"/>
            </a:xfrm>
            <a:prstGeom prst="line">
              <a:avLst/>
            </a:prstGeom>
            <a:noFill/>
            <a:ln w="1905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</a:ln>
            <a:effectLst/>
          </p:spPr>
          <p:txBody>
            <a:bodyPr wrap="square" lIns="28787" tIns="28787" rIns="28787" bIns="28787" numCol="1" anchor="ctr">
              <a:noAutofit/>
            </a:bodyPr>
            <a:lstStyle/>
            <a:p>
              <a:pPr algn="ctr" defTabSz="1381806" eaLnBrk="1" fontAlgn="auto">
                <a:spcBef>
                  <a:spcPts val="0"/>
                </a:spcBef>
                <a:spcAft>
                  <a:spcPts val="0"/>
                </a:spcAft>
              </a:pPr>
              <a:endParaRPr sz="1360" kern="0">
                <a:solidFill>
                  <a:srgbClr val="5E5E5E"/>
                </a:solidFill>
                <a:latin typeface="Helvetica Neue"/>
                <a:sym typeface="Helvetica Neue"/>
              </a:endParaRP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392CEDD8-DCCD-4E57-A21D-2DB8BF8EA819}"/>
                </a:ext>
              </a:extLst>
            </p:cNvPr>
            <p:cNvSpPr/>
            <p:nvPr/>
          </p:nvSpPr>
          <p:spPr>
            <a:xfrm>
              <a:off x="6875241" y="179857"/>
              <a:ext cx="967569" cy="418875"/>
            </a:xfrm>
            <a:prstGeom prst="line">
              <a:avLst/>
            </a:prstGeom>
            <a:noFill/>
            <a:ln w="19050" cap="flat">
              <a:solidFill>
                <a:schemeClr val="accent1">
                  <a:lumOff val="-13575"/>
                </a:schemeClr>
              </a:solidFill>
              <a:prstDash val="solid"/>
              <a:miter lim="400000"/>
            </a:ln>
            <a:effectLst/>
          </p:spPr>
          <p:txBody>
            <a:bodyPr wrap="square" lIns="28787" tIns="28787" rIns="28787" bIns="28787" numCol="1" anchor="ctr">
              <a:noAutofit/>
            </a:bodyPr>
            <a:lstStyle/>
            <a:p>
              <a:pPr algn="ctr" defTabSz="1381806" eaLnBrk="1" fontAlgn="auto">
                <a:spcBef>
                  <a:spcPts val="0"/>
                </a:spcBef>
                <a:spcAft>
                  <a:spcPts val="0"/>
                </a:spcAft>
              </a:pPr>
              <a:endParaRPr sz="1360" kern="0">
                <a:solidFill>
                  <a:srgbClr val="5E5E5E"/>
                </a:solidFill>
                <a:latin typeface="Helvetica Neue"/>
                <a:sym typeface="Helvetica Neue"/>
              </a:endParaRPr>
            </a:p>
          </p:txBody>
        </p:sp>
        <p:grpSp>
          <p:nvGrpSpPr>
            <p:cNvPr id="26" name="Group">
              <a:extLst>
                <a:ext uri="{FF2B5EF4-FFF2-40B4-BE49-F238E27FC236}">
                  <a16:creationId xmlns:a16="http://schemas.microsoft.com/office/drawing/2014/main" id="{AB375D03-056F-4D64-BB29-945AAEBFD23F}"/>
                </a:ext>
              </a:extLst>
            </p:cNvPr>
            <p:cNvGrpSpPr/>
            <p:nvPr/>
          </p:nvGrpSpPr>
          <p:grpSpPr>
            <a:xfrm rot="21109702">
              <a:off x="6851090" y="372010"/>
              <a:ext cx="460923" cy="48997"/>
              <a:chOff x="-1" y="0"/>
              <a:chExt cx="460922" cy="48995"/>
            </a:xfrm>
          </p:grpSpPr>
          <p:grpSp>
            <p:nvGrpSpPr>
              <p:cNvPr id="491" name="Group">
                <a:extLst>
                  <a:ext uri="{FF2B5EF4-FFF2-40B4-BE49-F238E27FC236}">
                    <a16:creationId xmlns:a16="http://schemas.microsoft.com/office/drawing/2014/main" id="{F2465174-44D8-4CD4-A55E-2A94202D14FC}"/>
                  </a:ext>
                </a:extLst>
              </p:cNvPr>
              <p:cNvGrpSpPr/>
              <p:nvPr/>
            </p:nvGrpSpPr>
            <p:grpSpPr>
              <a:xfrm>
                <a:off x="-1" y="0"/>
                <a:ext cx="230685" cy="48995"/>
                <a:chOff x="0" y="0"/>
                <a:chExt cx="230684" cy="48994"/>
              </a:xfrm>
            </p:grpSpPr>
            <p:grpSp>
              <p:nvGrpSpPr>
                <p:cNvPr id="498" name="Group">
                  <a:extLst>
                    <a:ext uri="{FF2B5EF4-FFF2-40B4-BE49-F238E27FC236}">
                      <a16:creationId xmlns:a16="http://schemas.microsoft.com/office/drawing/2014/main" id="{54E00CAA-846A-4FF8-B302-D8F4B540A32F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15371" cy="48994"/>
                  <a:chOff x="0" y="0"/>
                  <a:chExt cx="115371" cy="48992"/>
                </a:xfrm>
              </p:grpSpPr>
              <p:sp>
                <p:nvSpPr>
                  <p:cNvPr id="501" name="Connection Line">
                    <a:extLst>
                      <a:ext uri="{FF2B5EF4-FFF2-40B4-BE49-F238E27FC236}">
                        <a16:creationId xmlns:a16="http://schemas.microsoft.com/office/drawing/2014/main" id="{DB2B902F-E71C-4AA7-908F-432A9B78B58E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57498" cy="2468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502" name="Connection Line">
                    <a:extLst>
                      <a:ext uri="{FF2B5EF4-FFF2-40B4-BE49-F238E27FC236}">
                        <a16:creationId xmlns:a16="http://schemas.microsoft.com/office/drawing/2014/main" id="{B64D7464-C6E4-4418-BBDE-B1CAEB66E61C}"/>
                      </a:ext>
                    </a:extLst>
                  </p:cNvPr>
                  <p:cNvSpPr/>
                  <p:nvPr/>
                </p:nvSpPr>
                <p:spPr>
                  <a:xfrm>
                    <a:off x="57452" y="24236"/>
                    <a:ext cx="57919" cy="2475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499" name="Connection Line">
                  <a:extLst>
                    <a:ext uri="{FF2B5EF4-FFF2-40B4-BE49-F238E27FC236}">
                      <a16:creationId xmlns:a16="http://schemas.microsoft.com/office/drawing/2014/main" id="{018C7D26-828A-4B1E-8506-E4413DCC3822}"/>
                    </a:ext>
                  </a:extLst>
                </p:cNvPr>
                <p:cNvSpPr/>
                <p:nvPr/>
              </p:nvSpPr>
              <p:spPr>
                <a:xfrm>
                  <a:off x="115312" y="0"/>
                  <a:ext cx="57498" cy="246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500" name="Connection Line">
                  <a:extLst>
                    <a:ext uri="{FF2B5EF4-FFF2-40B4-BE49-F238E27FC236}">
                      <a16:creationId xmlns:a16="http://schemas.microsoft.com/office/drawing/2014/main" id="{C322C96D-E3B6-47C8-8B1F-BA768F6DE2CB}"/>
                    </a:ext>
                  </a:extLst>
                </p:cNvPr>
                <p:cNvSpPr/>
                <p:nvPr/>
              </p:nvSpPr>
              <p:spPr>
                <a:xfrm>
                  <a:off x="172765" y="24236"/>
                  <a:ext cx="57919" cy="247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492" name="Group">
                <a:extLst>
                  <a:ext uri="{FF2B5EF4-FFF2-40B4-BE49-F238E27FC236}">
                    <a16:creationId xmlns:a16="http://schemas.microsoft.com/office/drawing/2014/main" id="{BA044B62-5ABA-41B3-9CB8-DB8008129223}"/>
                  </a:ext>
                </a:extLst>
              </p:cNvPr>
              <p:cNvGrpSpPr/>
              <p:nvPr/>
            </p:nvGrpSpPr>
            <p:grpSpPr>
              <a:xfrm>
                <a:off x="230236" y="0"/>
                <a:ext cx="230685" cy="48995"/>
                <a:chOff x="0" y="0"/>
                <a:chExt cx="230684" cy="48994"/>
              </a:xfrm>
            </p:grpSpPr>
            <p:grpSp>
              <p:nvGrpSpPr>
                <p:cNvPr id="493" name="Group">
                  <a:extLst>
                    <a:ext uri="{FF2B5EF4-FFF2-40B4-BE49-F238E27FC236}">
                      <a16:creationId xmlns:a16="http://schemas.microsoft.com/office/drawing/2014/main" id="{1DB6BE20-E511-409F-B4AF-C1D6AC2FD19B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115371" cy="48994"/>
                  <a:chOff x="0" y="0"/>
                  <a:chExt cx="115371" cy="48992"/>
                </a:xfrm>
              </p:grpSpPr>
              <p:sp>
                <p:nvSpPr>
                  <p:cNvPr id="496" name="Connection Line">
                    <a:extLst>
                      <a:ext uri="{FF2B5EF4-FFF2-40B4-BE49-F238E27FC236}">
                        <a16:creationId xmlns:a16="http://schemas.microsoft.com/office/drawing/2014/main" id="{01B6C898-5A68-4C6E-9688-D78634D4A61B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57498" cy="2468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497" name="Connection Line">
                    <a:extLst>
                      <a:ext uri="{FF2B5EF4-FFF2-40B4-BE49-F238E27FC236}">
                        <a16:creationId xmlns:a16="http://schemas.microsoft.com/office/drawing/2014/main" id="{6527E915-313B-4AFD-9735-CD411217DE01}"/>
                      </a:ext>
                    </a:extLst>
                  </p:cNvPr>
                  <p:cNvSpPr/>
                  <p:nvPr/>
                </p:nvSpPr>
                <p:spPr>
                  <a:xfrm>
                    <a:off x="57452" y="24236"/>
                    <a:ext cx="57919" cy="2475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494" name="Connection Line">
                  <a:extLst>
                    <a:ext uri="{FF2B5EF4-FFF2-40B4-BE49-F238E27FC236}">
                      <a16:creationId xmlns:a16="http://schemas.microsoft.com/office/drawing/2014/main" id="{FB1B342F-DFC9-46BE-A556-00BB12C1293B}"/>
                    </a:ext>
                  </a:extLst>
                </p:cNvPr>
                <p:cNvSpPr/>
                <p:nvPr/>
              </p:nvSpPr>
              <p:spPr>
                <a:xfrm>
                  <a:off x="115312" y="0"/>
                  <a:ext cx="57498" cy="246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495" name="Connection Line">
                  <a:extLst>
                    <a:ext uri="{FF2B5EF4-FFF2-40B4-BE49-F238E27FC236}">
                      <a16:creationId xmlns:a16="http://schemas.microsoft.com/office/drawing/2014/main" id="{0D1797EA-CEC5-4E2C-B293-BD4058D0A641}"/>
                    </a:ext>
                  </a:extLst>
                </p:cNvPr>
                <p:cNvSpPr/>
                <p:nvPr/>
              </p:nvSpPr>
              <p:spPr>
                <a:xfrm>
                  <a:off x="172765" y="24236"/>
                  <a:ext cx="57919" cy="247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</p:grpSp>
        <p:grpSp>
          <p:nvGrpSpPr>
            <p:cNvPr id="27" name="Group">
              <a:extLst>
                <a:ext uri="{FF2B5EF4-FFF2-40B4-BE49-F238E27FC236}">
                  <a16:creationId xmlns:a16="http://schemas.microsoft.com/office/drawing/2014/main" id="{0703ECA1-7E06-4CD0-9F81-7D0BAF7F2DEB}"/>
                </a:ext>
              </a:extLst>
            </p:cNvPr>
            <p:cNvGrpSpPr/>
            <p:nvPr/>
          </p:nvGrpSpPr>
          <p:grpSpPr>
            <a:xfrm rot="2775322">
              <a:off x="6874549" y="153609"/>
              <a:ext cx="342254" cy="36384"/>
              <a:chOff x="-1" y="-1"/>
              <a:chExt cx="342253" cy="36383"/>
            </a:xfrm>
          </p:grpSpPr>
          <p:grpSp>
            <p:nvGrpSpPr>
              <p:cNvPr id="479" name="Group">
                <a:extLst>
                  <a:ext uri="{FF2B5EF4-FFF2-40B4-BE49-F238E27FC236}">
                    <a16:creationId xmlns:a16="http://schemas.microsoft.com/office/drawing/2014/main" id="{A134E386-C47F-40F7-94DB-CAF06AC16D39}"/>
                  </a:ext>
                </a:extLst>
              </p:cNvPr>
              <p:cNvGrpSpPr/>
              <p:nvPr/>
            </p:nvGrpSpPr>
            <p:grpSpPr>
              <a:xfrm rot="21600000">
                <a:off x="-1" y="-1"/>
                <a:ext cx="171293" cy="36383"/>
                <a:chOff x="0" y="0"/>
                <a:chExt cx="171292" cy="36381"/>
              </a:xfrm>
            </p:grpSpPr>
            <p:grpSp>
              <p:nvGrpSpPr>
                <p:cNvPr id="486" name="Group">
                  <a:extLst>
                    <a:ext uri="{FF2B5EF4-FFF2-40B4-BE49-F238E27FC236}">
                      <a16:creationId xmlns:a16="http://schemas.microsoft.com/office/drawing/2014/main" id="{5D7217B1-C122-4FE2-88D3-B8253440D8D7}"/>
                    </a:ext>
                  </a:extLst>
                </p:cNvPr>
                <p:cNvGrpSpPr/>
                <p:nvPr/>
              </p:nvGrpSpPr>
              <p:grpSpPr>
                <a:xfrm rot="21600000">
                  <a:off x="0" y="0"/>
                  <a:ext cx="85668" cy="36381"/>
                  <a:chOff x="0" y="0"/>
                  <a:chExt cx="85668" cy="36379"/>
                </a:xfrm>
              </p:grpSpPr>
              <p:sp>
                <p:nvSpPr>
                  <p:cNvPr id="489" name="Connection Line">
                    <a:extLst>
                      <a:ext uri="{FF2B5EF4-FFF2-40B4-BE49-F238E27FC236}">
                        <a16:creationId xmlns:a16="http://schemas.microsoft.com/office/drawing/2014/main" id="{95F70575-B233-495D-A0B8-C0A0FD11E0F4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2694" cy="183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490" name="Connection Line">
                    <a:extLst>
                      <a:ext uri="{FF2B5EF4-FFF2-40B4-BE49-F238E27FC236}">
                        <a16:creationId xmlns:a16="http://schemas.microsoft.com/office/drawing/2014/main" id="{3BF738B1-5CB6-40EB-B9A8-828C4FC515D0}"/>
                      </a:ext>
                    </a:extLst>
                  </p:cNvPr>
                  <p:cNvSpPr/>
                  <p:nvPr/>
                </p:nvSpPr>
                <p:spPr>
                  <a:xfrm>
                    <a:off x="42661" y="17996"/>
                    <a:ext cx="43007" cy="1838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487" name="Connection Line">
                  <a:extLst>
                    <a:ext uri="{FF2B5EF4-FFF2-40B4-BE49-F238E27FC236}">
                      <a16:creationId xmlns:a16="http://schemas.microsoft.com/office/drawing/2014/main" id="{F57FD2BC-76FB-44D8-840F-7A4C4104EDBA}"/>
                    </a:ext>
                  </a:extLst>
                </p:cNvPr>
                <p:cNvSpPr/>
                <p:nvPr/>
              </p:nvSpPr>
              <p:spPr>
                <a:xfrm>
                  <a:off x="85624" y="0"/>
                  <a:ext cx="42695" cy="183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488" name="Connection Line">
                  <a:extLst>
                    <a:ext uri="{FF2B5EF4-FFF2-40B4-BE49-F238E27FC236}">
                      <a16:creationId xmlns:a16="http://schemas.microsoft.com/office/drawing/2014/main" id="{0188B375-A220-4E45-AB50-2C9991FC8664}"/>
                    </a:ext>
                  </a:extLst>
                </p:cNvPr>
                <p:cNvSpPr/>
                <p:nvPr/>
              </p:nvSpPr>
              <p:spPr>
                <a:xfrm>
                  <a:off x="128285" y="17996"/>
                  <a:ext cx="43007" cy="18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  <p:grpSp>
            <p:nvGrpSpPr>
              <p:cNvPr id="480" name="Group">
                <a:extLst>
                  <a:ext uri="{FF2B5EF4-FFF2-40B4-BE49-F238E27FC236}">
                    <a16:creationId xmlns:a16="http://schemas.microsoft.com/office/drawing/2014/main" id="{858195BF-6E16-4941-9FC5-5DEA0C859459}"/>
                  </a:ext>
                </a:extLst>
              </p:cNvPr>
              <p:cNvGrpSpPr/>
              <p:nvPr/>
            </p:nvGrpSpPr>
            <p:grpSpPr>
              <a:xfrm rot="21600000">
                <a:off x="170959" y="-1"/>
                <a:ext cx="171293" cy="36383"/>
                <a:chOff x="0" y="0"/>
                <a:chExt cx="171292" cy="36381"/>
              </a:xfrm>
            </p:grpSpPr>
            <p:grpSp>
              <p:nvGrpSpPr>
                <p:cNvPr id="481" name="Group">
                  <a:extLst>
                    <a:ext uri="{FF2B5EF4-FFF2-40B4-BE49-F238E27FC236}">
                      <a16:creationId xmlns:a16="http://schemas.microsoft.com/office/drawing/2014/main" id="{B7CAC5A9-0CBC-4E89-B07E-0A590B62ACAE}"/>
                    </a:ext>
                  </a:extLst>
                </p:cNvPr>
                <p:cNvGrpSpPr/>
                <p:nvPr/>
              </p:nvGrpSpPr>
              <p:grpSpPr>
                <a:xfrm rot="21600000">
                  <a:off x="0" y="0"/>
                  <a:ext cx="85668" cy="36381"/>
                  <a:chOff x="0" y="0"/>
                  <a:chExt cx="85668" cy="36379"/>
                </a:xfrm>
              </p:grpSpPr>
              <p:sp>
                <p:nvSpPr>
                  <p:cNvPr id="484" name="Connection Line">
                    <a:extLst>
                      <a:ext uri="{FF2B5EF4-FFF2-40B4-BE49-F238E27FC236}">
                        <a16:creationId xmlns:a16="http://schemas.microsoft.com/office/drawing/2014/main" id="{C6E229C8-EE0D-4C25-9873-6F5AC2023196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2694" cy="1833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485" name="Connection Line">
                    <a:extLst>
                      <a:ext uri="{FF2B5EF4-FFF2-40B4-BE49-F238E27FC236}">
                        <a16:creationId xmlns:a16="http://schemas.microsoft.com/office/drawing/2014/main" id="{E9019934-B1CB-45C5-948F-A8F24A928467}"/>
                      </a:ext>
                    </a:extLst>
                  </p:cNvPr>
                  <p:cNvSpPr/>
                  <p:nvPr/>
                </p:nvSpPr>
                <p:spPr>
                  <a:xfrm>
                    <a:off x="42661" y="17996"/>
                    <a:ext cx="43007" cy="1838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sp>
              <p:nvSpPr>
                <p:cNvPr id="482" name="Connection Line">
                  <a:extLst>
                    <a:ext uri="{FF2B5EF4-FFF2-40B4-BE49-F238E27FC236}">
                      <a16:creationId xmlns:a16="http://schemas.microsoft.com/office/drawing/2014/main" id="{6EB43194-1827-446A-AE24-31BD9905944F}"/>
                    </a:ext>
                  </a:extLst>
                </p:cNvPr>
                <p:cNvSpPr/>
                <p:nvPr/>
              </p:nvSpPr>
              <p:spPr>
                <a:xfrm>
                  <a:off x="85624" y="0"/>
                  <a:ext cx="42695" cy="183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16091"/>
                      </a:moveTo>
                      <a:cubicBezTo>
                        <a:pt x="7313" y="-5400"/>
                        <a:pt x="14513" y="-5364"/>
                        <a:pt x="21600" y="1620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  <p:sp>
              <p:nvSpPr>
                <p:cNvPr id="483" name="Connection Line">
                  <a:extLst>
                    <a:ext uri="{FF2B5EF4-FFF2-40B4-BE49-F238E27FC236}">
                      <a16:creationId xmlns:a16="http://schemas.microsoft.com/office/drawing/2014/main" id="{404D51EE-68A3-471E-8692-A65C33FD6917}"/>
                    </a:ext>
                  </a:extLst>
                </p:cNvPr>
                <p:cNvSpPr/>
                <p:nvPr/>
              </p:nvSpPr>
              <p:spPr>
                <a:xfrm>
                  <a:off x="128285" y="17996"/>
                  <a:ext cx="43007" cy="18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6200" extrusionOk="0">
                      <a:moveTo>
                        <a:pt x="0" y="200"/>
                      </a:moveTo>
                      <a:cubicBezTo>
                        <a:pt x="7342" y="21600"/>
                        <a:pt x="14542" y="21533"/>
                        <a:pt x="21600" y="0"/>
                      </a:cubicBezTo>
                    </a:path>
                  </a:pathLst>
                </a:custGeom>
                <a:noFill/>
                <a:ln w="19050" cap="flat">
                  <a:solidFill>
                    <a:srgbClr val="2BAE5C"/>
                  </a:solidFill>
                  <a:prstDash val="solid"/>
                  <a:miter lim="400000"/>
                </a:ln>
                <a:effectLst/>
              </p:spPr>
              <p:txBody>
                <a:bodyPr/>
                <a:lstStyle/>
                <a:p>
                  <a:pPr algn="ctr" defTabSz="1381806" eaLnBrk="1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sz="1360" kern="0">
                    <a:solidFill>
                      <a:srgbClr val="5E5E5E"/>
                    </a:solidFill>
                    <a:latin typeface="Helvetica Neue"/>
                    <a:sym typeface="Helvetica Neue"/>
                  </a:endParaRPr>
                </a:p>
              </p:txBody>
            </p:sp>
          </p:grpSp>
        </p:grpSp>
        <p:grpSp>
          <p:nvGrpSpPr>
            <p:cNvPr id="28" name="Group">
              <a:extLst>
                <a:ext uri="{FF2B5EF4-FFF2-40B4-BE49-F238E27FC236}">
                  <a16:creationId xmlns:a16="http://schemas.microsoft.com/office/drawing/2014/main" id="{F7BD59C1-00EF-4C51-AFA4-F9823A17FBA3}"/>
                </a:ext>
              </a:extLst>
            </p:cNvPr>
            <p:cNvGrpSpPr/>
            <p:nvPr/>
          </p:nvGrpSpPr>
          <p:grpSpPr>
            <a:xfrm rot="21494249">
              <a:off x="6822397" y="584587"/>
              <a:ext cx="1007580" cy="35709"/>
              <a:chOff x="-2" y="-5"/>
              <a:chExt cx="1007578" cy="35707"/>
            </a:xfrm>
          </p:grpSpPr>
          <p:grpSp>
            <p:nvGrpSpPr>
              <p:cNvPr id="439" name="Group">
                <a:extLst>
                  <a:ext uri="{FF2B5EF4-FFF2-40B4-BE49-F238E27FC236}">
                    <a16:creationId xmlns:a16="http://schemas.microsoft.com/office/drawing/2014/main" id="{F11F3B08-5783-4D37-8EB9-7D7BA6DE8797}"/>
                  </a:ext>
                </a:extLst>
              </p:cNvPr>
              <p:cNvGrpSpPr/>
              <p:nvPr/>
            </p:nvGrpSpPr>
            <p:grpSpPr>
              <a:xfrm>
                <a:off x="-2" y="-5"/>
                <a:ext cx="671584" cy="35707"/>
                <a:chOff x="-2" y="-4"/>
                <a:chExt cx="671581" cy="35705"/>
              </a:xfrm>
            </p:grpSpPr>
            <p:grpSp>
              <p:nvGrpSpPr>
                <p:cNvPr id="453" name="Group">
                  <a:extLst>
                    <a:ext uri="{FF2B5EF4-FFF2-40B4-BE49-F238E27FC236}">
                      <a16:creationId xmlns:a16="http://schemas.microsoft.com/office/drawing/2014/main" id="{2EFBD32E-01D3-4B5E-95F8-69C2281832D6}"/>
                    </a:ext>
                  </a:extLst>
                </p:cNvPr>
                <p:cNvGrpSpPr/>
                <p:nvPr/>
              </p:nvGrpSpPr>
              <p:grpSpPr>
                <a:xfrm>
                  <a:off x="-2" y="-4"/>
                  <a:ext cx="335847" cy="35705"/>
                  <a:chOff x="-1" y="-3"/>
                  <a:chExt cx="335846" cy="35703"/>
                </a:xfrm>
              </p:grpSpPr>
              <p:grpSp>
                <p:nvGrpSpPr>
                  <p:cNvPr id="467" name="Group">
                    <a:extLst>
                      <a:ext uri="{FF2B5EF4-FFF2-40B4-BE49-F238E27FC236}">
                        <a16:creationId xmlns:a16="http://schemas.microsoft.com/office/drawing/2014/main" id="{036DE5FE-F13E-4EAB-803D-F35072CE8BA7}"/>
                      </a:ext>
                    </a:extLst>
                  </p:cNvPr>
                  <p:cNvGrpSpPr/>
                  <p:nvPr/>
                </p:nvGrpSpPr>
                <p:grpSpPr>
                  <a:xfrm>
                    <a:off x="-1" y="-3"/>
                    <a:ext cx="168086" cy="35703"/>
                    <a:chOff x="0" y="-2"/>
                    <a:chExt cx="168085" cy="35701"/>
                  </a:xfrm>
                </p:grpSpPr>
                <p:grpSp>
                  <p:nvGrpSpPr>
                    <p:cNvPr id="474" name="Group">
                      <a:extLst>
                        <a:ext uri="{FF2B5EF4-FFF2-40B4-BE49-F238E27FC236}">
                          <a16:creationId xmlns:a16="http://schemas.microsoft.com/office/drawing/2014/main" id="{C12D4267-6AB1-4A22-9777-E73DFF53880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-2"/>
                      <a:ext cx="84064" cy="35701"/>
                      <a:chOff x="0" y="-1"/>
                      <a:chExt cx="84064" cy="35699"/>
                    </a:xfrm>
                  </p:grpSpPr>
                  <p:sp>
                    <p:nvSpPr>
                      <p:cNvPr id="477" name="Connection Line">
                        <a:extLst>
                          <a:ext uri="{FF2B5EF4-FFF2-40B4-BE49-F238E27FC236}">
                            <a16:creationId xmlns:a16="http://schemas.microsoft.com/office/drawing/2014/main" id="{A0CABE97-F276-4910-AD54-BAAAE1E55D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-1"/>
                        <a:ext cx="41895" cy="1798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478" name="Connection Line">
                        <a:extLst>
                          <a:ext uri="{FF2B5EF4-FFF2-40B4-BE49-F238E27FC236}">
                            <a16:creationId xmlns:a16="http://schemas.microsoft.com/office/drawing/2014/main" id="{B294E40A-6960-4348-B75E-1BF3034015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62" y="17659"/>
                        <a:ext cx="42202" cy="1803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475" name="Connection Line">
                      <a:extLst>
                        <a:ext uri="{FF2B5EF4-FFF2-40B4-BE49-F238E27FC236}">
                          <a16:creationId xmlns:a16="http://schemas.microsoft.com/office/drawing/2014/main" id="{97ECA426-D497-4CB8-974D-2B7F2C71F5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021" y="-1"/>
                      <a:ext cx="41895" cy="179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476" name="Connection Line">
                      <a:extLst>
                        <a:ext uri="{FF2B5EF4-FFF2-40B4-BE49-F238E27FC236}">
                          <a16:creationId xmlns:a16="http://schemas.microsoft.com/office/drawing/2014/main" id="{0EADEA55-03BF-4B83-ACF8-F40AEE65CA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883" y="17659"/>
                      <a:ext cx="42202" cy="1803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grpSp>
                <p:nvGrpSpPr>
                  <p:cNvPr id="468" name="Group">
                    <a:extLst>
                      <a:ext uri="{FF2B5EF4-FFF2-40B4-BE49-F238E27FC236}">
                        <a16:creationId xmlns:a16="http://schemas.microsoft.com/office/drawing/2014/main" id="{8C78A0E4-7C5A-4A91-941C-5D694B1C2ED1}"/>
                      </a:ext>
                    </a:extLst>
                  </p:cNvPr>
                  <p:cNvGrpSpPr/>
                  <p:nvPr/>
                </p:nvGrpSpPr>
                <p:grpSpPr>
                  <a:xfrm>
                    <a:off x="167759" y="-3"/>
                    <a:ext cx="168086" cy="35703"/>
                    <a:chOff x="0" y="-2"/>
                    <a:chExt cx="168085" cy="35701"/>
                  </a:xfrm>
                </p:grpSpPr>
                <p:grpSp>
                  <p:nvGrpSpPr>
                    <p:cNvPr id="469" name="Group">
                      <a:extLst>
                        <a:ext uri="{FF2B5EF4-FFF2-40B4-BE49-F238E27FC236}">
                          <a16:creationId xmlns:a16="http://schemas.microsoft.com/office/drawing/2014/main" id="{9E28BA41-68DF-4BCA-B7D8-72F50BCDB00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-2"/>
                      <a:ext cx="84064" cy="35701"/>
                      <a:chOff x="0" y="-1"/>
                      <a:chExt cx="84064" cy="35699"/>
                    </a:xfrm>
                  </p:grpSpPr>
                  <p:sp>
                    <p:nvSpPr>
                      <p:cNvPr id="472" name="Connection Line">
                        <a:extLst>
                          <a:ext uri="{FF2B5EF4-FFF2-40B4-BE49-F238E27FC236}">
                            <a16:creationId xmlns:a16="http://schemas.microsoft.com/office/drawing/2014/main" id="{EB0820E2-734D-4666-A982-7690932DE5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-1"/>
                        <a:ext cx="41895" cy="1798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473" name="Connection Line">
                        <a:extLst>
                          <a:ext uri="{FF2B5EF4-FFF2-40B4-BE49-F238E27FC236}">
                            <a16:creationId xmlns:a16="http://schemas.microsoft.com/office/drawing/2014/main" id="{05E73513-26D3-4425-8626-A6439B2FB5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62" y="17659"/>
                        <a:ext cx="42202" cy="1803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470" name="Connection Line">
                      <a:extLst>
                        <a:ext uri="{FF2B5EF4-FFF2-40B4-BE49-F238E27FC236}">
                          <a16:creationId xmlns:a16="http://schemas.microsoft.com/office/drawing/2014/main" id="{FBAB7233-C401-43B8-98A2-C880747878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021" y="-1"/>
                      <a:ext cx="41895" cy="179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471" name="Connection Line">
                      <a:extLst>
                        <a:ext uri="{FF2B5EF4-FFF2-40B4-BE49-F238E27FC236}">
                          <a16:creationId xmlns:a16="http://schemas.microsoft.com/office/drawing/2014/main" id="{09D32481-E55A-443F-9D53-30B91C1EC0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883" y="17659"/>
                      <a:ext cx="42202" cy="1803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</p:grpSp>
            <p:grpSp>
              <p:nvGrpSpPr>
                <p:cNvPr id="454" name="Group">
                  <a:extLst>
                    <a:ext uri="{FF2B5EF4-FFF2-40B4-BE49-F238E27FC236}">
                      <a16:creationId xmlns:a16="http://schemas.microsoft.com/office/drawing/2014/main" id="{D71E4371-48BE-4288-81C4-BFFEF41CFF2C}"/>
                    </a:ext>
                  </a:extLst>
                </p:cNvPr>
                <p:cNvGrpSpPr/>
                <p:nvPr/>
              </p:nvGrpSpPr>
              <p:grpSpPr>
                <a:xfrm>
                  <a:off x="335732" y="-4"/>
                  <a:ext cx="335847" cy="35705"/>
                  <a:chOff x="-1" y="-3"/>
                  <a:chExt cx="335846" cy="35703"/>
                </a:xfrm>
              </p:grpSpPr>
              <p:grpSp>
                <p:nvGrpSpPr>
                  <p:cNvPr id="455" name="Group">
                    <a:extLst>
                      <a:ext uri="{FF2B5EF4-FFF2-40B4-BE49-F238E27FC236}">
                        <a16:creationId xmlns:a16="http://schemas.microsoft.com/office/drawing/2014/main" id="{22ACD70A-BF8A-4680-A07F-DE54326A961A}"/>
                      </a:ext>
                    </a:extLst>
                  </p:cNvPr>
                  <p:cNvGrpSpPr/>
                  <p:nvPr/>
                </p:nvGrpSpPr>
                <p:grpSpPr>
                  <a:xfrm>
                    <a:off x="-1" y="-3"/>
                    <a:ext cx="168086" cy="35703"/>
                    <a:chOff x="0" y="-2"/>
                    <a:chExt cx="168085" cy="35701"/>
                  </a:xfrm>
                </p:grpSpPr>
                <p:grpSp>
                  <p:nvGrpSpPr>
                    <p:cNvPr id="462" name="Group">
                      <a:extLst>
                        <a:ext uri="{FF2B5EF4-FFF2-40B4-BE49-F238E27FC236}">
                          <a16:creationId xmlns:a16="http://schemas.microsoft.com/office/drawing/2014/main" id="{B549DB06-4762-428F-9D0D-E85A4BBF9C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-2"/>
                      <a:ext cx="84064" cy="35701"/>
                      <a:chOff x="0" y="-1"/>
                      <a:chExt cx="84064" cy="35699"/>
                    </a:xfrm>
                  </p:grpSpPr>
                  <p:sp>
                    <p:nvSpPr>
                      <p:cNvPr id="465" name="Connection Line">
                        <a:extLst>
                          <a:ext uri="{FF2B5EF4-FFF2-40B4-BE49-F238E27FC236}">
                            <a16:creationId xmlns:a16="http://schemas.microsoft.com/office/drawing/2014/main" id="{C764263D-8EEF-44CB-9F94-A760DF7259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-1"/>
                        <a:ext cx="41895" cy="1798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466" name="Connection Line">
                        <a:extLst>
                          <a:ext uri="{FF2B5EF4-FFF2-40B4-BE49-F238E27FC236}">
                            <a16:creationId xmlns:a16="http://schemas.microsoft.com/office/drawing/2014/main" id="{21A3D510-9A15-4214-8B78-AABE6B4BC7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62" y="17659"/>
                        <a:ext cx="42202" cy="1803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463" name="Connection Line">
                      <a:extLst>
                        <a:ext uri="{FF2B5EF4-FFF2-40B4-BE49-F238E27FC236}">
                          <a16:creationId xmlns:a16="http://schemas.microsoft.com/office/drawing/2014/main" id="{9F583429-1DDB-46E1-87E2-DCF1EEA818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021" y="-1"/>
                      <a:ext cx="41895" cy="179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464" name="Connection Line">
                      <a:extLst>
                        <a:ext uri="{FF2B5EF4-FFF2-40B4-BE49-F238E27FC236}">
                          <a16:creationId xmlns:a16="http://schemas.microsoft.com/office/drawing/2014/main" id="{06B032E3-226A-40ED-947E-5F0EF5A5B4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883" y="17659"/>
                      <a:ext cx="42202" cy="1803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grpSp>
                <p:nvGrpSpPr>
                  <p:cNvPr id="456" name="Group">
                    <a:extLst>
                      <a:ext uri="{FF2B5EF4-FFF2-40B4-BE49-F238E27FC236}">
                        <a16:creationId xmlns:a16="http://schemas.microsoft.com/office/drawing/2014/main" id="{477E77F2-5FFB-4021-B327-6619D49ADB4D}"/>
                      </a:ext>
                    </a:extLst>
                  </p:cNvPr>
                  <p:cNvGrpSpPr/>
                  <p:nvPr/>
                </p:nvGrpSpPr>
                <p:grpSpPr>
                  <a:xfrm>
                    <a:off x="167759" y="-3"/>
                    <a:ext cx="168086" cy="35703"/>
                    <a:chOff x="0" y="-2"/>
                    <a:chExt cx="168085" cy="35701"/>
                  </a:xfrm>
                </p:grpSpPr>
                <p:grpSp>
                  <p:nvGrpSpPr>
                    <p:cNvPr id="457" name="Group">
                      <a:extLst>
                        <a:ext uri="{FF2B5EF4-FFF2-40B4-BE49-F238E27FC236}">
                          <a16:creationId xmlns:a16="http://schemas.microsoft.com/office/drawing/2014/main" id="{E86628A8-CC5F-4D0D-A619-9A2D230869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-2"/>
                      <a:ext cx="84064" cy="35701"/>
                      <a:chOff x="0" y="-1"/>
                      <a:chExt cx="84064" cy="35699"/>
                    </a:xfrm>
                  </p:grpSpPr>
                  <p:sp>
                    <p:nvSpPr>
                      <p:cNvPr id="460" name="Connection Line">
                        <a:extLst>
                          <a:ext uri="{FF2B5EF4-FFF2-40B4-BE49-F238E27FC236}">
                            <a16:creationId xmlns:a16="http://schemas.microsoft.com/office/drawing/2014/main" id="{D245E410-6AB6-4E5A-8111-8738664A19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0" y="-1"/>
                        <a:ext cx="41895" cy="1798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16091"/>
                            </a:moveTo>
                            <a:cubicBezTo>
                              <a:pt x="7313" y="-5400"/>
                              <a:pt x="14513" y="-5364"/>
                              <a:pt x="21600" y="1620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461" name="Connection Line">
                        <a:extLst>
                          <a:ext uri="{FF2B5EF4-FFF2-40B4-BE49-F238E27FC236}">
                            <a16:creationId xmlns:a16="http://schemas.microsoft.com/office/drawing/2014/main" id="{D6490660-863F-4C9E-974D-0A940C146D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62" y="17659"/>
                        <a:ext cx="42202" cy="1803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16200" extrusionOk="0">
                            <a:moveTo>
                              <a:pt x="0" y="200"/>
                            </a:moveTo>
                            <a:cubicBezTo>
                              <a:pt x="7342" y="21600"/>
                              <a:pt x="14542" y="21533"/>
                              <a:pt x="21600" y="0"/>
                            </a:cubicBezTo>
                          </a:path>
                        </a:pathLst>
                      </a:custGeom>
                      <a:noFill/>
                      <a:ln w="19050" cap="flat">
                        <a:solidFill>
                          <a:srgbClr val="2BAE5C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/>
                      <a:lstStyle/>
                      <a:p>
                        <a:pPr algn="ctr" defTabSz="1381806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sz="1360" kern="0">
                          <a:solidFill>
                            <a:srgbClr val="5E5E5E"/>
                          </a:solidFill>
                          <a:latin typeface="Helvetica Neue"/>
                          <a:sym typeface="Helvetica Neue"/>
                        </a:endParaRPr>
                      </a:p>
                    </p:txBody>
                  </p:sp>
                </p:grpSp>
                <p:sp>
                  <p:nvSpPr>
                    <p:cNvPr id="458" name="Connection Line">
                      <a:extLst>
                        <a:ext uri="{FF2B5EF4-FFF2-40B4-BE49-F238E27FC236}">
                          <a16:creationId xmlns:a16="http://schemas.microsoft.com/office/drawing/2014/main" id="{757CF8A6-4411-437E-BF63-0D4A530B05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021" y="-1"/>
                      <a:ext cx="41895" cy="179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459" name="Connection Line">
                      <a:extLst>
                        <a:ext uri="{FF2B5EF4-FFF2-40B4-BE49-F238E27FC236}">
                          <a16:creationId xmlns:a16="http://schemas.microsoft.com/office/drawing/2014/main" id="{E27A0558-9341-4455-8461-451182EBA5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883" y="17659"/>
                      <a:ext cx="42202" cy="1803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</p:grpSp>
          </p:grpSp>
          <p:grpSp>
            <p:nvGrpSpPr>
              <p:cNvPr id="440" name="Group">
                <a:extLst>
                  <a:ext uri="{FF2B5EF4-FFF2-40B4-BE49-F238E27FC236}">
                    <a16:creationId xmlns:a16="http://schemas.microsoft.com/office/drawing/2014/main" id="{BA2DC8B4-5883-4853-B91D-81E85102E76D}"/>
                  </a:ext>
                </a:extLst>
              </p:cNvPr>
              <p:cNvGrpSpPr/>
              <p:nvPr/>
            </p:nvGrpSpPr>
            <p:grpSpPr>
              <a:xfrm>
                <a:off x="671729" y="-4"/>
                <a:ext cx="335847" cy="35705"/>
                <a:chOff x="-1" y="-3"/>
                <a:chExt cx="335846" cy="35703"/>
              </a:xfrm>
            </p:grpSpPr>
            <p:grpSp>
              <p:nvGrpSpPr>
                <p:cNvPr id="441" name="Group">
                  <a:extLst>
                    <a:ext uri="{FF2B5EF4-FFF2-40B4-BE49-F238E27FC236}">
                      <a16:creationId xmlns:a16="http://schemas.microsoft.com/office/drawing/2014/main" id="{B6D88516-A35F-4515-B55A-78AC22A4FBCA}"/>
                    </a:ext>
                  </a:extLst>
                </p:cNvPr>
                <p:cNvGrpSpPr/>
                <p:nvPr/>
              </p:nvGrpSpPr>
              <p:grpSpPr>
                <a:xfrm>
                  <a:off x="-1" y="-3"/>
                  <a:ext cx="168086" cy="35703"/>
                  <a:chOff x="0" y="-2"/>
                  <a:chExt cx="168085" cy="35701"/>
                </a:xfrm>
              </p:grpSpPr>
              <p:grpSp>
                <p:nvGrpSpPr>
                  <p:cNvPr id="448" name="Group">
                    <a:extLst>
                      <a:ext uri="{FF2B5EF4-FFF2-40B4-BE49-F238E27FC236}">
                        <a16:creationId xmlns:a16="http://schemas.microsoft.com/office/drawing/2014/main" id="{FB81E9A3-58F2-45D1-A603-7FFCFF0A76C0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-2"/>
                    <a:ext cx="84064" cy="35701"/>
                    <a:chOff x="0" y="-1"/>
                    <a:chExt cx="84064" cy="35699"/>
                  </a:xfrm>
                </p:grpSpPr>
                <p:sp>
                  <p:nvSpPr>
                    <p:cNvPr id="451" name="Connection Line">
                      <a:extLst>
                        <a:ext uri="{FF2B5EF4-FFF2-40B4-BE49-F238E27FC236}">
                          <a16:creationId xmlns:a16="http://schemas.microsoft.com/office/drawing/2014/main" id="{13A86566-40E5-47A5-9ECB-7300D53A88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-1"/>
                      <a:ext cx="41895" cy="179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452" name="Connection Line">
                      <a:extLst>
                        <a:ext uri="{FF2B5EF4-FFF2-40B4-BE49-F238E27FC236}">
                          <a16:creationId xmlns:a16="http://schemas.microsoft.com/office/drawing/2014/main" id="{9E3EEB81-3D5F-4473-9A78-5892385B8E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62" y="17659"/>
                      <a:ext cx="42202" cy="1803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sp>
                <p:nvSpPr>
                  <p:cNvPr id="449" name="Connection Line">
                    <a:extLst>
                      <a:ext uri="{FF2B5EF4-FFF2-40B4-BE49-F238E27FC236}">
                        <a16:creationId xmlns:a16="http://schemas.microsoft.com/office/drawing/2014/main" id="{3EABDC83-1B6C-4D7C-B601-9759FB858FAF}"/>
                      </a:ext>
                    </a:extLst>
                  </p:cNvPr>
                  <p:cNvSpPr/>
                  <p:nvPr/>
                </p:nvSpPr>
                <p:spPr>
                  <a:xfrm>
                    <a:off x="84021" y="-1"/>
                    <a:ext cx="41895" cy="179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450" name="Connection Line">
                    <a:extLst>
                      <a:ext uri="{FF2B5EF4-FFF2-40B4-BE49-F238E27FC236}">
                        <a16:creationId xmlns:a16="http://schemas.microsoft.com/office/drawing/2014/main" id="{1A3AEE77-559E-49FA-82B5-BC5845EB0AB1}"/>
                      </a:ext>
                    </a:extLst>
                  </p:cNvPr>
                  <p:cNvSpPr/>
                  <p:nvPr/>
                </p:nvSpPr>
                <p:spPr>
                  <a:xfrm>
                    <a:off x="125883" y="17659"/>
                    <a:ext cx="42202" cy="1803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  <p:grpSp>
              <p:nvGrpSpPr>
                <p:cNvPr id="442" name="Group">
                  <a:extLst>
                    <a:ext uri="{FF2B5EF4-FFF2-40B4-BE49-F238E27FC236}">
                      <a16:creationId xmlns:a16="http://schemas.microsoft.com/office/drawing/2014/main" id="{B5E6FE5F-FAA0-4819-8480-F95188C8E839}"/>
                    </a:ext>
                  </a:extLst>
                </p:cNvPr>
                <p:cNvGrpSpPr/>
                <p:nvPr/>
              </p:nvGrpSpPr>
              <p:grpSpPr>
                <a:xfrm>
                  <a:off x="167759" y="-3"/>
                  <a:ext cx="168086" cy="35703"/>
                  <a:chOff x="0" y="-2"/>
                  <a:chExt cx="168085" cy="35701"/>
                </a:xfrm>
              </p:grpSpPr>
              <p:grpSp>
                <p:nvGrpSpPr>
                  <p:cNvPr id="443" name="Group">
                    <a:extLst>
                      <a:ext uri="{FF2B5EF4-FFF2-40B4-BE49-F238E27FC236}">
                        <a16:creationId xmlns:a16="http://schemas.microsoft.com/office/drawing/2014/main" id="{3FF117E4-20DE-4111-A29C-CE778C81497D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-2"/>
                    <a:ext cx="84064" cy="35701"/>
                    <a:chOff x="0" y="-1"/>
                    <a:chExt cx="84064" cy="35699"/>
                  </a:xfrm>
                </p:grpSpPr>
                <p:sp>
                  <p:nvSpPr>
                    <p:cNvPr id="446" name="Connection Line">
                      <a:extLst>
                        <a:ext uri="{FF2B5EF4-FFF2-40B4-BE49-F238E27FC236}">
                          <a16:creationId xmlns:a16="http://schemas.microsoft.com/office/drawing/2014/main" id="{87ACA8B0-2AB3-4BB7-AC8F-D066600E30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-1"/>
                      <a:ext cx="41895" cy="179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16091"/>
                          </a:moveTo>
                          <a:cubicBezTo>
                            <a:pt x="7313" y="-5400"/>
                            <a:pt x="14513" y="-5364"/>
                            <a:pt x="21600" y="1620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  <p:sp>
                  <p:nvSpPr>
                    <p:cNvPr id="447" name="Connection Line">
                      <a:extLst>
                        <a:ext uri="{FF2B5EF4-FFF2-40B4-BE49-F238E27FC236}">
                          <a16:creationId xmlns:a16="http://schemas.microsoft.com/office/drawing/2014/main" id="{A01B6E2F-0FCF-4BDE-95FC-A299349655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62" y="17659"/>
                      <a:ext cx="42202" cy="1803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16200" extrusionOk="0">
                          <a:moveTo>
                            <a:pt x="0" y="200"/>
                          </a:moveTo>
                          <a:cubicBezTo>
                            <a:pt x="7342" y="21600"/>
                            <a:pt x="14542" y="21533"/>
                            <a:pt x="21600" y="0"/>
                          </a:cubicBezTo>
                        </a:path>
                      </a:pathLst>
                    </a:custGeom>
                    <a:noFill/>
                    <a:ln w="19050" cap="flat">
                      <a:solidFill>
                        <a:srgbClr val="2BAE5C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/>
                    <a:lstStyle/>
                    <a:p>
                      <a:pPr algn="ctr" defTabSz="1381806" eaLnBrk="1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sz="1360" kern="0">
                        <a:solidFill>
                          <a:srgbClr val="5E5E5E"/>
                        </a:solidFill>
                        <a:latin typeface="Helvetica Neue"/>
                        <a:sym typeface="Helvetica Neue"/>
                      </a:endParaRPr>
                    </a:p>
                  </p:txBody>
                </p:sp>
              </p:grpSp>
              <p:sp>
                <p:nvSpPr>
                  <p:cNvPr id="444" name="Connection Line">
                    <a:extLst>
                      <a:ext uri="{FF2B5EF4-FFF2-40B4-BE49-F238E27FC236}">
                        <a16:creationId xmlns:a16="http://schemas.microsoft.com/office/drawing/2014/main" id="{4E58134D-F782-42CC-987B-9F92FB2B4123}"/>
                      </a:ext>
                    </a:extLst>
                  </p:cNvPr>
                  <p:cNvSpPr/>
                  <p:nvPr/>
                </p:nvSpPr>
                <p:spPr>
                  <a:xfrm>
                    <a:off x="84021" y="-1"/>
                    <a:ext cx="41895" cy="1798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16091"/>
                        </a:moveTo>
                        <a:cubicBezTo>
                          <a:pt x="7313" y="-5400"/>
                          <a:pt x="14513" y="-5364"/>
                          <a:pt x="21600" y="1620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  <p:sp>
                <p:nvSpPr>
                  <p:cNvPr id="445" name="Connection Line">
                    <a:extLst>
                      <a:ext uri="{FF2B5EF4-FFF2-40B4-BE49-F238E27FC236}">
                        <a16:creationId xmlns:a16="http://schemas.microsoft.com/office/drawing/2014/main" id="{04E02F88-6A54-45A2-B77D-327DA8FBC724}"/>
                      </a:ext>
                    </a:extLst>
                  </p:cNvPr>
                  <p:cNvSpPr/>
                  <p:nvPr/>
                </p:nvSpPr>
                <p:spPr>
                  <a:xfrm>
                    <a:off x="125883" y="17659"/>
                    <a:ext cx="42202" cy="1803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6200" extrusionOk="0">
                        <a:moveTo>
                          <a:pt x="0" y="200"/>
                        </a:moveTo>
                        <a:cubicBezTo>
                          <a:pt x="7342" y="21600"/>
                          <a:pt x="14542" y="21533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2BAE5C"/>
                    </a:solidFill>
                    <a:prstDash val="solid"/>
                    <a:miter lim="400000"/>
                  </a:ln>
                  <a:effectLst/>
                </p:spPr>
                <p:txBody>
                  <a:bodyPr/>
                  <a:lstStyle/>
                  <a:p>
                    <a:pPr algn="ctr" defTabSz="1381806" eaLnBrk="1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sz="1360" kern="0">
                      <a:solidFill>
                        <a:srgbClr val="5E5E5E"/>
                      </a:solidFill>
                      <a:latin typeface="Helvetica Neue"/>
                      <a:sym typeface="Helvetica Neue"/>
                    </a:endParaRPr>
                  </a:p>
                </p:txBody>
              </p:sp>
            </p:grpSp>
          </p:grpSp>
        </p:grpSp>
        <p:grpSp>
          <p:nvGrpSpPr>
            <p:cNvPr id="29" name="Group">
              <a:extLst>
                <a:ext uri="{FF2B5EF4-FFF2-40B4-BE49-F238E27FC236}">
                  <a16:creationId xmlns:a16="http://schemas.microsoft.com/office/drawing/2014/main" id="{EDFBAD98-FEDA-4BAC-8AFD-E21AE4E4959F}"/>
                </a:ext>
              </a:extLst>
            </p:cNvPr>
            <p:cNvGrpSpPr/>
            <p:nvPr/>
          </p:nvGrpSpPr>
          <p:grpSpPr>
            <a:xfrm>
              <a:off x="507777" y="210830"/>
              <a:ext cx="343588" cy="348601"/>
              <a:chOff x="0" y="0"/>
              <a:chExt cx="343586" cy="348600"/>
            </a:xfrm>
          </p:grpSpPr>
          <p:sp>
            <p:nvSpPr>
              <p:cNvPr id="372" name="Circle">
                <a:extLst>
                  <a:ext uri="{FF2B5EF4-FFF2-40B4-BE49-F238E27FC236}">
                    <a16:creationId xmlns:a16="http://schemas.microsoft.com/office/drawing/2014/main" id="{DD888961-84BD-4238-93B7-36BB8A31F5B2}"/>
                  </a:ext>
                </a:extLst>
              </p:cNvPr>
              <p:cNvSpPr/>
              <p:nvPr/>
            </p:nvSpPr>
            <p:spPr>
              <a:xfrm>
                <a:off x="2448" y="0"/>
                <a:ext cx="341138" cy="348600"/>
              </a:xfrm>
              <a:prstGeom prst="ellipse">
                <a:avLst/>
              </a:pr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73" name="Circle">
                <a:extLst>
                  <a:ext uri="{FF2B5EF4-FFF2-40B4-BE49-F238E27FC236}">
                    <a16:creationId xmlns:a16="http://schemas.microsoft.com/office/drawing/2014/main" id="{C74AF822-99BF-460D-B4B9-DEC9FB652465}"/>
                  </a:ext>
                </a:extLst>
              </p:cNvPr>
              <p:cNvSpPr/>
              <p:nvPr/>
            </p:nvSpPr>
            <p:spPr>
              <a:xfrm>
                <a:off x="138889" y="73043"/>
                <a:ext cx="68256" cy="66276"/>
              </a:xfrm>
              <a:prstGeom prst="ellipse">
                <a:avLst/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74" name="Circle">
                <a:extLst>
                  <a:ext uri="{FF2B5EF4-FFF2-40B4-BE49-F238E27FC236}">
                    <a16:creationId xmlns:a16="http://schemas.microsoft.com/office/drawing/2014/main" id="{662C43E1-C459-43D8-A07A-4EEDF43C32B2}"/>
                  </a:ext>
                </a:extLst>
              </p:cNvPr>
              <p:cNvSpPr/>
              <p:nvPr/>
            </p:nvSpPr>
            <p:spPr>
              <a:xfrm>
                <a:off x="138889" y="192292"/>
                <a:ext cx="68256" cy="66276"/>
              </a:xfrm>
              <a:prstGeom prst="ellipse">
                <a:avLst/>
              </a:prstGeom>
              <a:solidFill>
                <a:schemeClr val="accent1">
                  <a:lumOff val="-13575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000000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75" name="Connection Line">
                <a:extLst>
                  <a:ext uri="{FF2B5EF4-FFF2-40B4-BE49-F238E27FC236}">
                    <a16:creationId xmlns:a16="http://schemas.microsoft.com/office/drawing/2014/main" id="{E502306A-1561-44E0-BD1F-0EB673F9CC8C}"/>
                  </a:ext>
                </a:extLst>
              </p:cNvPr>
              <p:cNvSpPr/>
              <p:nvPr/>
            </p:nvSpPr>
            <p:spPr>
              <a:xfrm>
                <a:off x="206762" y="8700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76" name="Connection Line">
                <a:extLst>
                  <a:ext uri="{FF2B5EF4-FFF2-40B4-BE49-F238E27FC236}">
                    <a16:creationId xmlns:a16="http://schemas.microsoft.com/office/drawing/2014/main" id="{AC77C6F4-62EE-414E-9097-B555BAB8CE0E}"/>
                  </a:ext>
                </a:extLst>
              </p:cNvPr>
              <p:cNvSpPr/>
              <p:nvPr/>
            </p:nvSpPr>
            <p:spPr>
              <a:xfrm>
                <a:off x="213392" y="7784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77" name="Connection Line">
                <a:extLst>
                  <a:ext uri="{FF2B5EF4-FFF2-40B4-BE49-F238E27FC236}">
                    <a16:creationId xmlns:a16="http://schemas.microsoft.com/office/drawing/2014/main" id="{F9E455AA-1160-48DB-AD7D-BCC52BAAD774}"/>
                  </a:ext>
                </a:extLst>
              </p:cNvPr>
              <p:cNvSpPr/>
              <p:nvPr/>
            </p:nvSpPr>
            <p:spPr>
              <a:xfrm>
                <a:off x="216408" y="68827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78" name="Connection Line">
                <a:extLst>
                  <a:ext uri="{FF2B5EF4-FFF2-40B4-BE49-F238E27FC236}">
                    <a16:creationId xmlns:a16="http://schemas.microsoft.com/office/drawing/2014/main" id="{2C869F0D-821D-41FC-BE88-B59E859CB448}"/>
                  </a:ext>
                </a:extLst>
              </p:cNvPr>
              <p:cNvSpPr/>
              <p:nvPr/>
            </p:nvSpPr>
            <p:spPr>
              <a:xfrm>
                <a:off x="223037" y="59667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79" name="Connection Line">
                <a:extLst>
                  <a:ext uri="{FF2B5EF4-FFF2-40B4-BE49-F238E27FC236}">
                    <a16:creationId xmlns:a16="http://schemas.microsoft.com/office/drawing/2014/main" id="{7D5F2C80-0008-40E7-B88A-DC425EAAACB5}"/>
                  </a:ext>
                </a:extLst>
              </p:cNvPr>
              <p:cNvSpPr/>
              <p:nvPr/>
            </p:nvSpPr>
            <p:spPr>
              <a:xfrm>
                <a:off x="226021" y="50711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0" name="Connection Line">
                <a:extLst>
                  <a:ext uri="{FF2B5EF4-FFF2-40B4-BE49-F238E27FC236}">
                    <a16:creationId xmlns:a16="http://schemas.microsoft.com/office/drawing/2014/main" id="{984403DA-A4FD-4E84-B736-936338592FAC}"/>
                  </a:ext>
                </a:extLst>
              </p:cNvPr>
              <p:cNvSpPr/>
              <p:nvPr/>
            </p:nvSpPr>
            <p:spPr>
              <a:xfrm>
                <a:off x="232650" y="41551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1" name="Connection Line">
                <a:extLst>
                  <a:ext uri="{FF2B5EF4-FFF2-40B4-BE49-F238E27FC236}">
                    <a16:creationId xmlns:a16="http://schemas.microsoft.com/office/drawing/2014/main" id="{3909FCD5-8EC8-4AE1-BEFF-5035F49905EC}"/>
                  </a:ext>
                </a:extLst>
              </p:cNvPr>
              <p:cNvSpPr/>
              <p:nvPr/>
            </p:nvSpPr>
            <p:spPr>
              <a:xfrm>
                <a:off x="235666" y="3253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2" name="Connection Line">
                <a:extLst>
                  <a:ext uri="{FF2B5EF4-FFF2-40B4-BE49-F238E27FC236}">
                    <a16:creationId xmlns:a16="http://schemas.microsoft.com/office/drawing/2014/main" id="{AC13C756-31BD-40AB-8336-9754C8AE6657}"/>
                  </a:ext>
                </a:extLst>
              </p:cNvPr>
              <p:cNvSpPr/>
              <p:nvPr/>
            </p:nvSpPr>
            <p:spPr>
              <a:xfrm>
                <a:off x="242296" y="2337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3" name="Connection Line">
                <a:extLst>
                  <a:ext uri="{FF2B5EF4-FFF2-40B4-BE49-F238E27FC236}">
                    <a16:creationId xmlns:a16="http://schemas.microsoft.com/office/drawing/2014/main" id="{7A0DDB06-CF81-4CD1-9C0D-651FB07FC0EF}"/>
                  </a:ext>
                </a:extLst>
              </p:cNvPr>
              <p:cNvSpPr/>
              <p:nvPr/>
            </p:nvSpPr>
            <p:spPr>
              <a:xfrm>
                <a:off x="169243" y="184499"/>
                <a:ext cx="2830" cy="6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4" name="Connection Line">
                <a:extLst>
                  <a:ext uri="{FF2B5EF4-FFF2-40B4-BE49-F238E27FC236}">
                    <a16:creationId xmlns:a16="http://schemas.microsoft.com/office/drawing/2014/main" id="{2BDF7CCF-FAD2-4874-9E4F-A7B59299C892}"/>
                  </a:ext>
                </a:extLst>
              </p:cNvPr>
              <p:cNvSpPr/>
              <p:nvPr/>
            </p:nvSpPr>
            <p:spPr>
              <a:xfrm>
                <a:off x="172056" y="178245"/>
                <a:ext cx="2808" cy="6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5" name="Connection Line">
                <a:extLst>
                  <a:ext uri="{FF2B5EF4-FFF2-40B4-BE49-F238E27FC236}">
                    <a16:creationId xmlns:a16="http://schemas.microsoft.com/office/drawing/2014/main" id="{618AEB87-0166-48F4-AC3C-87E50818988B}"/>
                  </a:ext>
                </a:extLst>
              </p:cNvPr>
              <p:cNvSpPr/>
              <p:nvPr/>
            </p:nvSpPr>
            <p:spPr>
              <a:xfrm>
                <a:off x="169886" y="172042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6" name="Connection Line">
                <a:extLst>
                  <a:ext uri="{FF2B5EF4-FFF2-40B4-BE49-F238E27FC236}">
                    <a16:creationId xmlns:a16="http://schemas.microsoft.com/office/drawing/2014/main" id="{BC2E247C-5018-4105-AE6A-0CE75306EF47}"/>
                  </a:ext>
                </a:extLst>
              </p:cNvPr>
              <p:cNvSpPr/>
              <p:nvPr/>
            </p:nvSpPr>
            <p:spPr>
              <a:xfrm>
                <a:off x="172699" y="165787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7" name="Connection Line">
                <a:extLst>
                  <a:ext uri="{FF2B5EF4-FFF2-40B4-BE49-F238E27FC236}">
                    <a16:creationId xmlns:a16="http://schemas.microsoft.com/office/drawing/2014/main" id="{86CBCFF3-9265-4447-97AE-E66FEA8477E2}"/>
                  </a:ext>
                </a:extLst>
              </p:cNvPr>
              <p:cNvSpPr/>
              <p:nvPr/>
            </p:nvSpPr>
            <p:spPr>
              <a:xfrm>
                <a:off x="170526" y="159626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8" name="Connection Line">
                <a:extLst>
                  <a:ext uri="{FF2B5EF4-FFF2-40B4-BE49-F238E27FC236}">
                    <a16:creationId xmlns:a16="http://schemas.microsoft.com/office/drawing/2014/main" id="{1DF37FD0-9D36-4724-88C6-772335CB9B3D}"/>
                  </a:ext>
                </a:extLst>
              </p:cNvPr>
              <p:cNvSpPr/>
              <p:nvPr/>
            </p:nvSpPr>
            <p:spPr>
              <a:xfrm>
                <a:off x="173339" y="153371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89" name="Connection Line">
                <a:extLst>
                  <a:ext uri="{FF2B5EF4-FFF2-40B4-BE49-F238E27FC236}">
                    <a16:creationId xmlns:a16="http://schemas.microsoft.com/office/drawing/2014/main" id="{EF1F2302-FD4D-4AEE-9063-273536E4967F}"/>
                  </a:ext>
                </a:extLst>
              </p:cNvPr>
              <p:cNvSpPr/>
              <p:nvPr/>
            </p:nvSpPr>
            <p:spPr>
              <a:xfrm>
                <a:off x="171169" y="147168"/>
                <a:ext cx="2829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0" name="Connection Line">
                <a:extLst>
                  <a:ext uri="{FF2B5EF4-FFF2-40B4-BE49-F238E27FC236}">
                    <a16:creationId xmlns:a16="http://schemas.microsoft.com/office/drawing/2014/main" id="{7F9AEE3F-69A4-4326-B1E6-20A5E389AAFF}"/>
                  </a:ext>
                </a:extLst>
              </p:cNvPr>
              <p:cNvSpPr/>
              <p:nvPr/>
            </p:nvSpPr>
            <p:spPr>
              <a:xfrm>
                <a:off x="173982" y="140913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1" name="Connection Line">
                <a:extLst>
                  <a:ext uri="{FF2B5EF4-FFF2-40B4-BE49-F238E27FC236}">
                    <a16:creationId xmlns:a16="http://schemas.microsoft.com/office/drawing/2014/main" id="{9B6FDE5C-ED67-4CBA-8812-4F5F5F921267}"/>
                  </a:ext>
                </a:extLst>
              </p:cNvPr>
              <p:cNvSpPr/>
              <p:nvPr/>
            </p:nvSpPr>
            <p:spPr>
              <a:xfrm>
                <a:off x="3780" y="17494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2" name="Connection Line">
                <a:extLst>
                  <a:ext uri="{FF2B5EF4-FFF2-40B4-BE49-F238E27FC236}">
                    <a16:creationId xmlns:a16="http://schemas.microsoft.com/office/drawing/2014/main" id="{FBF6BBDE-D67E-4FA2-A5AA-40823F8E040E}"/>
                  </a:ext>
                </a:extLst>
              </p:cNvPr>
              <p:cNvSpPr/>
              <p:nvPr/>
            </p:nvSpPr>
            <p:spPr>
              <a:xfrm>
                <a:off x="21529" y="17088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3" name="Connection Line">
                <a:extLst>
                  <a:ext uri="{FF2B5EF4-FFF2-40B4-BE49-F238E27FC236}">
                    <a16:creationId xmlns:a16="http://schemas.microsoft.com/office/drawing/2014/main" id="{4D887FEF-56E2-496A-8B89-8C1B13638598}"/>
                  </a:ext>
                </a:extLst>
              </p:cNvPr>
              <p:cNvSpPr/>
              <p:nvPr/>
            </p:nvSpPr>
            <p:spPr>
              <a:xfrm>
                <a:off x="39399" y="15903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4" name="Connection Line">
                <a:extLst>
                  <a:ext uri="{FF2B5EF4-FFF2-40B4-BE49-F238E27FC236}">
                    <a16:creationId xmlns:a16="http://schemas.microsoft.com/office/drawing/2014/main" id="{A4CB7264-16DB-4370-A35B-FEDC88F430A9}"/>
                  </a:ext>
                </a:extLst>
              </p:cNvPr>
              <p:cNvSpPr/>
              <p:nvPr/>
            </p:nvSpPr>
            <p:spPr>
              <a:xfrm>
                <a:off x="57148" y="154982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5" name="Connection Line">
                <a:extLst>
                  <a:ext uri="{FF2B5EF4-FFF2-40B4-BE49-F238E27FC236}">
                    <a16:creationId xmlns:a16="http://schemas.microsoft.com/office/drawing/2014/main" id="{2BBFDC33-8116-4A0B-8C64-CA8BA429B8E8}"/>
                  </a:ext>
                </a:extLst>
              </p:cNvPr>
              <p:cNvSpPr/>
              <p:nvPr/>
            </p:nvSpPr>
            <p:spPr>
              <a:xfrm>
                <a:off x="74898" y="14318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6" name="Connection Line">
                <a:extLst>
                  <a:ext uri="{FF2B5EF4-FFF2-40B4-BE49-F238E27FC236}">
                    <a16:creationId xmlns:a16="http://schemas.microsoft.com/office/drawing/2014/main" id="{DADCD2D1-27EF-4173-AEF8-61A57CA5B152}"/>
                  </a:ext>
                </a:extLst>
              </p:cNvPr>
              <p:cNvSpPr/>
              <p:nvPr/>
            </p:nvSpPr>
            <p:spPr>
              <a:xfrm>
                <a:off x="92647" y="139132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7" name="Connection Line">
                <a:extLst>
                  <a:ext uri="{FF2B5EF4-FFF2-40B4-BE49-F238E27FC236}">
                    <a16:creationId xmlns:a16="http://schemas.microsoft.com/office/drawing/2014/main" id="{4B90B170-E355-4E7F-AA4A-DDDB59BF8E1D}"/>
                  </a:ext>
                </a:extLst>
              </p:cNvPr>
              <p:cNvSpPr/>
              <p:nvPr/>
            </p:nvSpPr>
            <p:spPr>
              <a:xfrm>
                <a:off x="110517" y="127284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8" name="Connection Line">
                <a:extLst>
                  <a:ext uri="{FF2B5EF4-FFF2-40B4-BE49-F238E27FC236}">
                    <a16:creationId xmlns:a16="http://schemas.microsoft.com/office/drawing/2014/main" id="{4694E63C-5316-46C7-A8E7-87C248C8DD5E}"/>
                  </a:ext>
                </a:extLst>
              </p:cNvPr>
              <p:cNvSpPr/>
              <p:nvPr/>
            </p:nvSpPr>
            <p:spPr>
              <a:xfrm>
                <a:off x="128266" y="123228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99" name="Connection Line">
                <a:extLst>
                  <a:ext uri="{FF2B5EF4-FFF2-40B4-BE49-F238E27FC236}">
                    <a16:creationId xmlns:a16="http://schemas.microsoft.com/office/drawing/2014/main" id="{43D650A6-A576-4FB5-8491-31ED71ACE363}"/>
                  </a:ext>
                </a:extLst>
              </p:cNvPr>
              <p:cNvSpPr/>
              <p:nvPr/>
            </p:nvSpPr>
            <p:spPr>
              <a:xfrm>
                <a:off x="0" y="191942"/>
                <a:ext cx="18685" cy="10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0" name="Connection Line">
                <a:extLst>
                  <a:ext uri="{FF2B5EF4-FFF2-40B4-BE49-F238E27FC236}">
                    <a16:creationId xmlns:a16="http://schemas.microsoft.com/office/drawing/2014/main" id="{3B40AB43-96AF-4B64-93CC-1443017BA818}"/>
                  </a:ext>
                </a:extLst>
              </p:cNvPr>
              <p:cNvSpPr/>
              <p:nvPr/>
            </p:nvSpPr>
            <p:spPr>
              <a:xfrm>
                <a:off x="18685" y="202259"/>
                <a:ext cx="18874" cy="10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1" name="Connection Line">
                <a:extLst>
                  <a:ext uri="{FF2B5EF4-FFF2-40B4-BE49-F238E27FC236}">
                    <a16:creationId xmlns:a16="http://schemas.microsoft.com/office/drawing/2014/main" id="{F6D28128-5225-48A5-B847-BA3D35356993}"/>
                  </a:ext>
                </a:extLst>
              </p:cNvPr>
              <p:cNvSpPr/>
              <p:nvPr/>
            </p:nvSpPr>
            <p:spPr>
              <a:xfrm>
                <a:off x="37508" y="202654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2" name="Connection Line">
                <a:extLst>
                  <a:ext uri="{FF2B5EF4-FFF2-40B4-BE49-F238E27FC236}">
                    <a16:creationId xmlns:a16="http://schemas.microsoft.com/office/drawing/2014/main" id="{B61C5492-B95C-45D1-8C58-1904FC4D0F63}"/>
                  </a:ext>
                </a:extLst>
              </p:cNvPr>
              <p:cNvSpPr/>
              <p:nvPr/>
            </p:nvSpPr>
            <p:spPr>
              <a:xfrm>
                <a:off x="56194" y="212972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3" name="Connection Line">
                <a:extLst>
                  <a:ext uri="{FF2B5EF4-FFF2-40B4-BE49-F238E27FC236}">
                    <a16:creationId xmlns:a16="http://schemas.microsoft.com/office/drawing/2014/main" id="{AB055073-85E1-4A02-BEB3-790E99F72C58}"/>
                  </a:ext>
                </a:extLst>
              </p:cNvPr>
              <p:cNvSpPr/>
              <p:nvPr/>
            </p:nvSpPr>
            <p:spPr>
              <a:xfrm>
                <a:off x="74890" y="213330"/>
                <a:ext cx="18686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4" name="Connection Line">
                <a:extLst>
                  <a:ext uri="{FF2B5EF4-FFF2-40B4-BE49-F238E27FC236}">
                    <a16:creationId xmlns:a16="http://schemas.microsoft.com/office/drawing/2014/main" id="{A5A9EC99-2690-40D7-80AF-441B6A1D3E6C}"/>
                  </a:ext>
                </a:extLst>
              </p:cNvPr>
              <p:cNvSpPr/>
              <p:nvPr/>
            </p:nvSpPr>
            <p:spPr>
              <a:xfrm>
                <a:off x="93576" y="223648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5" name="Connection Line">
                <a:extLst>
                  <a:ext uri="{FF2B5EF4-FFF2-40B4-BE49-F238E27FC236}">
                    <a16:creationId xmlns:a16="http://schemas.microsoft.com/office/drawing/2014/main" id="{144D10D3-8E84-49A4-B300-4F98BB1C3A4E}"/>
                  </a:ext>
                </a:extLst>
              </p:cNvPr>
              <p:cNvSpPr/>
              <p:nvPr/>
            </p:nvSpPr>
            <p:spPr>
              <a:xfrm>
                <a:off x="112399" y="224043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6" name="Connection Line">
                <a:extLst>
                  <a:ext uri="{FF2B5EF4-FFF2-40B4-BE49-F238E27FC236}">
                    <a16:creationId xmlns:a16="http://schemas.microsoft.com/office/drawing/2014/main" id="{A072564C-A4E0-4CEF-AFD0-CE8855C39427}"/>
                  </a:ext>
                </a:extLst>
              </p:cNvPr>
              <p:cNvSpPr/>
              <p:nvPr/>
            </p:nvSpPr>
            <p:spPr>
              <a:xfrm>
                <a:off x="131085" y="234361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7" name="Connection Line">
                <a:extLst>
                  <a:ext uri="{FF2B5EF4-FFF2-40B4-BE49-F238E27FC236}">
                    <a16:creationId xmlns:a16="http://schemas.microsoft.com/office/drawing/2014/main" id="{DA9D1182-4078-4C98-83F3-E090C1DAF85E}"/>
                  </a:ext>
                </a:extLst>
              </p:cNvPr>
              <p:cNvSpPr/>
              <p:nvPr/>
            </p:nvSpPr>
            <p:spPr>
              <a:xfrm>
                <a:off x="141806" y="76061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8" name="Connection Line">
                <a:extLst>
                  <a:ext uri="{FF2B5EF4-FFF2-40B4-BE49-F238E27FC236}">
                    <a16:creationId xmlns:a16="http://schemas.microsoft.com/office/drawing/2014/main" id="{455BE277-28A8-4C33-8342-72F070AE7A57}"/>
                  </a:ext>
                </a:extLst>
              </p:cNvPr>
              <p:cNvSpPr/>
              <p:nvPr/>
            </p:nvSpPr>
            <p:spPr>
              <a:xfrm>
                <a:off x="131439" y="6854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09" name="Connection Line">
                <a:extLst>
                  <a:ext uri="{FF2B5EF4-FFF2-40B4-BE49-F238E27FC236}">
                    <a16:creationId xmlns:a16="http://schemas.microsoft.com/office/drawing/2014/main" id="{63B8AD3A-AE8E-4737-8AF2-DD0A73B63923}"/>
                  </a:ext>
                </a:extLst>
              </p:cNvPr>
              <p:cNvSpPr/>
              <p:nvPr/>
            </p:nvSpPr>
            <p:spPr>
              <a:xfrm>
                <a:off x="121235" y="65146"/>
                <a:ext cx="10242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0" name="Connection Line">
                <a:extLst>
                  <a:ext uri="{FF2B5EF4-FFF2-40B4-BE49-F238E27FC236}">
                    <a16:creationId xmlns:a16="http://schemas.microsoft.com/office/drawing/2014/main" id="{9A7F6962-2A71-4B76-9997-38861CC77973}"/>
                  </a:ext>
                </a:extLst>
              </p:cNvPr>
              <p:cNvSpPr/>
              <p:nvPr/>
            </p:nvSpPr>
            <p:spPr>
              <a:xfrm>
                <a:off x="110868" y="57629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1" name="Connection Line">
                <a:extLst>
                  <a:ext uri="{FF2B5EF4-FFF2-40B4-BE49-F238E27FC236}">
                    <a16:creationId xmlns:a16="http://schemas.microsoft.com/office/drawing/2014/main" id="{057EEA4D-A488-4EF6-AEDA-6EF72260AB55}"/>
                  </a:ext>
                </a:extLst>
              </p:cNvPr>
              <p:cNvSpPr/>
              <p:nvPr/>
            </p:nvSpPr>
            <p:spPr>
              <a:xfrm>
                <a:off x="100733" y="54266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2" name="Connection Line">
                <a:extLst>
                  <a:ext uri="{FF2B5EF4-FFF2-40B4-BE49-F238E27FC236}">
                    <a16:creationId xmlns:a16="http://schemas.microsoft.com/office/drawing/2014/main" id="{96A0116B-049E-44C3-983A-6CDE9AF5CBAC}"/>
                  </a:ext>
                </a:extLst>
              </p:cNvPr>
              <p:cNvSpPr/>
              <p:nvPr/>
            </p:nvSpPr>
            <p:spPr>
              <a:xfrm>
                <a:off x="90366" y="46749"/>
                <a:ext cx="10362" cy="7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3" name="Connection Line">
                <a:extLst>
                  <a:ext uri="{FF2B5EF4-FFF2-40B4-BE49-F238E27FC236}">
                    <a16:creationId xmlns:a16="http://schemas.microsoft.com/office/drawing/2014/main" id="{22C60738-EEF7-44CB-980B-D82432DC5CC8}"/>
                  </a:ext>
                </a:extLst>
              </p:cNvPr>
              <p:cNvSpPr/>
              <p:nvPr/>
            </p:nvSpPr>
            <p:spPr>
              <a:xfrm>
                <a:off x="80162" y="43351"/>
                <a:ext cx="10243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4" name="Connection Line">
                <a:extLst>
                  <a:ext uri="{FF2B5EF4-FFF2-40B4-BE49-F238E27FC236}">
                    <a16:creationId xmlns:a16="http://schemas.microsoft.com/office/drawing/2014/main" id="{4C64FCF8-1F30-444A-87EA-797FAD21B010}"/>
                  </a:ext>
                </a:extLst>
              </p:cNvPr>
              <p:cNvSpPr/>
              <p:nvPr/>
            </p:nvSpPr>
            <p:spPr>
              <a:xfrm>
                <a:off x="69795" y="3583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5" name="Connection Line">
                <a:extLst>
                  <a:ext uri="{FF2B5EF4-FFF2-40B4-BE49-F238E27FC236}">
                    <a16:creationId xmlns:a16="http://schemas.microsoft.com/office/drawing/2014/main" id="{C4220AEE-6CCD-4E69-A116-6E2ED0597410}"/>
                  </a:ext>
                </a:extLst>
              </p:cNvPr>
              <p:cNvSpPr/>
              <p:nvPr/>
            </p:nvSpPr>
            <p:spPr>
              <a:xfrm>
                <a:off x="111285" y="326554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6" name="Connection Line">
                <a:extLst>
                  <a:ext uri="{FF2B5EF4-FFF2-40B4-BE49-F238E27FC236}">
                    <a16:creationId xmlns:a16="http://schemas.microsoft.com/office/drawing/2014/main" id="{A18BAEA1-12CD-4ADC-8F52-A39FD60AFFE7}"/>
                  </a:ext>
                </a:extLst>
              </p:cNvPr>
              <p:cNvSpPr/>
              <p:nvPr/>
            </p:nvSpPr>
            <p:spPr>
              <a:xfrm>
                <a:off x="119426" y="315306"/>
                <a:ext cx="8191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7" name="Connection Line">
                <a:extLst>
                  <a:ext uri="{FF2B5EF4-FFF2-40B4-BE49-F238E27FC236}">
                    <a16:creationId xmlns:a16="http://schemas.microsoft.com/office/drawing/2014/main" id="{D483533E-AC28-4669-966E-799EA0D7B1A6}"/>
                  </a:ext>
                </a:extLst>
              </p:cNvPr>
              <p:cNvSpPr/>
              <p:nvPr/>
            </p:nvSpPr>
            <p:spPr>
              <a:xfrm>
                <a:off x="123130" y="304233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8" name="Connection Line">
                <a:extLst>
                  <a:ext uri="{FF2B5EF4-FFF2-40B4-BE49-F238E27FC236}">
                    <a16:creationId xmlns:a16="http://schemas.microsoft.com/office/drawing/2014/main" id="{CC6BA3FC-F528-4EB5-8348-9286FB26D2EA}"/>
                  </a:ext>
                </a:extLst>
              </p:cNvPr>
              <p:cNvSpPr/>
              <p:nvPr/>
            </p:nvSpPr>
            <p:spPr>
              <a:xfrm>
                <a:off x="131271" y="292984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9" name="Connection Line">
                <a:extLst>
                  <a:ext uri="{FF2B5EF4-FFF2-40B4-BE49-F238E27FC236}">
                    <a16:creationId xmlns:a16="http://schemas.microsoft.com/office/drawing/2014/main" id="{EF3AF737-7A9D-447D-B64E-2AC1A5A88E7A}"/>
                  </a:ext>
                </a:extLst>
              </p:cNvPr>
              <p:cNvSpPr/>
              <p:nvPr/>
            </p:nvSpPr>
            <p:spPr>
              <a:xfrm>
                <a:off x="134935" y="281987"/>
                <a:ext cx="8174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0" name="Connection Line">
                <a:extLst>
                  <a:ext uri="{FF2B5EF4-FFF2-40B4-BE49-F238E27FC236}">
                    <a16:creationId xmlns:a16="http://schemas.microsoft.com/office/drawing/2014/main" id="{93F6CC65-3BF6-4FDA-A334-08E692D7D14D}"/>
                  </a:ext>
                </a:extLst>
              </p:cNvPr>
              <p:cNvSpPr/>
              <p:nvPr/>
            </p:nvSpPr>
            <p:spPr>
              <a:xfrm>
                <a:off x="143076" y="270739"/>
                <a:ext cx="8190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1" name="Connection Line">
                <a:extLst>
                  <a:ext uri="{FF2B5EF4-FFF2-40B4-BE49-F238E27FC236}">
                    <a16:creationId xmlns:a16="http://schemas.microsoft.com/office/drawing/2014/main" id="{25D812B5-05F3-4EE1-91BD-C9C4FB6236EC}"/>
                  </a:ext>
                </a:extLst>
              </p:cNvPr>
              <p:cNvSpPr/>
              <p:nvPr/>
            </p:nvSpPr>
            <p:spPr>
              <a:xfrm>
                <a:off x="146779" y="259666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2" name="Connection Line">
                <a:extLst>
                  <a:ext uri="{FF2B5EF4-FFF2-40B4-BE49-F238E27FC236}">
                    <a16:creationId xmlns:a16="http://schemas.microsoft.com/office/drawing/2014/main" id="{53239A48-F5B6-4DE9-93CC-A1598F6C950B}"/>
                  </a:ext>
                </a:extLst>
              </p:cNvPr>
              <p:cNvSpPr/>
              <p:nvPr/>
            </p:nvSpPr>
            <p:spPr>
              <a:xfrm>
                <a:off x="154920" y="248417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3" name="Connection Line">
                <a:extLst>
                  <a:ext uri="{FF2B5EF4-FFF2-40B4-BE49-F238E27FC236}">
                    <a16:creationId xmlns:a16="http://schemas.microsoft.com/office/drawing/2014/main" id="{9209B8A9-376C-4E88-BD1A-CE4A5B17587A}"/>
                  </a:ext>
                </a:extLst>
              </p:cNvPr>
              <p:cNvSpPr/>
              <p:nvPr/>
            </p:nvSpPr>
            <p:spPr>
              <a:xfrm>
                <a:off x="195710" y="194156"/>
                <a:ext cx="17780" cy="11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4" name="Connection Line">
                <a:extLst>
                  <a:ext uri="{FF2B5EF4-FFF2-40B4-BE49-F238E27FC236}">
                    <a16:creationId xmlns:a16="http://schemas.microsoft.com/office/drawing/2014/main" id="{C070823B-DE38-4581-A168-64D4AB39F335}"/>
                  </a:ext>
                </a:extLst>
              </p:cNvPr>
              <p:cNvSpPr/>
              <p:nvPr/>
            </p:nvSpPr>
            <p:spPr>
              <a:xfrm>
                <a:off x="213459" y="190100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5" name="Connection Line">
                <a:extLst>
                  <a:ext uri="{FF2B5EF4-FFF2-40B4-BE49-F238E27FC236}">
                    <a16:creationId xmlns:a16="http://schemas.microsoft.com/office/drawing/2014/main" id="{BC381B0F-14A8-4BCE-858A-F3657DA1FB5D}"/>
                  </a:ext>
                </a:extLst>
              </p:cNvPr>
              <p:cNvSpPr/>
              <p:nvPr/>
            </p:nvSpPr>
            <p:spPr>
              <a:xfrm>
                <a:off x="231329" y="17825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6" name="Connection Line">
                <a:extLst>
                  <a:ext uri="{FF2B5EF4-FFF2-40B4-BE49-F238E27FC236}">
                    <a16:creationId xmlns:a16="http://schemas.microsoft.com/office/drawing/2014/main" id="{48ECD596-788E-4645-86D3-F3657A94AA6A}"/>
                  </a:ext>
                </a:extLst>
              </p:cNvPr>
              <p:cNvSpPr/>
              <p:nvPr/>
            </p:nvSpPr>
            <p:spPr>
              <a:xfrm>
                <a:off x="249078" y="17419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7" name="Connection Line">
                <a:extLst>
                  <a:ext uri="{FF2B5EF4-FFF2-40B4-BE49-F238E27FC236}">
                    <a16:creationId xmlns:a16="http://schemas.microsoft.com/office/drawing/2014/main" id="{F1AD0687-FD38-44CD-AB15-37184E5E88ED}"/>
                  </a:ext>
                </a:extLst>
              </p:cNvPr>
              <p:cNvSpPr/>
              <p:nvPr/>
            </p:nvSpPr>
            <p:spPr>
              <a:xfrm>
                <a:off x="266828" y="162401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8" name="Connection Line">
                <a:extLst>
                  <a:ext uri="{FF2B5EF4-FFF2-40B4-BE49-F238E27FC236}">
                    <a16:creationId xmlns:a16="http://schemas.microsoft.com/office/drawing/2014/main" id="{AF6AB010-D59E-4CB9-9104-37FB6DC9F3D4}"/>
                  </a:ext>
                </a:extLst>
              </p:cNvPr>
              <p:cNvSpPr/>
              <p:nvPr/>
            </p:nvSpPr>
            <p:spPr>
              <a:xfrm>
                <a:off x="284577" y="158345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9" name="Connection Line">
                <a:extLst>
                  <a:ext uri="{FF2B5EF4-FFF2-40B4-BE49-F238E27FC236}">
                    <a16:creationId xmlns:a16="http://schemas.microsoft.com/office/drawing/2014/main" id="{C816C18E-0791-4910-A761-F1F086B40DBA}"/>
                  </a:ext>
                </a:extLst>
              </p:cNvPr>
              <p:cNvSpPr/>
              <p:nvPr/>
            </p:nvSpPr>
            <p:spPr>
              <a:xfrm>
                <a:off x="302447" y="146497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0" name="Connection Line">
                <a:extLst>
                  <a:ext uri="{FF2B5EF4-FFF2-40B4-BE49-F238E27FC236}">
                    <a16:creationId xmlns:a16="http://schemas.microsoft.com/office/drawing/2014/main" id="{6036DDDF-B45F-479F-8E68-49BF0E398125}"/>
                  </a:ext>
                </a:extLst>
              </p:cNvPr>
              <p:cNvSpPr/>
              <p:nvPr/>
            </p:nvSpPr>
            <p:spPr>
              <a:xfrm>
                <a:off x="320196" y="142441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1" name="Connection Line">
                <a:extLst>
                  <a:ext uri="{FF2B5EF4-FFF2-40B4-BE49-F238E27FC236}">
                    <a16:creationId xmlns:a16="http://schemas.microsoft.com/office/drawing/2014/main" id="{57CF93AA-A2FF-4CBE-84BA-29D0EB0624BA}"/>
                  </a:ext>
                </a:extLst>
              </p:cNvPr>
              <p:cNvSpPr/>
              <p:nvPr/>
            </p:nvSpPr>
            <p:spPr>
              <a:xfrm>
                <a:off x="322114" y="231348"/>
                <a:ext cx="8780" cy="7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2" name="Connection Line">
                <a:extLst>
                  <a:ext uri="{FF2B5EF4-FFF2-40B4-BE49-F238E27FC236}">
                    <a16:creationId xmlns:a16="http://schemas.microsoft.com/office/drawing/2014/main" id="{9A774AB5-EBDB-4457-83C5-99878A16132B}"/>
                  </a:ext>
                </a:extLst>
              </p:cNvPr>
              <p:cNvSpPr/>
              <p:nvPr/>
            </p:nvSpPr>
            <p:spPr>
              <a:xfrm>
                <a:off x="313604" y="223548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3" name="Connection Line">
                <a:extLst>
                  <a:ext uri="{FF2B5EF4-FFF2-40B4-BE49-F238E27FC236}">
                    <a16:creationId xmlns:a16="http://schemas.microsoft.com/office/drawing/2014/main" id="{FA2C14E8-1CFC-4123-885C-4DEEAC531778}"/>
                  </a:ext>
                </a:extLst>
              </p:cNvPr>
              <p:cNvSpPr/>
              <p:nvPr/>
            </p:nvSpPr>
            <p:spPr>
              <a:xfrm>
                <a:off x="304866" y="217896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4" name="Connection Line">
                <a:extLst>
                  <a:ext uri="{FF2B5EF4-FFF2-40B4-BE49-F238E27FC236}">
                    <a16:creationId xmlns:a16="http://schemas.microsoft.com/office/drawing/2014/main" id="{F5254FDA-CCE5-4C75-A144-8F56EADA2280}"/>
                  </a:ext>
                </a:extLst>
              </p:cNvPr>
              <p:cNvSpPr/>
              <p:nvPr/>
            </p:nvSpPr>
            <p:spPr>
              <a:xfrm>
                <a:off x="296356" y="210096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5" name="Connection Line">
                <a:extLst>
                  <a:ext uri="{FF2B5EF4-FFF2-40B4-BE49-F238E27FC236}">
                    <a16:creationId xmlns:a16="http://schemas.microsoft.com/office/drawing/2014/main" id="{923EE5D9-E909-4F72-95A0-A9B5E3221B05}"/>
                  </a:ext>
                </a:extLst>
              </p:cNvPr>
              <p:cNvSpPr/>
              <p:nvPr/>
            </p:nvSpPr>
            <p:spPr>
              <a:xfrm>
                <a:off x="287677" y="204489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6" name="Connection Line">
                <a:extLst>
                  <a:ext uri="{FF2B5EF4-FFF2-40B4-BE49-F238E27FC236}">
                    <a16:creationId xmlns:a16="http://schemas.microsoft.com/office/drawing/2014/main" id="{F5041CBF-24B8-4059-8303-F565B6ECC480}"/>
                  </a:ext>
                </a:extLst>
              </p:cNvPr>
              <p:cNvSpPr/>
              <p:nvPr/>
            </p:nvSpPr>
            <p:spPr>
              <a:xfrm>
                <a:off x="279166" y="196689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7" name="Connection Line">
                <a:extLst>
                  <a:ext uri="{FF2B5EF4-FFF2-40B4-BE49-F238E27FC236}">
                    <a16:creationId xmlns:a16="http://schemas.microsoft.com/office/drawing/2014/main" id="{DF1B3A25-B419-42BA-9D01-88729C2AC11D}"/>
                  </a:ext>
                </a:extLst>
              </p:cNvPr>
              <p:cNvSpPr/>
              <p:nvPr/>
            </p:nvSpPr>
            <p:spPr>
              <a:xfrm>
                <a:off x="270429" y="191037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8" name="Connection Line">
                <a:extLst>
                  <a:ext uri="{FF2B5EF4-FFF2-40B4-BE49-F238E27FC236}">
                    <a16:creationId xmlns:a16="http://schemas.microsoft.com/office/drawing/2014/main" id="{D75C32AD-167E-4191-BEEE-7018BA6218B9}"/>
                  </a:ext>
                </a:extLst>
              </p:cNvPr>
              <p:cNvSpPr/>
              <p:nvPr/>
            </p:nvSpPr>
            <p:spPr>
              <a:xfrm>
                <a:off x="261918" y="183237"/>
                <a:ext cx="8851" cy="78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</p:grpSp>
        <p:grpSp>
          <p:nvGrpSpPr>
            <p:cNvPr id="30" name="Group">
              <a:extLst>
                <a:ext uri="{FF2B5EF4-FFF2-40B4-BE49-F238E27FC236}">
                  <a16:creationId xmlns:a16="http://schemas.microsoft.com/office/drawing/2014/main" id="{AC4E2671-99F9-4CD9-9161-041383D5D250}"/>
                </a:ext>
              </a:extLst>
            </p:cNvPr>
            <p:cNvGrpSpPr/>
            <p:nvPr/>
          </p:nvGrpSpPr>
          <p:grpSpPr>
            <a:xfrm>
              <a:off x="0" y="797071"/>
              <a:ext cx="343587" cy="348601"/>
              <a:chOff x="0" y="0"/>
              <a:chExt cx="343586" cy="348600"/>
            </a:xfrm>
          </p:grpSpPr>
          <p:sp>
            <p:nvSpPr>
              <p:cNvPr id="305" name="Circle">
                <a:extLst>
                  <a:ext uri="{FF2B5EF4-FFF2-40B4-BE49-F238E27FC236}">
                    <a16:creationId xmlns:a16="http://schemas.microsoft.com/office/drawing/2014/main" id="{0F313F8A-1F1F-4FE8-9A44-0C9A5E8106CC}"/>
                  </a:ext>
                </a:extLst>
              </p:cNvPr>
              <p:cNvSpPr/>
              <p:nvPr/>
            </p:nvSpPr>
            <p:spPr>
              <a:xfrm>
                <a:off x="2448" y="0"/>
                <a:ext cx="341138" cy="348600"/>
              </a:xfrm>
              <a:prstGeom prst="ellipse">
                <a:avLst/>
              </a:pr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06" name="Circle">
                <a:extLst>
                  <a:ext uri="{FF2B5EF4-FFF2-40B4-BE49-F238E27FC236}">
                    <a16:creationId xmlns:a16="http://schemas.microsoft.com/office/drawing/2014/main" id="{486B28EC-7D52-4D32-90A0-16E442B770C8}"/>
                  </a:ext>
                </a:extLst>
              </p:cNvPr>
              <p:cNvSpPr/>
              <p:nvPr/>
            </p:nvSpPr>
            <p:spPr>
              <a:xfrm>
                <a:off x="138889" y="73043"/>
                <a:ext cx="68256" cy="66276"/>
              </a:xfrm>
              <a:prstGeom prst="ellipse">
                <a:avLst/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07" name="Circle">
                <a:extLst>
                  <a:ext uri="{FF2B5EF4-FFF2-40B4-BE49-F238E27FC236}">
                    <a16:creationId xmlns:a16="http://schemas.microsoft.com/office/drawing/2014/main" id="{6993D3CE-BAA4-40F8-ADDE-7AC3A0F2F7AF}"/>
                  </a:ext>
                </a:extLst>
              </p:cNvPr>
              <p:cNvSpPr/>
              <p:nvPr/>
            </p:nvSpPr>
            <p:spPr>
              <a:xfrm>
                <a:off x="138889" y="192292"/>
                <a:ext cx="68256" cy="66276"/>
              </a:xfrm>
              <a:prstGeom prst="ellipse">
                <a:avLst/>
              </a:prstGeom>
              <a:solidFill>
                <a:schemeClr val="accent1">
                  <a:lumOff val="-13575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000000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08" name="Connection Line">
                <a:extLst>
                  <a:ext uri="{FF2B5EF4-FFF2-40B4-BE49-F238E27FC236}">
                    <a16:creationId xmlns:a16="http://schemas.microsoft.com/office/drawing/2014/main" id="{04654B95-B282-4BA7-9A2A-0DE316A7D361}"/>
                  </a:ext>
                </a:extLst>
              </p:cNvPr>
              <p:cNvSpPr/>
              <p:nvPr/>
            </p:nvSpPr>
            <p:spPr>
              <a:xfrm>
                <a:off x="206762" y="8700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09" name="Connection Line">
                <a:extLst>
                  <a:ext uri="{FF2B5EF4-FFF2-40B4-BE49-F238E27FC236}">
                    <a16:creationId xmlns:a16="http://schemas.microsoft.com/office/drawing/2014/main" id="{5D15DE9F-48DE-4DA1-BE85-F1D9DFBF56B5}"/>
                  </a:ext>
                </a:extLst>
              </p:cNvPr>
              <p:cNvSpPr/>
              <p:nvPr/>
            </p:nvSpPr>
            <p:spPr>
              <a:xfrm>
                <a:off x="213392" y="7784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0" name="Connection Line">
                <a:extLst>
                  <a:ext uri="{FF2B5EF4-FFF2-40B4-BE49-F238E27FC236}">
                    <a16:creationId xmlns:a16="http://schemas.microsoft.com/office/drawing/2014/main" id="{0331E228-350B-47CB-935A-1DC3173C6C2E}"/>
                  </a:ext>
                </a:extLst>
              </p:cNvPr>
              <p:cNvSpPr/>
              <p:nvPr/>
            </p:nvSpPr>
            <p:spPr>
              <a:xfrm>
                <a:off x="216408" y="68827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1" name="Connection Line">
                <a:extLst>
                  <a:ext uri="{FF2B5EF4-FFF2-40B4-BE49-F238E27FC236}">
                    <a16:creationId xmlns:a16="http://schemas.microsoft.com/office/drawing/2014/main" id="{59F3F578-555C-4F03-8205-E27BC0D6FB32}"/>
                  </a:ext>
                </a:extLst>
              </p:cNvPr>
              <p:cNvSpPr/>
              <p:nvPr/>
            </p:nvSpPr>
            <p:spPr>
              <a:xfrm>
                <a:off x="223037" y="59667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2" name="Connection Line">
                <a:extLst>
                  <a:ext uri="{FF2B5EF4-FFF2-40B4-BE49-F238E27FC236}">
                    <a16:creationId xmlns:a16="http://schemas.microsoft.com/office/drawing/2014/main" id="{50C765AA-3987-4F25-8809-40E0CA89231F}"/>
                  </a:ext>
                </a:extLst>
              </p:cNvPr>
              <p:cNvSpPr/>
              <p:nvPr/>
            </p:nvSpPr>
            <p:spPr>
              <a:xfrm>
                <a:off x="226021" y="50711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3" name="Connection Line">
                <a:extLst>
                  <a:ext uri="{FF2B5EF4-FFF2-40B4-BE49-F238E27FC236}">
                    <a16:creationId xmlns:a16="http://schemas.microsoft.com/office/drawing/2014/main" id="{248F04B5-D950-4D5B-BED7-6F79807B39B3}"/>
                  </a:ext>
                </a:extLst>
              </p:cNvPr>
              <p:cNvSpPr/>
              <p:nvPr/>
            </p:nvSpPr>
            <p:spPr>
              <a:xfrm>
                <a:off x="232650" y="41551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4" name="Connection Line">
                <a:extLst>
                  <a:ext uri="{FF2B5EF4-FFF2-40B4-BE49-F238E27FC236}">
                    <a16:creationId xmlns:a16="http://schemas.microsoft.com/office/drawing/2014/main" id="{5B68823B-1B37-4883-A2B4-8718CE1C8CDF}"/>
                  </a:ext>
                </a:extLst>
              </p:cNvPr>
              <p:cNvSpPr/>
              <p:nvPr/>
            </p:nvSpPr>
            <p:spPr>
              <a:xfrm>
                <a:off x="235666" y="3253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5" name="Connection Line">
                <a:extLst>
                  <a:ext uri="{FF2B5EF4-FFF2-40B4-BE49-F238E27FC236}">
                    <a16:creationId xmlns:a16="http://schemas.microsoft.com/office/drawing/2014/main" id="{D6E244EF-C060-4966-A28E-DA861CB69A25}"/>
                  </a:ext>
                </a:extLst>
              </p:cNvPr>
              <p:cNvSpPr/>
              <p:nvPr/>
            </p:nvSpPr>
            <p:spPr>
              <a:xfrm>
                <a:off x="242296" y="2337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6" name="Connection Line">
                <a:extLst>
                  <a:ext uri="{FF2B5EF4-FFF2-40B4-BE49-F238E27FC236}">
                    <a16:creationId xmlns:a16="http://schemas.microsoft.com/office/drawing/2014/main" id="{33FBF86B-43A8-467A-947D-C90F17D015D5}"/>
                  </a:ext>
                </a:extLst>
              </p:cNvPr>
              <p:cNvSpPr/>
              <p:nvPr/>
            </p:nvSpPr>
            <p:spPr>
              <a:xfrm>
                <a:off x="169243" y="184499"/>
                <a:ext cx="2830" cy="6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7" name="Connection Line">
                <a:extLst>
                  <a:ext uri="{FF2B5EF4-FFF2-40B4-BE49-F238E27FC236}">
                    <a16:creationId xmlns:a16="http://schemas.microsoft.com/office/drawing/2014/main" id="{4C00BFE6-C47D-41A1-A43E-E168E225F2E4}"/>
                  </a:ext>
                </a:extLst>
              </p:cNvPr>
              <p:cNvSpPr/>
              <p:nvPr/>
            </p:nvSpPr>
            <p:spPr>
              <a:xfrm>
                <a:off x="172056" y="178245"/>
                <a:ext cx="2808" cy="6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8" name="Connection Line">
                <a:extLst>
                  <a:ext uri="{FF2B5EF4-FFF2-40B4-BE49-F238E27FC236}">
                    <a16:creationId xmlns:a16="http://schemas.microsoft.com/office/drawing/2014/main" id="{C2CD946A-B706-4952-92C8-3E2F89D10F2E}"/>
                  </a:ext>
                </a:extLst>
              </p:cNvPr>
              <p:cNvSpPr/>
              <p:nvPr/>
            </p:nvSpPr>
            <p:spPr>
              <a:xfrm>
                <a:off x="169886" y="172042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19" name="Connection Line">
                <a:extLst>
                  <a:ext uri="{FF2B5EF4-FFF2-40B4-BE49-F238E27FC236}">
                    <a16:creationId xmlns:a16="http://schemas.microsoft.com/office/drawing/2014/main" id="{B66210B7-9D4A-4AE5-B44C-134466BDA539}"/>
                  </a:ext>
                </a:extLst>
              </p:cNvPr>
              <p:cNvSpPr/>
              <p:nvPr/>
            </p:nvSpPr>
            <p:spPr>
              <a:xfrm>
                <a:off x="172699" y="165787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0" name="Connection Line">
                <a:extLst>
                  <a:ext uri="{FF2B5EF4-FFF2-40B4-BE49-F238E27FC236}">
                    <a16:creationId xmlns:a16="http://schemas.microsoft.com/office/drawing/2014/main" id="{174D618A-8068-4557-B3BB-665A3AEB9F00}"/>
                  </a:ext>
                </a:extLst>
              </p:cNvPr>
              <p:cNvSpPr/>
              <p:nvPr/>
            </p:nvSpPr>
            <p:spPr>
              <a:xfrm>
                <a:off x="170526" y="159626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1" name="Connection Line">
                <a:extLst>
                  <a:ext uri="{FF2B5EF4-FFF2-40B4-BE49-F238E27FC236}">
                    <a16:creationId xmlns:a16="http://schemas.microsoft.com/office/drawing/2014/main" id="{985DFC77-DE3B-4E45-8BBD-ABFEE244371A}"/>
                  </a:ext>
                </a:extLst>
              </p:cNvPr>
              <p:cNvSpPr/>
              <p:nvPr/>
            </p:nvSpPr>
            <p:spPr>
              <a:xfrm>
                <a:off x="173339" y="153371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2" name="Connection Line">
                <a:extLst>
                  <a:ext uri="{FF2B5EF4-FFF2-40B4-BE49-F238E27FC236}">
                    <a16:creationId xmlns:a16="http://schemas.microsoft.com/office/drawing/2014/main" id="{992A53B6-3D28-4A81-A92B-A9E1266D674A}"/>
                  </a:ext>
                </a:extLst>
              </p:cNvPr>
              <p:cNvSpPr/>
              <p:nvPr/>
            </p:nvSpPr>
            <p:spPr>
              <a:xfrm>
                <a:off x="171169" y="147168"/>
                <a:ext cx="2829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3" name="Connection Line">
                <a:extLst>
                  <a:ext uri="{FF2B5EF4-FFF2-40B4-BE49-F238E27FC236}">
                    <a16:creationId xmlns:a16="http://schemas.microsoft.com/office/drawing/2014/main" id="{D364CA7B-B33E-4B70-A39E-E4F9806E013E}"/>
                  </a:ext>
                </a:extLst>
              </p:cNvPr>
              <p:cNvSpPr/>
              <p:nvPr/>
            </p:nvSpPr>
            <p:spPr>
              <a:xfrm>
                <a:off x="173982" y="140913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4" name="Connection Line">
                <a:extLst>
                  <a:ext uri="{FF2B5EF4-FFF2-40B4-BE49-F238E27FC236}">
                    <a16:creationId xmlns:a16="http://schemas.microsoft.com/office/drawing/2014/main" id="{A851D4A9-CFE2-4241-938E-FE5700A1F9AD}"/>
                  </a:ext>
                </a:extLst>
              </p:cNvPr>
              <p:cNvSpPr/>
              <p:nvPr/>
            </p:nvSpPr>
            <p:spPr>
              <a:xfrm>
                <a:off x="3780" y="17494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5" name="Connection Line">
                <a:extLst>
                  <a:ext uri="{FF2B5EF4-FFF2-40B4-BE49-F238E27FC236}">
                    <a16:creationId xmlns:a16="http://schemas.microsoft.com/office/drawing/2014/main" id="{F8517678-0CF9-4EEB-A5F0-1081D7F912E4}"/>
                  </a:ext>
                </a:extLst>
              </p:cNvPr>
              <p:cNvSpPr/>
              <p:nvPr/>
            </p:nvSpPr>
            <p:spPr>
              <a:xfrm>
                <a:off x="21529" y="17088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6" name="Connection Line">
                <a:extLst>
                  <a:ext uri="{FF2B5EF4-FFF2-40B4-BE49-F238E27FC236}">
                    <a16:creationId xmlns:a16="http://schemas.microsoft.com/office/drawing/2014/main" id="{A8BB2FEE-9010-4759-A48A-B434FBDAF51D}"/>
                  </a:ext>
                </a:extLst>
              </p:cNvPr>
              <p:cNvSpPr/>
              <p:nvPr/>
            </p:nvSpPr>
            <p:spPr>
              <a:xfrm>
                <a:off x="39399" y="15903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7" name="Connection Line">
                <a:extLst>
                  <a:ext uri="{FF2B5EF4-FFF2-40B4-BE49-F238E27FC236}">
                    <a16:creationId xmlns:a16="http://schemas.microsoft.com/office/drawing/2014/main" id="{43FC0847-1057-46C2-A278-48E50EA7F542}"/>
                  </a:ext>
                </a:extLst>
              </p:cNvPr>
              <p:cNvSpPr/>
              <p:nvPr/>
            </p:nvSpPr>
            <p:spPr>
              <a:xfrm>
                <a:off x="57148" y="154982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8" name="Connection Line">
                <a:extLst>
                  <a:ext uri="{FF2B5EF4-FFF2-40B4-BE49-F238E27FC236}">
                    <a16:creationId xmlns:a16="http://schemas.microsoft.com/office/drawing/2014/main" id="{9A1F6D8D-D5D9-46D0-92A5-BA544D1CF564}"/>
                  </a:ext>
                </a:extLst>
              </p:cNvPr>
              <p:cNvSpPr/>
              <p:nvPr/>
            </p:nvSpPr>
            <p:spPr>
              <a:xfrm>
                <a:off x="74898" y="14318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29" name="Connection Line">
                <a:extLst>
                  <a:ext uri="{FF2B5EF4-FFF2-40B4-BE49-F238E27FC236}">
                    <a16:creationId xmlns:a16="http://schemas.microsoft.com/office/drawing/2014/main" id="{BE430B7F-C888-4F52-9C10-A3B81793EEAA}"/>
                  </a:ext>
                </a:extLst>
              </p:cNvPr>
              <p:cNvSpPr/>
              <p:nvPr/>
            </p:nvSpPr>
            <p:spPr>
              <a:xfrm>
                <a:off x="92647" y="139132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0" name="Connection Line">
                <a:extLst>
                  <a:ext uri="{FF2B5EF4-FFF2-40B4-BE49-F238E27FC236}">
                    <a16:creationId xmlns:a16="http://schemas.microsoft.com/office/drawing/2014/main" id="{0E62D11A-638E-4BFE-B5ED-EC2547374E1F}"/>
                  </a:ext>
                </a:extLst>
              </p:cNvPr>
              <p:cNvSpPr/>
              <p:nvPr/>
            </p:nvSpPr>
            <p:spPr>
              <a:xfrm>
                <a:off x="110517" y="127284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1" name="Connection Line">
                <a:extLst>
                  <a:ext uri="{FF2B5EF4-FFF2-40B4-BE49-F238E27FC236}">
                    <a16:creationId xmlns:a16="http://schemas.microsoft.com/office/drawing/2014/main" id="{AA515C0C-498B-4B92-9994-0F9ADED9DEB6}"/>
                  </a:ext>
                </a:extLst>
              </p:cNvPr>
              <p:cNvSpPr/>
              <p:nvPr/>
            </p:nvSpPr>
            <p:spPr>
              <a:xfrm>
                <a:off x="128266" y="123228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2" name="Connection Line">
                <a:extLst>
                  <a:ext uri="{FF2B5EF4-FFF2-40B4-BE49-F238E27FC236}">
                    <a16:creationId xmlns:a16="http://schemas.microsoft.com/office/drawing/2014/main" id="{B87F9859-9E17-4C69-BEAC-D9B144BA9893}"/>
                  </a:ext>
                </a:extLst>
              </p:cNvPr>
              <p:cNvSpPr/>
              <p:nvPr/>
            </p:nvSpPr>
            <p:spPr>
              <a:xfrm>
                <a:off x="0" y="191942"/>
                <a:ext cx="18685" cy="10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3" name="Connection Line">
                <a:extLst>
                  <a:ext uri="{FF2B5EF4-FFF2-40B4-BE49-F238E27FC236}">
                    <a16:creationId xmlns:a16="http://schemas.microsoft.com/office/drawing/2014/main" id="{275D9B16-538B-4BD6-A32F-CEE4664C418E}"/>
                  </a:ext>
                </a:extLst>
              </p:cNvPr>
              <p:cNvSpPr/>
              <p:nvPr/>
            </p:nvSpPr>
            <p:spPr>
              <a:xfrm>
                <a:off x="18685" y="202259"/>
                <a:ext cx="18874" cy="10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4" name="Connection Line">
                <a:extLst>
                  <a:ext uri="{FF2B5EF4-FFF2-40B4-BE49-F238E27FC236}">
                    <a16:creationId xmlns:a16="http://schemas.microsoft.com/office/drawing/2014/main" id="{6863DE5F-D0FF-4A85-AA0D-57631C626F7E}"/>
                  </a:ext>
                </a:extLst>
              </p:cNvPr>
              <p:cNvSpPr/>
              <p:nvPr/>
            </p:nvSpPr>
            <p:spPr>
              <a:xfrm>
                <a:off x="37508" y="202654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5" name="Connection Line">
                <a:extLst>
                  <a:ext uri="{FF2B5EF4-FFF2-40B4-BE49-F238E27FC236}">
                    <a16:creationId xmlns:a16="http://schemas.microsoft.com/office/drawing/2014/main" id="{045F33E7-DF45-45D0-BC9A-92C3A7F738F7}"/>
                  </a:ext>
                </a:extLst>
              </p:cNvPr>
              <p:cNvSpPr/>
              <p:nvPr/>
            </p:nvSpPr>
            <p:spPr>
              <a:xfrm>
                <a:off x="56194" y="212972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6" name="Connection Line">
                <a:extLst>
                  <a:ext uri="{FF2B5EF4-FFF2-40B4-BE49-F238E27FC236}">
                    <a16:creationId xmlns:a16="http://schemas.microsoft.com/office/drawing/2014/main" id="{B17A5AD7-BA8E-4447-87C4-8CB056F10D05}"/>
                  </a:ext>
                </a:extLst>
              </p:cNvPr>
              <p:cNvSpPr/>
              <p:nvPr/>
            </p:nvSpPr>
            <p:spPr>
              <a:xfrm>
                <a:off x="74890" y="213330"/>
                <a:ext cx="18686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7" name="Connection Line">
                <a:extLst>
                  <a:ext uri="{FF2B5EF4-FFF2-40B4-BE49-F238E27FC236}">
                    <a16:creationId xmlns:a16="http://schemas.microsoft.com/office/drawing/2014/main" id="{DAE5D302-D8DC-44F0-A3E6-A514F61595E4}"/>
                  </a:ext>
                </a:extLst>
              </p:cNvPr>
              <p:cNvSpPr/>
              <p:nvPr/>
            </p:nvSpPr>
            <p:spPr>
              <a:xfrm>
                <a:off x="93576" y="223648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8" name="Connection Line">
                <a:extLst>
                  <a:ext uri="{FF2B5EF4-FFF2-40B4-BE49-F238E27FC236}">
                    <a16:creationId xmlns:a16="http://schemas.microsoft.com/office/drawing/2014/main" id="{33AC6981-A4FD-4B8F-9508-B0C207DC26EF}"/>
                  </a:ext>
                </a:extLst>
              </p:cNvPr>
              <p:cNvSpPr/>
              <p:nvPr/>
            </p:nvSpPr>
            <p:spPr>
              <a:xfrm>
                <a:off x="112399" y="224043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39" name="Connection Line">
                <a:extLst>
                  <a:ext uri="{FF2B5EF4-FFF2-40B4-BE49-F238E27FC236}">
                    <a16:creationId xmlns:a16="http://schemas.microsoft.com/office/drawing/2014/main" id="{D5CBB913-5111-4E53-9A86-4BDEC89BF163}"/>
                  </a:ext>
                </a:extLst>
              </p:cNvPr>
              <p:cNvSpPr/>
              <p:nvPr/>
            </p:nvSpPr>
            <p:spPr>
              <a:xfrm>
                <a:off x="131085" y="234361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0" name="Connection Line">
                <a:extLst>
                  <a:ext uri="{FF2B5EF4-FFF2-40B4-BE49-F238E27FC236}">
                    <a16:creationId xmlns:a16="http://schemas.microsoft.com/office/drawing/2014/main" id="{CD85E48A-14DA-4926-B5D6-C297EFC03605}"/>
                  </a:ext>
                </a:extLst>
              </p:cNvPr>
              <p:cNvSpPr/>
              <p:nvPr/>
            </p:nvSpPr>
            <p:spPr>
              <a:xfrm>
                <a:off x="141806" y="76061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1" name="Connection Line">
                <a:extLst>
                  <a:ext uri="{FF2B5EF4-FFF2-40B4-BE49-F238E27FC236}">
                    <a16:creationId xmlns:a16="http://schemas.microsoft.com/office/drawing/2014/main" id="{5076426D-5A88-419B-9D63-31A7BE3CC5FA}"/>
                  </a:ext>
                </a:extLst>
              </p:cNvPr>
              <p:cNvSpPr/>
              <p:nvPr/>
            </p:nvSpPr>
            <p:spPr>
              <a:xfrm>
                <a:off x="131439" y="6854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2" name="Connection Line">
                <a:extLst>
                  <a:ext uri="{FF2B5EF4-FFF2-40B4-BE49-F238E27FC236}">
                    <a16:creationId xmlns:a16="http://schemas.microsoft.com/office/drawing/2014/main" id="{F511589C-8715-4706-849B-DCE59FD5BAC0}"/>
                  </a:ext>
                </a:extLst>
              </p:cNvPr>
              <p:cNvSpPr/>
              <p:nvPr/>
            </p:nvSpPr>
            <p:spPr>
              <a:xfrm>
                <a:off x="121235" y="65146"/>
                <a:ext cx="10242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3" name="Connection Line">
                <a:extLst>
                  <a:ext uri="{FF2B5EF4-FFF2-40B4-BE49-F238E27FC236}">
                    <a16:creationId xmlns:a16="http://schemas.microsoft.com/office/drawing/2014/main" id="{F9BBF92C-931F-4308-9EDA-51312507585A}"/>
                  </a:ext>
                </a:extLst>
              </p:cNvPr>
              <p:cNvSpPr/>
              <p:nvPr/>
            </p:nvSpPr>
            <p:spPr>
              <a:xfrm>
                <a:off x="110868" y="57629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4" name="Connection Line">
                <a:extLst>
                  <a:ext uri="{FF2B5EF4-FFF2-40B4-BE49-F238E27FC236}">
                    <a16:creationId xmlns:a16="http://schemas.microsoft.com/office/drawing/2014/main" id="{A801C3DE-F734-4822-BEB9-EE390972B845}"/>
                  </a:ext>
                </a:extLst>
              </p:cNvPr>
              <p:cNvSpPr/>
              <p:nvPr/>
            </p:nvSpPr>
            <p:spPr>
              <a:xfrm>
                <a:off x="100733" y="54266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5" name="Connection Line">
                <a:extLst>
                  <a:ext uri="{FF2B5EF4-FFF2-40B4-BE49-F238E27FC236}">
                    <a16:creationId xmlns:a16="http://schemas.microsoft.com/office/drawing/2014/main" id="{7142C714-9BFE-408C-A9D4-AC4F277E52CD}"/>
                  </a:ext>
                </a:extLst>
              </p:cNvPr>
              <p:cNvSpPr/>
              <p:nvPr/>
            </p:nvSpPr>
            <p:spPr>
              <a:xfrm>
                <a:off x="90366" y="46749"/>
                <a:ext cx="10362" cy="7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6" name="Connection Line">
                <a:extLst>
                  <a:ext uri="{FF2B5EF4-FFF2-40B4-BE49-F238E27FC236}">
                    <a16:creationId xmlns:a16="http://schemas.microsoft.com/office/drawing/2014/main" id="{74C1D303-3B99-4F4C-8BB6-8074E011E2D0}"/>
                  </a:ext>
                </a:extLst>
              </p:cNvPr>
              <p:cNvSpPr/>
              <p:nvPr/>
            </p:nvSpPr>
            <p:spPr>
              <a:xfrm>
                <a:off x="80162" y="43351"/>
                <a:ext cx="10243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7" name="Connection Line">
                <a:extLst>
                  <a:ext uri="{FF2B5EF4-FFF2-40B4-BE49-F238E27FC236}">
                    <a16:creationId xmlns:a16="http://schemas.microsoft.com/office/drawing/2014/main" id="{050FDE88-04F0-4E5A-ADF4-E171BEBF6D0C}"/>
                  </a:ext>
                </a:extLst>
              </p:cNvPr>
              <p:cNvSpPr/>
              <p:nvPr/>
            </p:nvSpPr>
            <p:spPr>
              <a:xfrm>
                <a:off x="69795" y="3583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8" name="Connection Line">
                <a:extLst>
                  <a:ext uri="{FF2B5EF4-FFF2-40B4-BE49-F238E27FC236}">
                    <a16:creationId xmlns:a16="http://schemas.microsoft.com/office/drawing/2014/main" id="{DC4078A3-95D9-4F93-90B0-18B260EC31EB}"/>
                  </a:ext>
                </a:extLst>
              </p:cNvPr>
              <p:cNvSpPr/>
              <p:nvPr/>
            </p:nvSpPr>
            <p:spPr>
              <a:xfrm>
                <a:off x="111285" y="326554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49" name="Connection Line">
                <a:extLst>
                  <a:ext uri="{FF2B5EF4-FFF2-40B4-BE49-F238E27FC236}">
                    <a16:creationId xmlns:a16="http://schemas.microsoft.com/office/drawing/2014/main" id="{25A38CEC-D3D3-4884-964D-F9F65C701848}"/>
                  </a:ext>
                </a:extLst>
              </p:cNvPr>
              <p:cNvSpPr/>
              <p:nvPr/>
            </p:nvSpPr>
            <p:spPr>
              <a:xfrm>
                <a:off x="119426" y="315306"/>
                <a:ext cx="8191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0" name="Connection Line">
                <a:extLst>
                  <a:ext uri="{FF2B5EF4-FFF2-40B4-BE49-F238E27FC236}">
                    <a16:creationId xmlns:a16="http://schemas.microsoft.com/office/drawing/2014/main" id="{84BD9B7B-C399-418D-92BC-69099C586437}"/>
                  </a:ext>
                </a:extLst>
              </p:cNvPr>
              <p:cNvSpPr/>
              <p:nvPr/>
            </p:nvSpPr>
            <p:spPr>
              <a:xfrm>
                <a:off x="123130" y="304233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1" name="Connection Line">
                <a:extLst>
                  <a:ext uri="{FF2B5EF4-FFF2-40B4-BE49-F238E27FC236}">
                    <a16:creationId xmlns:a16="http://schemas.microsoft.com/office/drawing/2014/main" id="{3D713527-C5C6-4B3B-8ED1-0E6C26342BB6}"/>
                  </a:ext>
                </a:extLst>
              </p:cNvPr>
              <p:cNvSpPr/>
              <p:nvPr/>
            </p:nvSpPr>
            <p:spPr>
              <a:xfrm>
                <a:off x="131271" y="292984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2" name="Connection Line">
                <a:extLst>
                  <a:ext uri="{FF2B5EF4-FFF2-40B4-BE49-F238E27FC236}">
                    <a16:creationId xmlns:a16="http://schemas.microsoft.com/office/drawing/2014/main" id="{9B44C1E8-94EB-4D66-A697-B620D3829720}"/>
                  </a:ext>
                </a:extLst>
              </p:cNvPr>
              <p:cNvSpPr/>
              <p:nvPr/>
            </p:nvSpPr>
            <p:spPr>
              <a:xfrm>
                <a:off x="134935" y="281987"/>
                <a:ext cx="8174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3" name="Connection Line">
                <a:extLst>
                  <a:ext uri="{FF2B5EF4-FFF2-40B4-BE49-F238E27FC236}">
                    <a16:creationId xmlns:a16="http://schemas.microsoft.com/office/drawing/2014/main" id="{09D39999-1897-4FBC-AB93-176666FEDD25}"/>
                  </a:ext>
                </a:extLst>
              </p:cNvPr>
              <p:cNvSpPr/>
              <p:nvPr/>
            </p:nvSpPr>
            <p:spPr>
              <a:xfrm>
                <a:off x="143076" y="270739"/>
                <a:ext cx="8190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4" name="Connection Line">
                <a:extLst>
                  <a:ext uri="{FF2B5EF4-FFF2-40B4-BE49-F238E27FC236}">
                    <a16:creationId xmlns:a16="http://schemas.microsoft.com/office/drawing/2014/main" id="{EEB642BE-FA05-4F9F-BB48-2DCF914008D3}"/>
                  </a:ext>
                </a:extLst>
              </p:cNvPr>
              <p:cNvSpPr/>
              <p:nvPr/>
            </p:nvSpPr>
            <p:spPr>
              <a:xfrm>
                <a:off x="146779" y="259666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5" name="Connection Line">
                <a:extLst>
                  <a:ext uri="{FF2B5EF4-FFF2-40B4-BE49-F238E27FC236}">
                    <a16:creationId xmlns:a16="http://schemas.microsoft.com/office/drawing/2014/main" id="{E524D411-F499-4E99-9606-8ABD207932E9}"/>
                  </a:ext>
                </a:extLst>
              </p:cNvPr>
              <p:cNvSpPr/>
              <p:nvPr/>
            </p:nvSpPr>
            <p:spPr>
              <a:xfrm>
                <a:off x="154920" y="248417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6" name="Connection Line">
                <a:extLst>
                  <a:ext uri="{FF2B5EF4-FFF2-40B4-BE49-F238E27FC236}">
                    <a16:creationId xmlns:a16="http://schemas.microsoft.com/office/drawing/2014/main" id="{454E1DA0-7B31-4F55-B82C-BC2B2331FDEB}"/>
                  </a:ext>
                </a:extLst>
              </p:cNvPr>
              <p:cNvSpPr/>
              <p:nvPr/>
            </p:nvSpPr>
            <p:spPr>
              <a:xfrm>
                <a:off x="195710" y="194156"/>
                <a:ext cx="17780" cy="11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7" name="Connection Line">
                <a:extLst>
                  <a:ext uri="{FF2B5EF4-FFF2-40B4-BE49-F238E27FC236}">
                    <a16:creationId xmlns:a16="http://schemas.microsoft.com/office/drawing/2014/main" id="{48B47F78-31F6-4C7A-8838-B6DC13042B57}"/>
                  </a:ext>
                </a:extLst>
              </p:cNvPr>
              <p:cNvSpPr/>
              <p:nvPr/>
            </p:nvSpPr>
            <p:spPr>
              <a:xfrm>
                <a:off x="213459" y="190100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8" name="Connection Line">
                <a:extLst>
                  <a:ext uri="{FF2B5EF4-FFF2-40B4-BE49-F238E27FC236}">
                    <a16:creationId xmlns:a16="http://schemas.microsoft.com/office/drawing/2014/main" id="{5ECF427A-A104-4E73-B4DF-22772434C6DC}"/>
                  </a:ext>
                </a:extLst>
              </p:cNvPr>
              <p:cNvSpPr/>
              <p:nvPr/>
            </p:nvSpPr>
            <p:spPr>
              <a:xfrm>
                <a:off x="231329" y="17825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59" name="Connection Line">
                <a:extLst>
                  <a:ext uri="{FF2B5EF4-FFF2-40B4-BE49-F238E27FC236}">
                    <a16:creationId xmlns:a16="http://schemas.microsoft.com/office/drawing/2014/main" id="{D24BF8F8-FCDE-47FA-85B1-AF98F4163C93}"/>
                  </a:ext>
                </a:extLst>
              </p:cNvPr>
              <p:cNvSpPr/>
              <p:nvPr/>
            </p:nvSpPr>
            <p:spPr>
              <a:xfrm>
                <a:off x="249078" y="17419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0" name="Connection Line">
                <a:extLst>
                  <a:ext uri="{FF2B5EF4-FFF2-40B4-BE49-F238E27FC236}">
                    <a16:creationId xmlns:a16="http://schemas.microsoft.com/office/drawing/2014/main" id="{37C55FBE-73CB-48D0-A41B-9D9B51CC46A3}"/>
                  </a:ext>
                </a:extLst>
              </p:cNvPr>
              <p:cNvSpPr/>
              <p:nvPr/>
            </p:nvSpPr>
            <p:spPr>
              <a:xfrm>
                <a:off x="266828" y="162401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1" name="Connection Line">
                <a:extLst>
                  <a:ext uri="{FF2B5EF4-FFF2-40B4-BE49-F238E27FC236}">
                    <a16:creationId xmlns:a16="http://schemas.microsoft.com/office/drawing/2014/main" id="{360624A9-5411-46F8-9DC7-81AC733EB0DD}"/>
                  </a:ext>
                </a:extLst>
              </p:cNvPr>
              <p:cNvSpPr/>
              <p:nvPr/>
            </p:nvSpPr>
            <p:spPr>
              <a:xfrm>
                <a:off x="284577" y="158345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2" name="Connection Line">
                <a:extLst>
                  <a:ext uri="{FF2B5EF4-FFF2-40B4-BE49-F238E27FC236}">
                    <a16:creationId xmlns:a16="http://schemas.microsoft.com/office/drawing/2014/main" id="{934C4502-D3C3-448C-AD76-FC9B4BADDC93}"/>
                  </a:ext>
                </a:extLst>
              </p:cNvPr>
              <p:cNvSpPr/>
              <p:nvPr/>
            </p:nvSpPr>
            <p:spPr>
              <a:xfrm>
                <a:off x="302447" y="146497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3" name="Connection Line">
                <a:extLst>
                  <a:ext uri="{FF2B5EF4-FFF2-40B4-BE49-F238E27FC236}">
                    <a16:creationId xmlns:a16="http://schemas.microsoft.com/office/drawing/2014/main" id="{793584B4-37D4-4D81-82E2-5D31B6222951}"/>
                  </a:ext>
                </a:extLst>
              </p:cNvPr>
              <p:cNvSpPr/>
              <p:nvPr/>
            </p:nvSpPr>
            <p:spPr>
              <a:xfrm>
                <a:off x="320196" y="142441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4" name="Connection Line">
                <a:extLst>
                  <a:ext uri="{FF2B5EF4-FFF2-40B4-BE49-F238E27FC236}">
                    <a16:creationId xmlns:a16="http://schemas.microsoft.com/office/drawing/2014/main" id="{1D8EF287-4D44-49EB-82D1-3370C8A289DD}"/>
                  </a:ext>
                </a:extLst>
              </p:cNvPr>
              <p:cNvSpPr/>
              <p:nvPr/>
            </p:nvSpPr>
            <p:spPr>
              <a:xfrm>
                <a:off x="322114" y="231348"/>
                <a:ext cx="8780" cy="7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5" name="Connection Line">
                <a:extLst>
                  <a:ext uri="{FF2B5EF4-FFF2-40B4-BE49-F238E27FC236}">
                    <a16:creationId xmlns:a16="http://schemas.microsoft.com/office/drawing/2014/main" id="{D2FDD3D4-CAC3-4F42-85AC-965555D6E848}"/>
                  </a:ext>
                </a:extLst>
              </p:cNvPr>
              <p:cNvSpPr/>
              <p:nvPr/>
            </p:nvSpPr>
            <p:spPr>
              <a:xfrm>
                <a:off x="313604" y="223548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6" name="Connection Line">
                <a:extLst>
                  <a:ext uri="{FF2B5EF4-FFF2-40B4-BE49-F238E27FC236}">
                    <a16:creationId xmlns:a16="http://schemas.microsoft.com/office/drawing/2014/main" id="{2083DC9A-7D65-4A86-A09E-E4B1C7B3221C}"/>
                  </a:ext>
                </a:extLst>
              </p:cNvPr>
              <p:cNvSpPr/>
              <p:nvPr/>
            </p:nvSpPr>
            <p:spPr>
              <a:xfrm>
                <a:off x="304866" y="217896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7" name="Connection Line">
                <a:extLst>
                  <a:ext uri="{FF2B5EF4-FFF2-40B4-BE49-F238E27FC236}">
                    <a16:creationId xmlns:a16="http://schemas.microsoft.com/office/drawing/2014/main" id="{DAF9E7F5-9806-4ABA-B8D2-6FEFD877047A}"/>
                  </a:ext>
                </a:extLst>
              </p:cNvPr>
              <p:cNvSpPr/>
              <p:nvPr/>
            </p:nvSpPr>
            <p:spPr>
              <a:xfrm>
                <a:off x="296356" y="210096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8" name="Connection Line">
                <a:extLst>
                  <a:ext uri="{FF2B5EF4-FFF2-40B4-BE49-F238E27FC236}">
                    <a16:creationId xmlns:a16="http://schemas.microsoft.com/office/drawing/2014/main" id="{714EEC64-C087-46ED-9585-9297967342D5}"/>
                  </a:ext>
                </a:extLst>
              </p:cNvPr>
              <p:cNvSpPr/>
              <p:nvPr/>
            </p:nvSpPr>
            <p:spPr>
              <a:xfrm>
                <a:off x="287677" y="204489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69" name="Connection Line">
                <a:extLst>
                  <a:ext uri="{FF2B5EF4-FFF2-40B4-BE49-F238E27FC236}">
                    <a16:creationId xmlns:a16="http://schemas.microsoft.com/office/drawing/2014/main" id="{AEE15D20-FA08-416B-A387-C5CBC1ACE01E}"/>
                  </a:ext>
                </a:extLst>
              </p:cNvPr>
              <p:cNvSpPr/>
              <p:nvPr/>
            </p:nvSpPr>
            <p:spPr>
              <a:xfrm>
                <a:off x="279166" y="196689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70" name="Connection Line">
                <a:extLst>
                  <a:ext uri="{FF2B5EF4-FFF2-40B4-BE49-F238E27FC236}">
                    <a16:creationId xmlns:a16="http://schemas.microsoft.com/office/drawing/2014/main" id="{4C486978-637D-43F4-809A-580DD9DC2FA4}"/>
                  </a:ext>
                </a:extLst>
              </p:cNvPr>
              <p:cNvSpPr/>
              <p:nvPr/>
            </p:nvSpPr>
            <p:spPr>
              <a:xfrm>
                <a:off x="270429" y="191037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71" name="Connection Line">
                <a:extLst>
                  <a:ext uri="{FF2B5EF4-FFF2-40B4-BE49-F238E27FC236}">
                    <a16:creationId xmlns:a16="http://schemas.microsoft.com/office/drawing/2014/main" id="{094591FD-414E-4C4D-9EAD-3F4C4D554D47}"/>
                  </a:ext>
                </a:extLst>
              </p:cNvPr>
              <p:cNvSpPr/>
              <p:nvPr/>
            </p:nvSpPr>
            <p:spPr>
              <a:xfrm>
                <a:off x="261918" y="183237"/>
                <a:ext cx="8851" cy="78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</p:grpSp>
        <p:grpSp>
          <p:nvGrpSpPr>
            <p:cNvPr id="31" name="Group">
              <a:extLst>
                <a:ext uri="{FF2B5EF4-FFF2-40B4-BE49-F238E27FC236}">
                  <a16:creationId xmlns:a16="http://schemas.microsoft.com/office/drawing/2014/main" id="{F7B300E4-54D6-4748-900B-06D9B55E21D8}"/>
                </a:ext>
              </a:extLst>
            </p:cNvPr>
            <p:cNvGrpSpPr/>
            <p:nvPr/>
          </p:nvGrpSpPr>
          <p:grpSpPr>
            <a:xfrm>
              <a:off x="507777" y="1230953"/>
              <a:ext cx="343588" cy="348601"/>
              <a:chOff x="0" y="0"/>
              <a:chExt cx="343586" cy="348600"/>
            </a:xfrm>
          </p:grpSpPr>
          <p:sp>
            <p:nvSpPr>
              <p:cNvPr id="238" name="Circle">
                <a:extLst>
                  <a:ext uri="{FF2B5EF4-FFF2-40B4-BE49-F238E27FC236}">
                    <a16:creationId xmlns:a16="http://schemas.microsoft.com/office/drawing/2014/main" id="{F0D71653-FF13-4C12-950C-069380E01108}"/>
                  </a:ext>
                </a:extLst>
              </p:cNvPr>
              <p:cNvSpPr/>
              <p:nvPr/>
            </p:nvSpPr>
            <p:spPr>
              <a:xfrm>
                <a:off x="2448" y="0"/>
                <a:ext cx="341138" cy="348600"/>
              </a:xfrm>
              <a:prstGeom prst="ellipse">
                <a:avLst/>
              </a:pr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239" name="Circle">
                <a:extLst>
                  <a:ext uri="{FF2B5EF4-FFF2-40B4-BE49-F238E27FC236}">
                    <a16:creationId xmlns:a16="http://schemas.microsoft.com/office/drawing/2014/main" id="{1EDE5092-27C2-4DEB-91A6-9FEB21377260}"/>
                  </a:ext>
                </a:extLst>
              </p:cNvPr>
              <p:cNvSpPr/>
              <p:nvPr/>
            </p:nvSpPr>
            <p:spPr>
              <a:xfrm>
                <a:off x="138889" y="73043"/>
                <a:ext cx="68256" cy="66276"/>
              </a:xfrm>
              <a:prstGeom prst="ellipse">
                <a:avLst/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240" name="Circle">
                <a:extLst>
                  <a:ext uri="{FF2B5EF4-FFF2-40B4-BE49-F238E27FC236}">
                    <a16:creationId xmlns:a16="http://schemas.microsoft.com/office/drawing/2014/main" id="{2960D035-9678-4559-8E52-299E8DA7D9FE}"/>
                  </a:ext>
                </a:extLst>
              </p:cNvPr>
              <p:cNvSpPr/>
              <p:nvPr/>
            </p:nvSpPr>
            <p:spPr>
              <a:xfrm>
                <a:off x="138889" y="192292"/>
                <a:ext cx="68256" cy="66276"/>
              </a:xfrm>
              <a:prstGeom prst="ellipse">
                <a:avLst/>
              </a:prstGeom>
              <a:solidFill>
                <a:schemeClr val="accent1">
                  <a:lumOff val="-13575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000000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241" name="Connection Line">
                <a:extLst>
                  <a:ext uri="{FF2B5EF4-FFF2-40B4-BE49-F238E27FC236}">
                    <a16:creationId xmlns:a16="http://schemas.microsoft.com/office/drawing/2014/main" id="{40989379-F11A-4E1C-8F9A-1D678F5C71CB}"/>
                  </a:ext>
                </a:extLst>
              </p:cNvPr>
              <p:cNvSpPr/>
              <p:nvPr/>
            </p:nvSpPr>
            <p:spPr>
              <a:xfrm>
                <a:off x="206762" y="8700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42" name="Connection Line">
                <a:extLst>
                  <a:ext uri="{FF2B5EF4-FFF2-40B4-BE49-F238E27FC236}">
                    <a16:creationId xmlns:a16="http://schemas.microsoft.com/office/drawing/2014/main" id="{CC7C3C4A-BA5E-4BA4-A648-01E28CA45905}"/>
                  </a:ext>
                </a:extLst>
              </p:cNvPr>
              <p:cNvSpPr/>
              <p:nvPr/>
            </p:nvSpPr>
            <p:spPr>
              <a:xfrm>
                <a:off x="213392" y="7784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43" name="Connection Line">
                <a:extLst>
                  <a:ext uri="{FF2B5EF4-FFF2-40B4-BE49-F238E27FC236}">
                    <a16:creationId xmlns:a16="http://schemas.microsoft.com/office/drawing/2014/main" id="{E6BF0693-E7EF-4D53-A48E-D075CFF728CB}"/>
                  </a:ext>
                </a:extLst>
              </p:cNvPr>
              <p:cNvSpPr/>
              <p:nvPr/>
            </p:nvSpPr>
            <p:spPr>
              <a:xfrm>
                <a:off x="216408" y="68827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44" name="Connection Line">
                <a:extLst>
                  <a:ext uri="{FF2B5EF4-FFF2-40B4-BE49-F238E27FC236}">
                    <a16:creationId xmlns:a16="http://schemas.microsoft.com/office/drawing/2014/main" id="{1D1E0978-AE95-46AA-A0CA-F13BCCA20AD6}"/>
                  </a:ext>
                </a:extLst>
              </p:cNvPr>
              <p:cNvSpPr/>
              <p:nvPr/>
            </p:nvSpPr>
            <p:spPr>
              <a:xfrm>
                <a:off x="223037" y="59667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45" name="Connection Line">
                <a:extLst>
                  <a:ext uri="{FF2B5EF4-FFF2-40B4-BE49-F238E27FC236}">
                    <a16:creationId xmlns:a16="http://schemas.microsoft.com/office/drawing/2014/main" id="{976E392E-21ED-4AE1-AFBD-4C0EDA80CC27}"/>
                  </a:ext>
                </a:extLst>
              </p:cNvPr>
              <p:cNvSpPr/>
              <p:nvPr/>
            </p:nvSpPr>
            <p:spPr>
              <a:xfrm>
                <a:off x="226021" y="50711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46" name="Connection Line">
                <a:extLst>
                  <a:ext uri="{FF2B5EF4-FFF2-40B4-BE49-F238E27FC236}">
                    <a16:creationId xmlns:a16="http://schemas.microsoft.com/office/drawing/2014/main" id="{2C627E18-18F8-4381-A74D-2F40133A650B}"/>
                  </a:ext>
                </a:extLst>
              </p:cNvPr>
              <p:cNvSpPr/>
              <p:nvPr/>
            </p:nvSpPr>
            <p:spPr>
              <a:xfrm>
                <a:off x="232650" y="41551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47" name="Connection Line">
                <a:extLst>
                  <a:ext uri="{FF2B5EF4-FFF2-40B4-BE49-F238E27FC236}">
                    <a16:creationId xmlns:a16="http://schemas.microsoft.com/office/drawing/2014/main" id="{26BF2544-39B9-422D-9292-8D6C6C06E05B}"/>
                  </a:ext>
                </a:extLst>
              </p:cNvPr>
              <p:cNvSpPr/>
              <p:nvPr/>
            </p:nvSpPr>
            <p:spPr>
              <a:xfrm>
                <a:off x="235666" y="3253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48" name="Connection Line">
                <a:extLst>
                  <a:ext uri="{FF2B5EF4-FFF2-40B4-BE49-F238E27FC236}">
                    <a16:creationId xmlns:a16="http://schemas.microsoft.com/office/drawing/2014/main" id="{934D73F1-61B8-4E46-A46B-67381C456360}"/>
                  </a:ext>
                </a:extLst>
              </p:cNvPr>
              <p:cNvSpPr/>
              <p:nvPr/>
            </p:nvSpPr>
            <p:spPr>
              <a:xfrm>
                <a:off x="242296" y="2337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49" name="Connection Line">
                <a:extLst>
                  <a:ext uri="{FF2B5EF4-FFF2-40B4-BE49-F238E27FC236}">
                    <a16:creationId xmlns:a16="http://schemas.microsoft.com/office/drawing/2014/main" id="{B27931EA-47E4-420C-80B4-4E8BD1EEE375}"/>
                  </a:ext>
                </a:extLst>
              </p:cNvPr>
              <p:cNvSpPr/>
              <p:nvPr/>
            </p:nvSpPr>
            <p:spPr>
              <a:xfrm>
                <a:off x="169243" y="184499"/>
                <a:ext cx="2830" cy="6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0" name="Connection Line">
                <a:extLst>
                  <a:ext uri="{FF2B5EF4-FFF2-40B4-BE49-F238E27FC236}">
                    <a16:creationId xmlns:a16="http://schemas.microsoft.com/office/drawing/2014/main" id="{1E0322FC-E6C1-45CA-9A12-A22515308CCF}"/>
                  </a:ext>
                </a:extLst>
              </p:cNvPr>
              <p:cNvSpPr/>
              <p:nvPr/>
            </p:nvSpPr>
            <p:spPr>
              <a:xfrm>
                <a:off x="172056" y="178245"/>
                <a:ext cx="2808" cy="6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1" name="Connection Line">
                <a:extLst>
                  <a:ext uri="{FF2B5EF4-FFF2-40B4-BE49-F238E27FC236}">
                    <a16:creationId xmlns:a16="http://schemas.microsoft.com/office/drawing/2014/main" id="{0ED9F4F6-D4B8-4D3B-928F-F3860521D703}"/>
                  </a:ext>
                </a:extLst>
              </p:cNvPr>
              <p:cNvSpPr/>
              <p:nvPr/>
            </p:nvSpPr>
            <p:spPr>
              <a:xfrm>
                <a:off x="169886" y="172042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2" name="Connection Line">
                <a:extLst>
                  <a:ext uri="{FF2B5EF4-FFF2-40B4-BE49-F238E27FC236}">
                    <a16:creationId xmlns:a16="http://schemas.microsoft.com/office/drawing/2014/main" id="{2C34CE27-5A9F-4E44-BCB8-9AD52A0957C2}"/>
                  </a:ext>
                </a:extLst>
              </p:cNvPr>
              <p:cNvSpPr/>
              <p:nvPr/>
            </p:nvSpPr>
            <p:spPr>
              <a:xfrm>
                <a:off x="172699" y="165787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3" name="Connection Line">
                <a:extLst>
                  <a:ext uri="{FF2B5EF4-FFF2-40B4-BE49-F238E27FC236}">
                    <a16:creationId xmlns:a16="http://schemas.microsoft.com/office/drawing/2014/main" id="{007AE3FD-66CD-41E2-9998-A572B5CFD002}"/>
                  </a:ext>
                </a:extLst>
              </p:cNvPr>
              <p:cNvSpPr/>
              <p:nvPr/>
            </p:nvSpPr>
            <p:spPr>
              <a:xfrm>
                <a:off x="170526" y="159626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4" name="Connection Line">
                <a:extLst>
                  <a:ext uri="{FF2B5EF4-FFF2-40B4-BE49-F238E27FC236}">
                    <a16:creationId xmlns:a16="http://schemas.microsoft.com/office/drawing/2014/main" id="{677A2E39-842F-477B-9751-93A53847855D}"/>
                  </a:ext>
                </a:extLst>
              </p:cNvPr>
              <p:cNvSpPr/>
              <p:nvPr/>
            </p:nvSpPr>
            <p:spPr>
              <a:xfrm>
                <a:off x="173339" y="153371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5" name="Connection Line">
                <a:extLst>
                  <a:ext uri="{FF2B5EF4-FFF2-40B4-BE49-F238E27FC236}">
                    <a16:creationId xmlns:a16="http://schemas.microsoft.com/office/drawing/2014/main" id="{35C144E9-1CD7-4950-B537-6CA489E985DC}"/>
                  </a:ext>
                </a:extLst>
              </p:cNvPr>
              <p:cNvSpPr/>
              <p:nvPr/>
            </p:nvSpPr>
            <p:spPr>
              <a:xfrm>
                <a:off x="171169" y="147168"/>
                <a:ext cx="2829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6" name="Connection Line">
                <a:extLst>
                  <a:ext uri="{FF2B5EF4-FFF2-40B4-BE49-F238E27FC236}">
                    <a16:creationId xmlns:a16="http://schemas.microsoft.com/office/drawing/2014/main" id="{D6ED2F69-027C-431A-9075-D8DD0D9092E5}"/>
                  </a:ext>
                </a:extLst>
              </p:cNvPr>
              <p:cNvSpPr/>
              <p:nvPr/>
            </p:nvSpPr>
            <p:spPr>
              <a:xfrm>
                <a:off x="173982" y="140913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7" name="Connection Line">
                <a:extLst>
                  <a:ext uri="{FF2B5EF4-FFF2-40B4-BE49-F238E27FC236}">
                    <a16:creationId xmlns:a16="http://schemas.microsoft.com/office/drawing/2014/main" id="{340DE00D-38D8-49A5-ABC4-6616CD6B726D}"/>
                  </a:ext>
                </a:extLst>
              </p:cNvPr>
              <p:cNvSpPr/>
              <p:nvPr/>
            </p:nvSpPr>
            <p:spPr>
              <a:xfrm>
                <a:off x="3780" y="17494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8" name="Connection Line">
                <a:extLst>
                  <a:ext uri="{FF2B5EF4-FFF2-40B4-BE49-F238E27FC236}">
                    <a16:creationId xmlns:a16="http://schemas.microsoft.com/office/drawing/2014/main" id="{3D5413C0-2132-4201-9080-278907E84154}"/>
                  </a:ext>
                </a:extLst>
              </p:cNvPr>
              <p:cNvSpPr/>
              <p:nvPr/>
            </p:nvSpPr>
            <p:spPr>
              <a:xfrm>
                <a:off x="21529" y="17088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59" name="Connection Line">
                <a:extLst>
                  <a:ext uri="{FF2B5EF4-FFF2-40B4-BE49-F238E27FC236}">
                    <a16:creationId xmlns:a16="http://schemas.microsoft.com/office/drawing/2014/main" id="{49F6F418-2DB0-402A-BD08-3DAA57AB267A}"/>
                  </a:ext>
                </a:extLst>
              </p:cNvPr>
              <p:cNvSpPr/>
              <p:nvPr/>
            </p:nvSpPr>
            <p:spPr>
              <a:xfrm>
                <a:off x="39399" y="15903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0" name="Connection Line">
                <a:extLst>
                  <a:ext uri="{FF2B5EF4-FFF2-40B4-BE49-F238E27FC236}">
                    <a16:creationId xmlns:a16="http://schemas.microsoft.com/office/drawing/2014/main" id="{D23CE4D2-7EE5-4851-B9C5-4E56B4F02BB9}"/>
                  </a:ext>
                </a:extLst>
              </p:cNvPr>
              <p:cNvSpPr/>
              <p:nvPr/>
            </p:nvSpPr>
            <p:spPr>
              <a:xfrm>
                <a:off x="57148" y="154982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1" name="Connection Line">
                <a:extLst>
                  <a:ext uri="{FF2B5EF4-FFF2-40B4-BE49-F238E27FC236}">
                    <a16:creationId xmlns:a16="http://schemas.microsoft.com/office/drawing/2014/main" id="{3CAFFE89-5ED4-4A81-AAE6-3A71EEBC8E5B}"/>
                  </a:ext>
                </a:extLst>
              </p:cNvPr>
              <p:cNvSpPr/>
              <p:nvPr/>
            </p:nvSpPr>
            <p:spPr>
              <a:xfrm>
                <a:off x="74898" y="14318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2" name="Connection Line">
                <a:extLst>
                  <a:ext uri="{FF2B5EF4-FFF2-40B4-BE49-F238E27FC236}">
                    <a16:creationId xmlns:a16="http://schemas.microsoft.com/office/drawing/2014/main" id="{5FE810EB-9AC2-40FA-B0A7-16EC7E2002ED}"/>
                  </a:ext>
                </a:extLst>
              </p:cNvPr>
              <p:cNvSpPr/>
              <p:nvPr/>
            </p:nvSpPr>
            <p:spPr>
              <a:xfrm>
                <a:off x="92647" y="139132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3" name="Connection Line">
                <a:extLst>
                  <a:ext uri="{FF2B5EF4-FFF2-40B4-BE49-F238E27FC236}">
                    <a16:creationId xmlns:a16="http://schemas.microsoft.com/office/drawing/2014/main" id="{164A0973-FEF4-42DF-8B8B-28F09BCA4492}"/>
                  </a:ext>
                </a:extLst>
              </p:cNvPr>
              <p:cNvSpPr/>
              <p:nvPr/>
            </p:nvSpPr>
            <p:spPr>
              <a:xfrm>
                <a:off x="110517" y="127284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4" name="Connection Line">
                <a:extLst>
                  <a:ext uri="{FF2B5EF4-FFF2-40B4-BE49-F238E27FC236}">
                    <a16:creationId xmlns:a16="http://schemas.microsoft.com/office/drawing/2014/main" id="{4B5D4930-6A29-434C-AF25-071C2FB49114}"/>
                  </a:ext>
                </a:extLst>
              </p:cNvPr>
              <p:cNvSpPr/>
              <p:nvPr/>
            </p:nvSpPr>
            <p:spPr>
              <a:xfrm>
                <a:off x="128266" y="123228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5" name="Connection Line">
                <a:extLst>
                  <a:ext uri="{FF2B5EF4-FFF2-40B4-BE49-F238E27FC236}">
                    <a16:creationId xmlns:a16="http://schemas.microsoft.com/office/drawing/2014/main" id="{720E98FF-3A7E-48B4-9729-71B81FE29371}"/>
                  </a:ext>
                </a:extLst>
              </p:cNvPr>
              <p:cNvSpPr/>
              <p:nvPr/>
            </p:nvSpPr>
            <p:spPr>
              <a:xfrm>
                <a:off x="0" y="191942"/>
                <a:ext cx="18685" cy="10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6" name="Connection Line">
                <a:extLst>
                  <a:ext uri="{FF2B5EF4-FFF2-40B4-BE49-F238E27FC236}">
                    <a16:creationId xmlns:a16="http://schemas.microsoft.com/office/drawing/2014/main" id="{BEE12FA1-2BC1-4D1B-A9E5-DF726EB439C8}"/>
                  </a:ext>
                </a:extLst>
              </p:cNvPr>
              <p:cNvSpPr/>
              <p:nvPr/>
            </p:nvSpPr>
            <p:spPr>
              <a:xfrm>
                <a:off x="18685" y="202259"/>
                <a:ext cx="18874" cy="10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7" name="Connection Line">
                <a:extLst>
                  <a:ext uri="{FF2B5EF4-FFF2-40B4-BE49-F238E27FC236}">
                    <a16:creationId xmlns:a16="http://schemas.microsoft.com/office/drawing/2014/main" id="{B014132D-D72D-4871-8BFD-0200BB2EB4F9}"/>
                  </a:ext>
                </a:extLst>
              </p:cNvPr>
              <p:cNvSpPr/>
              <p:nvPr/>
            </p:nvSpPr>
            <p:spPr>
              <a:xfrm>
                <a:off x="37508" y="202654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8" name="Connection Line">
                <a:extLst>
                  <a:ext uri="{FF2B5EF4-FFF2-40B4-BE49-F238E27FC236}">
                    <a16:creationId xmlns:a16="http://schemas.microsoft.com/office/drawing/2014/main" id="{3AA74B19-AF11-4C07-8E25-458BF3BFA224}"/>
                  </a:ext>
                </a:extLst>
              </p:cNvPr>
              <p:cNvSpPr/>
              <p:nvPr/>
            </p:nvSpPr>
            <p:spPr>
              <a:xfrm>
                <a:off x="56194" y="212972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69" name="Connection Line">
                <a:extLst>
                  <a:ext uri="{FF2B5EF4-FFF2-40B4-BE49-F238E27FC236}">
                    <a16:creationId xmlns:a16="http://schemas.microsoft.com/office/drawing/2014/main" id="{3FED73D0-B387-4C88-B13A-206D3D592130}"/>
                  </a:ext>
                </a:extLst>
              </p:cNvPr>
              <p:cNvSpPr/>
              <p:nvPr/>
            </p:nvSpPr>
            <p:spPr>
              <a:xfrm>
                <a:off x="74890" y="213330"/>
                <a:ext cx="18686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0" name="Connection Line">
                <a:extLst>
                  <a:ext uri="{FF2B5EF4-FFF2-40B4-BE49-F238E27FC236}">
                    <a16:creationId xmlns:a16="http://schemas.microsoft.com/office/drawing/2014/main" id="{5E2DD549-2332-4921-989A-D257FDA2990A}"/>
                  </a:ext>
                </a:extLst>
              </p:cNvPr>
              <p:cNvSpPr/>
              <p:nvPr/>
            </p:nvSpPr>
            <p:spPr>
              <a:xfrm>
                <a:off x="93576" y="223648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1" name="Connection Line">
                <a:extLst>
                  <a:ext uri="{FF2B5EF4-FFF2-40B4-BE49-F238E27FC236}">
                    <a16:creationId xmlns:a16="http://schemas.microsoft.com/office/drawing/2014/main" id="{228B7468-0C2D-4821-881C-350E2B35DBAD}"/>
                  </a:ext>
                </a:extLst>
              </p:cNvPr>
              <p:cNvSpPr/>
              <p:nvPr/>
            </p:nvSpPr>
            <p:spPr>
              <a:xfrm>
                <a:off x="112399" y="224043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2" name="Connection Line">
                <a:extLst>
                  <a:ext uri="{FF2B5EF4-FFF2-40B4-BE49-F238E27FC236}">
                    <a16:creationId xmlns:a16="http://schemas.microsoft.com/office/drawing/2014/main" id="{4845D92B-7A26-449E-9639-401611A18339}"/>
                  </a:ext>
                </a:extLst>
              </p:cNvPr>
              <p:cNvSpPr/>
              <p:nvPr/>
            </p:nvSpPr>
            <p:spPr>
              <a:xfrm>
                <a:off x="131085" y="234361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3" name="Connection Line">
                <a:extLst>
                  <a:ext uri="{FF2B5EF4-FFF2-40B4-BE49-F238E27FC236}">
                    <a16:creationId xmlns:a16="http://schemas.microsoft.com/office/drawing/2014/main" id="{1E3AD97E-023F-4F2E-ACBF-9EA173C0DE54}"/>
                  </a:ext>
                </a:extLst>
              </p:cNvPr>
              <p:cNvSpPr/>
              <p:nvPr/>
            </p:nvSpPr>
            <p:spPr>
              <a:xfrm>
                <a:off x="141806" y="76061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4" name="Connection Line">
                <a:extLst>
                  <a:ext uri="{FF2B5EF4-FFF2-40B4-BE49-F238E27FC236}">
                    <a16:creationId xmlns:a16="http://schemas.microsoft.com/office/drawing/2014/main" id="{AF0286E8-D5CA-4357-9FF0-4F9027EBA407}"/>
                  </a:ext>
                </a:extLst>
              </p:cNvPr>
              <p:cNvSpPr/>
              <p:nvPr/>
            </p:nvSpPr>
            <p:spPr>
              <a:xfrm>
                <a:off x="131439" y="6854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5" name="Connection Line">
                <a:extLst>
                  <a:ext uri="{FF2B5EF4-FFF2-40B4-BE49-F238E27FC236}">
                    <a16:creationId xmlns:a16="http://schemas.microsoft.com/office/drawing/2014/main" id="{55A3DC28-8EAA-4568-BA10-5D0AAE82236F}"/>
                  </a:ext>
                </a:extLst>
              </p:cNvPr>
              <p:cNvSpPr/>
              <p:nvPr/>
            </p:nvSpPr>
            <p:spPr>
              <a:xfrm>
                <a:off x="121235" y="65146"/>
                <a:ext cx="10242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6" name="Connection Line">
                <a:extLst>
                  <a:ext uri="{FF2B5EF4-FFF2-40B4-BE49-F238E27FC236}">
                    <a16:creationId xmlns:a16="http://schemas.microsoft.com/office/drawing/2014/main" id="{231375C1-3997-4BA7-8EED-DC05A2DFFBE0}"/>
                  </a:ext>
                </a:extLst>
              </p:cNvPr>
              <p:cNvSpPr/>
              <p:nvPr/>
            </p:nvSpPr>
            <p:spPr>
              <a:xfrm>
                <a:off x="110868" y="57629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7" name="Connection Line">
                <a:extLst>
                  <a:ext uri="{FF2B5EF4-FFF2-40B4-BE49-F238E27FC236}">
                    <a16:creationId xmlns:a16="http://schemas.microsoft.com/office/drawing/2014/main" id="{61CBB7E2-AFFA-4A1A-A5A2-AC1EB4BC90BA}"/>
                  </a:ext>
                </a:extLst>
              </p:cNvPr>
              <p:cNvSpPr/>
              <p:nvPr/>
            </p:nvSpPr>
            <p:spPr>
              <a:xfrm>
                <a:off x="100733" y="54266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8" name="Connection Line">
                <a:extLst>
                  <a:ext uri="{FF2B5EF4-FFF2-40B4-BE49-F238E27FC236}">
                    <a16:creationId xmlns:a16="http://schemas.microsoft.com/office/drawing/2014/main" id="{0341EB14-D53B-4019-BF90-FD5A48D40493}"/>
                  </a:ext>
                </a:extLst>
              </p:cNvPr>
              <p:cNvSpPr/>
              <p:nvPr/>
            </p:nvSpPr>
            <p:spPr>
              <a:xfrm>
                <a:off x="90366" y="46749"/>
                <a:ext cx="10362" cy="7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79" name="Connection Line">
                <a:extLst>
                  <a:ext uri="{FF2B5EF4-FFF2-40B4-BE49-F238E27FC236}">
                    <a16:creationId xmlns:a16="http://schemas.microsoft.com/office/drawing/2014/main" id="{691FC0BC-843F-484C-AED6-065CC3A90971}"/>
                  </a:ext>
                </a:extLst>
              </p:cNvPr>
              <p:cNvSpPr/>
              <p:nvPr/>
            </p:nvSpPr>
            <p:spPr>
              <a:xfrm>
                <a:off x="80162" y="43351"/>
                <a:ext cx="10243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0" name="Connection Line">
                <a:extLst>
                  <a:ext uri="{FF2B5EF4-FFF2-40B4-BE49-F238E27FC236}">
                    <a16:creationId xmlns:a16="http://schemas.microsoft.com/office/drawing/2014/main" id="{625B1413-8E34-45B2-BE40-0E3676A915C6}"/>
                  </a:ext>
                </a:extLst>
              </p:cNvPr>
              <p:cNvSpPr/>
              <p:nvPr/>
            </p:nvSpPr>
            <p:spPr>
              <a:xfrm>
                <a:off x="69795" y="3583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1" name="Connection Line">
                <a:extLst>
                  <a:ext uri="{FF2B5EF4-FFF2-40B4-BE49-F238E27FC236}">
                    <a16:creationId xmlns:a16="http://schemas.microsoft.com/office/drawing/2014/main" id="{389B5F3F-E908-459B-9361-FC463D12879B}"/>
                  </a:ext>
                </a:extLst>
              </p:cNvPr>
              <p:cNvSpPr/>
              <p:nvPr/>
            </p:nvSpPr>
            <p:spPr>
              <a:xfrm>
                <a:off x="111285" y="326554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2" name="Connection Line">
                <a:extLst>
                  <a:ext uri="{FF2B5EF4-FFF2-40B4-BE49-F238E27FC236}">
                    <a16:creationId xmlns:a16="http://schemas.microsoft.com/office/drawing/2014/main" id="{EF676B7F-32ED-4AA3-B176-EF84BF017A8F}"/>
                  </a:ext>
                </a:extLst>
              </p:cNvPr>
              <p:cNvSpPr/>
              <p:nvPr/>
            </p:nvSpPr>
            <p:spPr>
              <a:xfrm>
                <a:off x="119426" y="315306"/>
                <a:ext cx="8191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3" name="Connection Line">
                <a:extLst>
                  <a:ext uri="{FF2B5EF4-FFF2-40B4-BE49-F238E27FC236}">
                    <a16:creationId xmlns:a16="http://schemas.microsoft.com/office/drawing/2014/main" id="{760EAA7F-D5E8-484E-A61F-8CB6ADD3F3A3}"/>
                  </a:ext>
                </a:extLst>
              </p:cNvPr>
              <p:cNvSpPr/>
              <p:nvPr/>
            </p:nvSpPr>
            <p:spPr>
              <a:xfrm>
                <a:off x="123130" y="304233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4" name="Connection Line">
                <a:extLst>
                  <a:ext uri="{FF2B5EF4-FFF2-40B4-BE49-F238E27FC236}">
                    <a16:creationId xmlns:a16="http://schemas.microsoft.com/office/drawing/2014/main" id="{680DE315-6AC6-49A8-8D5E-320B9243FA8D}"/>
                  </a:ext>
                </a:extLst>
              </p:cNvPr>
              <p:cNvSpPr/>
              <p:nvPr/>
            </p:nvSpPr>
            <p:spPr>
              <a:xfrm>
                <a:off x="131271" y="292984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5" name="Connection Line">
                <a:extLst>
                  <a:ext uri="{FF2B5EF4-FFF2-40B4-BE49-F238E27FC236}">
                    <a16:creationId xmlns:a16="http://schemas.microsoft.com/office/drawing/2014/main" id="{D2429A2C-57B5-464D-8EB1-480C82EA16C8}"/>
                  </a:ext>
                </a:extLst>
              </p:cNvPr>
              <p:cNvSpPr/>
              <p:nvPr/>
            </p:nvSpPr>
            <p:spPr>
              <a:xfrm>
                <a:off x="134935" y="281987"/>
                <a:ext cx="8174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6" name="Connection Line">
                <a:extLst>
                  <a:ext uri="{FF2B5EF4-FFF2-40B4-BE49-F238E27FC236}">
                    <a16:creationId xmlns:a16="http://schemas.microsoft.com/office/drawing/2014/main" id="{E90172AF-D88D-4119-8597-83B6FAC19D1D}"/>
                  </a:ext>
                </a:extLst>
              </p:cNvPr>
              <p:cNvSpPr/>
              <p:nvPr/>
            </p:nvSpPr>
            <p:spPr>
              <a:xfrm>
                <a:off x="143076" y="270739"/>
                <a:ext cx="8190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7" name="Connection Line">
                <a:extLst>
                  <a:ext uri="{FF2B5EF4-FFF2-40B4-BE49-F238E27FC236}">
                    <a16:creationId xmlns:a16="http://schemas.microsoft.com/office/drawing/2014/main" id="{719D3D06-ADA3-4662-B2E5-9B325442F54D}"/>
                  </a:ext>
                </a:extLst>
              </p:cNvPr>
              <p:cNvSpPr/>
              <p:nvPr/>
            </p:nvSpPr>
            <p:spPr>
              <a:xfrm>
                <a:off x="146779" y="259666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8" name="Connection Line">
                <a:extLst>
                  <a:ext uri="{FF2B5EF4-FFF2-40B4-BE49-F238E27FC236}">
                    <a16:creationId xmlns:a16="http://schemas.microsoft.com/office/drawing/2014/main" id="{7741B7B7-7F79-4438-825A-CBF315B2D1CD}"/>
                  </a:ext>
                </a:extLst>
              </p:cNvPr>
              <p:cNvSpPr/>
              <p:nvPr/>
            </p:nvSpPr>
            <p:spPr>
              <a:xfrm>
                <a:off x="154920" y="248417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89" name="Connection Line">
                <a:extLst>
                  <a:ext uri="{FF2B5EF4-FFF2-40B4-BE49-F238E27FC236}">
                    <a16:creationId xmlns:a16="http://schemas.microsoft.com/office/drawing/2014/main" id="{F3F9B4EA-3BC7-493E-A239-9FD8A8A779F1}"/>
                  </a:ext>
                </a:extLst>
              </p:cNvPr>
              <p:cNvSpPr/>
              <p:nvPr/>
            </p:nvSpPr>
            <p:spPr>
              <a:xfrm>
                <a:off x="195710" y="194156"/>
                <a:ext cx="17780" cy="11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0" name="Connection Line">
                <a:extLst>
                  <a:ext uri="{FF2B5EF4-FFF2-40B4-BE49-F238E27FC236}">
                    <a16:creationId xmlns:a16="http://schemas.microsoft.com/office/drawing/2014/main" id="{02AC38B9-5552-45FC-8FAC-9E56C7FFF6EA}"/>
                  </a:ext>
                </a:extLst>
              </p:cNvPr>
              <p:cNvSpPr/>
              <p:nvPr/>
            </p:nvSpPr>
            <p:spPr>
              <a:xfrm>
                <a:off x="213459" y="190100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1" name="Connection Line">
                <a:extLst>
                  <a:ext uri="{FF2B5EF4-FFF2-40B4-BE49-F238E27FC236}">
                    <a16:creationId xmlns:a16="http://schemas.microsoft.com/office/drawing/2014/main" id="{7E1BCD43-BEE9-4187-B127-D1A563060D1D}"/>
                  </a:ext>
                </a:extLst>
              </p:cNvPr>
              <p:cNvSpPr/>
              <p:nvPr/>
            </p:nvSpPr>
            <p:spPr>
              <a:xfrm>
                <a:off x="231329" y="17825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2" name="Connection Line">
                <a:extLst>
                  <a:ext uri="{FF2B5EF4-FFF2-40B4-BE49-F238E27FC236}">
                    <a16:creationId xmlns:a16="http://schemas.microsoft.com/office/drawing/2014/main" id="{49404269-4334-4B89-9028-5841079975E7}"/>
                  </a:ext>
                </a:extLst>
              </p:cNvPr>
              <p:cNvSpPr/>
              <p:nvPr/>
            </p:nvSpPr>
            <p:spPr>
              <a:xfrm>
                <a:off x="249078" y="17419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3" name="Connection Line">
                <a:extLst>
                  <a:ext uri="{FF2B5EF4-FFF2-40B4-BE49-F238E27FC236}">
                    <a16:creationId xmlns:a16="http://schemas.microsoft.com/office/drawing/2014/main" id="{CC7CA09E-BC1D-44B9-A408-1965639C1C96}"/>
                  </a:ext>
                </a:extLst>
              </p:cNvPr>
              <p:cNvSpPr/>
              <p:nvPr/>
            </p:nvSpPr>
            <p:spPr>
              <a:xfrm>
                <a:off x="266828" y="162401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4" name="Connection Line">
                <a:extLst>
                  <a:ext uri="{FF2B5EF4-FFF2-40B4-BE49-F238E27FC236}">
                    <a16:creationId xmlns:a16="http://schemas.microsoft.com/office/drawing/2014/main" id="{417C6092-2DD1-4E88-9AC0-3CB87558B3EA}"/>
                  </a:ext>
                </a:extLst>
              </p:cNvPr>
              <p:cNvSpPr/>
              <p:nvPr/>
            </p:nvSpPr>
            <p:spPr>
              <a:xfrm>
                <a:off x="284577" y="158345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5" name="Connection Line">
                <a:extLst>
                  <a:ext uri="{FF2B5EF4-FFF2-40B4-BE49-F238E27FC236}">
                    <a16:creationId xmlns:a16="http://schemas.microsoft.com/office/drawing/2014/main" id="{A26A13BF-3E25-46C1-9262-2D5030C5C079}"/>
                  </a:ext>
                </a:extLst>
              </p:cNvPr>
              <p:cNvSpPr/>
              <p:nvPr/>
            </p:nvSpPr>
            <p:spPr>
              <a:xfrm>
                <a:off x="302447" y="146497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6" name="Connection Line">
                <a:extLst>
                  <a:ext uri="{FF2B5EF4-FFF2-40B4-BE49-F238E27FC236}">
                    <a16:creationId xmlns:a16="http://schemas.microsoft.com/office/drawing/2014/main" id="{D5C5D996-B601-4BAB-A779-2FBF7B46C858}"/>
                  </a:ext>
                </a:extLst>
              </p:cNvPr>
              <p:cNvSpPr/>
              <p:nvPr/>
            </p:nvSpPr>
            <p:spPr>
              <a:xfrm>
                <a:off x="320196" y="142441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7" name="Connection Line">
                <a:extLst>
                  <a:ext uri="{FF2B5EF4-FFF2-40B4-BE49-F238E27FC236}">
                    <a16:creationId xmlns:a16="http://schemas.microsoft.com/office/drawing/2014/main" id="{54FAD6B7-DFA8-40D6-996F-CD7BFD7E2FB9}"/>
                  </a:ext>
                </a:extLst>
              </p:cNvPr>
              <p:cNvSpPr/>
              <p:nvPr/>
            </p:nvSpPr>
            <p:spPr>
              <a:xfrm>
                <a:off x="322114" y="231348"/>
                <a:ext cx="8780" cy="7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8" name="Connection Line">
                <a:extLst>
                  <a:ext uri="{FF2B5EF4-FFF2-40B4-BE49-F238E27FC236}">
                    <a16:creationId xmlns:a16="http://schemas.microsoft.com/office/drawing/2014/main" id="{E2031124-005C-402C-8417-18E280619A00}"/>
                  </a:ext>
                </a:extLst>
              </p:cNvPr>
              <p:cNvSpPr/>
              <p:nvPr/>
            </p:nvSpPr>
            <p:spPr>
              <a:xfrm>
                <a:off x="313604" y="223548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99" name="Connection Line">
                <a:extLst>
                  <a:ext uri="{FF2B5EF4-FFF2-40B4-BE49-F238E27FC236}">
                    <a16:creationId xmlns:a16="http://schemas.microsoft.com/office/drawing/2014/main" id="{5984C55E-6126-4B33-8CD6-72DE9DBC845E}"/>
                  </a:ext>
                </a:extLst>
              </p:cNvPr>
              <p:cNvSpPr/>
              <p:nvPr/>
            </p:nvSpPr>
            <p:spPr>
              <a:xfrm>
                <a:off x="304866" y="217896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00" name="Connection Line">
                <a:extLst>
                  <a:ext uri="{FF2B5EF4-FFF2-40B4-BE49-F238E27FC236}">
                    <a16:creationId xmlns:a16="http://schemas.microsoft.com/office/drawing/2014/main" id="{95358475-FCB9-4CC5-9F93-2C1EA6FC0EE2}"/>
                  </a:ext>
                </a:extLst>
              </p:cNvPr>
              <p:cNvSpPr/>
              <p:nvPr/>
            </p:nvSpPr>
            <p:spPr>
              <a:xfrm>
                <a:off x="296356" y="210096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01" name="Connection Line">
                <a:extLst>
                  <a:ext uri="{FF2B5EF4-FFF2-40B4-BE49-F238E27FC236}">
                    <a16:creationId xmlns:a16="http://schemas.microsoft.com/office/drawing/2014/main" id="{EC5285D6-6E48-410D-8AA3-155B023A0580}"/>
                  </a:ext>
                </a:extLst>
              </p:cNvPr>
              <p:cNvSpPr/>
              <p:nvPr/>
            </p:nvSpPr>
            <p:spPr>
              <a:xfrm>
                <a:off x="287677" y="204489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02" name="Connection Line">
                <a:extLst>
                  <a:ext uri="{FF2B5EF4-FFF2-40B4-BE49-F238E27FC236}">
                    <a16:creationId xmlns:a16="http://schemas.microsoft.com/office/drawing/2014/main" id="{34AEFE9A-0DF4-4763-8B0D-98AA9ECADF63}"/>
                  </a:ext>
                </a:extLst>
              </p:cNvPr>
              <p:cNvSpPr/>
              <p:nvPr/>
            </p:nvSpPr>
            <p:spPr>
              <a:xfrm>
                <a:off x="279166" y="196689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03" name="Connection Line">
                <a:extLst>
                  <a:ext uri="{FF2B5EF4-FFF2-40B4-BE49-F238E27FC236}">
                    <a16:creationId xmlns:a16="http://schemas.microsoft.com/office/drawing/2014/main" id="{518F57C1-16C3-49D5-BAB6-E214C855C890}"/>
                  </a:ext>
                </a:extLst>
              </p:cNvPr>
              <p:cNvSpPr/>
              <p:nvPr/>
            </p:nvSpPr>
            <p:spPr>
              <a:xfrm>
                <a:off x="270429" y="191037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304" name="Connection Line">
                <a:extLst>
                  <a:ext uri="{FF2B5EF4-FFF2-40B4-BE49-F238E27FC236}">
                    <a16:creationId xmlns:a16="http://schemas.microsoft.com/office/drawing/2014/main" id="{7AF54441-1F75-4290-A60D-D35CF6AD2277}"/>
                  </a:ext>
                </a:extLst>
              </p:cNvPr>
              <p:cNvSpPr/>
              <p:nvPr/>
            </p:nvSpPr>
            <p:spPr>
              <a:xfrm>
                <a:off x="261918" y="183237"/>
                <a:ext cx="8851" cy="78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</p:grpSp>
        <p:grpSp>
          <p:nvGrpSpPr>
            <p:cNvPr id="32" name="Group">
              <a:extLst>
                <a:ext uri="{FF2B5EF4-FFF2-40B4-BE49-F238E27FC236}">
                  <a16:creationId xmlns:a16="http://schemas.microsoft.com/office/drawing/2014/main" id="{B148068C-017D-47E7-850A-D749602B02C6}"/>
                </a:ext>
              </a:extLst>
            </p:cNvPr>
            <p:cNvGrpSpPr/>
            <p:nvPr/>
          </p:nvGrpSpPr>
          <p:grpSpPr>
            <a:xfrm>
              <a:off x="1529802" y="403411"/>
              <a:ext cx="343588" cy="348601"/>
              <a:chOff x="0" y="0"/>
              <a:chExt cx="343586" cy="348600"/>
            </a:xfrm>
          </p:grpSpPr>
          <p:sp>
            <p:nvSpPr>
              <p:cNvPr id="171" name="Circle">
                <a:extLst>
                  <a:ext uri="{FF2B5EF4-FFF2-40B4-BE49-F238E27FC236}">
                    <a16:creationId xmlns:a16="http://schemas.microsoft.com/office/drawing/2014/main" id="{6AEA04F1-B4E0-46FD-B8E8-4CD1996F9C96}"/>
                  </a:ext>
                </a:extLst>
              </p:cNvPr>
              <p:cNvSpPr/>
              <p:nvPr/>
            </p:nvSpPr>
            <p:spPr>
              <a:xfrm>
                <a:off x="2448" y="0"/>
                <a:ext cx="341138" cy="348600"/>
              </a:xfrm>
              <a:prstGeom prst="ellipse">
                <a:avLst/>
              </a:pr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172" name="Circle">
                <a:extLst>
                  <a:ext uri="{FF2B5EF4-FFF2-40B4-BE49-F238E27FC236}">
                    <a16:creationId xmlns:a16="http://schemas.microsoft.com/office/drawing/2014/main" id="{C8C4A4CF-57E2-40DB-9075-23EDA8091E3F}"/>
                  </a:ext>
                </a:extLst>
              </p:cNvPr>
              <p:cNvSpPr/>
              <p:nvPr/>
            </p:nvSpPr>
            <p:spPr>
              <a:xfrm>
                <a:off x="138889" y="73043"/>
                <a:ext cx="68256" cy="66276"/>
              </a:xfrm>
              <a:prstGeom prst="ellipse">
                <a:avLst/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173" name="Circle">
                <a:extLst>
                  <a:ext uri="{FF2B5EF4-FFF2-40B4-BE49-F238E27FC236}">
                    <a16:creationId xmlns:a16="http://schemas.microsoft.com/office/drawing/2014/main" id="{F6EA9C8B-9DF7-4B6E-8DF7-23BDD96A0690}"/>
                  </a:ext>
                </a:extLst>
              </p:cNvPr>
              <p:cNvSpPr/>
              <p:nvPr/>
            </p:nvSpPr>
            <p:spPr>
              <a:xfrm>
                <a:off x="138889" y="192292"/>
                <a:ext cx="68256" cy="66276"/>
              </a:xfrm>
              <a:prstGeom prst="ellipse">
                <a:avLst/>
              </a:prstGeom>
              <a:solidFill>
                <a:schemeClr val="accent1">
                  <a:lumOff val="-13575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000000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174" name="Connection Line">
                <a:extLst>
                  <a:ext uri="{FF2B5EF4-FFF2-40B4-BE49-F238E27FC236}">
                    <a16:creationId xmlns:a16="http://schemas.microsoft.com/office/drawing/2014/main" id="{DE128EBE-838F-4573-9537-AF46C21DD156}"/>
                  </a:ext>
                </a:extLst>
              </p:cNvPr>
              <p:cNvSpPr/>
              <p:nvPr/>
            </p:nvSpPr>
            <p:spPr>
              <a:xfrm>
                <a:off x="206762" y="8700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75" name="Connection Line">
                <a:extLst>
                  <a:ext uri="{FF2B5EF4-FFF2-40B4-BE49-F238E27FC236}">
                    <a16:creationId xmlns:a16="http://schemas.microsoft.com/office/drawing/2014/main" id="{AB828601-ACBE-4402-9BEA-E1894C1F42FE}"/>
                  </a:ext>
                </a:extLst>
              </p:cNvPr>
              <p:cNvSpPr/>
              <p:nvPr/>
            </p:nvSpPr>
            <p:spPr>
              <a:xfrm>
                <a:off x="213392" y="7784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76" name="Connection Line">
                <a:extLst>
                  <a:ext uri="{FF2B5EF4-FFF2-40B4-BE49-F238E27FC236}">
                    <a16:creationId xmlns:a16="http://schemas.microsoft.com/office/drawing/2014/main" id="{EE85627F-086D-454A-8D9F-885B853A5340}"/>
                  </a:ext>
                </a:extLst>
              </p:cNvPr>
              <p:cNvSpPr/>
              <p:nvPr/>
            </p:nvSpPr>
            <p:spPr>
              <a:xfrm>
                <a:off x="216408" y="68827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77" name="Connection Line">
                <a:extLst>
                  <a:ext uri="{FF2B5EF4-FFF2-40B4-BE49-F238E27FC236}">
                    <a16:creationId xmlns:a16="http://schemas.microsoft.com/office/drawing/2014/main" id="{AB75FE15-62C2-40F4-A06C-F380BCB1E2F4}"/>
                  </a:ext>
                </a:extLst>
              </p:cNvPr>
              <p:cNvSpPr/>
              <p:nvPr/>
            </p:nvSpPr>
            <p:spPr>
              <a:xfrm>
                <a:off x="223037" y="59667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78" name="Connection Line">
                <a:extLst>
                  <a:ext uri="{FF2B5EF4-FFF2-40B4-BE49-F238E27FC236}">
                    <a16:creationId xmlns:a16="http://schemas.microsoft.com/office/drawing/2014/main" id="{E9735E36-868F-4E41-A897-A5B34488F876}"/>
                  </a:ext>
                </a:extLst>
              </p:cNvPr>
              <p:cNvSpPr/>
              <p:nvPr/>
            </p:nvSpPr>
            <p:spPr>
              <a:xfrm>
                <a:off x="226021" y="50711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79" name="Connection Line">
                <a:extLst>
                  <a:ext uri="{FF2B5EF4-FFF2-40B4-BE49-F238E27FC236}">
                    <a16:creationId xmlns:a16="http://schemas.microsoft.com/office/drawing/2014/main" id="{9D53FB7B-E2F3-4CF8-AE85-F12C3AD87A7E}"/>
                  </a:ext>
                </a:extLst>
              </p:cNvPr>
              <p:cNvSpPr/>
              <p:nvPr/>
            </p:nvSpPr>
            <p:spPr>
              <a:xfrm>
                <a:off x="232650" y="41551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0" name="Connection Line">
                <a:extLst>
                  <a:ext uri="{FF2B5EF4-FFF2-40B4-BE49-F238E27FC236}">
                    <a16:creationId xmlns:a16="http://schemas.microsoft.com/office/drawing/2014/main" id="{AEA6E105-D917-4067-819F-F56D88226178}"/>
                  </a:ext>
                </a:extLst>
              </p:cNvPr>
              <p:cNvSpPr/>
              <p:nvPr/>
            </p:nvSpPr>
            <p:spPr>
              <a:xfrm>
                <a:off x="235666" y="3253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1" name="Connection Line">
                <a:extLst>
                  <a:ext uri="{FF2B5EF4-FFF2-40B4-BE49-F238E27FC236}">
                    <a16:creationId xmlns:a16="http://schemas.microsoft.com/office/drawing/2014/main" id="{832CFAD6-5B9F-4E8A-9FE3-E21DA94C461E}"/>
                  </a:ext>
                </a:extLst>
              </p:cNvPr>
              <p:cNvSpPr/>
              <p:nvPr/>
            </p:nvSpPr>
            <p:spPr>
              <a:xfrm>
                <a:off x="242296" y="2337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2" name="Connection Line">
                <a:extLst>
                  <a:ext uri="{FF2B5EF4-FFF2-40B4-BE49-F238E27FC236}">
                    <a16:creationId xmlns:a16="http://schemas.microsoft.com/office/drawing/2014/main" id="{09DAFD34-1B61-4667-93E8-380A214547E7}"/>
                  </a:ext>
                </a:extLst>
              </p:cNvPr>
              <p:cNvSpPr/>
              <p:nvPr/>
            </p:nvSpPr>
            <p:spPr>
              <a:xfrm>
                <a:off x="169243" y="184499"/>
                <a:ext cx="2830" cy="6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3" name="Connection Line">
                <a:extLst>
                  <a:ext uri="{FF2B5EF4-FFF2-40B4-BE49-F238E27FC236}">
                    <a16:creationId xmlns:a16="http://schemas.microsoft.com/office/drawing/2014/main" id="{C77EF878-F784-4D79-A788-4721ABA4919A}"/>
                  </a:ext>
                </a:extLst>
              </p:cNvPr>
              <p:cNvSpPr/>
              <p:nvPr/>
            </p:nvSpPr>
            <p:spPr>
              <a:xfrm>
                <a:off x="172056" y="178245"/>
                <a:ext cx="2808" cy="6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4" name="Connection Line">
                <a:extLst>
                  <a:ext uri="{FF2B5EF4-FFF2-40B4-BE49-F238E27FC236}">
                    <a16:creationId xmlns:a16="http://schemas.microsoft.com/office/drawing/2014/main" id="{0199F111-8C22-4CCD-B235-2984C2EDE0B3}"/>
                  </a:ext>
                </a:extLst>
              </p:cNvPr>
              <p:cNvSpPr/>
              <p:nvPr/>
            </p:nvSpPr>
            <p:spPr>
              <a:xfrm>
                <a:off x="169886" y="172042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5" name="Connection Line">
                <a:extLst>
                  <a:ext uri="{FF2B5EF4-FFF2-40B4-BE49-F238E27FC236}">
                    <a16:creationId xmlns:a16="http://schemas.microsoft.com/office/drawing/2014/main" id="{877FB8CB-DAD5-40AA-B4F6-E87302A4EB19}"/>
                  </a:ext>
                </a:extLst>
              </p:cNvPr>
              <p:cNvSpPr/>
              <p:nvPr/>
            </p:nvSpPr>
            <p:spPr>
              <a:xfrm>
                <a:off x="172699" y="165787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6" name="Connection Line">
                <a:extLst>
                  <a:ext uri="{FF2B5EF4-FFF2-40B4-BE49-F238E27FC236}">
                    <a16:creationId xmlns:a16="http://schemas.microsoft.com/office/drawing/2014/main" id="{E9B52E94-991A-468F-926B-626DE35F51DF}"/>
                  </a:ext>
                </a:extLst>
              </p:cNvPr>
              <p:cNvSpPr/>
              <p:nvPr/>
            </p:nvSpPr>
            <p:spPr>
              <a:xfrm>
                <a:off x="170526" y="159626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7" name="Connection Line">
                <a:extLst>
                  <a:ext uri="{FF2B5EF4-FFF2-40B4-BE49-F238E27FC236}">
                    <a16:creationId xmlns:a16="http://schemas.microsoft.com/office/drawing/2014/main" id="{6059FAFF-CE86-4C8A-9F0D-B2BCC00CDDDA}"/>
                  </a:ext>
                </a:extLst>
              </p:cNvPr>
              <p:cNvSpPr/>
              <p:nvPr/>
            </p:nvSpPr>
            <p:spPr>
              <a:xfrm>
                <a:off x="173339" y="153371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8" name="Connection Line">
                <a:extLst>
                  <a:ext uri="{FF2B5EF4-FFF2-40B4-BE49-F238E27FC236}">
                    <a16:creationId xmlns:a16="http://schemas.microsoft.com/office/drawing/2014/main" id="{ED7D936F-1130-49BA-A7AE-9238B8A14A5E}"/>
                  </a:ext>
                </a:extLst>
              </p:cNvPr>
              <p:cNvSpPr/>
              <p:nvPr/>
            </p:nvSpPr>
            <p:spPr>
              <a:xfrm>
                <a:off x="171169" y="147168"/>
                <a:ext cx="2829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89" name="Connection Line">
                <a:extLst>
                  <a:ext uri="{FF2B5EF4-FFF2-40B4-BE49-F238E27FC236}">
                    <a16:creationId xmlns:a16="http://schemas.microsoft.com/office/drawing/2014/main" id="{EBAF3BEE-4C30-4994-9AE7-CD0A2AAE5C6C}"/>
                  </a:ext>
                </a:extLst>
              </p:cNvPr>
              <p:cNvSpPr/>
              <p:nvPr/>
            </p:nvSpPr>
            <p:spPr>
              <a:xfrm>
                <a:off x="173982" y="140913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0" name="Connection Line">
                <a:extLst>
                  <a:ext uri="{FF2B5EF4-FFF2-40B4-BE49-F238E27FC236}">
                    <a16:creationId xmlns:a16="http://schemas.microsoft.com/office/drawing/2014/main" id="{48D3A8EA-69C2-4D24-AA44-57012F91F6FE}"/>
                  </a:ext>
                </a:extLst>
              </p:cNvPr>
              <p:cNvSpPr/>
              <p:nvPr/>
            </p:nvSpPr>
            <p:spPr>
              <a:xfrm>
                <a:off x="3780" y="17494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1" name="Connection Line">
                <a:extLst>
                  <a:ext uri="{FF2B5EF4-FFF2-40B4-BE49-F238E27FC236}">
                    <a16:creationId xmlns:a16="http://schemas.microsoft.com/office/drawing/2014/main" id="{6B69610B-01D3-4F26-A8CD-A2C10665E0C9}"/>
                  </a:ext>
                </a:extLst>
              </p:cNvPr>
              <p:cNvSpPr/>
              <p:nvPr/>
            </p:nvSpPr>
            <p:spPr>
              <a:xfrm>
                <a:off x="21529" y="17088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2" name="Connection Line">
                <a:extLst>
                  <a:ext uri="{FF2B5EF4-FFF2-40B4-BE49-F238E27FC236}">
                    <a16:creationId xmlns:a16="http://schemas.microsoft.com/office/drawing/2014/main" id="{3CFE3FE7-DA8D-4316-B8BB-BDB79840F3D0}"/>
                  </a:ext>
                </a:extLst>
              </p:cNvPr>
              <p:cNvSpPr/>
              <p:nvPr/>
            </p:nvSpPr>
            <p:spPr>
              <a:xfrm>
                <a:off x="39399" y="15903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3" name="Connection Line">
                <a:extLst>
                  <a:ext uri="{FF2B5EF4-FFF2-40B4-BE49-F238E27FC236}">
                    <a16:creationId xmlns:a16="http://schemas.microsoft.com/office/drawing/2014/main" id="{DC67583E-7C19-4AAA-B190-64A6AF8BED2E}"/>
                  </a:ext>
                </a:extLst>
              </p:cNvPr>
              <p:cNvSpPr/>
              <p:nvPr/>
            </p:nvSpPr>
            <p:spPr>
              <a:xfrm>
                <a:off x="57148" y="154982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4" name="Connection Line">
                <a:extLst>
                  <a:ext uri="{FF2B5EF4-FFF2-40B4-BE49-F238E27FC236}">
                    <a16:creationId xmlns:a16="http://schemas.microsoft.com/office/drawing/2014/main" id="{EBF3589C-C2FE-43F3-910D-EAC8923E43F3}"/>
                  </a:ext>
                </a:extLst>
              </p:cNvPr>
              <p:cNvSpPr/>
              <p:nvPr/>
            </p:nvSpPr>
            <p:spPr>
              <a:xfrm>
                <a:off x="74898" y="14318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5" name="Connection Line">
                <a:extLst>
                  <a:ext uri="{FF2B5EF4-FFF2-40B4-BE49-F238E27FC236}">
                    <a16:creationId xmlns:a16="http://schemas.microsoft.com/office/drawing/2014/main" id="{895078A6-C64A-448A-BA2F-4490569A3BD1}"/>
                  </a:ext>
                </a:extLst>
              </p:cNvPr>
              <p:cNvSpPr/>
              <p:nvPr/>
            </p:nvSpPr>
            <p:spPr>
              <a:xfrm>
                <a:off x="92647" y="139132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6" name="Connection Line">
                <a:extLst>
                  <a:ext uri="{FF2B5EF4-FFF2-40B4-BE49-F238E27FC236}">
                    <a16:creationId xmlns:a16="http://schemas.microsoft.com/office/drawing/2014/main" id="{50B7CAD9-A0C8-47B4-A796-03D0CA1C2ECB}"/>
                  </a:ext>
                </a:extLst>
              </p:cNvPr>
              <p:cNvSpPr/>
              <p:nvPr/>
            </p:nvSpPr>
            <p:spPr>
              <a:xfrm>
                <a:off x="110517" y="127284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7" name="Connection Line">
                <a:extLst>
                  <a:ext uri="{FF2B5EF4-FFF2-40B4-BE49-F238E27FC236}">
                    <a16:creationId xmlns:a16="http://schemas.microsoft.com/office/drawing/2014/main" id="{D279F7A8-AA24-4A35-897A-9CD7C6ADA95F}"/>
                  </a:ext>
                </a:extLst>
              </p:cNvPr>
              <p:cNvSpPr/>
              <p:nvPr/>
            </p:nvSpPr>
            <p:spPr>
              <a:xfrm>
                <a:off x="128266" y="123228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8" name="Connection Line">
                <a:extLst>
                  <a:ext uri="{FF2B5EF4-FFF2-40B4-BE49-F238E27FC236}">
                    <a16:creationId xmlns:a16="http://schemas.microsoft.com/office/drawing/2014/main" id="{5794AB69-A02A-4C31-85E9-B0CD69574CAF}"/>
                  </a:ext>
                </a:extLst>
              </p:cNvPr>
              <p:cNvSpPr/>
              <p:nvPr/>
            </p:nvSpPr>
            <p:spPr>
              <a:xfrm>
                <a:off x="0" y="191942"/>
                <a:ext cx="18685" cy="10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99" name="Connection Line">
                <a:extLst>
                  <a:ext uri="{FF2B5EF4-FFF2-40B4-BE49-F238E27FC236}">
                    <a16:creationId xmlns:a16="http://schemas.microsoft.com/office/drawing/2014/main" id="{4FEFC241-D896-4E20-AF79-681899BBAD93}"/>
                  </a:ext>
                </a:extLst>
              </p:cNvPr>
              <p:cNvSpPr/>
              <p:nvPr/>
            </p:nvSpPr>
            <p:spPr>
              <a:xfrm>
                <a:off x="18685" y="202259"/>
                <a:ext cx="18874" cy="10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0" name="Connection Line">
                <a:extLst>
                  <a:ext uri="{FF2B5EF4-FFF2-40B4-BE49-F238E27FC236}">
                    <a16:creationId xmlns:a16="http://schemas.microsoft.com/office/drawing/2014/main" id="{D29517D0-3971-4A19-9A36-3756CDE3D115}"/>
                  </a:ext>
                </a:extLst>
              </p:cNvPr>
              <p:cNvSpPr/>
              <p:nvPr/>
            </p:nvSpPr>
            <p:spPr>
              <a:xfrm>
                <a:off x="37508" y="202654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1" name="Connection Line">
                <a:extLst>
                  <a:ext uri="{FF2B5EF4-FFF2-40B4-BE49-F238E27FC236}">
                    <a16:creationId xmlns:a16="http://schemas.microsoft.com/office/drawing/2014/main" id="{850CF730-1DD2-457E-AE8F-F1BF4085D373}"/>
                  </a:ext>
                </a:extLst>
              </p:cNvPr>
              <p:cNvSpPr/>
              <p:nvPr/>
            </p:nvSpPr>
            <p:spPr>
              <a:xfrm>
                <a:off x="56194" y="212972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2" name="Connection Line">
                <a:extLst>
                  <a:ext uri="{FF2B5EF4-FFF2-40B4-BE49-F238E27FC236}">
                    <a16:creationId xmlns:a16="http://schemas.microsoft.com/office/drawing/2014/main" id="{C5445C2A-5215-4B46-895B-7E4A7F152B3D}"/>
                  </a:ext>
                </a:extLst>
              </p:cNvPr>
              <p:cNvSpPr/>
              <p:nvPr/>
            </p:nvSpPr>
            <p:spPr>
              <a:xfrm>
                <a:off x="74890" y="213330"/>
                <a:ext cx="18686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3" name="Connection Line">
                <a:extLst>
                  <a:ext uri="{FF2B5EF4-FFF2-40B4-BE49-F238E27FC236}">
                    <a16:creationId xmlns:a16="http://schemas.microsoft.com/office/drawing/2014/main" id="{6DBE2C6D-72FF-4118-9EA8-FB8212B226B9}"/>
                  </a:ext>
                </a:extLst>
              </p:cNvPr>
              <p:cNvSpPr/>
              <p:nvPr/>
            </p:nvSpPr>
            <p:spPr>
              <a:xfrm>
                <a:off x="93576" y="223648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4" name="Connection Line">
                <a:extLst>
                  <a:ext uri="{FF2B5EF4-FFF2-40B4-BE49-F238E27FC236}">
                    <a16:creationId xmlns:a16="http://schemas.microsoft.com/office/drawing/2014/main" id="{E52BB805-47CE-4A83-8E5D-ACF1556786F0}"/>
                  </a:ext>
                </a:extLst>
              </p:cNvPr>
              <p:cNvSpPr/>
              <p:nvPr/>
            </p:nvSpPr>
            <p:spPr>
              <a:xfrm>
                <a:off x="112399" y="224043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5" name="Connection Line">
                <a:extLst>
                  <a:ext uri="{FF2B5EF4-FFF2-40B4-BE49-F238E27FC236}">
                    <a16:creationId xmlns:a16="http://schemas.microsoft.com/office/drawing/2014/main" id="{D05F3A4A-DDF7-4EB6-A215-3418A0E671D8}"/>
                  </a:ext>
                </a:extLst>
              </p:cNvPr>
              <p:cNvSpPr/>
              <p:nvPr/>
            </p:nvSpPr>
            <p:spPr>
              <a:xfrm>
                <a:off x="131085" y="234361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6" name="Connection Line">
                <a:extLst>
                  <a:ext uri="{FF2B5EF4-FFF2-40B4-BE49-F238E27FC236}">
                    <a16:creationId xmlns:a16="http://schemas.microsoft.com/office/drawing/2014/main" id="{0C3E32FB-0466-4C3E-AFC9-A1C45F564CDA}"/>
                  </a:ext>
                </a:extLst>
              </p:cNvPr>
              <p:cNvSpPr/>
              <p:nvPr/>
            </p:nvSpPr>
            <p:spPr>
              <a:xfrm>
                <a:off x="141806" y="76061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7" name="Connection Line">
                <a:extLst>
                  <a:ext uri="{FF2B5EF4-FFF2-40B4-BE49-F238E27FC236}">
                    <a16:creationId xmlns:a16="http://schemas.microsoft.com/office/drawing/2014/main" id="{66382AAA-6F82-4B06-A4D3-030C8A8B7465}"/>
                  </a:ext>
                </a:extLst>
              </p:cNvPr>
              <p:cNvSpPr/>
              <p:nvPr/>
            </p:nvSpPr>
            <p:spPr>
              <a:xfrm>
                <a:off x="131439" y="6854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8" name="Connection Line">
                <a:extLst>
                  <a:ext uri="{FF2B5EF4-FFF2-40B4-BE49-F238E27FC236}">
                    <a16:creationId xmlns:a16="http://schemas.microsoft.com/office/drawing/2014/main" id="{C896295D-F763-4B83-ACE2-EE382D621034}"/>
                  </a:ext>
                </a:extLst>
              </p:cNvPr>
              <p:cNvSpPr/>
              <p:nvPr/>
            </p:nvSpPr>
            <p:spPr>
              <a:xfrm>
                <a:off x="121235" y="65146"/>
                <a:ext cx="10242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09" name="Connection Line">
                <a:extLst>
                  <a:ext uri="{FF2B5EF4-FFF2-40B4-BE49-F238E27FC236}">
                    <a16:creationId xmlns:a16="http://schemas.microsoft.com/office/drawing/2014/main" id="{0BFCFF58-EFEB-44E5-A4C4-495B6F53D4E7}"/>
                  </a:ext>
                </a:extLst>
              </p:cNvPr>
              <p:cNvSpPr/>
              <p:nvPr/>
            </p:nvSpPr>
            <p:spPr>
              <a:xfrm>
                <a:off x="110868" y="57629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0" name="Connection Line">
                <a:extLst>
                  <a:ext uri="{FF2B5EF4-FFF2-40B4-BE49-F238E27FC236}">
                    <a16:creationId xmlns:a16="http://schemas.microsoft.com/office/drawing/2014/main" id="{ACC649B8-D90D-4D53-88FD-CEBFC2F90A9D}"/>
                  </a:ext>
                </a:extLst>
              </p:cNvPr>
              <p:cNvSpPr/>
              <p:nvPr/>
            </p:nvSpPr>
            <p:spPr>
              <a:xfrm>
                <a:off x="100733" y="54266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1" name="Connection Line">
                <a:extLst>
                  <a:ext uri="{FF2B5EF4-FFF2-40B4-BE49-F238E27FC236}">
                    <a16:creationId xmlns:a16="http://schemas.microsoft.com/office/drawing/2014/main" id="{D2D630FA-C216-40BB-8FDB-1F2D3AFB5721}"/>
                  </a:ext>
                </a:extLst>
              </p:cNvPr>
              <p:cNvSpPr/>
              <p:nvPr/>
            </p:nvSpPr>
            <p:spPr>
              <a:xfrm>
                <a:off x="90366" y="46749"/>
                <a:ext cx="10362" cy="7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2" name="Connection Line">
                <a:extLst>
                  <a:ext uri="{FF2B5EF4-FFF2-40B4-BE49-F238E27FC236}">
                    <a16:creationId xmlns:a16="http://schemas.microsoft.com/office/drawing/2014/main" id="{6B330BD1-16D5-4174-B176-EE7983302AF3}"/>
                  </a:ext>
                </a:extLst>
              </p:cNvPr>
              <p:cNvSpPr/>
              <p:nvPr/>
            </p:nvSpPr>
            <p:spPr>
              <a:xfrm>
                <a:off x="80162" y="43351"/>
                <a:ext cx="10243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3" name="Connection Line">
                <a:extLst>
                  <a:ext uri="{FF2B5EF4-FFF2-40B4-BE49-F238E27FC236}">
                    <a16:creationId xmlns:a16="http://schemas.microsoft.com/office/drawing/2014/main" id="{EE1BC385-3936-4B73-8A18-B9ABDC7E5969}"/>
                  </a:ext>
                </a:extLst>
              </p:cNvPr>
              <p:cNvSpPr/>
              <p:nvPr/>
            </p:nvSpPr>
            <p:spPr>
              <a:xfrm>
                <a:off x="69795" y="3583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4" name="Connection Line">
                <a:extLst>
                  <a:ext uri="{FF2B5EF4-FFF2-40B4-BE49-F238E27FC236}">
                    <a16:creationId xmlns:a16="http://schemas.microsoft.com/office/drawing/2014/main" id="{A3353C99-95B5-4EF7-A93D-5B2CAB994372}"/>
                  </a:ext>
                </a:extLst>
              </p:cNvPr>
              <p:cNvSpPr/>
              <p:nvPr/>
            </p:nvSpPr>
            <p:spPr>
              <a:xfrm>
                <a:off x="111285" y="326554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5" name="Connection Line">
                <a:extLst>
                  <a:ext uri="{FF2B5EF4-FFF2-40B4-BE49-F238E27FC236}">
                    <a16:creationId xmlns:a16="http://schemas.microsoft.com/office/drawing/2014/main" id="{EC11A5A1-9386-4E2F-8F14-869A6A12EA1B}"/>
                  </a:ext>
                </a:extLst>
              </p:cNvPr>
              <p:cNvSpPr/>
              <p:nvPr/>
            </p:nvSpPr>
            <p:spPr>
              <a:xfrm>
                <a:off x="119426" y="315306"/>
                <a:ext cx="8191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6" name="Connection Line">
                <a:extLst>
                  <a:ext uri="{FF2B5EF4-FFF2-40B4-BE49-F238E27FC236}">
                    <a16:creationId xmlns:a16="http://schemas.microsoft.com/office/drawing/2014/main" id="{B528803B-EE97-4F6C-8470-49599DC867A8}"/>
                  </a:ext>
                </a:extLst>
              </p:cNvPr>
              <p:cNvSpPr/>
              <p:nvPr/>
            </p:nvSpPr>
            <p:spPr>
              <a:xfrm>
                <a:off x="123130" y="304233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7" name="Connection Line">
                <a:extLst>
                  <a:ext uri="{FF2B5EF4-FFF2-40B4-BE49-F238E27FC236}">
                    <a16:creationId xmlns:a16="http://schemas.microsoft.com/office/drawing/2014/main" id="{33E9F71A-6FA4-433E-AF4F-D80F36D278F3}"/>
                  </a:ext>
                </a:extLst>
              </p:cNvPr>
              <p:cNvSpPr/>
              <p:nvPr/>
            </p:nvSpPr>
            <p:spPr>
              <a:xfrm>
                <a:off x="131271" y="292984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8" name="Connection Line">
                <a:extLst>
                  <a:ext uri="{FF2B5EF4-FFF2-40B4-BE49-F238E27FC236}">
                    <a16:creationId xmlns:a16="http://schemas.microsoft.com/office/drawing/2014/main" id="{A5DD4254-FF91-4D48-888B-ED4021ACC163}"/>
                  </a:ext>
                </a:extLst>
              </p:cNvPr>
              <p:cNvSpPr/>
              <p:nvPr/>
            </p:nvSpPr>
            <p:spPr>
              <a:xfrm>
                <a:off x="134935" y="281987"/>
                <a:ext cx="8174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19" name="Connection Line">
                <a:extLst>
                  <a:ext uri="{FF2B5EF4-FFF2-40B4-BE49-F238E27FC236}">
                    <a16:creationId xmlns:a16="http://schemas.microsoft.com/office/drawing/2014/main" id="{D88E6546-4EDA-4E52-8A35-DA5AB8FE4EA5}"/>
                  </a:ext>
                </a:extLst>
              </p:cNvPr>
              <p:cNvSpPr/>
              <p:nvPr/>
            </p:nvSpPr>
            <p:spPr>
              <a:xfrm>
                <a:off x="143076" y="270739"/>
                <a:ext cx="8190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0" name="Connection Line">
                <a:extLst>
                  <a:ext uri="{FF2B5EF4-FFF2-40B4-BE49-F238E27FC236}">
                    <a16:creationId xmlns:a16="http://schemas.microsoft.com/office/drawing/2014/main" id="{394E5D90-E714-4AB4-B692-6F56B909CC22}"/>
                  </a:ext>
                </a:extLst>
              </p:cNvPr>
              <p:cNvSpPr/>
              <p:nvPr/>
            </p:nvSpPr>
            <p:spPr>
              <a:xfrm>
                <a:off x="146779" y="259666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1" name="Connection Line">
                <a:extLst>
                  <a:ext uri="{FF2B5EF4-FFF2-40B4-BE49-F238E27FC236}">
                    <a16:creationId xmlns:a16="http://schemas.microsoft.com/office/drawing/2014/main" id="{0D20C33D-E04D-4A22-B18A-5E6F450F84D8}"/>
                  </a:ext>
                </a:extLst>
              </p:cNvPr>
              <p:cNvSpPr/>
              <p:nvPr/>
            </p:nvSpPr>
            <p:spPr>
              <a:xfrm>
                <a:off x="154920" y="248417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2" name="Connection Line">
                <a:extLst>
                  <a:ext uri="{FF2B5EF4-FFF2-40B4-BE49-F238E27FC236}">
                    <a16:creationId xmlns:a16="http://schemas.microsoft.com/office/drawing/2014/main" id="{07721D96-3689-45DA-8251-B21C8952D96E}"/>
                  </a:ext>
                </a:extLst>
              </p:cNvPr>
              <p:cNvSpPr/>
              <p:nvPr/>
            </p:nvSpPr>
            <p:spPr>
              <a:xfrm>
                <a:off x="195710" y="194156"/>
                <a:ext cx="17780" cy="11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3" name="Connection Line">
                <a:extLst>
                  <a:ext uri="{FF2B5EF4-FFF2-40B4-BE49-F238E27FC236}">
                    <a16:creationId xmlns:a16="http://schemas.microsoft.com/office/drawing/2014/main" id="{BE047175-BCCF-47D2-B050-1381504CC048}"/>
                  </a:ext>
                </a:extLst>
              </p:cNvPr>
              <p:cNvSpPr/>
              <p:nvPr/>
            </p:nvSpPr>
            <p:spPr>
              <a:xfrm>
                <a:off x="213459" y="190100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4" name="Connection Line">
                <a:extLst>
                  <a:ext uri="{FF2B5EF4-FFF2-40B4-BE49-F238E27FC236}">
                    <a16:creationId xmlns:a16="http://schemas.microsoft.com/office/drawing/2014/main" id="{71DCBCB7-04BD-4987-A4AC-59BB62BEB646}"/>
                  </a:ext>
                </a:extLst>
              </p:cNvPr>
              <p:cNvSpPr/>
              <p:nvPr/>
            </p:nvSpPr>
            <p:spPr>
              <a:xfrm>
                <a:off x="231329" y="17825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5" name="Connection Line">
                <a:extLst>
                  <a:ext uri="{FF2B5EF4-FFF2-40B4-BE49-F238E27FC236}">
                    <a16:creationId xmlns:a16="http://schemas.microsoft.com/office/drawing/2014/main" id="{215E2870-6904-43BA-867C-628D7044399F}"/>
                  </a:ext>
                </a:extLst>
              </p:cNvPr>
              <p:cNvSpPr/>
              <p:nvPr/>
            </p:nvSpPr>
            <p:spPr>
              <a:xfrm>
                <a:off x="249078" y="17419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6" name="Connection Line">
                <a:extLst>
                  <a:ext uri="{FF2B5EF4-FFF2-40B4-BE49-F238E27FC236}">
                    <a16:creationId xmlns:a16="http://schemas.microsoft.com/office/drawing/2014/main" id="{808B7D14-7852-431F-89FA-80CEC2966EF3}"/>
                  </a:ext>
                </a:extLst>
              </p:cNvPr>
              <p:cNvSpPr/>
              <p:nvPr/>
            </p:nvSpPr>
            <p:spPr>
              <a:xfrm>
                <a:off x="266828" y="162401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7" name="Connection Line">
                <a:extLst>
                  <a:ext uri="{FF2B5EF4-FFF2-40B4-BE49-F238E27FC236}">
                    <a16:creationId xmlns:a16="http://schemas.microsoft.com/office/drawing/2014/main" id="{B0069CBA-7909-46A2-A182-BB20C0F9D33C}"/>
                  </a:ext>
                </a:extLst>
              </p:cNvPr>
              <p:cNvSpPr/>
              <p:nvPr/>
            </p:nvSpPr>
            <p:spPr>
              <a:xfrm>
                <a:off x="284577" y="158345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8" name="Connection Line">
                <a:extLst>
                  <a:ext uri="{FF2B5EF4-FFF2-40B4-BE49-F238E27FC236}">
                    <a16:creationId xmlns:a16="http://schemas.microsoft.com/office/drawing/2014/main" id="{002AD4FF-598F-410E-820B-27F5FEBFF4D8}"/>
                  </a:ext>
                </a:extLst>
              </p:cNvPr>
              <p:cNvSpPr/>
              <p:nvPr/>
            </p:nvSpPr>
            <p:spPr>
              <a:xfrm>
                <a:off x="302447" y="146497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29" name="Connection Line">
                <a:extLst>
                  <a:ext uri="{FF2B5EF4-FFF2-40B4-BE49-F238E27FC236}">
                    <a16:creationId xmlns:a16="http://schemas.microsoft.com/office/drawing/2014/main" id="{571F102C-77A5-45D6-A772-C4F543EA17E0}"/>
                  </a:ext>
                </a:extLst>
              </p:cNvPr>
              <p:cNvSpPr/>
              <p:nvPr/>
            </p:nvSpPr>
            <p:spPr>
              <a:xfrm>
                <a:off x="320196" y="142441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30" name="Connection Line">
                <a:extLst>
                  <a:ext uri="{FF2B5EF4-FFF2-40B4-BE49-F238E27FC236}">
                    <a16:creationId xmlns:a16="http://schemas.microsoft.com/office/drawing/2014/main" id="{0A34C56C-23E0-4933-A338-4FAFC73B0DC7}"/>
                  </a:ext>
                </a:extLst>
              </p:cNvPr>
              <p:cNvSpPr/>
              <p:nvPr/>
            </p:nvSpPr>
            <p:spPr>
              <a:xfrm>
                <a:off x="322114" y="231348"/>
                <a:ext cx="8780" cy="7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31" name="Connection Line">
                <a:extLst>
                  <a:ext uri="{FF2B5EF4-FFF2-40B4-BE49-F238E27FC236}">
                    <a16:creationId xmlns:a16="http://schemas.microsoft.com/office/drawing/2014/main" id="{5878F70C-5E9D-4C1F-9384-EE66DC209891}"/>
                  </a:ext>
                </a:extLst>
              </p:cNvPr>
              <p:cNvSpPr/>
              <p:nvPr/>
            </p:nvSpPr>
            <p:spPr>
              <a:xfrm>
                <a:off x="313604" y="223548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32" name="Connection Line">
                <a:extLst>
                  <a:ext uri="{FF2B5EF4-FFF2-40B4-BE49-F238E27FC236}">
                    <a16:creationId xmlns:a16="http://schemas.microsoft.com/office/drawing/2014/main" id="{F7F926CE-43BA-4189-84B6-620E2489C14F}"/>
                  </a:ext>
                </a:extLst>
              </p:cNvPr>
              <p:cNvSpPr/>
              <p:nvPr/>
            </p:nvSpPr>
            <p:spPr>
              <a:xfrm>
                <a:off x="304866" y="217896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33" name="Connection Line">
                <a:extLst>
                  <a:ext uri="{FF2B5EF4-FFF2-40B4-BE49-F238E27FC236}">
                    <a16:creationId xmlns:a16="http://schemas.microsoft.com/office/drawing/2014/main" id="{CF186BCB-537D-4E3A-B26D-0DFF3C6977C9}"/>
                  </a:ext>
                </a:extLst>
              </p:cNvPr>
              <p:cNvSpPr/>
              <p:nvPr/>
            </p:nvSpPr>
            <p:spPr>
              <a:xfrm>
                <a:off x="296356" y="210096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34" name="Connection Line">
                <a:extLst>
                  <a:ext uri="{FF2B5EF4-FFF2-40B4-BE49-F238E27FC236}">
                    <a16:creationId xmlns:a16="http://schemas.microsoft.com/office/drawing/2014/main" id="{09BD66CA-B224-4849-AB5A-F1CE8AFB551B}"/>
                  </a:ext>
                </a:extLst>
              </p:cNvPr>
              <p:cNvSpPr/>
              <p:nvPr/>
            </p:nvSpPr>
            <p:spPr>
              <a:xfrm>
                <a:off x="287677" y="204489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35" name="Connection Line">
                <a:extLst>
                  <a:ext uri="{FF2B5EF4-FFF2-40B4-BE49-F238E27FC236}">
                    <a16:creationId xmlns:a16="http://schemas.microsoft.com/office/drawing/2014/main" id="{93906DA8-79D1-4935-A82E-61E6D29FDB96}"/>
                  </a:ext>
                </a:extLst>
              </p:cNvPr>
              <p:cNvSpPr/>
              <p:nvPr/>
            </p:nvSpPr>
            <p:spPr>
              <a:xfrm>
                <a:off x="279166" y="196689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36" name="Connection Line">
                <a:extLst>
                  <a:ext uri="{FF2B5EF4-FFF2-40B4-BE49-F238E27FC236}">
                    <a16:creationId xmlns:a16="http://schemas.microsoft.com/office/drawing/2014/main" id="{07199477-95F6-458A-BFBD-5E94EBD40E09}"/>
                  </a:ext>
                </a:extLst>
              </p:cNvPr>
              <p:cNvSpPr/>
              <p:nvPr/>
            </p:nvSpPr>
            <p:spPr>
              <a:xfrm>
                <a:off x="270429" y="191037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237" name="Connection Line">
                <a:extLst>
                  <a:ext uri="{FF2B5EF4-FFF2-40B4-BE49-F238E27FC236}">
                    <a16:creationId xmlns:a16="http://schemas.microsoft.com/office/drawing/2014/main" id="{39BF908C-3D97-427B-8A5D-F51951FE67A5}"/>
                  </a:ext>
                </a:extLst>
              </p:cNvPr>
              <p:cNvSpPr/>
              <p:nvPr/>
            </p:nvSpPr>
            <p:spPr>
              <a:xfrm>
                <a:off x="261918" y="183237"/>
                <a:ext cx="8851" cy="78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</p:grpSp>
        <p:grpSp>
          <p:nvGrpSpPr>
            <p:cNvPr id="33" name="Group">
              <a:extLst>
                <a:ext uri="{FF2B5EF4-FFF2-40B4-BE49-F238E27FC236}">
                  <a16:creationId xmlns:a16="http://schemas.microsoft.com/office/drawing/2014/main" id="{BC12E722-CB0C-42CC-AB21-6D058991EFA6}"/>
                </a:ext>
              </a:extLst>
            </p:cNvPr>
            <p:cNvGrpSpPr/>
            <p:nvPr/>
          </p:nvGrpSpPr>
          <p:grpSpPr>
            <a:xfrm>
              <a:off x="966978" y="797071"/>
              <a:ext cx="343588" cy="348601"/>
              <a:chOff x="0" y="0"/>
              <a:chExt cx="343586" cy="348600"/>
            </a:xfrm>
          </p:grpSpPr>
          <p:sp>
            <p:nvSpPr>
              <p:cNvPr id="104" name="Circle">
                <a:extLst>
                  <a:ext uri="{FF2B5EF4-FFF2-40B4-BE49-F238E27FC236}">
                    <a16:creationId xmlns:a16="http://schemas.microsoft.com/office/drawing/2014/main" id="{17DC3EAC-8734-4B01-BF02-1248523EAB15}"/>
                  </a:ext>
                </a:extLst>
              </p:cNvPr>
              <p:cNvSpPr/>
              <p:nvPr/>
            </p:nvSpPr>
            <p:spPr>
              <a:xfrm>
                <a:off x="2448" y="0"/>
                <a:ext cx="341138" cy="348600"/>
              </a:xfrm>
              <a:prstGeom prst="ellipse">
                <a:avLst/>
              </a:pr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105" name="Circle">
                <a:extLst>
                  <a:ext uri="{FF2B5EF4-FFF2-40B4-BE49-F238E27FC236}">
                    <a16:creationId xmlns:a16="http://schemas.microsoft.com/office/drawing/2014/main" id="{3D2F5F9C-56D8-4CA3-9701-0B4ABF00D0E8}"/>
                  </a:ext>
                </a:extLst>
              </p:cNvPr>
              <p:cNvSpPr/>
              <p:nvPr/>
            </p:nvSpPr>
            <p:spPr>
              <a:xfrm>
                <a:off x="138889" y="73043"/>
                <a:ext cx="68256" cy="66276"/>
              </a:xfrm>
              <a:prstGeom prst="ellipse">
                <a:avLst/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106" name="Circle">
                <a:extLst>
                  <a:ext uri="{FF2B5EF4-FFF2-40B4-BE49-F238E27FC236}">
                    <a16:creationId xmlns:a16="http://schemas.microsoft.com/office/drawing/2014/main" id="{B474FBBA-C7C4-44C6-A66C-C114745EF5D5}"/>
                  </a:ext>
                </a:extLst>
              </p:cNvPr>
              <p:cNvSpPr/>
              <p:nvPr/>
            </p:nvSpPr>
            <p:spPr>
              <a:xfrm>
                <a:off x="138889" y="192292"/>
                <a:ext cx="68256" cy="66276"/>
              </a:xfrm>
              <a:prstGeom prst="ellipse">
                <a:avLst/>
              </a:prstGeom>
              <a:solidFill>
                <a:schemeClr val="accent1">
                  <a:lumOff val="-13575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000000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107" name="Connection Line">
                <a:extLst>
                  <a:ext uri="{FF2B5EF4-FFF2-40B4-BE49-F238E27FC236}">
                    <a16:creationId xmlns:a16="http://schemas.microsoft.com/office/drawing/2014/main" id="{3F73BC78-F12F-4E4F-AEB6-BC3E5361B0EC}"/>
                  </a:ext>
                </a:extLst>
              </p:cNvPr>
              <p:cNvSpPr/>
              <p:nvPr/>
            </p:nvSpPr>
            <p:spPr>
              <a:xfrm>
                <a:off x="206762" y="8700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08" name="Connection Line">
                <a:extLst>
                  <a:ext uri="{FF2B5EF4-FFF2-40B4-BE49-F238E27FC236}">
                    <a16:creationId xmlns:a16="http://schemas.microsoft.com/office/drawing/2014/main" id="{0AD377F7-D873-42D9-96E1-CB9D1B13482A}"/>
                  </a:ext>
                </a:extLst>
              </p:cNvPr>
              <p:cNvSpPr/>
              <p:nvPr/>
            </p:nvSpPr>
            <p:spPr>
              <a:xfrm>
                <a:off x="213392" y="7784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09" name="Connection Line">
                <a:extLst>
                  <a:ext uri="{FF2B5EF4-FFF2-40B4-BE49-F238E27FC236}">
                    <a16:creationId xmlns:a16="http://schemas.microsoft.com/office/drawing/2014/main" id="{0DD43844-3D9F-40C4-8F59-487016C44DE8}"/>
                  </a:ext>
                </a:extLst>
              </p:cNvPr>
              <p:cNvSpPr/>
              <p:nvPr/>
            </p:nvSpPr>
            <p:spPr>
              <a:xfrm>
                <a:off x="216408" y="68827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0" name="Connection Line">
                <a:extLst>
                  <a:ext uri="{FF2B5EF4-FFF2-40B4-BE49-F238E27FC236}">
                    <a16:creationId xmlns:a16="http://schemas.microsoft.com/office/drawing/2014/main" id="{257D9144-C7BC-4BB4-9086-18E399BCB519}"/>
                  </a:ext>
                </a:extLst>
              </p:cNvPr>
              <p:cNvSpPr/>
              <p:nvPr/>
            </p:nvSpPr>
            <p:spPr>
              <a:xfrm>
                <a:off x="223037" y="59667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1" name="Connection Line">
                <a:extLst>
                  <a:ext uri="{FF2B5EF4-FFF2-40B4-BE49-F238E27FC236}">
                    <a16:creationId xmlns:a16="http://schemas.microsoft.com/office/drawing/2014/main" id="{4E223179-2F73-4D8F-AC2D-F92BF99B75B0}"/>
                  </a:ext>
                </a:extLst>
              </p:cNvPr>
              <p:cNvSpPr/>
              <p:nvPr/>
            </p:nvSpPr>
            <p:spPr>
              <a:xfrm>
                <a:off x="226021" y="50711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2" name="Connection Line">
                <a:extLst>
                  <a:ext uri="{FF2B5EF4-FFF2-40B4-BE49-F238E27FC236}">
                    <a16:creationId xmlns:a16="http://schemas.microsoft.com/office/drawing/2014/main" id="{1DD2460D-59AB-48E6-8A5A-BBD84272299F}"/>
                  </a:ext>
                </a:extLst>
              </p:cNvPr>
              <p:cNvSpPr/>
              <p:nvPr/>
            </p:nvSpPr>
            <p:spPr>
              <a:xfrm>
                <a:off x="232650" y="41551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3" name="Connection Line">
                <a:extLst>
                  <a:ext uri="{FF2B5EF4-FFF2-40B4-BE49-F238E27FC236}">
                    <a16:creationId xmlns:a16="http://schemas.microsoft.com/office/drawing/2014/main" id="{7BAF7F5D-FC04-4CD3-9EE6-272829EA03B1}"/>
                  </a:ext>
                </a:extLst>
              </p:cNvPr>
              <p:cNvSpPr/>
              <p:nvPr/>
            </p:nvSpPr>
            <p:spPr>
              <a:xfrm>
                <a:off x="235666" y="3253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4" name="Connection Line">
                <a:extLst>
                  <a:ext uri="{FF2B5EF4-FFF2-40B4-BE49-F238E27FC236}">
                    <a16:creationId xmlns:a16="http://schemas.microsoft.com/office/drawing/2014/main" id="{D6374AC9-3E6B-477C-A720-803F86326BE9}"/>
                  </a:ext>
                </a:extLst>
              </p:cNvPr>
              <p:cNvSpPr/>
              <p:nvPr/>
            </p:nvSpPr>
            <p:spPr>
              <a:xfrm>
                <a:off x="242296" y="2337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5" name="Connection Line">
                <a:extLst>
                  <a:ext uri="{FF2B5EF4-FFF2-40B4-BE49-F238E27FC236}">
                    <a16:creationId xmlns:a16="http://schemas.microsoft.com/office/drawing/2014/main" id="{166297F1-9991-494E-8088-5C078BD0E204}"/>
                  </a:ext>
                </a:extLst>
              </p:cNvPr>
              <p:cNvSpPr/>
              <p:nvPr/>
            </p:nvSpPr>
            <p:spPr>
              <a:xfrm>
                <a:off x="169243" y="184499"/>
                <a:ext cx="2830" cy="6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6" name="Connection Line">
                <a:extLst>
                  <a:ext uri="{FF2B5EF4-FFF2-40B4-BE49-F238E27FC236}">
                    <a16:creationId xmlns:a16="http://schemas.microsoft.com/office/drawing/2014/main" id="{7D3D67E0-CCA8-46C8-ACB0-4585CE451372}"/>
                  </a:ext>
                </a:extLst>
              </p:cNvPr>
              <p:cNvSpPr/>
              <p:nvPr/>
            </p:nvSpPr>
            <p:spPr>
              <a:xfrm>
                <a:off x="172056" y="178245"/>
                <a:ext cx="2808" cy="6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7" name="Connection Line">
                <a:extLst>
                  <a:ext uri="{FF2B5EF4-FFF2-40B4-BE49-F238E27FC236}">
                    <a16:creationId xmlns:a16="http://schemas.microsoft.com/office/drawing/2014/main" id="{0B2860D5-A0E0-4826-AFA3-A3AF9DB8CC44}"/>
                  </a:ext>
                </a:extLst>
              </p:cNvPr>
              <p:cNvSpPr/>
              <p:nvPr/>
            </p:nvSpPr>
            <p:spPr>
              <a:xfrm>
                <a:off x="169886" y="172042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8" name="Connection Line">
                <a:extLst>
                  <a:ext uri="{FF2B5EF4-FFF2-40B4-BE49-F238E27FC236}">
                    <a16:creationId xmlns:a16="http://schemas.microsoft.com/office/drawing/2014/main" id="{1923AC28-A1EA-43A3-8758-C6536A6BD44A}"/>
                  </a:ext>
                </a:extLst>
              </p:cNvPr>
              <p:cNvSpPr/>
              <p:nvPr/>
            </p:nvSpPr>
            <p:spPr>
              <a:xfrm>
                <a:off x="172699" y="165787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19" name="Connection Line">
                <a:extLst>
                  <a:ext uri="{FF2B5EF4-FFF2-40B4-BE49-F238E27FC236}">
                    <a16:creationId xmlns:a16="http://schemas.microsoft.com/office/drawing/2014/main" id="{98A27A91-BD7D-4751-B366-AE80A3BA5D20}"/>
                  </a:ext>
                </a:extLst>
              </p:cNvPr>
              <p:cNvSpPr/>
              <p:nvPr/>
            </p:nvSpPr>
            <p:spPr>
              <a:xfrm>
                <a:off x="170526" y="159626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0" name="Connection Line">
                <a:extLst>
                  <a:ext uri="{FF2B5EF4-FFF2-40B4-BE49-F238E27FC236}">
                    <a16:creationId xmlns:a16="http://schemas.microsoft.com/office/drawing/2014/main" id="{4D2C039C-F68D-4AC0-AF9C-11576B918ABB}"/>
                  </a:ext>
                </a:extLst>
              </p:cNvPr>
              <p:cNvSpPr/>
              <p:nvPr/>
            </p:nvSpPr>
            <p:spPr>
              <a:xfrm>
                <a:off x="173339" y="153371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1" name="Connection Line">
                <a:extLst>
                  <a:ext uri="{FF2B5EF4-FFF2-40B4-BE49-F238E27FC236}">
                    <a16:creationId xmlns:a16="http://schemas.microsoft.com/office/drawing/2014/main" id="{2BABD4DF-521E-4EFC-AC66-34877DF7D626}"/>
                  </a:ext>
                </a:extLst>
              </p:cNvPr>
              <p:cNvSpPr/>
              <p:nvPr/>
            </p:nvSpPr>
            <p:spPr>
              <a:xfrm>
                <a:off x="171169" y="147168"/>
                <a:ext cx="2829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2" name="Connection Line">
                <a:extLst>
                  <a:ext uri="{FF2B5EF4-FFF2-40B4-BE49-F238E27FC236}">
                    <a16:creationId xmlns:a16="http://schemas.microsoft.com/office/drawing/2014/main" id="{2A657860-9A40-4279-AF4B-F34BAD170C05}"/>
                  </a:ext>
                </a:extLst>
              </p:cNvPr>
              <p:cNvSpPr/>
              <p:nvPr/>
            </p:nvSpPr>
            <p:spPr>
              <a:xfrm>
                <a:off x="173982" y="140913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3" name="Connection Line">
                <a:extLst>
                  <a:ext uri="{FF2B5EF4-FFF2-40B4-BE49-F238E27FC236}">
                    <a16:creationId xmlns:a16="http://schemas.microsoft.com/office/drawing/2014/main" id="{B5207498-6D15-41B3-B97D-EF996276209D}"/>
                  </a:ext>
                </a:extLst>
              </p:cNvPr>
              <p:cNvSpPr/>
              <p:nvPr/>
            </p:nvSpPr>
            <p:spPr>
              <a:xfrm>
                <a:off x="3780" y="17494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4" name="Connection Line">
                <a:extLst>
                  <a:ext uri="{FF2B5EF4-FFF2-40B4-BE49-F238E27FC236}">
                    <a16:creationId xmlns:a16="http://schemas.microsoft.com/office/drawing/2014/main" id="{0C65DA1A-51ED-46B0-B857-D6628EDC267A}"/>
                  </a:ext>
                </a:extLst>
              </p:cNvPr>
              <p:cNvSpPr/>
              <p:nvPr/>
            </p:nvSpPr>
            <p:spPr>
              <a:xfrm>
                <a:off x="21529" y="17088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5" name="Connection Line">
                <a:extLst>
                  <a:ext uri="{FF2B5EF4-FFF2-40B4-BE49-F238E27FC236}">
                    <a16:creationId xmlns:a16="http://schemas.microsoft.com/office/drawing/2014/main" id="{8EECFA37-6CAD-4F88-9B36-77A97DEE7EA5}"/>
                  </a:ext>
                </a:extLst>
              </p:cNvPr>
              <p:cNvSpPr/>
              <p:nvPr/>
            </p:nvSpPr>
            <p:spPr>
              <a:xfrm>
                <a:off x="39399" y="15903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6" name="Connection Line">
                <a:extLst>
                  <a:ext uri="{FF2B5EF4-FFF2-40B4-BE49-F238E27FC236}">
                    <a16:creationId xmlns:a16="http://schemas.microsoft.com/office/drawing/2014/main" id="{0C634139-B5E3-4B71-80E0-DE78E5057F77}"/>
                  </a:ext>
                </a:extLst>
              </p:cNvPr>
              <p:cNvSpPr/>
              <p:nvPr/>
            </p:nvSpPr>
            <p:spPr>
              <a:xfrm>
                <a:off x="57148" y="154982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7" name="Connection Line">
                <a:extLst>
                  <a:ext uri="{FF2B5EF4-FFF2-40B4-BE49-F238E27FC236}">
                    <a16:creationId xmlns:a16="http://schemas.microsoft.com/office/drawing/2014/main" id="{F9B50352-5A4A-4878-9D62-C41C44B395C6}"/>
                  </a:ext>
                </a:extLst>
              </p:cNvPr>
              <p:cNvSpPr/>
              <p:nvPr/>
            </p:nvSpPr>
            <p:spPr>
              <a:xfrm>
                <a:off x="74898" y="14318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8" name="Connection Line">
                <a:extLst>
                  <a:ext uri="{FF2B5EF4-FFF2-40B4-BE49-F238E27FC236}">
                    <a16:creationId xmlns:a16="http://schemas.microsoft.com/office/drawing/2014/main" id="{955BB4D7-FCED-4FF1-A807-FB2043C96C36}"/>
                  </a:ext>
                </a:extLst>
              </p:cNvPr>
              <p:cNvSpPr/>
              <p:nvPr/>
            </p:nvSpPr>
            <p:spPr>
              <a:xfrm>
                <a:off x="92647" y="139132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29" name="Connection Line">
                <a:extLst>
                  <a:ext uri="{FF2B5EF4-FFF2-40B4-BE49-F238E27FC236}">
                    <a16:creationId xmlns:a16="http://schemas.microsoft.com/office/drawing/2014/main" id="{FE1FCB29-CB52-431A-8E12-03F57EE7CF4D}"/>
                  </a:ext>
                </a:extLst>
              </p:cNvPr>
              <p:cNvSpPr/>
              <p:nvPr/>
            </p:nvSpPr>
            <p:spPr>
              <a:xfrm>
                <a:off x="110517" y="127284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0" name="Connection Line">
                <a:extLst>
                  <a:ext uri="{FF2B5EF4-FFF2-40B4-BE49-F238E27FC236}">
                    <a16:creationId xmlns:a16="http://schemas.microsoft.com/office/drawing/2014/main" id="{25F76C9F-8E29-40E0-B3F4-55B73DDB5C17}"/>
                  </a:ext>
                </a:extLst>
              </p:cNvPr>
              <p:cNvSpPr/>
              <p:nvPr/>
            </p:nvSpPr>
            <p:spPr>
              <a:xfrm>
                <a:off x="128266" y="123228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1" name="Connection Line">
                <a:extLst>
                  <a:ext uri="{FF2B5EF4-FFF2-40B4-BE49-F238E27FC236}">
                    <a16:creationId xmlns:a16="http://schemas.microsoft.com/office/drawing/2014/main" id="{2C6F9DE2-042E-4D61-A191-448E0183A0D3}"/>
                  </a:ext>
                </a:extLst>
              </p:cNvPr>
              <p:cNvSpPr/>
              <p:nvPr/>
            </p:nvSpPr>
            <p:spPr>
              <a:xfrm>
                <a:off x="0" y="191942"/>
                <a:ext cx="18685" cy="10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2" name="Connection Line">
                <a:extLst>
                  <a:ext uri="{FF2B5EF4-FFF2-40B4-BE49-F238E27FC236}">
                    <a16:creationId xmlns:a16="http://schemas.microsoft.com/office/drawing/2014/main" id="{F9C7A830-68CF-49B7-95A1-3B5AE9C05B55}"/>
                  </a:ext>
                </a:extLst>
              </p:cNvPr>
              <p:cNvSpPr/>
              <p:nvPr/>
            </p:nvSpPr>
            <p:spPr>
              <a:xfrm>
                <a:off x="18685" y="202259"/>
                <a:ext cx="18874" cy="10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3" name="Connection Line">
                <a:extLst>
                  <a:ext uri="{FF2B5EF4-FFF2-40B4-BE49-F238E27FC236}">
                    <a16:creationId xmlns:a16="http://schemas.microsoft.com/office/drawing/2014/main" id="{DB037DC2-025A-4400-A656-AC69C7599B56}"/>
                  </a:ext>
                </a:extLst>
              </p:cNvPr>
              <p:cNvSpPr/>
              <p:nvPr/>
            </p:nvSpPr>
            <p:spPr>
              <a:xfrm>
                <a:off x="37508" y="202654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4" name="Connection Line">
                <a:extLst>
                  <a:ext uri="{FF2B5EF4-FFF2-40B4-BE49-F238E27FC236}">
                    <a16:creationId xmlns:a16="http://schemas.microsoft.com/office/drawing/2014/main" id="{92DF22A5-CCCF-4433-94B4-E12943B77D0E}"/>
                  </a:ext>
                </a:extLst>
              </p:cNvPr>
              <p:cNvSpPr/>
              <p:nvPr/>
            </p:nvSpPr>
            <p:spPr>
              <a:xfrm>
                <a:off x="56194" y="212972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5" name="Connection Line">
                <a:extLst>
                  <a:ext uri="{FF2B5EF4-FFF2-40B4-BE49-F238E27FC236}">
                    <a16:creationId xmlns:a16="http://schemas.microsoft.com/office/drawing/2014/main" id="{E38D8509-BFC2-4994-970D-C4AB25D94F1D}"/>
                  </a:ext>
                </a:extLst>
              </p:cNvPr>
              <p:cNvSpPr/>
              <p:nvPr/>
            </p:nvSpPr>
            <p:spPr>
              <a:xfrm>
                <a:off x="74890" y="213330"/>
                <a:ext cx="18686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6" name="Connection Line">
                <a:extLst>
                  <a:ext uri="{FF2B5EF4-FFF2-40B4-BE49-F238E27FC236}">
                    <a16:creationId xmlns:a16="http://schemas.microsoft.com/office/drawing/2014/main" id="{D5CC4073-B1D9-4640-9F74-84E74C4D5641}"/>
                  </a:ext>
                </a:extLst>
              </p:cNvPr>
              <p:cNvSpPr/>
              <p:nvPr/>
            </p:nvSpPr>
            <p:spPr>
              <a:xfrm>
                <a:off x="93576" y="223648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7" name="Connection Line">
                <a:extLst>
                  <a:ext uri="{FF2B5EF4-FFF2-40B4-BE49-F238E27FC236}">
                    <a16:creationId xmlns:a16="http://schemas.microsoft.com/office/drawing/2014/main" id="{03E1F823-4CFD-47FA-AC15-8AE679843A39}"/>
                  </a:ext>
                </a:extLst>
              </p:cNvPr>
              <p:cNvSpPr/>
              <p:nvPr/>
            </p:nvSpPr>
            <p:spPr>
              <a:xfrm>
                <a:off x="112399" y="224043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8" name="Connection Line">
                <a:extLst>
                  <a:ext uri="{FF2B5EF4-FFF2-40B4-BE49-F238E27FC236}">
                    <a16:creationId xmlns:a16="http://schemas.microsoft.com/office/drawing/2014/main" id="{18E50796-428E-40D4-BE77-DCA0546C06EC}"/>
                  </a:ext>
                </a:extLst>
              </p:cNvPr>
              <p:cNvSpPr/>
              <p:nvPr/>
            </p:nvSpPr>
            <p:spPr>
              <a:xfrm>
                <a:off x="131085" y="234361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39" name="Connection Line">
                <a:extLst>
                  <a:ext uri="{FF2B5EF4-FFF2-40B4-BE49-F238E27FC236}">
                    <a16:creationId xmlns:a16="http://schemas.microsoft.com/office/drawing/2014/main" id="{AE2BF212-1DB3-4E1E-B00D-66208A55C7F9}"/>
                  </a:ext>
                </a:extLst>
              </p:cNvPr>
              <p:cNvSpPr/>
              <p:nvPr/>
            </p:nvSpPr>
            <p:spPr>
              <a:xfrm>
                <a:off x="141806" y="76061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0" name="Connection Line">
                <a:extLst>
                  <a:ext uri="{FF2B5EF4-FFF2-40B4-BE49-F238E27FC236}">
                    <a16:creationId xmlns:a16="http://schemas.microsoft.com/office/drawing/2014/main" id="{DB1AF5DA-75E5-4358-AF2C-B20C4A08D780}"/>
                  </a:ext>
                </a:extLst>
              </p:cNvPr>
              <p:cNvSpPr/>
              <p:nvPr/>
            </p:nvSpPr>
            <p:spPr>
              <a:xfrm>
                <a:off x="131439" y="6854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1" name="Connection Line">
                <a:extLst>
                  <a:ext uri="{FF2B5EF4-FFF2-40B4-BE49-F238E27FC236}">
                    <a16:creationId xmlns:a16="http://schemas.microsoft.com/office/drawing/2014/main" id="{F7AF4AF6-39DB-46B2-B7E4-D25892117C32}"/>
                  </a:ext>
                </a:extLst>
              </p:cNvPr>
              <p:cNvSpPr/>
              <p:nvPr/>
            </p:nvSpPr>
            <p:spPr>
              <a:xfrm>
                <a:off x="121235" y="65146"/>
                <a:ext cx="10242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2" name="Connection Line">
                <a:extLst>
                  <a:ext uri="{FF2B5EF4-FFF2-40B4-BE49-F238E27FC236}">
                    <a16:creationId xmlns:a16="http://schemas.microsoft.com/office/drawing/2014/main" id="{1319685A-2C57-4F8E-B4AC-397B3BD970E3}"/>
                  </a:ext>
                </a:extLst>
              </p:cNvPr>
              <p:cNvSpPr/>
              <p:nvPr/>
            </p:nvSpPr>
            <p:spPr>
              <a:xfrm>
                <a:off x="110868" y="57629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3" name="Connection Line">
                <a:extLst>
                  <a:ext uri="{FF2B5EF4-FFF2-40B4-BE49-F238E27FC236}">
                    <a16:creationId xmlns:a16="http://schemas.microsoft.com/office/drawing/2014/main" id="{CC4ECA6E-A4F7-42C9-BE95-79C16003FF1F}"/>
                  </a:ext>
                </a:extLst>
              </p:cNvPr>
              <p:cNvSpPr/>
              <p:nvPr/>
            </p:nvSpPr>
            <p:spPr>
              <a:xfrm>
                <a:off x="100733" y="54266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4" name="Connection Line">
                <a:extLst>
                  <a:ext uri="{FF2B5EF4-FFF2-40B4-BE49-F238E27FC236}">
                    <a16:creationId xmlns:a16="http://schemas.microsoft.com/office/drawing/2014/main" id="{06B5F09D-619D-43C5-BDFD-DA2102A7D46D}"/>
                  </a:ext>
                </a:extLst>
              </p:cNvPr>
              <p:cNvSpPr/>
              <p:nvPr/>
            </p:nvSpPr>
            <p:spPr>
              <a:xfrm>
                <a:off x="90366" y="46749"/>
                <a:ext cx="10362" cy="7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5" name="Connection Line">
                <a:extLst>
                  <a:ext uri="{FF2B5EF4-FFF2-40B4-BE49-F238E27FC236}">
                    <a16:creationId xmlns:a16="http://schemas.microsoft.com/office/drawing/2014/main" id="{8B828152-9A53-41AA-ABFE-270172A47B91}"/>
                  </a:ext>
                </a:extLst>
              </p:cNvPr>
              <p:cNvSpPr/>
              <p:nvPr/>
            </p:nvSpPr>
            <p:spPr>
              <a:xfrm>
                <a:off x="80162" y="43351"/>
                <a:ext cx="10243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6" name="Connection Line">
                <a:extLst>
                  <a:ext uri="{FF2B5EF4-FFF2-40B4-BE49-F238E27FC236}">
                    <a16:creationId xmlns:a16="http://schemas.microsoft.com/office/drawing/2014/main" id="{8708846D-32AC-4850-9E97-41C3DF4F1ADB}"/>
                  </a:ext>
                </a:extLst>
              </p:cNvPr>
              <p:cNvSpPr/>
              <p:nvPr/>
            </p:nvSpPr>
            <p:spPr>
              <a:xfrm>
                <a:off x="69795" y="3583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7" name="Connection Line">
                <a:extLst>
                  <a:ext uri="{FF2B5EF4-FFF2-40B4-BE49-F238E27FC236}">
                    <a16:creationId xmlns:a16="http://schemas.microsoft.com/office/drawing/2014/main" id="{79E916A5-B798-4A6E-BA2F-8442F42E8CE1}"/>
                  </a:ext>
                </a:extLst>
              </p:cNvPr>
              <p:cNvSpPr/>
              <p:nvPr/>
            </p:nvSpPr>
            <p:spPr>
              <a:xfrm>
                <a:off x="111285" y="326554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8" name="Connection Line">
                <a:extLst>
                  <a:ext uri="{FF2B5EF4-FFF2-40B4-BE49-F238E27FC236}">
                    <a16:creationId xmlns:a16="http://schemas.microsoft.com/office/drawing/2014/main" id="{1B9F2C5C-0DE0-4E08-B245-EBC346734018}"/>
                  </a:ext>
                </a:extLst>
              </p:cNvPr>
              <p:cNvSpPr/>
              <p:nvPr/>
            </p:nvSpPr>
            <p:spPr>
              <a:xfrm>
                <a:off x="119426" y="315306"/>
                <a:ext cx="8191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49" name="Connection Line">
                <a:extLst>
                  <a:ext uri="{FF2B5EF4-FFF2-40B4-BE49-F238E27FC236}">
                    <a16:creationId xmlns:a16="http://schemas.microsoft.com/office/drawing/2014/main" id="{6DAA729D-4DF2-46F8-9D5F-798870795A73}"/>
                  </a:ext>
                </a:extLst>
              </p:cNvPr>
              <p:cNvSpPr/>
              <p:nvPr/>
            </p:nvSpPr>
            <p:spPr>
              <a:xfrm>
                <a:off x="123130" y="304233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0" name="Connection Line">
                <a:extLst>
                  <a:ext uri="{FF2B5EF4-FFF2-40B4-BE49-F238E27FC236}">
                    <a16:creationId xmlns:a16="http://schemas.microsoft.com/office/drawing/2014/main" id="{3DC055B8-C4EC-4C4C-B652-84C968239D78}"/>
                  </a:ext>
                </a:extLst>
              </p:cNvPr>
              <p:cNvSpPr/>
              <p:nvPr/>
            </p:nvSpPr>
            <p:spPr>
              <a:xfrm>
                <a:off x="131271" y="292984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1" name="Connection Line">
                <a:extLst>
                  <a:ext uri="{FF2B5EF4-FFF2-40B4-BE49-F238E27FC236}">
                    <a16:creationId xmlns:a16="http://schemas.microsoft.com/office/drawing/2014/main" id="{3496D515-8324-4876-97AB-397362291FCD}"/>
                  </a:ext>
                </a:extLst>
              </p:cNvPr>
              <p:cNvSpPr/>
              <p:nvPr/>
            </p:nvSpPr>
            <p:spPr>
              <a:xfrm>
                <a:off x="134935" y="281987"/>
                <a:ext cx="8174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2" name="Connection Line">
                <a:extLst>
                  <a:ext uri="{FF2B5EF4-FFF2-40B4-BE49-F238E27FC236}">
                    <a16:creationId xmlns:a16="http://schemas.microsoft.com/office/drawing/2014/main" id="{88F37673-4090-4003-96BB-7CF423CB1DC7}"/>
                  </a:ext>
                </a:extLst>
              </p:cNvPr>
              <p:cNvSpPr/>
              <p:nvPr/>
            </p:nvSpPr>
            <p:spPr>
              <a:xfrm>
                <a:off x="143076" y="270739"/>
                <a:ext cx="8190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3" name="Connection Line">
                <a:extLst>
                  <a:ext uri="{FF2B5EF4-FFF2-40B4-BE49-F238E27FC236}">
                    <a16:creationId xmlns:a16="http://schemas.microsoft.com/office/drawing/2014/main" id="{5E9BA719-4344-47FF-9D9B-BC0B180E948A}"/>
                  </a:ext>
                </a:extLst>
              </p:cNvPr>
              <p:cNvSpPr/>
              <p:nvPr/>
            </p:nvSpPr>
            <p:spPr>
              <a:xfrm>
                <a:off x="146779" y="259666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4" name="Connection Line">
                <a:extLst>
                  <a:ext uri="{FF2B5EF4-FFF2-40B4-BE49-F238E27FC236}">
                    <a16:creationId xmlns:a16="http://schemas.microsoft.com/office/drawing/2014/main" id="{0F18D87A-B29B-4134-89EA-D45F6D9133B2}"/>
                  </a:ext>
                </a:extLst>
              </p:cNvPr>
              <p:cNvSpPr/>
              <p:nvPr/>
            </p:nvSpPr>
            <p:spPr>
              <a:xfrm>
                <a:off x="154920" y="248417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5" name="Connection Line">
                <a:extLst>
                  <a:ext uri="{FF2B5EF4-FFF2-40B4-BE49-F238E27FC236}">
                    <a16:creationId xmlns:a16="http://schemas.microsoft.com/office/drawing/2014/main" id="{3E8A7485-B79B-43A0-9480-132DD6E3904A}"/>
                  </a:ext>
                </a:extLst>
              </p:cNvPr>
              <p:cNvSpPr/>
              <p:nvPr/>
            </p:nvSpPr>
            <p:spPr>
              <a:xfrm>
                <a:off x="195710" y="194156"/>
                <a:ext cx="17780" cy="11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6" name="Connection Line">
                <a:extLst>
                  <a:ext uri="{FF2B5EF4-FFF2-40B4-BE49-F238E27FC236}">
                    <a16:creationId xmlns:a16="http://schemas.microsoft.com/office/drawing/2014/main" id="{B12402FD-D334-4E6C-BA55-093CA438002B}"/>
                  </a:ext>
                </a:extLst>
              </p:cNvPr>
              <p:cNvSpPr/>
              <p:nvPr/>
            </p:nvSpPr>
            <p:spPr>
              <a:xfrm>
                <a:off x="213459" y="190100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7" name="Connection Line">
                <a:extLst>
                  <a:ext uri="{FF2B5EF4-FFF2-40B4-BE49-F238E27FC236}">
                    <a16:creationId xmlns:a16="http://schemas.microsoft.com/office/drawing/2014/main" id="{B97AA7A3-7F6C-483B-83F3-ECCB8506234C}"/>
                  </a:ext>
                </a:extLst>
              </p:cNvPr>
              <p:cNvSpPr/>
              <p:nvPr/>
            </p:nvSpPr>
            <p:spPr>
              <a:xfrm>
                <a:off x="231329" y="17825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8" name="Connection Line">
                <a:extLst>
                  <a:ext uri="{FF2B5EF4-FFF2-40B4-BE49-F238E27FC236}">
                    <a16:creationId xmlns:a16="http://schemas.microsoft.com/office/drawing/2014/main" id="{20233C4C-611F-4D43-8DBF-5A6324E11252}"/>
                  </a:ext>
                </a:extLst>
              </p:cNvPr>
              <p:cNvSpPr/>
              <p:nvPr/>
            </p:nvSpPr>
            <p:spPr>
              <a:xfrm>
                <a:off x="249078" y="17419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59" name="Connection Line">
                <a:extLst>
                  <a:ext uri="{FF2B5EF4-FFF2-40B4-BE49-F238E27FC236}">
                    <a16:creationId xmlns:a16="http://schemas.microsoft.com/office/drawing/2014/main" id="{0C985A41-09DA-49A1-9F37-E74053772507}"/>
                  </a:ext>
                </a:extLst>
              </p:cNvPr>
              <p:cNvSpPr/>
              <p:nvPr/>
            </p:nvSpPr>
            <p:spPr>
              <a:xfrm>
                <a:off x="266828" y="162401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0" name="Connection Line">
                <a:extLst>
                  <a:ext uri="{FF2B5EF4-FFF2-40B4-BE49-F238E27FC236}">
                    <a16:creationId xmlns:a16="http://schemas.microsoft.com/office/drawing/2014/main" id="{BBBF4FBF-6460-4A8F-AA15-148C0803F63D}"/>
                  </a:ext>
                </a:extLst>
              </p:cNvPr>
              <p:cNvSpPr/>
              <p:nvPr/>
            </p:nvSpPr>
            <p:spPr>
              <a:xfrm>
                <a:off x="284577" y="158345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1" name="Connection Line">
                <a:extLst>
                  <a:ext uri="{FF2B5EF4-FFF2-40B4-BE49-F238E27FC236}">
                    <a16:creationId xmlns:a16="http://schemas.microsoft.com/office/drawing/2014/main" id="{868DECFA-84D6-4F12-A46D-0E7850EA6DBE}"/>
                  </a:ext>
                </a:extLst>
              </p:cNvPr>
              <p:cNvSpPr/>
              <p:nvPr/>
            </p:nvSpPr>
            <p:spPr>
              <a:xfrm>
                <a:off x="302447" y="146497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2" name="Connection Line">
                <a:extLst>
                  <a:ext uri="{FF2B5EF4-FFF2-40B4-BE49-F238E27FC236}">
                    <a16:creationId xmlns:a16="http://schemas.microsoft.com/office/drawing/2014/main" id="{94E47813-5D74-4B92-ACD7-4CFF8F090ABC}"/>
                  </a:ext>
                </a:extLst>
              </p:cNvPr>
              <p:cNvSpPr/>
              <p:nvPr/>
            </p:nvSpPr>
            <p:spPr>
              <a:xfrm>
                <a:off x="320196" y="142441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3" name="Connection Line">
                <a:extLst>
                  <a:ext uri="{FF2B5EF4-FFF2-40B4-BE49-F238E27FC236}">
                    <a16:creationId xmlns:a16="http://schemas.microsoft.com/office/drawing/2014/main" id="{04C572A4-B418-4BA8-8AD8-6F40537BF8E9}"/>
                  </a:ext>
                </a:extLst>
              </p:cNvPr>
              <p:cNvSpPr/>
              <p:nvPr/>
            </p:nvSpPr>
            <p:spPr>
              <a:xfrm>
                <a:off x="322114" y="231348"/>
                <a:ext cx="8780" cy="7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4" name="Connection Line">
                <a:extLst>
                  <a:ext uri="{FF2B5EF4-FFF2-40B4-BE49-F238E27FC236}">
                    <a16:creationId xmlns:a16="http://schemas.microsoft.com/office/drawing/2014/main" id="{1BA69C32-D559-4B5F-88CA-199BAB225633}"/>
                  </a:ext>
                </a:extLst>
              </p:cNvPr>
              <p:cNvSpPr/>
              <p:nvPr/>
            </p:nvSpPr>
            <p:spPr>
              <a:xfrm>
                <a:off x="313604" y="223548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5" name="Connection Line">
                <a:extLst>
                  <a:ext uri="{FF2B5EF4-FFF2-40B4-BE49-F238E27FC236}">
                    <a16:creationId xmlns:a16="http://schemas.microsoft.com/office/drawing/2014/main" id="{2733CFA4-44B0-4113-9FBF-75736F30266B}"/>
                  </a:ext>
                </a:extLst>
              </p:cNvPr>
              <p:cNvSpPr/>
              <p:nvPr/>
            </p:nvSpPr>
            <p:spPr>
              <a:xfrm>
                <a:off x="304866" y="217896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6" name="Connection Line">
                <a:extLst>
                  <a:ext uri="{FF2B5EF4-FFF2-40B4-BE49-F238E27FC236}">
                    <a16:creationId xmlns:a16="http://schemas.microsoft.com/office/drawing/2014/main" id="{0459C35A-557B-4213-A5F7-D9D591B9BD4E}"/>
                  </a:ext>
                </a:extLst>
              </p:cNvPr>
              <p:cNvSpPr/>
              <p:nvPr/>
            </p:nvSpPr>
            <p:spPr>
              <a:xfrm>
                <a:off x="296356" y="210096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7" name="Connection Line">
                <a:extLst>
                  <a:ext uri="{FF2B5EF4-FFF2-40B4-BE49-F238E27FC236}">
                    <a16:creationId xmlns:a16="http://schemas.microsoft.com/office/drawing/2014/main" id="{1D6D2FB2-FE13-446E-BCAB-62DAB5ECA567}"/>
                  </a:ext>
                </a:extLst>
              </p:cNvPr>
              <p:cNvSpPr/>
              <p:nvPr/>
            </p:nvSpPr>
            <p:spPr>
              <a:xfrm>
                <a:off x="287677" y="204489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8" name="Connection Line">
                <a:extLst>
                  <a:ext uri="{FF2B5EF4-FFF2-40B4-BE49-F238E27FC236}">
                    <a16:creationId xmlns:a16="http://schemas.microsoft.com/office/drawing/2014/main" id="{DD760CC1-34FD-4FC4-9BB0-FCA7B3D348CE}"/>
                  </a:ext>
                </a:extLst>
              </p:cNvPr>
              <p:cNvSpPr/>
              <p:nvPr/>
            </p:nvSpPr>
            <p:spPr>
              <a:xfrm>
                <a:off x="279166" y="196689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69" name="Connection Line">
                <a:extLst>
                  <a:ext uri="{FF2B5EF4-FFF2-40B4-BE49-F238E27FC236}">
                    <a16:creationId xmlns:a16="http://schemas.microsoft.com/office/drawing/2014/main" id="{A6F0DD49-5B1A-4E05-81EC-610EA988F444}"/>
                  </a:ext>
                </a:extLst>
              </p:cNvPr>
              <p:cNvSpPr/>
              <p:nvPr/>
            </p:nvSpPr>
            <p:spPr>
              <a:xfrm>
                <a:off x="270429" y="191037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70" name="Connection Line">
                <a:extLst>
                  <a:ext uri="{FF2B5EF4-FFF2-40B4-BE49-F238E27FC236}">
                    <a16:creationId xmlns:a16="http://schemas.microsoft.com/office/drawing/2014/main" id="{D6981C5A-C19A-4CB4-B9B6-B4186B4373B3}"/>
                  </a:ext>
                </a:extLst>
              </p:cNvPr>
              <p:cNvSpPr/>
              <p:nvPr/>
            </p:nvSpPr>
            <p:spPr>
              <a:xfrm>
                <a:off x="261918" y="183237"/>
                <a:ext cx="8851" cy="78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</p:grpSp>
        <p:grpSp>
          <p:nvGrpSpPr>
            <p:cNvPr id="34" name="Group">
              <a:extLst>
                <a:ext uri="{FF2B5EF4-FFF2-40B4-BE49-F238E27FC236}">
                  <a16:creationId xmlns:a16="http://schemas.microsoft.com/office/drawing/2014/main" id="{112A63F6-B54A-4AF4-92DB-D4142A14F548}"/>
                </a:ext>
              </a:extLst>
            </p:cNvPr>
            <p:cNvGrpSpPr/>
            <p:nvPr/>
          </p:nvGrpSpPr>
          <p:grpSpPr>
            <a:xfrm>
              <a:off x="1570965" y="1230953"/>
              <a:ext cx="343588" cy="348601"/>
              <a:chOff x="0" y="0"/>
              <a:chExt cx="343586" cy="348600"/>
            </a:xfrm>
          </p:grpSpPr>
          <p:sp>
            <p:nvSpPr>
              <p:cNvPr id="37" name="Circle">
                <a:extLst>
                  <a:ext uri="{FF2B5EF4-FFF2-40B4-BE49-F238E27FC236}">
                    <a16:creationId xmlns:a16="http://schemas.microsoft.com/office/drawing/2014/main" id="{DABB2F98-6DF4-44B0-B514-CE4A36BFE370}"/>
                  </a:ext>
                </a:extLst>
              </p:cNvPr>
              <p:cNvSpPr/>
              <p:nvPr/>
            </p:nvSpPr>
            <p:spPr>
              <a:xfrm>
                <a:off x="2448" y="0"/>
                <a:ext cx="341138" cy="348600"/>
              </a:xfrm>
              <a:prstGeom prst="ellipse">
                <a:avLst/>
              </a:pr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8" name="Circle">
                <a:extLst>
                  <a:ext uri="{FF2B5EF4-FFF2-40B4-BE49-F238E27FC236}">
                    <a16:creationId xmlns:a16="http://schemas.microsoft.com/office/drawing/2014/main" id="{F727437B-B09C-4DF8-8123-FCC61F4A5C96}"/>
                  </a:ext>
                </a:extLst>
              </p:cNvPr>
              <p:cNvSpPr/>
              <p:nvPr/>
            </p:nvSpPr>
            <p:spPr>
              <a:xfrm>
                <a:off x="138889" y="73043"/>
                <a:ext cx="68256" cy="66276"/>
              </a:xfrm>
              <a:prstGeom prst="ellipse">
                <a:avLst/>
              </a:prstGeom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9" name="Circle">
                <a:extLst>
                  <a:ext uri="{FF2B5EF4-FFF2-40B4-BE49-F238E27FC236}">
                    <a16:creationId xmlns:a16="http://schemas.microsoft.com/office/drawing/2014/main" id="{1204DA9B-BB27-4027-A186-4937ECD0F6C0}"/>
                  </a:ext>
                </a:extLst>
              </p:cNvPr>
              <p:cNvSpPr/>
              <p:nvPr/>
            </p:nvSpPr>
            <p:spPr>
              <a:xfrm>
                <a:off x="138889" y="192292"/>
                <a:ext cx="68256" cy="66276"/>
              </a:xfrm>
              <a:prstGeom prst="ellipse">
                <a:avLst/>
              </a:prstGeom>
              <a:solidFill>
                <a:schemeClr val="accent1">
                  <a:lumOff val="-13575"/>
                </a:schemeClr>
              </a:solidFill>
              <a:ln w="19050" cap="flat">
                <a:solidFill>
                  <a:schemeClr val="tx1"/>
                </a:solidFill>
                <a:miter lim="400000"/>
              </a:ln>
              <a:effectLst/>
            </p:spPr>
            <p:txBody>
              <a:bodyPr wrap="square" lIns="28787" tIns="28787" rIns="28787" bIns="28787" numCol="1" anchor="ctr">
                <a:noAutofit/>
              </a:bodyPr>
              <a:lstStyle/>
              <a:p>
                <a:pPr algn="ctr" defTabSz="467811" eaLnBrk="1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813" kern="0">
                  <a:solidFill>
                    <a:srgbClr val="000000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40" name="Connection Line">
                <a:extLst>
                  <a:ext uri="{FF2B5EF4-FFF2-40B4-BE49-F238E27FC236}">
                    <a16:creationId xmlns:a16="http://schemas.microsoft.com/office/drawing/2014/main" id="{E0A1D429-99F0-4802-B039-CA9BEE6FE927}"/>
                  </a:ext>
                </a:extLst>
              </p:cNvPr>
              <p:cNvSpPr/>
              <p:nvPr/>
            </p:nvSpPr>
            <p:spPr>
              <a:xfrm>
                <a:off x="206762" y="8700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1" name="Connection Line">
                <a:extLst>
                  <a:ext uri="{FF2B5EF4-FFF2-40B4-BE49-F238E27FC236}">
                    <a16:creationId xmlns:a16="http://schemas.microsoft.com/office/drawing/2014/main" id="{2ECE92D1-EDC4-4241-9B93-094C081CF0C4}"/>
                  </a:ext>
                </a:extLst>
              </p:cNvPr>
              <p:cNvSpPr/>
              <p:nvPr/>
            </p:nvSpPr>
            <p:spPr>
              <a:xfrm>
                <a:off x="213392" y="7784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2" name="Connection Line">
                <a:extLst>
                  <a:ext uri="{FF2B5EF4-FFF2-40B4-BE49-F238E27FC236}">
                    <a16:creationId xmlns:a16="http://schemas.microsoft.com/office/drawing/2014/main" id="{24ED6E6F-1AF9-4E0C-9187-2337B03D2281}"/>
                  </a:ext>
                </a:extLst>
              </p:cNvPr>
              <p:cNvSpPr/>
              <p:nvPr/>
            </p:nvSpPr>
            <p:spPr>
              <a:xfrm>
                <a:off x="216408" y="68827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3" name="Connection Line">
                <a:extLst>
                  <a:ext uri="{FF2B5EF4-FFF2-40B4-BE49-F238E27FC236}">
                    <a16:creationId xmlns:a16="http://schemas.microsoft.com/office/drawing/2014/main" id="{44D57C51-1608-45BA-92E2-C36047096C8C}"/>
                  </a:ext>
                </a:extLst>
              </p:cNvPr>
              <p:cNvSpPr/>
              <p:nvPr/>
            </p:nvSpPr>
            <p:spPr>
              <a:xfrm>
                <a:off x="223037" y="59667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4" name="Connection Line">
                <a:extLst>
                  <a:ext uri="{FF2B5EF4-FFF2-40B4-BE49-F238E27FC236}">
                    <a16:creationId xmlns:a16="http://schemas.microsoft.com/office/drawing/2014/main" id="{181D0553-11DC-4A16-834E-2375483EF666}"/>
                  </a:ext>
                </a:extLst>
              </p:cNvPr>
              <p:cNvSpPr/>
              <p:nvPr/>
            </p:nvSpPr>
            <p:spPr>
              <a:xfrm>
                <a:off x="226021" y="50711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5" name="Connection Line">
                <a:extLst>
                  <a:ext uri="{FF2B5EF4-FFF2-40B4-BE49-F238E27FC236}">
                    <a16:creationId xmlns:a16="http://schemas.microsoft.com/office/drawing/2014/main" id="{F434E396-2FF4-4F64-BB7C-160AB79FBDFB}"/>
                  </a:ext>
                </a:extLst>
              </p:cNvPr>
              <p:cNvSpPr/>
              <p:nvPr/>
            </p:nvSpPr>
            <p:spPr>
              <a:xfrm>
                <a:off x="232650" y="41551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6" name="Connection Line">
                <a:extLst>
                  <a:ext uri="{FF2B5EF4-FFF2-40B4-BE49-F238E27FC236}">
                    <a16:creationId xmlns:a16="http://schemas.microsoft.com/office/drawing/2014/main" id="{945A4FE1-037F-4723-92D1-185F578668B1}"/>
                  </a:ext>
                </a:extLst>
              </p:cNvPr>
              <p:cNvSpPr/>
              <p:nvPr/>
            </p:nvSpPr>
            <p:spPr>
              <a:xfrm>
                <a:off x="235666" y="32534"/>
                <a:ext cx="6657" cy="9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7" name="Connection Line">
                <a:extLst>
                  <a:ext uri="{FF2B5EF4-FFF2-40B4-BE49-F238E27FC236}">
                    <a16:creationId xmlns:a16="http://schemas.microsoft.com/office/drawing/2014/main" id="{EB3C1603-7956-45DB-BD14-C711C15FB2C0}"/>
                  </a:ext>
                </a:extLst>
              </p:cNvPr>
              <p:cNvSpPr/>
              <p:nvPr/>
            </p:nvSpPr>
            <p:spPr>
              <a:xfrm>
                <a:off x="242296" y="23374"/>
                <a:ext cx="6670" cy="9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8" name="Connection Line">
                <a:extLst>
                  <a:ext uri="{FF2B5EF4-FFF2-40B4-BE49-F238E27FC236}">
                    <a16:creationId xmlns:a16="http://schemas.microsoft.com/office/drawing/2014/main" id="{1CDB4A98-CCE9-4169-965D-C5F4CCDA45F2}"/>
                  </a:ext>
                </a:extLst>
              </p:cNvPr>
              <p:cNvSpPr/>
              <p:nvPr/>
            </p:nvSpPr>
            <p:spPr>
              <a:xfrm>
                <a:off x="169243" y="184499"/>
                <a:ext cx="2830" cy="6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49" name="Connection Line">
                <a:extLst>
                  <a:ext uri="{FF2B5EF4-FFF2-40B4-BE49-F238E27FC236}">
                    <a16:creationId xmlns:a16="http://schemas.microsoft.com/office/drawing/2014/main" id="{EEE4250C-4EDF-4D67-B278-E5ADD672C521}"/>
                  </a:ext>
                </a:extLst>
              </p:cNvPr>
              <p:cNvSpPr/>
              <p:nvPr/>
            </p:nvSpPr>
            <p:spPr>
              <a:xfrm>
                <a:off x="172056" y="178245"/>
                <a:ext cx="2808" cy="62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0" name="Connection Line">
                <a:extLst>
                  <a:ext uri="{FF2B5EF4-FFF2-40B4-BE49-F238E27FC236}">
                    <a16:creationId xmlns:a16="http://schemas.microsoft.com/office/drawing/2014/main" id="{67652162-8914-4026-AD2C-5525B2967378}"/>
                  </a:ext>
                </a:extLst>
              </p:cNvPr>
              <p:cNvSpPr/>
              <p:nvPr/>
            </p:nvSpPr>
            <p:spPr>
              <a:xfrm>
                <a:off x="169886" y="172042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1" name="Connection Line">
                <a:extLst>
                  <a:ext uri="{FF2B5EF4-FFF2-40B4-BE49-F238E27FC236}">
                    <a16:creationId xmlns:a16="http://schemas.microsoft.com/office/drawing/2014/main" id="{968286D8-86A1-4DD3-AF9F-C1FB20031CC6}"/>
                  </a:ext>
                </a:extLst>
              </p:cNvPr>
              <p:cNvSpPr/>
              <p:nvPr/>
            </p:nvSpPr>
            <p:spPr>
              <a:xfrm>
                <a:off x="172699" y="165787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2" name="Connection Line">
                <a:extLst>
                  <a:ext uri="{FF2B5EF4-FFF2-40B4-BE49-F238E27FC236}">
                    <a16:creationId xmlns:a16="http://schemas.microsoft.com/office/drawing/2014/main" id="{EB7D8DBA-7198-48CC-AFED-12D7C3A9C62A}"/>
                  </a:ext>
                </a:extLst>
              </p:cNvPr>
              <p:cNvSpPr/>
              <p:nvPr/>
            </p:nvSpPr>
            <p:spPr>
              <a:xfrm>
                <a:off x="170526" y="159626"/>
                <a:ext cx="2830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3" name="Connection Line">
                <a:extLst>
                  <a:ext uri="{FF2B5EF4-FFF2-40B4-BE49-F238E27FC236}">
                    <a16:creationId xmlns:a16="http://schemas.microsoft.com/office/drawing/2014/main" id="{BFCA02DC-5C55-4096-8714-16976A64E285}"/>
                  </a:ext>
                </a:extLst>
              </p:cNvPr>
              <p:cNvSpPr/>
              <p:nvPr/>
            </p:nvSpPr>
            <p:spPr>
              <a:xfrm>
                <a:off x="173339" y="153371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4" name="Connection Line">
                <a:extLst>
                  <a:ext uri="{FF2B5EF4-FFF2-40B4-BE49-F238E27FC236}">
                    <a16:creationId xmlns:a16="http://schemas.microsoft.com/office/drawing/2014/main" id="{3916DAA0-7966-4150-AE6F-B8488DDBE0DC}"/>
                  </a:ext>
                </a:extLst>
              </p:cNvPr>
              <p:cNvSpPr/>
              <p:nvPr/>
            </p:nvSpPr>
            <p:spPr>
              <a:xfrm>
                <a:off x="171169" y="147168"/>
                <a:ext cx="2829" cy="6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5" h="21600" extrusionOk="0">
                    <a:moveTo>
                      <a:pt x="14276" y="21600"/>
                    </a:moveTo>
                    <a:cubicBezTo>
                      <a:pt x="-5385" y="13651"/>
                      <a:pt x="-4739" y="6451"/>
                      <a:pt x="16215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5" name="Connection Line">
                <a:extLst>
                  <a:ext uri="{FF2B5EF4-FFF2-40B4-BE49-F238E27FC236}">
                    <a16:creationId xmlns:a16="http://schemas.microsoft.com/office/drawing/2014/main" id="{9B083DF2-38C0-46EB-AA07-07323A124B15}"/>
                  </a:ext>
                </a:extLst>
              </p:cNvPr>
              <p:cNvSpPr/>
              <p:nvPr/>
            </p:nvSpPr>
            <p:spPr>
              <a:xfrm>
                <a:off x="173982" y="140913"/>
                <a:ext cx="2807" cy="6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11" h="21600" extrusionOk="0">
                    <a:moveTo>
                      <a:pt x="0" y="21600"/>
                    </a:moveTo>
                    <a:cubicBezTo>
                      <a:pt x="21042" y="14889"/>
                      <a:pt x="21600" y="7689"/>
                      <a:pt x="1674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6" name="Connection Line">
                <a:extLst>
                  <a:ext uri="{FF2B5EF4-FFF2-40B4-BE49-F238E27FC236}">
                    <a16:creationId xmlns:a16="http://schemas.microsoft.com/office/drawing/2014/main" id="{12CE7D1F-F392-4611-AA3E-404358FAC585}"/>
                  </a:ext>
                </a:extLst>
              </p:cNvPr>
              <p:cNvSpPr/>
              <p:nvPr/>
            </p:nvSpPr>
            <p:spPr>
              <a:xfrm>
                <a:off x="3780" y="17494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7" name="Connection Line">
                <a:extLst>
                  <a:ext uri="{FF2B5EF4-FFF2-40B4-BE49-F238E27FC236}">
                    <a16:creationId xmlns:a16="http://schemas.microsoft.com/office/drawing/2014/main" id="{00EF846A-39D9-4E3B-B388-4ADEDE9510A0}"/>
                  </a:ext>
                </a:extLst>
              </p:cNvPr>
              <p:cNvSpPr/>
              <p:nvPr/>
            </p:nvSpPr>
            <p:spPr>
              <a:xfrm>
                <a:off x="21529" y="17088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8" name="Connection Line">
                <a:extLst>
                  <a:ext uri="{FF2B5EF4-FFF2-40B4-BE49-F238E27FC236}">
                    <a16:creationId xmlns:a16="http://schemas.microsoft.com/office/drawing/2014/main" id="{CC19CC3A-5EBA-46A1-84AF-16AF53880F53}"/>
                  </a:ext>
                </a:extLst>
              </p:cNvPr>
              <p:cNvSpPr/>
              <p:nvPr/>
            </p:nvSpPr>
            <p:spPr>
              <a:xfrm>
                <a:off x="39399" y="15903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59" name="Connection Line">
                <a:extLst>
                  <a:ext uri="{FF2B5EF4-FFF2-40B4-BE49-F238E27FC236}">
                    <a16:creationId xmlns:a16="http://schemas.microsoft.com/office/drawing/2014/main" id="{D0A6D05C-1BB2-4D1D-A72D-91D800173EC3}"/>
                  </a:ext>
                </a:extLst>
              </p:cNvPr>
              <p:cNvSpPr/>
              <p:nvPr/>
            </p:nvSpPr>
            <p:spPr>
              <a:xfrm>
                <a:off x="57148" y="154982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0" name="Connection Line">
                <a:extLst>
                  <a:ext uri="{FF2B5EF4-FFF2-40B4-BE49-F238E27FC236}">
                    <a16:creationId xmlns:a16="http://schemas.microsoft.com/office/drawing/2014/main" id="{BB2DEA42-249A-42C8-B1E4-A7810878548B}"/>
                  </a:ext>
                </a:extLst>
              </p:cNvPr>
              <p:cNvSpPr/>
              <p:nvPr/>
            </p:nvSpPr>
            <p:spPr>
              <a:xfrm>
                <a:off x="74898" y="143188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1" name="Connection Line">
                <a:extLst>
                  <a:ext uri="{FF2B5EF4-FFF2-40B4-BE49-F238E27FC236}">
                    <a16:creationId xmlns:a16="http://schemas.microsoft.com/office/drawing/2014/main" id="{94C3ED71-2491-4692-9DD9-EE9BD599CB88}"/>
                  </a:ext>
                </a:extLst>
              </p:cNvPr>
              <p:cNvSpPr/>
              <p:nvPr/>
            </p:nvSpPr>
            <p:spPr>
              <a:xfrm>
                <a:off x="92647" y="139132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2" name="Connection Line">
                <a:extLst>
                  <a:ext uri="{FF2B5EF4-FFF2-40B4-BE49-F238E27FC236}">
                    <a16:creationId xmlns:a16="http://schemas.microsoft.com/office/drawing/2014/main" id="{8F34E63F-D2C2-4B74-B8F3-18F755A2227A}"/>
                  </a:ext>
                </a:extLst>
              </p:cNvPr>
              <p:cNvSpPr/>
              <p:nvPr/>
            </p:nvSpPr>
            <p:spPr>
              <a:xfrm>
                <a:off x="110517" y="127284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3" name="Connection Line">
                <a:extLst>
                  <a:ext uri="{FF2B5EF4-FFF2-40B4-BE49-F238E27FC236}">
                    <a16:creationId xmlns:a16="http://schemas.microsoft.com/office/drawing/2014/main" id="{07543A52-0FED-4D0A-8DC5-A2712870DFBB}"/>
                  </a:ext>
                </a:extLst>
              </p:cNvPr>
              <p:cNvSpPr/>
              <p:nvPr/>
            </p:nvSpPr>
            <p:spPr>
              <a:xfrm>
                <a:off x="128266" y="123228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4" name="Connection Line">
                <a:extLst>
                  <a:ext uri="{FF2B5EF4-FFF2-40B4-BE49-F238E27FC236}">
                    <a16:creationId xmlns:a16="http://schemas.microsoft.com/office/drawing/2014/main" id="{0E2CC12E-C5D3-4A49-B60B-0A926291ACB3}"/>
                  </a:ext>
                </a:extLst>
              </p:cNvPr>
              <p:cNvSpPr/>
              <p:nvPr/>
            </p:nvSpPr>
            <p:spPr>
              <a:xfrm>
                <a:off x="0" y="191942"/>
                <a:ext cx="18685" cy="10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5" name="Connection Line">
                <a:extLst>
                  <a:ext uri="{FF2B5EF4-FFF2-40B4-BE49-F238E27FC236}">
                    <a16:creationId xmlns:a16="http://schemas.microsoft.com/office/drawing/2014/main" id="{6FAD41D4-9DF5-4BCD-97AD-14187D0D4260}"/>
                  </a:ext>
                </a:extLst>
              </p:cNvPr>
              <p:cNvSpPr/>
              <p:nvPr/>
            </p:nvSpPr>
            <p:spPr>
              <a:xfrm>
                <a:off x="18685" y="202259"/>
                <a:ext cx="18874" cy="10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6" name="Connection Line">
                <a:extLst>
                  <a:ext uri="{FF2B5EF4-FFF2-40B4-BE49-F238E27FC236}">
                    <a16:creationId xmlns:a16="http://schemas.microsoft.com/office/drawing/2014/main" id="{96FD4505-E8CD-41AE-9FCB-3EB0C8236308}"/>
                  </a:ext>
                </a:extLst>
              </p:cNvPr>
              <p:cNvSpPr/>
              <p:nvPr/>
            </p:nvSpPr>
            <p:spPr>
              <a:xfrm>
                <a:off x="37508" y="202654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7" name="Connection Line">
                <a:extLst>
                  <a:ext uri="{FF2B5EF4-FFF2-40B4-BE49-F238E27FC236}">
                    <a16:creationId xmlns:a16="http://schemas.microsoft.com/office/drawing/2014/main" id="{BF821D10-6B65-4A3A-9905-FD47ACBEB7A8}"/>
                  </a:ext>
                </a:extLst>
              </p:cNvPr>
              <p:cNvSpPr/>
              <p:nvPr/>
            </p:nvSpPr>
            <p:spPr>
              <a:xfrm>
                <a:off x="56194" y="212972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8" name="Connection Line">
                <a:extLst>
                  <a:ext uri="{FF2B5EF4-FFF2-40B4-BE49-F238E27FC236}">
                    <a16:creationId xmlns:a16="http://schemas.microsoft.com/office/drawing/2014/main" id="{6AC5056C-E1B3-4532-9BD4-6E6AE24A2DAF}"/>
                  </a:ext>
                </a:extLst>
              </p:cNvPr>
              <p:cNvSpPr/>
              <p:nvPr/>
            </p:nvSpPr>
            <p:spPr>
              <a:xfrm>
                <a:off x="74890" y="213330"/>
                <a:ext cx="18686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69" name="Connection Line">
                <a:extLst>
                  <a:ext uri="{FF2B5EF4-FFF2-40B4-BE49-F238E27FC236}">
                    <a16:creationId xmlns:a16="http://schemas.microsoft.com/office/drawing/2014/main" id="{E44728AD-25D1-448A-9349-01B91E49E801}"/>
                  </a:ext>
                </a:extLst>
              </p:cNvPr>
              <p:cNvSpPr/>
              <p:nvPr/>
            </p:nvSpPr>
            <p:spPr>
              <a:xfrm>
                <a:off x="93576" y="223648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0" name="Connection Line">
                <a:extLst>
                  <a:ext uri="{FF2B5EF4-FFF2-40B4-BE49-F238E27FC236}">
                    <a16:creationId xmlns:a16="http://schemas.microsoft.com/office/drawing/2014/main" id="{0D24FB29-E12B-452F-9B32-92AC466C485D}"/>
                  </a:ext>
                </a:extLst>
              </p:cNvPr>
              <p:cNvSpPr/>
              <p:nvPr/>
            </p:nvSpPr>
            <p:spPr>
              <a:xfrm>
                <a:off x="112399" y="224043"/>
                <a:ext cx="18685" cy="10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92" extrusionOk="0">
                    <a:moveTo>
                      <a:pt x="0" y="7962"/>
                    </a:moveTo>
                    <a:cubicBezTo>
                      <a:pt x="11506" y="-5008"/>
                      <a:pt x="18706" y="-2131"/>
                      <a:pt x="21600" y="16592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1" name="Connection Line">
                <a:extLst>
                  <a:ext uri="{FF2B5EF4-FFF2-40B4-BE49-F238E27FC236}">
                    <a16:creationId xmlns:a16="http://schemas.microsoft.com/office/drawing/2014/main" id="{6DF3BB8A-2517-4F5F-A839-DA7ECAEB2419}"/>
                  </a:ext>
                </a:extLst>
              </p:cNvPr>
              <p:cNvSpPr/>
              <p:nvPr/>
            </p:nvSpPr>
            <p:spPr>
              <a:xfrm>
                <a:off x="131085" y="234361"/>
                <a:ext cx="18874" cy="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575" extrusionOk="0">
                    <a:moveTo>
                      <a:pt x="0" y="0"/>
                    </a:moveTo>
                    <a:cubicBezTo>
                      <a:pt x="3191" y="18777"/>
                      <a:pt x="10391" y="21600"/>
                      <a:pt x="21600" y="8468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2" name="Connection Line">
                <a:extLst>
                  <a:ext uri="{FF2B5EF4-FFF2-40B4-BE49-F238E27FC236}">
                    <a16:creationId xmlns:a16="http://schemas.microsoft.com/office/drawing/2014/main" id="{0EB0AAB5-3266-480F-AD3D-E9E94A0A8D4D}"/>
                  </a:ext>
                </a:extLst>
              </p:cNvPr>
              <p:cNvSpPr/>
              <p:nvPr/>
            </p:nvSpPr>
            <p:spPr>
              <a:xfrm>
                <a:off x="141806" y="76061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3" name="Connection Line">
                <a:extLst>
                  <a:ext uri="{FF2B5EF4-FFF2-40B4-BE49-F238E27FC236}">
                    <a16:creationId xmlns:a16="http://schemas.microsoft.com/office/drawing/2014/main" id="{1B980256-3438-477E-965A-968F59AD5481}"/>
                  </a:ext>
                </a:extLst>
              </p:cNvPr>
              <p:cNvSpPr/>
              <p:nvPr/>
            </p:nvSpPr>
            <p:spPr>
              <a:xfrm>
                <a:off x="131439" y="6854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4" name="Connection Line">
                <a:extLst>
                  <a:ext uri="{FF2B5EF4-FFF2-40B4-BE49-F238E27FC236}">
                    <a16:creationId xmlns:a16="http://schemas.microsoft.com/office/drawing/2014/main" id="{F4971918-E64E-41CD-8C96-611235FC6E3F}"/>
                  </a:ext>
                </a:extLst>
              </p:cNvPr>
              <p:cNvSpPr/>
              <p:nvPr/>
            </p:nvSpPr>
            <p:spPr>
              <a:xfrm>
                <a:off x="121235" y="65146"/>
                <a:ext cx="10242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5" name="Connection Line">
                <a:extLst>
                  <a:ext uri="{FF2B5EF4-FFF2-40B4-BE49-F238E27FC236}">
                    <a16:creationId xmlns:a16="http://schemas.microsoft.com/office/drawing/2014/main" id="{AF86ED24-FC17-4B53-B24A-35B3FBD74D6A}"/>
                  </a:ext>
                </a:extLst>
              </p:cNvPr>
              <p:cNvSpPr/>
              <p:nvPr/>
            </p:nvSpPr>
            <p:spPr>
              <a:xfrm>
                <a:off x="110868" y="57629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6" name="Connection Line">
                <a:extLst>
                  <a:ext uri="{FF2B5EF4-FFF2-40B4-BE49-F238E27FC236}">
                    <a16:creationId xmlns:a16="http://schemas.microsoft.com/office/drawing/2014/main" id="{9A5281FC-8A7E-444F-BE62-C231CC17690F}"/>
                  </a:ext>
                </a:extLst>
              </p:cNvPr>
              <p:cNvSpPr/>
              <p:nvPr/>
            </p:nvSpPr>
            <p:spPr>
              <a:xfrm>
                <a:off x="100733" y="54266"/>
                <a:ext cx="10242" cy="7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7" name="Connection Line">
                <a:extLst>
                  <a:ext uri="{FF2B5EF4-FFF2-40B4-BE49-F238E27FC236}">
                    <a16:creationId xmlns:a16="http://schemas.microsoft.com/office/drawing/2014/main" id="{5D6C8C4A-0E6B-4EF1-B09D-550E08820F8A}"/>
                  </a:ext>
                </a:extLst>
              </p:cNvPr>
              <p:cNvSpPr/>
              <p:nvPr/>
            </p:nvSpPr>
            <p:spPr>
              <a:xfrm>
                <a:off x="90366" y="46749"/>
                <a:ext cx="10362" cy="7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8" name="Connection Line">
                <a:extLst>
                  <a:ext uri="{FF2B5EF4-FFF2-40B4-BE49-F238E27FC236}">
                    <a16:creationId xmlns:a16="http://schemas.microsoft.com/office/drawing/2014/main" id="{3C5C24A9-88FA-406A-B090-B73B34430B4F}"/>
                  </a:ext>
                </a:extLst>
              </p:cNvPr>
              <p:cNvSpPr/>
              <p:nvPr/>
            </p:nvSpPr>
            <p:spPr>
              <a:xfrm>
                <a:off x="80162" y="43351"/>
                <a:ext cx="10243" cy="7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77" extrusionOk="0">
                    <a:moveTo>
                      <a:pt x="21600" y="12480"/>
                    </a:moveTo>
                    <a:cubicBezTo>
                      <a:pt x="7737" y="21600"/>
                      <a:pt x="537" y="1744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79" name="Connection Line">
                <a:extLst>
                  <a:ext uri="{FF2B5EF4-FFF2-40B4-BE49-F238E27FC236}">
                    <a16:creationId xmlns:a16="http://schemas.microsoft.com/office/drawing/2014/main" id="{3CB0721C-E67E-4AF6-AA19-BB668A1E919D}"/>
                  </a:ext>
                </a:extLst>
              </p:cNvPr>
              <p:cNvSpPr/>
              <p:nvPr/>
            </p:nvSpPr>
            <p:spPr>
              <a:xfrm>
                <a:off x="69795" y="35834"/>
                <a:ext cx="10362" cy="75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8" extrusionOk="0">
                    <a:moveTo>
                      <a:pt x="21600" y="17148"/>
                    </a:moveTo>
                    <a:cubicBezTo>
                      <a:pt x="20732" y="-341"/>
                      <a:pt x="13532" y="-4452"/>
                      <a:pt x="0" y="4815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0" name="Connection Line">
                <a:extLst>
                  <a:ext uri="{FF2B5EF4-FFF2-40B4-BE49-F238E27FC236}">
                    <a16:creationId xmlns:a16="http://schemas.microsoft.com/office/drawing/2014/main" id="{3432D578-9DF0-4864-A885-DBED1B3C4C2B}"/>
                  </a:ext>
                </a:extLst>
              </p:cNvPr>
              <p:cNvSpPr/>
              <p:nvPr/>
            </p:nvSpPr>
            <p:spPr>
              <a:xfrm>
                <a:off x="111285" y="326554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1" name="Connection Line">
                <a:extLst>
                  <a:ext uri="{FF2B5EF4-FFF2-40B4-BE49-F238E27FC236}">
                    <a16:creationId xmlns:a16="http://schemas.microsoft.com/office/drawing/2014/main" id="{89D5A702-BB40-4FB9-BB04-12DBFAAE3F3E}"/>
                  </a:ext>
                </a:extLst>
              </p:cNvPr>
              <p:cNvSpPr/>
              <p:nvPr/>
            </p:nvSpPr>
            <p:spPr>
              <a:xfrm>
                <a:off x="119426" y="315306"/>
                <a:ext cx="8191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2" name="Connection Line">
                <a:extLst>
                  <a:ext uri="{FF2B5EF4-FFF2-40B4-BE49-F238E27FC236}">
                    <a16:creationId xmlns:a16="http://schemas.microsoft.com/office/drawing/2014/main" id="{90E4D009-BFAF-4DE4-A5AD-90A212EACE01}"/>
                  </a:ext>
                </a:extLst>
              </p:cNvPr>
              <p:cNvSpPr/>
              <p:nvPr/>
            </p:nvSpPr>
            <p:spPr>
              <a:xfrm>
                <a:off x="123130" y="304233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3" name="Connection Line">
                <a:extLst>
                  <a:ext uri="{FF2B5EF4-FFF2-40B4-BE49-F238E27FC236}">
                    <a16:creationId xmlns:a16="http://schemas.microsoft.com/office/drawing/2014/main" id="{A7AD317E-43CA-4A70-8BB9-837325FED7DE}"/>
                  </a:ext>
                </a:extLst>
              </p:cNvPr>
              <p:cNvSpPr/>
              <p:nvPr/>
            </p:nvSpPr>
            <p:spPr>
              <a:xfrm>
                <a:off x="131271" y="292984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4" name="Connection Line">
                <a:extLst>
                  <a:ext uri="{FF2B5EF4-FFF2-40B4-BE49-F238E27FC236}">
                    <a16:creationId xmlns:a16="http://schemas.microsoft.com/office/drawing/2014/main" id="{7EC48695-5749-4852-9711-46F3068ACFB3}"/>
                  </a:ext>
                </a:extLst>
              </p:cNvPr>
              <p:cNvSpPr/>
              <p:nvPr/>
            </p:nvSpPr>
            <p:spPr>
              <a:xfrm>
                <a:off x="134935" y="281987"/>
                <a:ext cx="8174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5" name="Connection Line">
                <a:extLst>
                  <a:ext uri="{FF2B5EF4-FFF2-40B4-BE49-F238E27FC236}">
                    <a16:creationId xmlns:a16="http://schemas.microsoft.com/office/drawing/2014/main" id="{13B959A7-46A2-431E-B2C8-5682E5BBED22}"/>
                  </a:ext>
                </a:extLst>
              </p:cNvPr>
              <p:cNvSpPr/>
              <p:nvPr/>
            </p:nvSpPr>
            <p:spPr>
              <a:xfrm>
                <a:off x="143076" y="270739"/>
                <a:ext cx="8190" cy="1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6" name="Connection Line">
                <a:extLst>
                  <a:ext uri="{FF2B5EF4-FFF2-40B4-BE49-F238E27FC236}">
                    <a16:creationId xmlns:a16="http://schemas.microsoft.com/office/drawing/2014/main" id="{A6E0C6AE-6DBE-4F08-A402-8D3245A1FE42}"/>
                  </a:ext>
                </a:extLst>
              </p:cNvPr>
              <p:cNvSpPr/>
              <p:nvPr/>
            </p:nvSpPr>
            <p:spPr>
              <a:xfrm>
                <a:off x="146779" y="259666"/>
                <a:ext cx="8175" cy="11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77" h="21600" extrusionOk="0">
                    <a:moveTo>
                      <a:pt x="4697" y="21600"/>
                    </a:moveTo>
                    <a:cubicBezTo>
                      <a:pt x="-4423" y="7737"/>
                      <a:pt x="-263" y="537"/>
                      <a:pt x="17177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7" name="Connection Line">
                <a:extLst>
                  <a:ext uri="{FF2B5EF4-FFF2-40B4-BE49-F238E27FC236}">
                    <a16:creationId xmlns:a16="http://schemas.microsoft.com/office/drawing/2014/main" id="{3799C4E0-D683-49DD-B6D6-A6574AF1051A}"/>
                  </a:ext>
                </a:extLst>
              </p:cNvPr>
              <p:cNvSpPr/>
              <p:nvPr/>
            </p:nvSpPr>
            <p:spPr>
              <a:xfrm>
                <a:off x="154920" y="248417"/>
                <a:ext cx="8190" cy="11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48" h="21600" extrusionOk="0">
                    <a:moveTo>
                      <a:pt x="0" y="21600"/>
                    </a:moveTo>
                    <a:cubicBezTo>
                      <a:pt x="17489" y="20732"/>
                      <a:pt x="21600" y="13532"/>
                      <a:pt x="12333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8" name="Connection Line">
                <a:extLst>
                  <a:ext uri="{FF2B5EF4-FFF2-40B4-BE49-F238E27FC236}">
                    <a16:creationId xmlns:a16="http://schemas.microsoft.com/office/drawing/2014/main" id="{1A6125F2-9F0B-47DF-B2BC-0033D1C4A0C9}"/>
                  </a:ext>
                </a:extLst>
              </p:cNvPr>
              <p:cNvSpPr/>
              <p:nvPr/>
            </p:nvSpPr>
            <p:spPr>
              <a:xfrm>
                <a:off x="195710" y="194156"/>
                <a:ext cx="17780" cy="11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89" name="Connection Line">
                <a:extLst>
                  <a:ext uri="{FF2B5EF4-FFF2-40B4-BE49-F238E27FC236}">
                    <a16:creationId xmlns:a16="http://schemas.microsoft.com/office/drawing/2014/main" id="{A9D42EA7-900F-45B7-A0CA-9F1071EEB645}"/>
                  </a:ext>
                </a:extLst>
              </p:cNvPr>
              <p:cNvSpPr/>
              <p:nvPr/>
            </p:nvSpPr>
            <p:spPr>
              <a:xfrm>
                <a:off x="213459" y="190100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0" name="Connection Line">
                <a:extLst>
                  <a:ext uri="{FF2B5EF4-FFF2-40B4-BE49-F238E27FC236}">
                    <a16:creationId xmlns:a16="http://schemas.microsoft.com/office/drawing/2014/main" id="{7B067ED6-446E-4199-904D-7890592921F6}"/>
                  </a:ext>
                </a:extLst>
              </p:cNvPr>
              <p:cNvSpPr/>
              <p:nvPr/>
            </p:nvSpPr>
            <p:spPr>
              <a:xfrm>
                <a:off x="231329" y="178252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1" name="Connection Line">
                <a:extLst>
                  <a:ext uri="{FF2B5EF4-FFF2-40B4-BE49-F238E27FC236}">
                    <a16:creationId xmlns:a16="http://schemas.microsoft.com/office/drawing/2014/main" id="{E34662A9-AFBD-427D-9208-FB7AB8CAD825}"/>
                  </a:ext>
                </a:extLst>
              </p:cNvPr>
              <p:cNvSpPr/>
              <p:nvPr/>
            </p:nvSpPr>
            <p:spPr>
              <a:xfrm>
                <a:off x="249078" y="174196"/>
                <a:ext cx="17858" cy="12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2" name="Connection Line">
                <a:extLst>
                  <a:ext uri="{FF2B5EF4-FFF2-40B4-BE49-F238E27FC236}">
                    <a16:creationId xmlns:a16="http://schemas.microsoft.com/office/drawing/2014/main" id="{4C4F2ED0-0017-44C6-ACFE-431A30639932}"/>
                  </a:ext>
                </a:extLst>
              </p:cNvPr>
              <p:cNvSpPr/>
              <p:nvPr/>
            </p:nvSpPr>
            <p:spPr>
              <a:xfrm>
                <a:off x="266828" y="162401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3" name="Connection Line">
                <a:extLst>
                  <a:ext uri="{FF2B5EF4-FFF2-40B4-BE49-F238E27FC236}">
                    <a16:creationId xmlns:a16="http://schemas.microsoft.com/office/drawing/2014/main" id="{28D0576D-9F10-4A11-843C-51D2CFEF0EEF}"/>
                  </a:ext>
                </a:extLst>
              </p:cNvPr>
              <p:cNvSpPr/>
              <p:nvPr/>
            </p:nvSpPr>
            <p:spPr>
              <a:xfrm>
                <a:off x="284577" y="158345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4" name="Connection Line">
                <a:extLst>
                  <a:ext uri="{FF2B5EF4-FFF2-40B4-BE49-F238E27FC236}">
                    <a16:creationId xmlns:a16="http://schemas.microsoft.com/office/drawing/2014/main" id="{DBA4799D-8DF5-413B-887E-9200F25A5128}"/>
                  </a:ext>
                </a:extLst>
              </p:cNvPr>
              <p:cNvSpPr/>
              <p:nvPr/>
            </p:nvSpPr>
            <p:spPr>
              <a:xfrm>
                <a:off x="302447" y="146497"/>
                <a:ext cx="17780" cy="119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35" extrusionOk="0">
                    <a:moveTo>
                      <a:pt x="0" y="16935"/>
                    </a:moveTo>
                    <a:cubicBezTo>
                      <a:pt x="2935" y="-940"/>
                      <a:pt x="10135" y="-4665"/>
                      <a:pt x="21600" y="576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5" name="Connection Line">
                <a:extLst>
                  <a:ext uri="{FF2B5EF4-FFF2-40B4-BE49-F238E27FC236}">
                    <a16:creationId xmlns:a16="http://schemas.microsoft.com/office/drawing/2014/main" id="{51D04803-C9D5-4FFA-890D-8E2A0599FFEB}"/>
                  </a:ext>
                </a:extLst>
              </p:cNvPr>
              <p:cNvSpPr/>
              <p:nvPr/>
            </p:nvSpPr>
            <p:spPr>
              <a:xfrm>
                <a:off x="320196" y="142441"/>
                <a:ext cx="17858" cy="12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979" extrusionOk="0">
                    <a:moveTo>
                      <a:pt x="0" y="11430"/>
                    </a:moveTo>
                    <a:cubicBezTo>
                      <a:pt x="11701" y="21600"/>
                      <a:pt x="18901" y="17790"/>
                      <a:pt x="21600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6" name="Connection Line">
                <a:extLst>
                  <a:ext uri="{FF2B5EF4-FFF2-40B4-BE49-F238E27FC236}">
                    <a16:creationId xmlns:a16="http://schemas.microsoft.com/office/drawing/2014/main" id="{0A2AFA18-5599-4E3E-8151-4EEBFDFCAC90}"/>
                  </a:ext>
                </a:extLst>
              </p:cNvPr>
              <p:cNvSpPr/>
              <p:nvPr/>
            </p:nvSpPr>
            <p:spPr>
              <a:xfrm>
                <a:off x="322114" y="231348"/>
                <a:ext cx="8780" cy="7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7" name="Connection Line">
                <a:extLst>
                  <a:ext uri="{FF2B5EF4-FFF2-40B4-BE49-F238E27FC236}">
                    <a16:creationId xmlns:a16="http://schemas.microsoft.com/office/drawing/2014/main" id="{06EA46C2-5891-40B0-A3C8-6A46F129B846}"/>
                  </a:ext>
                </a:extLst>
              </p:cNvPr>
              <p:cNvSpPr/>
              <p:nvPr/>
            </p:nvSpPr>
            <p:spPr>
              <a:xfrm>
                <a:off x="313604" y="223548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8" name="Connection Line">
                <a:extLst>
                  <a:ext uri="{FF2B5EF4-FFF2-40B4-BE49-F238E27FC236}">
                    <a16:creationId xmlns:a16="http://schemas.microsoft.com/office/drawing/2014/main" id="{6C8E499B-8F79-4027-A5D1-FEEC4D54F07B}"/>
                  </a:ext>
                </a:extLst>
              </p:cNvPr>
              <p:cNvSpPr/>
              <p:nvPr/>
            </p:nvSpPr>
            <p:spPr>
              <a:xfrm>
                <a:off x="304866" y="217896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99" name="Connection Line">
                <a:extLst>
                  <a:ext uri="{FF2B5EF4-FFF2-40B4-BE49-F238E27FC236}">
                    <a16:creationId xmlns:a16="http://schemas.microsoft.com/office/drawing/2014/main" id="{897C19AE-8E5D-4A07-996F-A58317CE3541}"/>
                  </a:ext>
                </a:extLst>
              </p:cNvPr>
              <p:cNvSpPr/>
              <p:nvPr/>
            </p:nvSpPr>
            <p:spPr>
              <a:xfrm>
                <a:off x="296356" y="210096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00" name="Connection Line">
                <a:extLst>
                  <a:ext uri="{FF2B5EF4-FFF2-40B4-BE49-F238E27FC236}">
                    <a16:creationId xmlns:a16="http://schemas.microsoft.com/office/drawing/2014/main" id="{9B31CED6-9A01-48C8-B36C-E0E0952387F9}"/>
                  </a:ext>
                </a:extLst>
              </p:cNvPr>
              <p:cNvSpPr/>
              <p:nvPr/>
            </p:nvSpPr>
            <p:spPr>
              <a:xfrm>
                <a:off x="287677" y="204489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01" name="Connection Line">
                <a:extLst>
                  <a:ext uri="{FF2B5EF4-FFF2-40B4-BE49-F238E27FC236}">
                    <a16:creationId xmlns:a16="http://schemas.microsoft.com/office/drawing/2014/main" id="{AD82C2FF-1734-431F-BA36-AA5279406029}"/>
                  </a:ext>
                </a:extLst>
              </p:cNvPr>
              <p:cNvSpPr/>
              <p:nvPr/>
            </p:nvSpPr>
            <p:spPr>
              <a:xfrm>
                <a:off x="279166" y="196689"/>
                <a:ext cx="8850" cy="7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02" name="Connection Line">
                <a:extLst>
                  <a:ext uri="{FF2B5EF4-FFF2-40B4-BE49-F238E27FC236}">
                    <a16:creationId xmlns:a16="http://schemas.microsoft.com/office/drawing/2014/main" id="{6568844F-3CF9-45C2-917A-CDB3010C1B54}"/>
                  </a:ext>
                </a:extLst>
              </p:cNvPr>
              <p:cNvSpPr/>
              <p:nvPr/>
            </p:nvSpPr>
            <p:spPr>
              <a:xfrm>
                <a:off x="270429" y="191037"/>
                <a:ext cx="8780" cy="77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68" h="17989" extrusionOk="0">
                    <a:moveTo>
                      <a:pt x="19768" y="15537"/>
                    </a:moveTo>
                    <a:cubicBezTo>
                      <a:pt x="4609" y="21600"/>
                      <a:pt x="-1832" y="16421"/>
                      <a:pt x="446" y="0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  <p:sp>
            <p:nvSpPr>
              <p:cNvPr id="103" name="Connection Line">
                <a:extLst>
                  <a:ext uri="{FF2B5EF4-FFF2-40B4-BE49-F238E27FC236}">
                    <a16:creationId xmlns:a16="http://schemas.microsoft.com/office/drawing/2014/main" id="{EADCA610-4C88-4902-8CF6-BD689839849C}"/>
                  </a:ext>
                </a:extLst>
              </p:cNvPr>
              <p:cNvSpPr/>
              <p:nvPr/>
            </p:nvSpPr>
            <p:spPr>
              <a:xfrm>
                <a:off x="261918" y="183237"/>
                <a:ext cx="8851" cy="78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75" h="17937" extrusionOk="0">
                    <a:moveTo>
                      <a:pt x="19635" y="17937"/>
                    </a:moveTo>
                    <a:cubicBezTo>
                      <a:pt x="21600" y="1464"/>
                      <a:pt x="15055" y="-3663"/>
                      <a:pt x="0" y="2557"/>
                    </a:cubicBezTo>
                  </a:path>
                </a:pathLst>
              </a:custGeom>
              <a:noFill/>
              <a:ln w="19050" cap="flat">
                <a:solidFill>
                  <a:schemeClr val="accent4">
                    <a:hueOff val="-476017"/>
                    <a:lumOff val="-10042"/>
                  </a:schemeClr>
                </a:solidFill>
                <a:prstDash val="solid"/>
                <a:miter lim="400000"/>
              </a:ln>
              <a:effectLst/>
            </p:spPr>
            <p:txBody>
              <a:bodyPr/>
              <a:lstStyle/>
              <a:p>
                <a:pPr algn="ctr" defTabSz="1381806" eaLnBrk="1" fontAlgn="auto">
                  <a:spcBef>
                    <a:spcPts val="0"/>
                  </a:spcBef>
                  <a:spcAft>
                    <a:spcPts val="0"/>
                  </a:spcAft>
                </a:pPr>
                <a:endParaRPr sz="1360" kern="0">
                  <a:solidFill>
                    <a:srgbClr val="5E5E5E"/>
                  </a:solidFill>
                  <a:latin typeface="Helvetica Neue"/>
                  <a:sym typeface="Helvetica Neue"/>
                </a:endParaRPr>
              </a:p>
            </p:txBody>
          </p:sp>
        </p:grpSp>
        <p:sp>
          <p:nvSpPr>
            <p:cNvPr id="35" name="Rectangle">
              <a:extLst>
                <a:ext uri="{FF2B5EF4-FFF2-40B4-BE49-F238E27FC236}">
                  <a16:creationId xmlns:a16="http://schemas.microsoft.com/office/drawing/2014/main" id="{EBFBB4E9-8958-48D5-8167-6FF5E5F654BB}"/>
                </a:ext>
              </a:extLst>
            </p:cNvPr>
            <p:cNvSpPr/>
            <p:nvPr/>
          </p:nvSpPr>
          <p:spPr>
            <a:xfrm>
              <a:off x="2927789" y="31354"/>
              <a:ext cx="4047187" cy="1942744"/>
            </a:xfrm>
            <a:prstGeom prst="rect">
              <a:avLst/>
            </a:prstGeom>
            <a:solidFill>
              <a:srgbClr val="C7F4AB"/>
            </a:solidFill>
            <a:ln w="19050" cap="flat">
              <a:noFill/>
              <a:miter lim="400000"/>
            </a:ln>
            <a:effectLst/>
          </p:spPr>
          <p:txBody>
            <a:bodyPr wrap="square" lIns="28787" tIns="28787" rIns="28787" bIns="28787" numCol="1" anchor="ctr">
              <a:noAutofit/>
            </a:bodyPr>
            <a:lstStyle/>
            <a:p>
              <a:pPr algn="ctr" defTabSz="467811" eaLnBrk="1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813" kern="0" dirty="0">
                <a:solidFill>
                  <a:srgbClr val="000000"/>
                </a:solidFill>
                <a:latin typeface="Helvetica Neue Medium"/>
                <a:sym typeface="Helvetica Neue Medium"/>
              </a:endParaRPr>
            </a:p>
          </p:txBody>
        </p:sp>
        <p:sp>
          <p:nvSpPr>
            <p:cNvPr id="36" name="Confinement">
              <a:extLst>
                <a:ext uri="{FF2B5EF4-FFF2-40B4-BE49-F238E27FC236}">
                  <a16:creationId xmlns:a16="http://schemas.microsoft.com/office/drawing/2014/main" id="{AAD88D30-BEC7-415D-9273-B6AE168D1DE6}"/>
                </a:ext>
              </a:extLst>
            </p:cNvPr>
            <p:cNvSpPr txBox="1"/>
            <p:nvPr/>
          </p:nvSpPr>
          <p:spPr>
            <a:xfrm rot="16200000">
              <a:off x="4190090" y="-865215"/>
              <a:ext cx="908049" cy="3717920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eaVert" wrap="square" lIns="28787" tIns="28787" rIns="28787" bIns="28787" numCol="1" anchor="ctr">
              <a:noAutofit/>
            </a:bodyPr>
            <a:lstStyle>
              <a:lvl1pPr>
                <a:defRPr sz="3600" b="1"/>
              </a:lvl1pPr>
            </a:lstStyle>
            <a:p>
              <a:pPr algn="ctr" defTabSz="1381806" eaLnBrk="1" fontAlgn="auto">
                <a:spcBef>
                  <a:spcPts val="0"/>
                </a:spcBef>
                <a:spcAft>
                  <a:spcPts val="0"/>
                </a:spcAft>
              </a:pPr>
              <a:r>
                <a:rPr sz="2040" kern="0" dirty="0">
                  <a:solidFill>
                    <a:srgbClr val="5E5E5E"/>
                  </a:solidFill>
                  <a:latin typeface="Helvetica Neue"/>
                  <a:sym typeface="Helvetica Neue"/>
                </a:rPr>
                <a:t>Confinement</a:t>
              </a:r>
            </a:p>
          </p:txBody>
        </p:sp>
      </p:grpSp>
      <p:sp>
        <p:nvSpPr>
          <p:cNvPr id="707" name="Slide Number">
            <a:extLst>
              <a:ext uri="{FF2B5EF4-FFF2-40B4-BE49-F238E27FC236}">
                <a16:creationId xmlns:a16="http://schemas.microsoft.com/office/drawing/2014/main" id="{4B1CC9FC-834F-4BC9-AAD5-EE577B37F3EB}"/>
              </a:ext>
            </a:extLst>
          </p:cNvPr>
          <p:cNvSpPr txBox="1">
            <a:spLocks/>
          </p:cNvSpPr>
          <p:nvPr/>
        </p:nvSpPr>
        <p:spPr>
          <a:xfrm>
            <a:off x="7430978" y="4036055"/>
            <a:ext cx="200376" cy="31188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ctr" eaLnBrk="1" fontAlgn="auto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lang="en-US" sz="1360" kern="0" smtClean="0">
                <a:latin typeface="Helvetica Neue"/>
                <a:sym typeface="Helvetica Neue"/>
              </a:rPr>
              <a:pPr algn="ctr" eaLnBrk="1" fontAlgn="auto">
                <a:spcBef>
                  <a:spcPts val="0"/>
                </a:spcBef>
                <a:spcAft>
                  <a:spcPts val="0"/>
                </a:spcAft>
              </a:pPr>
              <a:t>29</a:t>
            </a:fld>
            <a:endParaRPr lang="en-US" sz="1360" kern="0">
              <a:latin typeface="Helvetica Neue"/>
              <a:sym typeface="Helvetica Neue"/>
            </a:endParaRPr>
          </a:p>
        </p:txBody>
      </p:sp>
      <p:sp>
        <p:nvSpPr>
          <p:cNvPr id="708" name="Non-interacting hadron random distribution integer power-law scaling">
            <a:extLst>
              <a:ext uri="{FF2B5EF4-FFF2-40B4-BE49-F238E27FC236}">
                <a16:creationId xmlns:a16="http://schemas.microsoft.com/office/drawing/2014/main" id="{D18900E8-5FCC-4A45-8A66-F94A2EFD6872}"/>
              </a:ext>
            </a:extLst>
          </p:cNvPr>
          <p:cNvSpPr txBox="1"/>
          <p:nvPr/>
        </p:nvSpPr>
        <p:spPr>
          <a:xfrm>
            <a:off x="209331" y="4669771"/>
            <a:ext cx="3487656" cy="1104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787" tIns="28787" rIns="28787" bIns="28787" anchor="ctr">
            <a:spAutoFit/>
          </a:bodyPr>
          <a:lstStyle/>
          <a:p>
            <a:pPr algn="ctr" defTabSz="1381806" eaLnBrk="1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000000"/>
                </a:solidFill>
              </a:defRPr>
            </a:pPr>
            <a:r>
              <a:rPr sz="2267" kern="0">
                <a:solidFill>
                  <a:srgbClr val="FF42A1">
                    <a:satOff val="-20754"/>
                    <a:lumOff val="-16738"/>
                  </a:srgbClr>
                </a:solidFill>
                <a:latin typeface="Helvetica Neue"/>
                <a:sym typeface="Helvetica Neue"/>
              </a:rPr>
              <a:t>Non-interacting hadron</a:t>
            </a:r>
            <a:r>
              <a:rPr sz="2267" kern="0">
                <a:solidFill>
                  <a:srgbClr val="000000"/>
                </a:solidFill>
                <a:latin typeface="Helvetica Neue"/>
                <a:sym typeface="Helvetica Neue"/>
              </a:rPr>
              <a:t> random distribution integer power-law scaling</a:t>
            </a:r>
          </a:p>
        </p:txBody>
      </p:sp>
      <p:sp>
        <p:nvSpPr>
          <p:cNvPr id="709" name="Arrow">
            <a:extLst>
              <a:ext uri="{FF2B5EF4-FFF2-40B4-BE49-F238E27FC236}">
                <a16:creationId xmlns:a16="http://schemas.microsoft.com/office/drawing/2014/main" id="{AF105751-B4BF-4A78-BE1C-766E1B002FEC}"/>
              </a:ext>
            </a:extLst>
          </p:cNvPr>
          <p:cNvSpPr/>
          <p:nvPr/>
        </p:nvSpPr>
        <p:spPr>
          <a:xfrm>
            <a:off x="8832889" y="5024678"/>
            <a:ext cx="1570162" cy="394954"/>
          </a:xfrm>
          <a:prstGeom prst="rightArrow">
            <a:avLst>
              <a:gd name="adj1" fmla="val 44548"/>
              <a:gd name="adj2" fmla="val 133151"/>
            </a:avLst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28787" tIns="28787" rIns="28787" bIns="28787" anchor="ctr"/>
          <a:lstStyle/>
          <a:p>
            <a:pPr algn="ctr" defTabSz="467811" eaLnBrk="1" fontAlgn="auto">
              <a:spcBef>
                <a:spcPts val="0"/>
              </a:spcBef>
              <a:spcAft>
                <a:spcPts val="0"/>
              </a:spcAft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13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710" name="Interacting partons non-integer scaling">
            <a:extLst>
              <a:ext uri="{FF2B5EF4-FFF2-40B4-BE49-F238E27FC236}">
                <a16:creationId xmlns:a16="http://schemas.microsoft.com/office/drawing/2014/main" id="{63519B32-F0C8-47B7-9C40-2132CC96F3E7}"/>
              </a:ext>
            </a:extLst>
          </p:cNvPr>
          <p:cNvSpPr txBox="1"/>
          <p:nvPr/>
        </p:nvSpPr>
        <p:spPr>
          <a:xfrm>
            <a:off x="10273113" y="5016929"/>
            <a:ext cx="3115041" cy="755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787" tIns="28787" rIns="28787" bIns="28787" anchor="ctr">
            <a:spAutoFit/>
          </a:bodyPr>
          <a:lstStyle/>
          <a:p>
            <a:pPr algn="ctr" defTabSz="1381806" eaLnBrk="1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000000"/>
                </a:solidFill>
              </a:defRPr>
            </a:pPr>
            <a:r>
              <a:rPr sz="2267" kern="0">
                <a:solidFill>
                  <a:srgbClr val="FF42A1">
                    <a:satOff val="-20754"/>
                    <a:lumOff val="-16738"/>
                  </a:srgbClr>
                </a:solidFill>
                <a:latin typeface="Helvetica Neue"/>
                <a:sym typeface="Helvetica Neue"/>
              </a:rPr>
              <a:t>Interacting partons </a:t>
            </a:r>
            <a:r>
              <a:rPr sz="2267" kern="0">
                <a:solidFill>
                  <a:srgbClr val="000000"/>
                </a:solidFill>
                <a:latin typeface="Helvetica Neue"/>
                <a:sym typeface="Helvetica Neue"/>
              </a:rPr>
              <a:t>non-integer scaling</a:t>
            </a:r>
          </a:p>
        </p:txBody>
      </p:sp>
      <p:sp>
        <p:nvSpPr>
          <p:cNvPr id="711" name="Arrow">
            <a:extLst>
              <a:ext uri="{FF2B5EF4-FFF2-40B4-BE49-F238E27FC236}">
                <a16:creationId xmlns:a16="http://schemas.microsoft.com/office/drawing/2014/main" id="{78613219-0C2C-438E-8177-F8F7BC9455CD}"/>
              </a:ext>
            </a:extLst>
          </p:cNvPr>
          <p:cNvSpPr/>
          <p:nvPr/>
        </p:nvSpPr>
        <p:spPr>
          <a:xfrm flipH="1">
            <a:off x="3484002" y="5024678"/>
            <a:ext cx="1570161" cy="394954"/>
          </a:xfrm>
          <a:prstGeom prst="rightArrow">
            <a:avLst>
              <a:gd name="adj1" fmla="val 44548"/>
              <a:gd name="adj2" fmla="val 133151"/>
            </a:avLst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28787" tIns="28787" rIns="28787" bIns="28787" anchor="ctr"/>
          <a:lstStyle/>
          <a:p>
            <a:pPr algn="ctr" defTabSz="467811" eaLnBrk="1" fontAlgn="auto">
              <a:spcBef>
                <a:spcPts val="0"/>
              </a:spcBef>
              <a:spcAft>
                <a:spcPts val="0"/>
              </a:spcAft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13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712" name="Arrow">
            <a:extLst>
              <a:ext uri="{FF2B5EF4-FFF2-40B4-BE49-F238E27FC236}">
                <a16:creationId xmlns:a16="http://schemas.microsoft.com/office/drawing/2014/main" id="{ECCA1AC7-A7CD-4505-84EF-4D1B4C0BEA9B}"/>
              </a:ext>
            </a:extLst>
          </p:cNvPr>
          <p:cNvSpPr/>
          <p:nvPr/>
        </p:nvSpPr>
        <p:spPr>
          <a:xfrm>
            <a:off x="7803440" y="3000351"/>
            <a:ext cx="2637684" cy="394954"/>
          </a:xfrm>
          <a:prstGeom prst="rightArrow">
            <a:avLst>
              <a:gd name="adj1" fmla="val 44548"/>
              <a:gd name="adj2" fmla="val 133151"/>
            </a:avLst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28787" tIns="28787" rIns="28787" bIns="28787" anchor="ctr"/>
          <a:lstStyle/>
          <a:p>
            <a:pPr algn="ctr" defTabSz="467811" eaLnBrk="1" fontAlgn="auto">
              <a:spcBef>
                <a:spcPts val="0"/>
              </a:spcBef>
              <a:spcAft>
                <a:spcPts val="0"/>
              </a:spcAft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13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713" name="Phase transition…">
            <a:extLst>
              <a:ext uri="{FF2B5EF4-FFF2-40B4-BE49-F238E27FC236}">
                <a16:creationId xmlns:a16="http://schemas.microsoft.com/office/drawing/2014/main" id="{8DF2F088-83D5-4227-9B67-79ADB37D9220}"/>
              </a:ext>
            </a:extLst>
          </p:cNvPr>
          <p:cNvSpPr txBox="1"/>
          <p:nvPr/>
        </p:nvSpPr>
        <p:spPr>
          <a:xfrm>
            <a:off x="10391386" y="2819883"/>
            <a:ext cx="3115041" cy="755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787" tIns="28787" rIns="28787" bIns="28787" anchor="ctr">
            <a:spAutoFit/>
          </a:bodyPr>
          <a:lstStyle/>
          <a:p>
            <a:pPr algn="ctr" defTabSz="1381806" eaLnBrk="1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FF42A1">
                    <a:satOff val="-20754"/>
                    <a:lumOff val="-16738"/>
                  </a:srgbClr>
                </a:solidFill>
              </a:defRPr>
            </a:pPr>
            <a:r>
              <a:rPr sz="2267" kern="0">
                <a:solidFill>
                  <a:srgbClr val="FF42A1">
                    <a:satOff val="-20754"/>
                    <a:lumOff val="-16738"/>
                  </a:srgbClr>
                </a:solidFill>
                <a:latin typeface="Helvetica Neue"/>
                <a:sym typeface="Helvetica Neue"/>
              </a:rPr>
              <a:t>Phase transition </a:t>
            </a:r>
          </a:p>
          <a:p>
            <a:pPr algn="ctr" defTabSz="1381806" eaLnBrk="1" fontAlgn="auto">
              <a:spcBef>
                <a:spcPts val="0"/>
              </a:spcBef>
              <a:spcAft>
                <a:spcPts val="0"/>
              </a:spcAft>
              <a:defRPr sz="4000">
                <a:solidFill>
                  <a:srgbClr val="000000"/>
                </a:solidFill>
              </a:defRPr>
            </a:pPr>
            <a:r>
              <a:rPr sz="2267" kern="0">
                <a:solidFill>
                  <a:srgbClr val="000000"/>
                </a:solidFill>
                <a:latin typeface="Helvetica Neue"/>
                <a:sym typeface="Helvetica Neue"/>
              </a:rPr>
              <a:t>from parton to hadron</a:t>
            </a:r>
          </a:p>
        </p:txBody>
      </p:sp>
      <p:sp>
        <p:nvSpPr>
          <p:cNvPr id="714" name="Arrow">
            <a:extLst>
              <a:ext uri="{FF2B5EF4-FFF2-40B4-BE49-F238E27FC236}">
                <a16:creationId xmlns:a16="http://schemas.microsoft.com/office/drawing/2014/main" id="{5750F2DA-DF8D-493D-8400-497500E2E136}"/>
              </a:ext>
            </a:extLst>
          </p:cNvPr>
          <p:cNvSpPr/>
          <p:nvPr/>
        </p:nvSpPr>
        <p:spPr>
          <a:xfrm>
            <a:off x="3766740" y="6570173"/>
            <a:ext cx="6166356" cy="611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21" y="15996"/>
                </a:moveTo>
                <a:lnTo>
                  <a:pt x="2321" y="21600"/>
                </a:lnTo>
                <a:lnTo>
                  <a:pt x="0" y="10800"/>
                </a:lnTo>
                <a:lnTo>
                  <a:pt x="2321" y="0"/>
                </a:lnTo>
                <a:lnTo>
                  <a:pt x="2321" y="5604"/>
                </a:lnTo>
                <a:lnTo>
                  <a:pt x="21600" y="5604"/>
                </a:lnTo>
                <a:lnTo>
                  <a:pt x="21600" y="15996"/>
                </a:lnTo>
                <a:close/>
              </a:path>
            </a:pathLst>
          </a:custGeom>
          <a:solidFill>
            <a:schemeClr val="accent6">
              <a:satOff val="-20754"/>
              <a:lumOff val="-16738"/>
              <a:alpha val="30000"/>
            </a:schemeClr>
          </a:solidFill>
          <a:ln w="12700">
            <a:miter lim="400000"/>
          </a:ln>
        </p:spPr>
        <p:txBody>
          <a:bodyPr lIns="28787" tIns="28787" rIns="28787" bIns="28787" anchor="ctr"/>
          <a:lstStyle/>
          <a:p>
            <a:pPr algn="ctr" defTabSz="467811" eaLnBrk="1" fontAlgn="auto">
              <a:spcBef>
                <a:spcPts val="0"/>
              </a:spcBef>
              <a:spcAft>
                <a:spcPts val="0"/>
              </a:spcAft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13" kern="0">
              <a:solidFill>
                <a:srgbClr val="000000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715" name="Time">
            <a:extLst>
              <a:ext uri="{FF2B5EF4-FFF2-40B4-BE49-F238E27FC236}">
                <a16:creationId xmlns:a16="http://schemas.microsoft.com/office/drawing/2014/main" id="{9ACDC29A-DFF4-49F4-B256-092672678883}"/>
              </a:ext>
            </a:extLst>
          </p:cNvPr>
          <p:cNvSpPr txBox="1"/>
          <p:nvPr/>
        </p:nvSpPr>
        <p:spPr>
          <a:xfrm>
            <a:off x="5739855" y="6688055"/>
            <a:ext cx="2777737" cy="327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787" tIns="28787" rIns="28787" bIns="28787" anchor="ctr"/>
          <a:lstStyle>
            <a:lvl1pPr>
              <a:defRPr sz="3800">
                <a:solidFill>
                  <a:schemeClr val="accent6">
                    <a:satOff val="-20754"/>
                    <a:lumOff val="-16738"/>
                  </a:schemeClr>
                </a:solidFill>
              </a:defRPr>
            </a:lvl1pPr>
          </a:lstStyle>
          <a:p>
            <a:pPr algn="ctr" defTabSz="1381806" eaLnBrk="1" fontAlgn="auto">
              <a:spcBef>
                <a:spcPts val="0"/>
              </a:spcBef>
              <a:spcAft>
                <a:spcPts val="0"/>
              </a:spcAft>
            </a:pPr>
            <a:r>
              <a:rPr sz="2153" kern="0">
                <a:solidFill>
                  <a:srgbClr val="FF42A1">
                    <a:satOff val="-20754"/>
                    <a:lumOff val="-16738"/>
                  </a:srgbClr>
                </a:solidFill>
                <a:latin typeface="Helvetica Neue"/>
                <a:sym typeface="Helvetica Neue"/>
              </a:rPr>
              <a:t>Time</a:t>
            </a:r>
          </a:p>
        </p:txBody>
      </p:sp>
      <p:pic>
        <p:nvPicPr>
          <p:cNvPr id="5" name="圖片 4" descr="一張含有 字型, 文字, 行, 圖表 的圖片&#10;&#10;自動產生的描述">
            <a:extLst>
              <a:ext uri="{FF2B5EF4-FFF2-40B4-BE49-F238E27FC236}">
                <a16:creationId xmlns:a16="http://schemas.microsoft.com/office/drawing/2014/main" id="{FD36CDB5-6B14-53A8-EE6C-B5C27E644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56" y="815502"/>
            <a:ext cx="3121025" cy="1471295"/>
          </a:xfrm>
          <a:prstGeom prst="rect">
            <a:avLst/>
          </a:prstGeom>
        </p:spPr>
      </p:pic>
      <p:pic>
        <p:nvPicPr>
          <p:cNvPr id="718" name="圖片 717">
            <a:extLst>
              <a:ext uri="{FF2B5EF4-FFF2-40B4-BE49-F238E27FC236}">
                <a16:creationId xmlns:a16="http://schemas.microsoft.com/office/drawing/2014/main" id="{351B0CFF-D66F-A690-5AE8-172844694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5257" y="4100430"/>
            <a:ext cx="647700" cy="409575"/>
          </a:xfrm>
          <a:prstGeom prst="rect">
            <a:avLst/>
          </a:prstGeom>
        </p:spPr>
      </p:pic>
      <p:sp>
        <p:nvSpPr>
          <p:cNvPr id="719" name="Footer Placeholder 3">
            <a:extLst>
              <a:ext uri="{FF2B5EF4-FFF2-40B4-BE49-F238E27FC236}">
                <a16:creationId xmlns:a16="http://schemas.microsoft.com/office/drawing/2014/main" id="{B12E927F-C4A6-419A-8784-88616D9945E3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460943" y="7288216"/>
            <a:ext cx="7240283" cy="497436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4183954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6852C-1106-4887-9520-292F5C7C0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with Hard Probes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F47EE4-5B6B-47FC-9A8A-3C795B102D6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366D5-2F55-4D99-95C0-98568C84B0BE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066BD4-17AC-47A5-9F0A-F1301A1C7363}"/>
              </a:ext>
            </a:extLst>
          </p:cNvPr>
          <p:cNvSpPr txBox="1"/>
          <p:nvPr/>
        </p:nvSpPr>
        <p:spPr>
          <a:xfrm>
            <a:off x="284064" y="1005880"/>
            <a:ext cx="13177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What are the properties of QGP?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>
                <a:solidFill>
                  <a:schemeClr val="accent4">
                    <a:lumMod val="75000"/>
                  </a:schemeClr>
                </a:solidFill>
              </a:rPr>
              <a:t>    Extract its properties from slow (diffusion) and fast moving hard probes </a:t>
            </a:r>
            <a:br>
              <a:rPr lang="en-US" sz="28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2800" dirty="0">
                <a:solidFill>
                  <a:schemeClr val="accent4">
                    <a:lumMod val="75000"/>
                  </a:schemeClr>
                </a:solidFill>
              </a:rPr>
              <a:t>    (energy loss / elastic scatterings)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How does the hydrodynamization happen and how QGP is created?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/>
              <a:t>   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Start from probes that are far from hydrodynamization</a:t>
            </a:r>
          </a:p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Excite QGP response and see how it evolves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How does hadronization happen in low and high </a:t>
            </a:r>
            <a:r>
              <a:rPr lang="en-US" sz="2800" dirty="0" err="1"/>
              <a:t>parton</a:t>
            </a:r>
            <a:r>
              <a:rPr lang="en-US" sz="2800" dirty="0"/>
              <a:t> density environment?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/>
              <a:t>   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Study how heavy quarks and jets </a:t>
            </a: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</a:rPr>
              <a:t>hadronize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63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B64D7-4362-4304-B268-425A1D7FD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QGP Transport Properties with RHIC and LHC Run 2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524B7-F5CF-4373-B064-069B048A502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33AE06-6998-4DAE-9481-DBCE3D2E7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08" y="789856"/>
            <a:ext cx="6192688" cy="60607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FEEE89F-74D9-4486-B92C-8BAE0CF4D9D8}"/>
                  </a:ext>
                </a:extLst>
              </p:cNvPr>
              <p:cNvSpPr txBox="1"/>
              <p:nvPr/>
            </p:nvSpPr>
            <p:spPr>
              <a:xfrm>
                <a:off x="6260728" y="852000"/>
                <a:ext cx="7488832" cy="6370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Jet Quenching Parameter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</m:oMath>
                </a14:m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Extracted mainly from charged hadron spectra R</a:t>
                </a:r>
                <a:r>
                  <a:rPr lang="en-US" sz="2000" baseline="-25000" dirty="0"/>
                  <a:t>AA </a:t>
                </a:r>
                <a:r>
                  <a:rPr lang="en-US" sz="2000" dirty="0"/>
                  <a:t>data</a:t>
                </a:r>
              </a:p>
              <a:p>
                <a:pPr marL="1028700" lvl="1">
                  <a:buFont typeface="Arial" panose="020B0604020202020204" pitchFamily="34" charset="0"/>
                  <a:buChar char="•"/>
                </a:pPr>
                <a:r>
                  <a:rPr lang="en-US" altLang="zh-TW" sz="2000" dirty="0"/>
                  <a:t>Some analyses included </a:t>
                </a:r>
                <a:r>
                  <a:rPr lang="el-GR" altLang="zh-TW" sz="2000" dirty="0"/>
                  <a:t>γ</a:t>
                </a:r>
                <a:r>
                  <a:rPr lang="en-US" altLang="zh-TW" sz="2000" dirty="0"/>
                  <a:t>-hadron and di-hadron data</a:t>
                </a:r>
              </a:p>
              <a:p>
                <a:pPr marL="1028700" lvl="1">
                  <a:buFont typeface="Arial" panose="020B0604020202020204" pitchFamily="34" charset="0"/>
                  <a:buChar char="•"/>
                </a:pPr>
                <a:r>
                  <a:rPr lang="en-US" altLang="zh-TW" sz="2000" dirty="0"/>
                  <a:t>Expansion to include jet observables has started</a:t>
                </a:r>
              </a:p>
              <a:p>
                <a:pPr marL="1028700" lvl="1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  <m:r>
                      <a:rPr lang="en-US" sz="20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/T</a:t>
                </a:r>
                <a:r>
                  <a:rPr lang="en-US" sz="2000" baseline="30000" dirty="0"/>
                  <a:t>3</a:t>
                </a:r>
                <a:r>
                  <a:rPr lang="en-US" sz="2000" baseline="-25000" dirty="0"/>
                  <a:t> </a:t>
                </a:r>
                <a:r>
                  <a:rPr lang="en-US" sz="2000" dirty="0"/>
                  <a:t>: decreasing trend vs. T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Extracted values differ by up to a factor of 7</a:t>
                </a:r>
              </a:p>
              <a:p>
                <a:endParaRPr lang="en-US" sz="2000" dirty="0"/>
              </a:p>
              <a:p>
                <a:r>
                  <a:rPr lang="en-US" sz="2400" b="1" dirty="0"/>
                  <a:t>Remaining Issues:</a:t>
                </a:r>
                <a:br>
                  <a:rPr lang="en-US" sz="2400" b="1" dirty="0"/>
                </a:b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Different jet quenching mechanisms in theoretical models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Different QGP media used in calculations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Hadron re-scattering in the hadron gas phase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Hadronization of fast moving partons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Role of initial stages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FEEE89F-74D9-4486-B92C-8BAE0CF4D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728" y="852000"/>
                <a:ext cx="7488832" cy="6370975"/>
              </a:xfrm>
              <a:prstGeom prst="rect">
                <a:avLst/>
              </a:prstGeom>
              <a:blipFill>
                <a:blip r:embed="rId3"/>
                <a:stretch>
                  <a:fillRect l="-1221" t="-670" b="-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7D4D1A5-3A76-47C5-9F55-5C385C1B4547}"/>
              </a:ext>
            </a:extLst>
          </p:cNvPr>
          <p:cNvSpPr txBox="1"/>
          <p:nvPr/>
        </p:nvSpPr>
        <p:spPr>
          <a:xfrm>
            <a:off x="899549" y="6838528"/>
            <a:ext cx="5232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Compilation by YJL, Michael Winn, Liliana Apolinario arXiv:2203.16352</a:t>
            </a:r>
          </a:p>
          <a:p>
            <a:r>
              <a:rPr lang="en-US" sz="900" dirty="0"/>
              <a:t>Progress in Particle and Nuclear Physics, 103990 (2022)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720C5C6-F0BC-4610-9085-589E6E637F7D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460943" y="7288216"/>
            <a:ext cx="7240283" cy="497436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890607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DF828-3FEE-4649-9F5C-4C305B368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QGP Transport Properties with RHIC and LHC Run 2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97B6E2-93A4-4C2A-B311-89B8C527145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23A84-CFDB-4DCF-B0F5-CB577669B80C}"/>
              </a:ext>
            </a:extLst>
          </p:cNvPr>
          <p:cNvSpPr/>
          <p:nvPr/>
        </p:nvSpPr>
        <p:spPr>
          <a:xfrm>
            <a:off x="1509529" y="6921569"/>
            <a:ext cx="4292009" cy="276999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>
            <a:spAutoFit/>
          </a:bodyPr>
          <a:lstStyle/>
          <a:p>
            <a:r>
              <a:rPr lang="en-US" sz="1200" dirty="0">
                <a:latin typeface="-apple-system"/>
              </a:rPr>
              <a:t>Xin Dong, YJL, Ralf Rapp, Ann.Rev.Nucl.Part.Sci. 69 (2019) 417-445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663C38-8656-4F38-8AF6-EAEC795DE99D}"/>
              </a:ext>
            </a:extLst>
          </p:cNvPr>
          <p:cNvSpPr txBox="1"/>
          <p:nvPr/>
        </p:nvSpPr>
        <p:spPr>
          <a:xfrm>
            <a:off x="6548760" y="789856"/>
            <a:ext cx="684076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Charm diffusion coefficient D</a:t>
            </a:r>
            <a:r>
              <a:rPr lang="en-US" sz="2400" b="1" baseline="-25000" dirty="0"/>
              <a:t>s 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highlight>
                  <a:srgbClr val="FFA6B7"/>
                </a:highlight>
              </a:rPr>
              <a:t>Bayesian analysis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from D meson R</a:t>
            </a:r>
            <a:r>
              <a:rPr lang="en-US" sz="2000" baseline="-25000" dirty="0"/>
              <a:t>AA</a:t>
            </a:r>
            <a:r>
              <a:rPr lang="en-US" sz="2000" dirty="0"/>
              <a:t> and v</a:t>
            </a:r>
            <a:r>
              <a:rPr lang="en-US" sz="2000" baseline="-25000" dirty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96673D"/>
                </a:solidFill>
              </a:rPr>
              <a:t>pQCD calculations at LO</a:t>
            </a:r>
            <a:r>
              <a:rPr lang="en-US" sz="2000" dirty="0"/>
              <a:t> are ruled out by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Non-perturbative calculations with a potential close to the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highlight>
                  <a:srgbClr val="B3B3FF"/>
                </a:highlight>
              </a:rPr>
              <a:t>HQ free energy from LQCD</a:t>
            </a:r>
            <a:r>
              <a:rPr lang="en-US" sz="2000" dirty="0"/>
              <a:t> are not viable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Increasing trend of 2</a:t>
            </a:r>
            <a:r>
              <a:rPr lang="el-GR" sz="2000" dirty="0"/>
              <a:t>π</a:t>
            </a:r>
            <a:r>
              <a:rPr lang="en-US" sz="2000" dirty="0"/>
              <a:t>TD</a:t>
            </a:r>
            <a:r>
              <a:rPr lang="en-US" sz="2000" baseline="-25000" dirty="0"/>
              <a:t>s</a:t>
            </a:r>
            <a:r>
              <a:rPr lang="en-US" sz="2000" dirty="0"/>
              <a:t> vs. T in various models</a:t>
            </a:r>
          </a:p>
          <a:p>
            <a:endParaRPr lang="en-US" sz="2000" dirty="0"/>
          </a:p>
          <a:p>
            <a:r>
              <a:rPr lang="en-US" sz="2400" b="1" dirty="0"/>
              <a:t>Remaining Issues: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Hadronization of charm quarks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Charm diffusion mechanism 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Different QGP media used in various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Precision of the experimental data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1CDB24-0A6D-4652-851F-FC3A4FF706BF}"/>
              </a:ext>
            </a:extLst>
          </p:cNvPr>
          <p:cNvSpPr/>
          <p:nvPr/>
        </p:nvSpPr>
        <p:spPr>
          <a:xfrm>
            <a:off x="4316512" y="4966320"/>
            <a:ext cx="186301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/>
              </a:rPr>
              <a:t>See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Francesco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Prino’s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talk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C1DA4F-82C2-47B5-B445-4E703FF28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92" y="794141"/>
            <a:ext cx="6319360" cy="6127428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C6441DFD-B1F5-4B29-88BB-61FAF433AD79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460943" y="7288216"/>
            <a:ext cx="7240283" cy="497436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1952980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BCFB3-B6BA-402E-9B08-0285A61EF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232"/>
            <a:ext cx="13817600" cy="790575"/>
          </a:xfrm>
        </p:spPr>
        <p:txBody>
          <a:bodyPr/>
          <a:lstStyle/>
          <a:p>
            <a:r>
              <a:rPr lang="en-US" sz="4400" dirty="0"/>
              <a:t>Medium Properties from Soft and Hard Probes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A2283E-88D6-4949-A412-A2087914421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9ABCE-84BC-43DB-8A05-7D2179D68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3" y="806205"/>
            <a:ext cx="6137477" cy="61050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44204C-7E79-4CDE-A1E5-18BC33FD71AD}"/>
                  </a:ext>
                </a:extLst>
              </p:cNvPr>
              <p:cNvSpPr txBox="1"/>
              <p:nvPr/>
            </p:nvSpPr>
            <p:spPr>
              <a:xfrm>
                <a:off x="6493548" y="789856"/>
                <a:ext cx="7544043" cy="6390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Specific viscosity has been extracted from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soft probes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Via identified hadron dN/d</a:t>
                </a:r>
                <a:r>
                  <a:rPr lang="el-GR" sz="1600" dirty="0"/>
                  <a:t>η</a:t>
                </a:r>
                <a:r>
                  <a:rPr lang="en-US" sz="1600" dirty="0"/>
                  <a:t>, &lt;p</a:t>
                </a:r>
                <a:r>
                  <a:rPr lang="en-US" sz="1600" baseline="-25000" dirty="0"/>
                  <a:t>T</a:t>
                </a:r>
                <a:r>
                  <a:rPr lang="en-US" sz="1600" dirty="0"/>
                  <a:t>&gt;, v</a:t>
                </a:r>
                <a:r>
                  <a:rPr lang="en-US" sz="1600" baseline="-25000" dirty="0"/>
                  <a:t>2</a:t>
                </a:r>
                <a:r>
                  <a:rPr lang="en-US" sz="1600" dirty="0"/>
                  <a:t>, v</a:t>
                </a:r>
                <a:r>
                  <a:rPr lang="en-US" sz="1600" baseline="-25000" dirty="0"/>
                  <a:t>3</a:t>
                </a:r>
                <a:r>
                  <a:rPr lang="en-US" sz="1600" dirty="0"/>
                  <a:t> and v</a:t>
                </a:r>
                <a:r>
                  <a:rPr lang="en-US" sz="1600" baseline="-25000" dirty="0"/>
                  <a:t>4</a:t>
                </a:r>
              </a:p>
              <a:p>
                <a:endParaRPr lang="en-US" altLang="zh-TW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TW" sz="1600" dirty="0"/>
                  <a:t>Main uncertainties from initial state and early time dynamics</a:t>
                </a: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r>
                  <a:rPr lang="en-US" dirty="0"/>
                  <a:t>To get the big picture of the QGP properties with Run 2 + RHIC data, one could compare the inputs from soft and hard probes: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FF6600"/>
                    </a:solidFill>
                    <a:highlight>
                      <a:srgbClr val="FFF5FF"/>
                    </a:highlight>
                  </a:rPr>
                  <a:t>HQ D</a:t>
                </a:r>
                <a:r>
                  <a:rPr lang="en-US" sz="1600" b="1" baseline="-25000" dirty="0">
                    <a:solidFill>
                      <a:srgbClr val="FF6600"/>
                    </a:solidFill>
                    <a:highlight>
                      <a:srgbClr val="FFF5FF"/>
                    </a:highlight>
                  </a:rPr>
                  <a:t>s</a:t>
                </a:r>
                <a:r>
                  <a:rPr lang="en-US" sz="1600" dirty="0">
                    <a:solidFill>
                      <a:srgbClr val="FF6600"/>
                    </a:solidFill>
                  </a:rPr>
                  <a:t> </a:t>
                </a:r>
                <a:r>
                  <a:rPr lang="en-US" sz="1600" dirty="0"/>
                  <a:t>could be related to specific viscosity by</a:t>
                </a:r>
                <a:br>
                  <a:rPr lang="en-US" sz="1600" dirty="0"/>
                </a:br>
                <a:endParaRPr lang="en-US" sz="1600" dirty="0"/>
              </a:p>
              <a:p>
                <a:pPr lvl="1" inden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(2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  <a:p>
                <a:endParaRPr lang="en-US" sz="1600" dirty="0"/>
              </a:p>
              <a:p>
                <a:r>
                  <a:rPr lang="en-US" sz="1200" dirty="0"/>
                  <a:t>       Where the scale factor k ranges between 1 (strong-coupling limit) and 2.5 (weak coupled)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FF98FF"/>
                    </a:solidFill>
                    <a:highlight>
                      <a:srgbClr val="FFF5FF"/>
                    </a:highlight>
                  </a:rPr>
                  <a:t>Jet quenching parameter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b="1" i="1">
                            <a:solidFill>
                              <a:srgbClr val="FF98FF"/>
                            </a:solidFill>
                            <a:highlight>
                              <a:srgbClr val="FFF5FF"/>
                            </a:highligh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 i="1">
                            <a:solidFill>
                              <a:srgbClr val="FF98FF"/>
                            </a:solidFill>
                            <a:highlight>
                              <a:srgbClr val="FFF5FF"/>
                            </a:highlight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</m:oMath>
                </a14:m>
                <a:r>
                  <a:rPr lang="en-US" sz="1600" b="1" dirty="0">
                    <a:solidFill>
                      <a:srgbClr val="FF98FF"/>
                    </a:solidFill>
                  </a:rPr>
                  <a:t> </a:t>
                </a:r>
                <a:r>
                  <a:rPr lang="en-US" sz="1600" dirty="0"/>
                  <a:t>could be related to specific viscosity in the limit of multiple soft scattering by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𝐶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en-US" sz="1600" dirty="0"/>
              </a:p>
              <a:p>
                <a:r>
                  <a:rPr lang="en-US" sz="1600" dirty="0"/>
                  <a:t>     </a:t>
                </a:r>
                <a:r>
                  <a:rPr lang="en-US" sz="1100" dirty="0"/>
                  <a:t> Where the scale factor C is varied between 1.25 and 2.5</a:t>
                </a:r>
                <a:br>
                  <a:rPr lang="en-US" sz="1100" dirty="0"/>
                </a:br>
                <a:endParaRPr lang="en-US" sz="1600" dirty="0"/>
              </a:p>
              <a:p>
                <a:r>
                  <a:rPr lang="en-US" sz="2000" dirty="0"/>
                  <a:t>Medium properties extracted from </a:t>
                </a:r>
                <a:r>
                  <a:rPr lang="en-US" sz="2000" b="1" dirty="0">
                    <a:solidFill>
                      <a:srgbClr val="FF97FF"/>
                    </a:solidFill>
                    <a:highlight>
                      <a:srgbClr val="FFF5FF"/>
                    </a:highlight>
                  </a:rPr>
                  <a:t>Jet Quenching</a:t>
                </a:r>
                <a:r>
                  <a:rPr lang="en-US" sz="2000" dirty="0"/>
                  <a:t> and </a:t>
                </a:r>
                <a:br>
                  <a:rPr lang="en-US" sz="2000" dirty="0"/>
                </a:br>
                <a:r>
                  <a:rPr lang="en-US" sz="2000" b="1" dirty="0">
                    <a:solidFill>
                      <a:srgbClr val="FF6500"/>
                    </a:solidFill>
                    <a:highlight>
                      <a:srgbClr val="FFE0CC"/>
                    </a:highlight>
                  </a:rPr>
                  <a:t>Open Heavy Flavor</a:t>
                </a:r>
                <a:r>
                  <a:rPr lang="en-US" sz="2000" dirty="0"/>
                  <a:t> are consistent with the results from </a:t>
                </a:r>
                <a:br>
                  <a:rPr lang="en-US" sz="2000" dirty="0"/>
                </a:br>
                <a:r>
                  <a:rPr lang="en-US" sz="2000" b="1" dirty="0">
                    <a:solidFill>
                      <a:srgbClr val="FF0000"/>
                    </a:solidFill>
                  </a:rPr>
                  <a:t>Soft Probes</a:t>
                </a:r>
                <a:r>
                  <a:rPr lang="en-US" sz="2000" dirty="0"/>
                  <a:t>, but within rather large uncertainties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644204C-7E79-4CDE-A1E5-18BC33FD71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3548" y="789856"/>
                <a:ext cx="7544043" cy="6390788"/>
              </a:xfrm>
              <a:prstGeom prst="rect">
                <a:avLst/>
              </a:prstGeom>
              <a:blipFill>
                <a:blip r:embed="rId3"/>
                <a:stretch>
                  <a:fillRect l="-808" t="-477" b="-8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5F21757C-E93B-4E49-8DDB-EDFE809D46A6}"/>
              </a:ext>
            </a:extLst>
          </p:cNvPr>
          <p:cNvSpPr/>
          <p:nvPr/>
        </p:nvSpPr>
        <p:spPr>
          <a:xfrm>
            <a:off x="10994694" y="3670176"/>
            <a:ext cx="2024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900" dirty="0"/>
              <a:t>R. Rapp, H. van Hees, </a:t>
            </a:r>
            <a:r>
              <a:rPr lang="en-US" sz="900" dirty="0"/>
              <a:t>0903.1096</a:t>
            </a:r>
            <a:br>
              <a:rPr lang="en-US" sz="900" dirty="0"/>
            </a:br>
            <a:r>
              <a:rPr lang="en-US" sz="900" dirty="0"/>
              <a:t>X. Dong, YJL, R. Rapp, 1903.07709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3195F2-FD4B-47A3-AF43-DAC01C332192}"/>
              </a:ext>
            </a:extLst>
          </p:cNvPr>
          <p:cNvSpPr/>
          <p:nvPr/>
        </p:nvSpPr>
        <p:spPr>
          <a:xfrm>
            <a:off x="10678013" y="5707886"/>
            <a:ext cx="2999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A. Majumder, B. Muller, Xin-</a:t>
            </a:r>
            <a:r>
              <a:rPr lang="en-US" sz="800" dirty="0" err="1"/>
              <a:t>Nian</a:t>
            </a:r>
            <a:r>
              <a:rPr lang="en-US" sz="800" dirty="0"/>
              <a:t> Wang PRL 99 (207) 192301</a:t>
            </a:r>
          </a:p>
          <a:p>
            <a:r>
              <a:rPr lang="en-US" sz="800" dirty="0"/>
              <a:t>B. Muller PRD 104 (2021) 7, L071501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149625-7E9F-420A-95BE-F44E03B70256}"/>
              </a:ext>
            </a:extLst>
          </p:cNvPr>
          <p:cNvSpPr txBox="1"/>
          <p:nvPr/>
        </p:nvSpPr>
        <p:spPr>
          <a:xfrm>
            <a:off x="899549" y="6838528"/>
            <a:ext cx="5232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Compilation by YJL, Michael Winn, Liliana Apolinario arXiv:2203.16352</a:t>
            </a:r>
          </a:p>
          <a:p>
            <a:r>
              <a:rPr lang="en-US" sz="900" dirty="0"/>
              <a:t>Progress in Particle and Nuclear Physics, 103990 (2022)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B56630BA-7302-4B6C-9892-171F62D72965}"/>
              </a:ext>
            </a:extLst>
          </p:cNvPr>
          <p:cNvSpPr>
            <a:spLocks noGrp="1"/>
          </p:cNvSpPr>
          <p:nvPr>
            <p:ph type="ftr" idx="3"/>
          </p:nvPr>
        </p:nvSpPr>
        <p:spPr>
          <a:xfrm>
            <a:off x="3460943" y="7288216"/>
            <a:ext cx="7240283" cy="497436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3548505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D6386-426C-4183-A4BB-C785EEC15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QGP Transport Properties and Structure with Jets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F77910-3539-4200-A476-ABE3FCC434D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defTabSz="449274">
              <a:defRPr/>
            </a:pPr>
            <a:fld id="{5FAFCA32-E79B-49D5-A95D-2B1C2F2F5DAE}" type="slidenum"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pPr defTabSz="449274">
                <a:defRPr/>
              </a:pPr>
              <a:t>7</a:t>
            </a:fld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9272C6F-623D-4D06-B27B-CF9E6863ADED}"/>
              </a:ext>
            </a:extLst>
          </p:cNvPr>
          <p:cNvGrpSpPr/>
          <p:nvPr/>
        </p:nvGrpSpPr>
        <p:grpSpPr>
          <a:xfrm>
            <a:off x="7654" y="1507068"/>
            <a:ext cx="5821026" cy="5027272"/>
            <a:chOff x="356073" y="1221904"/>
            <a:chExt cx="6086544" cy="52565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5DF630E-B15E-4F00-9657-254BCF936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356073" y="3113011"/>
              <a:ext cx="5904656" cy="336547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857B8D7-E7D3-4F4D-8171-B330E30024EC}"/>
                </a:ext>
              </a:extLst>
            </p:cNvPr>
            <p:cNvSpPr txBox="1"/>
            <p:nvPr/>
          </p:nvSpPr>
          <p:spPr>
            <a:xfrm>
              <a:off x="1031804" y="5133428"/>
              <a:ext cx="2054097" cy="547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49274"/>
              <a:r>
                <a:rPr lang="en-US" sz="2800" b="1" dirty="0">
                  <a:solidFill>
                    <a:srgbClr val="0101FF"/>
                  </a:solidFill>
                </a:rPr>
                <a:t>“Hole”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B3C5020-A3EF-4B4C-9624-E9BD7A7D3E23}"/>
                </a:ext>
              </a:extLst>
            </p:cNvPr>
            <p:cNvSpPr txBox="1"/>
            <p:nvPr/>
          </p:nvSpPr>
          <p:spPr>
            <a:xfrm>
              <a:off x="4388520" y="1774137"/>
              <a:ext cx="2054097" cy="611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49274"/>
              <a:r>
                <a:rPr lang="en-US" sz="3200" b="1" dirty="0">
                  <a:solidFill>
                    <a:srgbClr val="FFC000">
                      <a:lumMod val="75000"/>
                    </a:srgbClr>
                  </a:solidFill>
                </a:rPr>
                <a:t>Jet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7BF1B47-C3BD-407A-8CB5-E229D533E733}"/>
                </a:ext>
              </a:extLst>
            </p:cNvPr>
            <p:cNvGrpSpPr/>
            <p:nvPr/>
          </p:nvGrpSpPr>
          <p:grpSpPr>
            <a:xfrm>
              <a:off x="1076152" y="1221904"/>
              <a:ext cx="4436837" cy="5184577"/>
              <a:chOff x="1806019" y="1506525"/>
              <a:chExt cx="3885223" cy="3733256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3716E080-6471-47F4-A3F1-DE09152D1092}"/>
                  </a:ext>
                </a:extLst>
              </p:cNvPr>
              <p:cNvSpPr/>
              <p:nvPr/>
            </p:nvSpPr>
            <p:spPr>
              <a:xfrm>
                <a:off x="1806019" y="1506525"/>
                <a:ext cx="3885223" cy="30571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  <a:prstDash val="dash"/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49274"/>
                <a:endParaRPr lang="en-US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0F62ADA-A689-422B-A97F-64C3843A8E0C}"/>
                  </a:ext>
                </a:extLst>
              </p:cNvPr>
              <p:cNvCxnSpPr>
                <a:cxnSpLocks/>
                <a:endCxn id="13" idx="6"/>
              </p:cNvCxnSpPr>
              <p:nvPr/>
            </p:nvCxnSpPr>
            <p:spPr>
              <a:xfrm flipV="1">
                <a:off x="3841619" y="1659382"/>
                <a:ext cx="1849623" cy="311223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EA95F38-68CD-4F56-BEF1-D7A7DEF6007C}"/>
                  </a:ext>
                </a:extLst>
              </p:cNvPr>
              <p:cNvCxnSpPr>
                <a:cxnSpLocks/>
                <a:endCxn id="13" idx="2"/>
              </p:cNvCxnSpPr>
              <p:nvPr/>
            </p:nvCxnSpPr>
            <p:spPr>
              <a:xfrm flipH="1" flipV="1">
                <a:off x="1806019" y="1659382"/>
                <a:ext cx="2020247" cy="3189089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31CDEDE-D057-4825-B657-E1D039054BF8}"/>
                  </a:ext>
                </a:extLst>
              </p:cNvPr>
              <p:cNvGrpSpPr/>
              <p:nvPr/>
            </p:nvGrpSpPr>
            <p:grpSpPr>
              <a:xfrm>
                <a:off x="3733637" y="2243561"/>
                <a:ext cx="299669" cy="2996220"/>
                <a:chOff x="3716660" y="2029143"/>
                <a:chExt cx="349956" cy="3378916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771D2E7F-AC22-4022-A8FD-5874342A96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725627" y="4913704"/>
                  <a:ext cx="90214" cy="494355"/>
                </a:xfrm>
                <a:prstGeom prst="line">
                  <a:avLst/>
                </a:prstGeom>
                <a:ln w="57150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B8F6DD56-2353-46F2-93C7-EFF15A6FF7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16660" y="2029143"/>
                  <a:ext cx="349956" cy="1155287"/>
                </a:xfrm>
                <a:prstGeom prst="line">
                  <a:avLst/>
                </a:prstGeom>
                <a:ln w="19050"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981C861-A067-438E-88E9-937218EE91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43446" y="4517339"/>
              <a:ext cx="95430" cy="654708"/>
            </a:xfrm>
            <a:prstGeom prst="line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8B2C7F8-90A4-4724-B3F1-C4F0B35A5B0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41877" y="3361412"/>
              <a:ext cx="120304" cy="1197118"/>
            </a:xfrm>
            <a:prstGeom prst="line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C6B4AA0-DD82-4EB6-9A36-78E3E1B846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3102" y="1903192"/>
              <a:ext cx="117726" cy="1474296"/>
            </a:xfrm>
            <a:prstGeom prst="line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A3E2A2E-DC6B-40F3-BF4E-DEE20C536AC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2826" y="1991569"/>
              <a:ext cx="260276" cy="1171270"/>
            </a:xfrm>
            <a:prstGeom prst="line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8ECA756-CE21-4A4C-9474-30B4C191DE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6863" y="5184184"/>
              <a:ext cx="884926" cy="861717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FE8344C-43F2-4565-8575-FDC6F3E0DF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51789" y="2595381"/>
              <a:ext cx="74874" cy="2629834"/>
            </a:xfrm>
            <a:prstGeom prst="line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4A9DFB5-9158-41AE-AE35-A4D179731A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40033" y="4623867"/>
              <a:ext cx="308152" cy="545942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1D4C26-2570-40FE-BEF4-4DBCB120CAE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53021" y="4171463"/>
              <a:ext cx="319806" cy="506826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A33ED70-B117-4239-8C31-43FF544E0B8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24460" y="2023064"/>
              <a:ext cx="537527" cy="2179894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A1D02A3-D1C9-4FB0-90EC-FA47B51505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18245" y="2300039"/>
              <a:ext cx="613681" cy="1384377"/>
            </a:xfrm>
            <a:prstGeom prst="line">
              <a:avLst/>
            </a:prstGeom>
            <a:ln w="19050">
              <a:solidFill>
                <a:schemeClr val="accent4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Explosion: 8 Points 89">
              <a:extLst>
                <a:ext uri="{FF2B5EF4-FFF2-40B4-BE49-F238E27FC236}">
                  <a16:creationId xmlns:a16="http://schemas.microsoft.com/office/drawing/2014/main" id="{D999AB20-FD31-444C-8B31-1EA0D3FBA646}"/>
                </a:ext>
              </a:extLst>
            </p:cNvPr>
            <p:cNvSpPr/>
            <p:nvPr/>
          </p:nvSpPr>
          <p:spPr>
            <a:xfrm>
              <a:off x="4093314" y="4845527"/>
              <a:ext cx="627998" cy="605202"/>
            </a:xfrm>
            <a:prstGeom prst="irregularSeal1">
              <a:avLst/>
            </a:prstGeom>
            <a:solidFill>
              <a:srgbClr val="ED7D31">
                <a:alpha val="60000"/>
              </a:srgbClr>
            </a:solidFill>
            <a:ln>
              <a:solidFill>
                <a:srgbClr val="7030A0">
                  <a:alpha val="60000"/>
                </a:srgb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465F6A5-C32C-40E1-BD9A-02106D38AD6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48473" y="5167049"/>
              <a:ext cx="26025" cy="696020"/>
            </a:xfrm>
            <a:prstGeom prst="line">
              <a:avLst/>
            </a:prstGeom>
            <a:ln w="57150">
              <a:solidFill>
                <a:srgbClr val="5B9BD5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67DC558-018D-447E-A782-B37B595C3CCA}"/>
                  </a:ext>
                </a:extLst>
              </p:cNvPr>
              <p:cNvSpPr txBox="1"/>
              <p:nvPr/>
            </p:nvSpPr>
            <p:spPr>
              <a:xfrm>
                <a:off x="5841756" y="1645893"/>
                <a:ext cx="7763788" cy="48320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7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5B9BD5"/>
                    </a:solidFill>
                  </a:rPr>
                  <a:t>Jet broadening effects from multiple soft scattering 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>
                            <a:solidFill>
                              <a:srgbClr val="5B9BD5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solidFill>
                              <a:srgbClr val="5B9BD5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sz="2800">
                        <a:solidFill>
                          <a:srgbClr val="5B9BD5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solidFill>
                      <a:srgbClr val="5B9BD5"/>
                    </a:solidFill>
                  </a:rPr>
                  <a:t>                and induced radiation</a:t>
                </a:r>
                <a:endParaRPr lang="en-US" sz="2800" dirty="0">
                  <a:solidFill>
                    <a:prstClr val="black"/>
                  </a:solidFill>
                </a:endParaRPr>
              </a:p>
              <a:p>
                <a:pPr marL="285757" indent="-285757" defTabSz="449274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prstClr val="black"/>
                  </a:solidFill>
                </a:endParaRPr>
              </a:p>
              <a:p>
                <a:pPr marL="285757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96673D"/>
                    </a:solidFill>
                  </a:rPr>
                  <a:t>Contribution from medium response</a:t>
                </a:r>
              </a:p>
              <a:p>
                <a:pPr marL="285757" indent="-285757" defTabSz="449274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prstClr val="black"/>
                  </a:solidFill>
                </a:endParaRPr>
              </a:p>
              <a:p>
                <a:pPr marL="285757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prstClr val="black"/>
                    </a:solidFill>
                  </a:rPr>
                  <a:t>Reveal medium recoil (the propagation of </a:t>
                </a:r>
                <a:r>
                  <a:rPr lang="en-US" sz="2800" dirty="0">
                    <a:ln w="12700">
                      <a:solidFill>
                        <a:srgbClr val="ED7D31">
                          <a:lumMod val="75000"/>
                        </a:srgbClr>
                      </a:solidFill>
                      <a:prstDash val="sysDash"/>
                    </a:ln>
                    <a:solidFill>
                      <a:prstClr val="white"/>
                    </a:solidFill>
                    <a:latin typeface="Arial Black" panose="020B0A04020102020204" pitchFamily="34" charset="0"/>
                  </a:rPr>
                  <a:t>QGP holes</a:t>
                </a:r>
                <a:r>
                  <a:rPr lang="en-US" sz="2800" dirty="0">
                    <a:solidFill>
                      <a:prstClr val="black"/>
                    </a:solidFill>
                  </a:rPr>
                  <a:t>)</a:t>
                </a:r>
              </a:p>
              <a:p>
                <a:pPr marL="285757" indent="-285757" defTabSz="449274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prstClr val="black"/>
                  </a:solidFill>
                </a:endParaRPr>
              </a:p>
              <a:p>
                <a:pPr marL="285757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prstClr val="black"/>
                    </a:solidFill>
                  </a:rPr>
                  <a:t>With the precise understanding of the phenomena above, one could reveal the QGP structure with </a:t>
                </a:r>
                <a:r>
                  <a:rPr lang="en-US" sz="2800" dirty="0">
                    <a:solidFill>
                      <a:srgbClr val="FF0000"/>
                    </a:solidFill>
                  </a:rPr>
                  <a:t>Moliere scattering</a:t>
                </a: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67DC558-018D-447E-A782-B37B595C3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1756" y="1645893"/>
                <a:ext cx="7763788" cy="4832092"/>
              </a:xfrm>
              <a:prstGeom prst="rect">
                <a:avLst/>
              </a:prstGeom>
              <a:blipFill>
                <a:blip r:embed="rId4"/>
                <a:stretch>
                  <a:fillRect l="-1413" t="-1387" r="-2198" b="-25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9BDB68F-5237-46BA-9919-538FC3ECC12B}"/>
              </a:ext>
            </a:extLst>
          </p:cNvPr>
          <p:cNvGrpSpPr/>
          <p:nvPr/>
        </p:nvGrpSpPr>
        <p:grpSpPr>
          <a:xfrm rot="17722977">
            <a:off x="1672372" y="3843045"/>
            <a:ext cx="705529" cy="752565"/>
            <a:chOff x="8060928" y="4822304"/>
            <a:chExt cx="1080120" cy="1152128"/>
          </a:xfrm>
        </p:grpSpPr>
        <p:sp>
          <p:nvSpPr>
            <p:cNvPr id="100" name="Arc 99">
              <a:extLst>
                <a:ext uri="{FF2B5EF4-FFF2-40B4-BE49-F238E27FC236}">
                  <a16:creationId xmlns:a16="http://schemas.microsoft.com/office/drawing/2014/main" id="{95DA3114-C3A2-49FF-B799-6015E1A015A7}"/>
                </a:ext>
              </a:extLst>
            </p:cNvPr>
            <p:cNvSpPr/>
            <p:nvPr/>
          </p:nvSpPr>
          <p:spPr>
            <a:xfrm>
              <a:off x="8060928" y="5122237"/>
              <a:ext cx="792088" cy="852195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1" name="Arc 100">
              <a:extLst>
                <a:ext uri="{FF2B5EF4-FFF2-40B4-BE49-F238E27FC236}">
                  <a16:creationId xmlns:a16="http://schemas.microsoft.com/office/drawing/2014/main" id="{6AAE241E-5578-44DA-9BC9-F82BA3DBDE1C}"/>
                </a:ext>
              </a:extLst>
            </p:cNvPr>
            <p:cNvSpPr/>
            <p:nvPr/>
          </p:nvSpPr>
          <p:spPr>
            <a:xfrm>
              <a:off x="8060928" y="4955392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2" name="Arc 101">
              <a:extLst>
                <a:ext uri="{FF2B5EF4-FFF2-40B4-BE49-F238E27FC236}">
                  <a16:creationId xmlns:a16="http://schemas.microsoft.com/office/drawing/2014/main" id="{5BFA0F99-CC26-41C9-BEBD-BBA8FC742A78}"/>
                </a:ext>
              </a:extLst>
            </p:cNvPr>
            <p:cNvSpPr/>
            <p:nvPr/>
          </p:nvSpPr>
          <p:spPr>
            <a:xfrm>
              <a:off x="8204944" y="4822304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20C4AE3-F185-436C-803D-E83762CC3480}"/>
              </a:ext>
            </a:extLst>
          </p:cNvPr>
          <p:cNvGrpSpPr/>
          <p:nvPr/>
        </p:nvGrpSpPr>
        <p:grpSpPr>
          <a:xfrm rot="19313362">
            <a:off x="2157806" y="4236863"/>
            <a:ext cx="705529" cy="752565"/>
            <a:chOff x="8060928" y="4822304"/>
            <a:chExt cx="1080120" cy="1152128"/>
          </a:xfrm>
        </p:grpSpPr>
        <p:sp>
          <p:nvSpPr>
            <p:cNvPr id="113" name="Arc 112">
              <a:extLst>
                <a:ext uri="{FF2B5EF4-FFF2-40B4-BE49-F238E27FC236}">
                  <a16:creationId xmlns:a16="http://schemas.microsoft.com/office/drawing/2014/main" id="{000CA73B-F166-411A-A2FD-67651A83C7E6}"/>
                </a:ext>
              </a:extLst>
            </p:cNvPr>
            <p:cNvSpPr/>
            <p:nvPr/>
          </p:nvSpPr>
          <p:spPr>
            <a:xfrm>
              <a:off x="8060928" y="5122237"/>
              <a:ext cx="792088" cy="852195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4" name="Arc 113">
              <a:extLst>
                <a:ext uri="{FF2B5EF4-FFF2-40B4-BE49-F238E27FC236}">
                  <a16:creationId xmlns:a16="http://schemas.microsoft.com/office/drawing/2014/main" id="{269DD5D5-1059-4C8E-8C00-4129FB61DD34}"/>
                </a:ext>
              </a:extLst>
            </p:cNvPr>
            <p:cNvSpPr/>
            <p:nvPr/>
          </p:nvSpPr>
          <p:spPr>
            <a:xfrm>
              <a:off x="8060928" y="4955392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5" name="Arc 114">
              <a:extLst>
                <a:ext uri="{FF2B5EF4-FFF2-40B4-BE49-F238E27FC236}">
                  <a16:creationId xmlns:a16="http://schemas.microsoft.com/office/drawing/2014/main" id="{A24CB202-45D7-4588-9B63-594E46CC0611}"/>
                </a:ext>
              </a:extLst>
            </p:cNvPr>
            <p:cNvSpPr/>
            <p:nvPr/>
          </p:nvSpPr>
          <p:spPr>
            <a:xfrm>
              <a:off x="8204944" y="4822304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3AAFE7C-59BE-48A5-A759-0AC8C35777E4}"/>
              </a:ext>
            </a:extLst>
          </p:cNvPr>
          <p:cNvGrpSpPr/>
          <p:nvPr/>
        </p:nvGrpSpPr>
        <p:grpSpPr>
          <a:xfrm rot="20126171">
            <a:off x="2640811" y="4164854"/>
            <a:ext cx="705529" cy="752565"/>
            <a:chOff x="8060928" y="4822304"/>
            <a:chExt cx="1080120" cy="1152128"/>
          </a:xfrm>
        </p:grpSpPr>
        <p:sp>
          <p:nvSpPr>
            <p:cNvPr id="117" name="Arc 116">
              <a:extLst>
                <a:ext uri="{FF2B5EF4-FFF2-40B4-BE49-F238E27FC236}">
                  <a16:creationId xmlns:a16="http://schemas.microsoft.com/office/drawing/2014/main" id="{1CE67E7F-67C9-4A4A-8EE0-9CEBE60AB01B}"/>
                </a:ext>
              </a:extLst>
            </p:cNvPr>
            <p:cNvSpPr/>
            <p:nvPr/>
          </p:nvSpPr>
          <p:spPr>
            <a:xfrm>
              <a:off x="8060928" y="5122237"/>
              <a:ext cx="792088" cy="852195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8" name="Arc 117">
              <a:extLst>
                <a:ext uri="{FF2B5EF4-FFF2-40B4-BE49-F238E27FC236}">
                  <a16:creationId xmlns:a16="http://schemas.microsoft.com/office/drawing/2014/main" id="{2E6EE590-6B94-4F28-BFB0-8FF168FE923B}"/>
                </a:ext>
              </a:extLst>
            </p:cNvPr>
            <p:cNvSpPr/>
            <p:nvPr/>
          </p:nvSpPr>
          <p:spPr>
            <a:xfrm>
              <a:off x="8060928" y="4955392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9" name="Arc 118">
              <a:extLst>
                <a:ext uri="{FF2B5EF4-FFF2-40B4-BE49-F238E27FC236}">
                  <a16:creationId xmlns:a16="http://schemas.microsoft.com/office/drawing/2014/main" id="{45E72C2B-44C1-4220-91D2-F93C94A7CAC5}"/>
                </a:ext>
              </a:extLst>
            </p:cNvPr>
            <p:cNvSpPr/>
            <p:nvPr/>
          </p:nvSpPr>
          <p:spPr>
            <a:xfrm>
              <a:off x="8204944" y="4822304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69B7539D-14DB-4D06-A2C3-B0AFD864D128}"/>
              </a:ext>
            </a:extLst>
          </p:cNvPr>
          <p:cNvGrpSpPr/>
          <p:nvPr/>
        </p:nvGrpSpPr>
        <p:grpSpPr>
          <a:xfrm rot="20302188">
            <a:off x="3350256" y="4602351"/>
            <a:ext cx="705529" cy="752565"/>
            <a:chOff x="8060928" y="4822304"/>
            <a:chExt cx="1080120" cy="1152128"/>
          </a:xfrm>
        </p:grpSpPr>
        <p:sp>
          <p:nvSpPr>
            <p:cNvPr id="121" name="Arc 120">
              <a:extLst>
                <a:ext uri="{FF2B5EF4-FFF2-40B4-BE49-F238E27FC236}">
                  <a16:creationId xmlns:a16="http://schemas.microsoft.com/office/drawing/2014/main" id="{9EC6967D-1597-4DED-A4EF-9AA52D40653F}"/>
                </a:ext>
              </a:extLst>
            </p:cNvPr>
            <p:cNvSpPr/>
            <p:nvPr/>
          </p:nvSpPr>
          <p:spPr>
            <a:xfrm>
              <a:off x="8060928" y="5122237"/>
              <a:ext cx="792088" cy="852195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2" name="Arc 121">
              <a:extLst>
                <a:ext uri="{FF2B5EF4-FFF2-40B4-BE49-F238E27FC236}">
                  <a16:creationId xmlns:a16="http://schemas.microsoft.com/office/drawing/2014/main" id="{72BF7EB0-C51D-4AD3-95BF-CB2CD31EFADB}"/>
                </a:ext>
              </a:extLst>
            </p:cNvPr>
            <p:cNvSpPr/>
            <p:nvPr/>
          </p:nvSpPr>
          <p:spPr>
            <a:xfrm>
              <a:off x="8060928" y="4955392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3" name="Arc 122">
              <a:extLst>
                <a:ext uri="{FF2B5EF4-FFF2-40B4-BE49-F238E27FC236}">
                  <a16:creationId xmlns:a16="http://schemas.microsoft.com/office/drawing/2014/main" id="{6C83FF85-6EFE-4710-9C62-7F9D7C602802}"/>
                </a:ext>
              </a:extLst>
            </p:cNvPr>
            <p:cNvSpPr/>
            <p:nvPr/>
          </p:nvSpPr>
          <p:spPr>
            <a:xfrm>
              <a:off x="8204944" y="4822304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0A52312-6155-4C35-9421-0AD3FEA2BAEA}"/>
              </a:ext>
            </a:extLst>
          </p:cNvPr>
          <p:cNvGrpSpPr/>
          <p:nvPr/>
        </p:nvGrpSpPr>
        <p:grpSpPr>
          <a:xfrm rot="20302188">
            <a:off x="12063224" y="3027231"/>
            <a:ext cx="705529" cy="752565"/>
            <a:chOff x="8060928" y="4822304"/>
            <a:chExt cx="1080120" cy="1152128"/>
          </a:xfrm>
        </p:grpSpPr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7F89EB47-5E8A-469C-92EE-6630A2B733A7}"/>
                </a:ext>
              </a:extLst>
            </p:cNvPr>
            <p:cNvSpPr/>
            <p:nvPr/>
          </p:nvSpPr>
          <p:spPr>
            <a:xfrm>
              <a:off x="8060928" y="5122237"/>
              <a:ext cx="792088" cy="852195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DE95ADE4-56D6-43EB-98F2-089A0127E786}"/>
                </a:ext>
              </a:extLst>
            </p:cNvPr>
            <p:cNvSpPr/>
            <p:nvPr/>
          </p:nvSpPr>
          <p:spPr>
            <a:xfrm>
              <a:off x="8060928" y="4955392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4" name="Arc 53">
              <a:extLst>
                <a:ext uri="{FF2B5EF4-FFF2-40B4-BE49-F238E27FC236}">
                  <a16:creationId xmlns:a16="http://schemas.microsoft.com/office/drawing/2014/main" id="{E6B873D1-9354-40AB-88FC-5760887BAE7F}"/>
                </a:ext>
              </a:extLst>
            </p:cNvPr>
            <p:cNvSpPr/>
            <p:nvPr/>
          </p:nvSpPr>
          <p:spPr>
            <a:xfrm>
              <a:off x="8204944" y="4822304"/>
              <a:ext cx="936104" cy="1007140"/>
            </a:xfrm>
            <a:prstGeom prst="arc">
              <a:avLst/>
            </a:prstGeom>
            <a:ln w="28575">
              <a:solidFill>
                <a:srgbClr val="7F6000">
                  <a:alpha val="5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49274"/>
              <a:endParaRPr lang="en-US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56" name="Explosion: 8 Points 55">
            <a:extLst>
              <a:ext uri="{FF2B5EF4-FFF2-40B4-BE49-F238E27FC236}">
                <a16:creationId xmlns:a16="http://schemas.microsoft.com/office/drawing/2014/main" id="{10E50858-9ABC-4DB9-B9D1-52063D61B7AD}"/>
              </a:ext>
            </a:extLst>
          </p:cNvPr>
          <p:cNvSpPr/>
          <p:nvPr/>
        </p:nvSpPr>
        <p:spPr>
          <a:xfrm>
            <a:off x="12547406" y="6043703"/>
            <a:ext cx="600602" cy="578801"/>
          </a:xfrm>
          <a:prstGeom prst="irregularSeal1">
            <a:avLst/>
          </a:prstGeom>
          <a:solidFill>
            <a:srgbClr val="ED7D31">
              <a:alpha val="60000"/>
            </a:srgbClr>
          </a:solidFill>
          <a:ln>
            <a:solidFill>
              <a:srgbClr val="7030A0">
                <a:alpha val="60000"/>
              </a:srgb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9274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2DE39828-C612-41FD-AF0D-9212B6F001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224" t="31254" r="60017" b="46744"/>
          <a:stretch/>
        </p:blipFill>
        <p:spPr>
          <a:xfrm rot="10800000">
            <a:off x="8636994" y="4278788"/>
            <a:ext cx="494651" cy="70817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6E35AA6C-ABBC-4492-8DCC-3925E0CDAE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069814" y="1869203"/>
            <a:ext cx="208310" cy="1073953"/>
          </a:xfrm>
          <a:prstGeom prst="rect">
            <a:avLst/>
          </a:prstGeom>
        </p:spPr>
      </p:pic>
      <p:sp>
        <p:nvSpPr>
          <p:cNvPr id="58" name="Rectangle 7">
            <a:extLst>
              <a:ext uri="{FF2B5EF4-FFF2-40B4-BE49-F238E27FC236}">
                <a16:creationId xmlns:a16="http://schemas.microsoft.com/office/drawing/2014/main" id="{0F1D60CE-106E-4DE3-AFFD-2D608F66E0AD}"/>
              </a:ext>
            </a:extLst>
          </p:cNvPr>
          <p:cNvSpPr>
            <a:spLocks noGrp="1" noChangeArrowheads="1"/>
          </p:cNvSpPr>
          <p:nvPr>
            <p:ph type="ftr" idx="3"/>
          </p:nvPr>
        </p:nvSpPr>
        <p:spPr bwMode="auto">
          <a:xfrm>
            <a:off x="3460943" y="7288216"/>
            <a:ext cx="7240283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68" tIns="51114" rIns="101868" bIns="51114" numCol="1" anchor="ctr" anchorCtr="0" compatLnSpc="1">
            <a:prstTxWarp prst="textNoShape">
              <a:avLst/>
            </a:prstTxWarp>
          </a:bodyPr>
          <a:lstStyle>
            <a:lvl1pPr algn="ctr">
              <a:buSzPct val="100000"/>
              <a:tabLst>
                <a:tab pos="0" algn="l"/>
                <a:tab pos="447637" algn="l"/>
                <a:tab pos="896863" algn="l"/>
                <a:tab pos="1346087" algn="l"/>
                <a:tab pos="1795313" algn="l"/>
                <a:tab pos="2244537" algn="l"/>
                <a:tab pos="2693762" algn="l"/>
                <a:tab pos="3142987" algn="l"/>
                <a:tab pos="3592212" algn="l"/>
                <a:tab pos="4041436" algn="l"/>
                <a:tab pos="4490662" algn="l"/>
                <a:tab pos="4939886" algn="l"/>
                <a:tab pos="5389112" algn="l"/>
                <a:tab pos="5838336" algn="l"/>
                <a:tab pos="6287561" algn="l"/>
                <a:tab pos="6736786" algn="l"/>
                <a:tab pos="7186011" algn="l"/>
                <a:tab pos="7633648" algn="l"/>
                <a:tab pos="8082873" algn="l"/>
                <a:tab pos="8532098" algn="l"/>
                <a:tab pos="8981322" algn="l"/>
              </a:tabLst>
              <a:defRPr sz="1400" dirty="0" smtClean="0">
                <a:solidFill>
                  <a:schemeClr val="tx1"/>
                </a:solidFill>
                <a:ea typeface="新細明體" panose="02020500000000000000" pitchFamily="18" charset="-120"/>
                <a:cs typeface="+mn-cs"/>
              </a:defRPr>
            </a:lvl1pPr>
          </a:lstStyle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</p:spTree>
    <p:extLst>
      <p:ext uri="{BB962C8B-B14F-4D97-AF65-F5344CB8AC3E}">
        <p14:creationId xmlns:p14="http://schemas.microsoft.com/office/powerpoint/2010/main" val="492278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FBB69-2107-41FF-BBB4-2D05D6326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from Jet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FCD029-E9D5-4DC8-BF6E-231F4E639B4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2DAC4-0E74-4EF9-B074-5CAE014EEAEE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7DD5E3-9FFF-46C4-92AA-A939746C67B8}"/>
              </a:ext>
            </a:extLst>
          </p:cNvPr>
          <p:cNvSpPr txBox="1"/>
          <p:nvPr/>
        </p:nvSpPr>
        <p:spPr>
          <a:xfrm>
            <a:off x="572096" y="1221904"/>
            <a:ext cx="12817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Jet quench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in large collision system</a:t>
            </a:r>
            <a:r>
              <a:rPr lang="en-US" sz="2800" dirty="0"/>
              <a:t>, quenched energy recovered only when we include </a:t>
            </a:r>
            <a:r>
              <a:rPr lang="en-US" sz="2800" b="1" dirty="0"/>
              <a:t>low p</a:t>
            </a:r>
            <a:r>
              <a:rPr lang="en-US" sz="2800" b="1" baseline="-25000" dirty="0"/>
              <a:t>T</a:t>
            </a:r>
            <a:r>
              <a:rPr lang="en-US" sz="2800" b="1" dirty="0"/>
              <a:t> particles </a:t>
            </a:r>
            <a:r>
              <a:rPr lang="en-US" sz="2800" dirty="0"/>
              <a:t>up to</a:t>
            </a:r>
            <a:r>
              <a:rPr lang="en-US" sz="2800" b="1" dirty="0"/>
              <a:t> very large angle (</a:t>
            </a:r>
            <a:r>
              <a:rPr lang="el-GR" sz="2800" b="1" dirty="0"/>
              <a:t>Δ</a:t>
            </a:r>
            <a:r>
              <a:rPr lang="en-US" sz="2800" b="1" dirty="0"/>
              <a:t>R ~ 2)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Jet quenching depends on the color charge and </a:t>
            </a:r>
            <a:r>
              <a:rPr lang="en-US" sz="2800" b="1" dirty="0" err="1">
                <a:solidFill>
                  <a:schemeClr val="accent4">
                    <a:lumMod val="75000"/>
                  </a:schemeClr>
                </a:solidFill>
              </a:rPr>
              <a:t>parton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 shower shape</a:t>
            </a:r>
            <a:r>
              <a:rPr lang="en-US" sz="2800" dirty="0"/>
              <a:t>: broad showers are more quenched and results in apparent narrowing of inclusive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No sign of jet quenching in smallest collision systems through jet spectrum and substructure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E9B8C1-03CC-48AF-96E8-7904365C52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654"/>
          <a:stretch/>
        </p:blipFill>
        <p:spPr>
          <a:xfrm>
            <a:off x="6764784" y="5322971"/>
            <a:ext cx="6975100" cy="18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356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16918-4039-4759-A5B1-021E6DFE1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MSS and Induced Radiation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E750C4-40ED-49DB-BE45-3D68505D5CC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5FAFCA32-E79B-49D5-A95D-2B1C2F2F5DAE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B84B6F-8100-4B8F-8F1E-59E240CF84BC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Prospects for Jet Measurements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9BFBD2A-CEBB-4AC1-BA1C-D24F83C0DD16}"/>
                  </a:ext>
                </a:extLst>
              </p:cNvPr>
              <p:cNvSpPr txBox="1"/>
              <p:nvPr/>
            </p:nvSpPr>
            <p:spPr>
              <a:xfrm>
                <a:off x="212056" y="1005880"/>
                <a:ext cx="13537504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7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tx1"/>
                    </a:solidFill>
                  </a:rPr>
                  <a:t>Jet broadening effects from multiple soft scattering 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sz="28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and induced radiation:</a:t>
                </a: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2">
                        <a:lumMod val="75000"/>
                      </a:schemeClr>
                    </a:solidFill>
                  </a:rPr>
                  <a:t>Indirect constraints from hadron spectra (ongoing efforts, for instance, from JETSCAPE to include jet data)</a:t>
                </a: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4">
                        <a:lumMod val="75000"/>
                      </a:schemeClr>
                    </a:solidFill>
                  </a:rPr>
                  <a:t>Lack of direct measurements of multiple soft scattering</a:t>
                </a: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accent3">
                        <a:lumMod val="75000"/>
                      </a:schemeClr>
                    </a:solidFill>
                  </a:rPr>
                  <a:t>High precision inclusive jet measurements affected by the survival bias effects</a:t>
                </a: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srgbClr val="5B9BD5"/>
                  </a:solidFill>
                </a:endParaRP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5B9BD5"/>
                    </a:solidFill>
                  </a:rPr>
                  <a:t>Low precision photon-tagged and Z-tagged jet data has large room for improvements</a:t>
                </a: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endParaRPr lang="en-US" sz="2800" dirty="0">
                  <a:solidFill>
                    <a:prstClr val="black"/>
                  </a:solidFill>
                </a:endParaRPr>
              </a:p>
              <a:p>
                <a:pPr marL="1028707" lvl="1" indent="-285757" defTabSz="449274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prstClr val="black"/>
                    </a:solidFill>
                  </a:rPr>
                  <a:t>Ambiguity between induced radiation and medium response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9BFBD2A-CEBB-4AC1-BA1C-D24F83C0D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56" y="1005880"/>
                <a:ext cx="13537504" cy="5693866"/>
              </a:xfrm>
              <a:prstGeom prst="rect">
                <a:avLst/>
              </a:prstGeom>
              <a:blipFill>
                <a:blip r:embed="rId2"/>
                <a:stretch>
                  <a:fillRect l="-810" t="-1071" r="-495" b="-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49130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138999</TotalTime>
  <Words>2125</Words>
  <Application>Microsoft Office PowerPoint</Application>
  <PresentationFormat>Custom</PresentationFormat>
  <Paragraphs>381</Paragraphs>
  <Slides>29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-apple-system</vt:lpstr>
      <vt:lpstr>Helvetica Neue</vt:lpstr>
      <vt:lpstr>Helvetica Neue Medium</vt:lpstr>
      <vt:lpstr>Proxima Nova</vt:lpstr>
      <vt:lpstr>Arial</vt:lpstr>
      <vt:lpstr>Arial Black</vt:lpstr>
      <vt:lpstr>Calibri</vt:lpstr>
      <vt:lpstr>Cambria Math</vt:lpstr>
      <vt:lpstr>Helvetica</vt:lpstr>
      <vt:lpstr>Roboto</vt:lpstr>
      <vt:lpstr>Times</vt:lpstr>
      <vt:lpstr>Times New Roman</vt:lpstr>
      <vt:lpstr>Custom Design</vt:lpstr>
      <vt:lpstr>PowerPoint Presentation</vt:lpstr>
      <vt:lpstr>Open Questions</vt:lpstr>
      <vt:lpstr>Answers with Hard Probes</vt:lpstr>
      <vt:lpstr>QGP Transport Properties with RHIC and LHC Run 2 Data</vt:lpstr>
      <vt:lpstr>QGP Transport Properties with RHIC and LHC Run 2 Data</vt:lpstr>
      <vt:lpstr>Medium Properties from Soft and Hard Probes</vt:lpstr>
      <vt:lpstr>QGP Transport Properties and Structure with Jets</vt:lpstr>
      <vt:lpstr>Lessons learned from Jet Data</vt:lpstr>
      <vt:lpstr>MSS and Induced Radiation</vt:lpstr>
      <vt:lpstr>Prospects for Jet Measurements</vt:lpstr>
      <vt:lpstr>(1) Reveal the Negative Wake Contribution</vt:lpstr>
      <vt:lpstr>Measure the “Depletion” due to Medium Recoil </vt:lpstr>
      <vt:lpstr>Reveal the Negative Wake Contribution</vt:lpstr>
      <vt:lpstr>Reveal the Negative Wake Contribution</vt:lpstr>
      <vt:lpstr>(2) Tag the (Initial) Parton Virtuality of a Jet</vt:lpstr>
      <vt:lpstr>Energy-Energy Correlators </vt:lpstr>
      <vt:lpstr>Follow Up with the Large Area Jets</vt:lpstr>
      <vt:lpstr>(3) Survey of the Jet Splitting with Lund Plane</vt:lpstr>
      <vt:lpstr>(3) Survey of the Jet Splitting with Lund Plane</vt:lpstr>
      <vt:lpstr>(3) Survey of the Jet Splitting with Lund Plane</vt:lpstr>
      <vt:lpstr>Dead cone in HIC using Jet Tree</vt:lpstr>
      <vt:lpstr>(4) MSS and Search for Elastic Scattering </vt:lpstr>
      <vt:lpstr>Photon-tagged Jet Δj (WTA, E-Scheme)</vt:lpstr>
      <vt:lpstr>High Precision Measurement of HQ Diffusion</vt:lpstr>
      <vt:lpstr>(5) Time Dependence of Jet Quenching</vt:lpstr>
      <vt:lpstr>(5) Time dependence: Quenching effect with W/Z jet</vt:lpstr>
      <vt:lpstr>Summary</vt:lpstr>
      <vt:lpstr>Backup slides</vt:lpstr>
      <vt:lpstr>Unfolded EEC in pp at 13 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Yen-Jie Lee</dc:creator>
  <cp:lastModifiedBy>Yen-Jie Lee</cp:lastModifiedBy>
  <cp:revision>5176</cp:revision>
  <cp:lastPrinted>2015-09-28T00:57:44Z</cp:lastPrinted>
  <dcterms:created xsi:type="dcterms:W3CDTF">2011-05-07T22:08:09Z</dcterms:created>
  <dcterms:modified xsi:type="dcterms:W3CDTF">2024-05-31T15:10:41Z</dcterms:modified>
</cp:coreProperties>
</file>