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00" r:id="rId5"/>
  </p:sldMasterIdLst>
  <p:notesMasterIdLst>
    <p:notesMasterId r:id="rId31"/>
  </p:notesMasterIdLst>
  <p:handoutMasterIdLst>
    <p:handoutMasterId r:id="rId32"/>
  </p:handoutMasterIdLst>
  <p:sldIdLst>
    <p:sldId id="257" r:id="rId6"/>
    <p:sldId id="258" r:id="rId7"/>
    <p:sldId id="286" r:id="rId8"/>
    <p:sldId id="308" r:id="rId9"/>
    <p:sldId id="306" r:id="rId10"/>
    <p:sldId id="317" r:id="rId11"/>
    <p:sldId id="290" r:id="rId12"/>
    <p:sldId id="293" r:id="rId13"/>
    <p:sldId id="294" r:id="rId14"/>
    <p:sldId id="312" r:id="rId15"/>
    <p:sldId id="311" r:id="rId16"/>
    <p:sldId id="316" r:id="rId17"/>
    <p:sldId id="315" r:id="rId18"/>
    <p:sldId id="313" r:id="rId19"/>
    <p:sldId id="314" r:id="rId20"/>
    <p:sldId id="287" r:id="rId21"/>
    <p:sldId id="304" r:id="rId22"/>
    <p:sldId id="302" r:id="rId23"/>
    <p:sldId id="303" r:id="rId24"/>
    <p:sldId id="292" r:id="rId25"/>
    <p:sldId id="309" r:id="rId26"/>
    <p:sldId id="288" r:id="rId27"/>
    <p:sldId id="310" r:id="rId28"/>
    <p:sldId id="276" r:id="rId29"/>
    <p:sldId id="27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88"/>
    <a:srgbClr val="000000"/>
    <a:srgbClr val="FF6900"/>
    <a:srgbClr val="1E5DF8"/>
    <a:srgbClr val="080808"/>
    <a:srgbClr val="F08900"/>
    <a:srgbClr val="626262"/>
    <a:srgbClr val="FFFFFF"/>
    <a:srgbClr val="00BED5"/>
    <a:srgbClr val="C13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9" autoAdjust="0"/>
    <p:restoredTop sz="75034" autoAdjust="0"/>
  </p:normalViewPr>
  <p:slideViewPr>
    <p:cSldViewPr snapToGrid="0" snapToObjects="1">
      <p:cViewPr>
        <p:scale>
          <a:sx n="50" d="100"/>
          <a:sy n="50" d="100"/>
        </p:scale>
        <p:origin x="1388" y="404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wr78495\Documents\SRF\penetration_four%20probe\For%20Share\RRR\Nb3Sn%20RRR\Nb3Sn%2030-06-2023\Nb3Sn%2030-06-20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zq97182\Documents\EXP%20900\Samples\Nb3Sn\Nb3Sn%20Tc%20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XP900\Documents\EXP%20900\Sample%20Tests\Nb%20on%20Cu%20Samples\2.%20Investigating%20deposition%20temperature%20HiPIMS\Surface%20Resistance%20vs%20Deposition%20Temperat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876938112722631"/>
          <c:y val="3.0879272339287139E-2"/>
          <c:w val="0.67919855999719392"/>
          <c:h val="0.77753172329743947"/>
        </c:manualLayout>
      </c:layout>
      <c:scatterChart>
        <c:scatterStyle val="lineMarker"/>
        <c:varyColors val="0"/>
        <c:ser>
          <c:idx val="0"/>
          <c:order val="0"/>
          <c:tx>
            <c:v>Cool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9525">
                <a:noFill/>
              </a:ln>
              <a:effectLst/>
            </c:spPr>
          </c:marker>
          <c:xVal>
            <c:numRef>
              <c:f>'1 mA (2)'!$K$2:$K$2510</c:f>
              <c:numCache>
                <c:formatCode>General</c:formatCode>
                <c:ptCount val="2509"/>
                <c:pt idx="0">
                  <c:v>20.004000000000001</c:v>
                </c:pt>
                <c:pt idx="1">
                  <c:v>20.003</c:v>
                </c:pt>
                <c:pt idx="2">
                  <c:v>20.001000000000001</c:v>
                </c:pt>
                <c:pt idx="3">
                  <c:v>19.995999999999999</c:v>
                </c:pt>
                <c:pt idx="4">
                  <c:v>19.988</c:v>
                </c:pt>
                <c:pt idx="5">
                  <c:v>20.024000000000001</c:v>
                </c:pt>
                <c:pt idx="6">
                  <c:v>20.021000000000001</c:v>
                </c:pt>
                <c:pt idx="7">
                  <c:v>20.015999999999998</c:v>
                </c:pt>
                <c:pt idx="8">
                  <c:v>20.010999999999999</c:v>
                </c:pt>
                <c:pt idx="9">
                  <c:v>20.003</c:v>
                </c:pt>
                <c:pt idx="10">
                  <c:v>19.995000000000001</c:v>
                </c:pt>
                <c:pt idx="11">
                  <c:v>19.986000000000001</c:v>
                </c:pt>
                <c:pt idx="12">
                  <c:v>19.975999999999999</c:v>
                </c:pt>
                <c:pt idx="13">
                  <c:v>19.965</c:v>
                </c:pt>
                <c:pt idx="14">
                  <c:v>19.952999999999999</c:v>
                </c:pt>
                <c:pt idx="15">
                  <c:v>19.940000000000001</c:v>
                </c:pt>
                <c:pt idx="16">
                  <c:v>19.927</c:v>
                </c:pt>
                <c:pt idx="17">
                  <c:v>19.914000000000001</c:v>
                </c:pt>
                <c:pt idx="18">
                  <c:v>19.899999999999999</c:v>
                </c:pt>
                <c:pt idx="19">
                  <c:v>19.888000000000002</c:v>
                </c:pt>
                <c:pt idx="20">
                  <c:v>19.873999999999999</c:v>
                </c:pt>
                <c:pt idx="21">
                  <c:v>19.861000000000001</c:v>
                </c:pt>
                <c:pt idx="22">
                  <c:v>19.849</c:v>
                </c:pt>
                <c:pt idx="23">
                  <c:v>19.835999999999999</c:v>
                </c:pt>
                <c:pt idx="24">
                  <c:v>19.824000000000002</c:v>
                </c:pt>
                <c:pt idx="25">
                  <c:v>19.812000000000001</c:v>
                </c:pt>
                <c:pt idx="26">
                  <c:v>19.8</c:v>
                </c:pt>
                <c:pt idx="27">
                  <c:v>19.789000000000001</c:v>
                </c:pt>
                <c:pt idx="28">
                  <c:v>19.779</c:v>
                </c:pt>
                <c:pt idx="29">
                  <c:v>19.768999999999998</c:v>
                </c:pt>
                <c:pt idx="30">
                  <c:v>19.759</c:v>
                </c:pt>
                <c:pt idx="31">
                  <c:v>19.75</c:v>
                </c:pt>
                <c:pt idx="32">
                  <c:v>19.741</c:v>
                </c:pt>
                <c:pt idx="33">
                  <c:v>19.733000000000001</c:v>
                </c:pt>
                <c:pt idx="34">
                  <c:v>19.724</c:v>
                </c:pt>
                <c:pt idx="35">
                  <c:v>19.716000000000001</c:v>
                </c:pt>
                <c:pt idx="36">
                  <c:v>19.709</c:v>
                </c:pt>
                <c:pt idx="37">
                  <c:v>19.701000000000001</c:v>
                </c:pt>
                <c:pt idx="38">
                  <c:v>19.693999999999999</c:v>
                </c:pt>
                <c:pt idx="39">
                  <c:v>19.687000000000001</c:v>
                </c:pt>
                <c:pt idx="40">
                  <c:v>19.678999999999998</c:v>
                </c:pt>
                <c:pt idx="41">
                  <c:v>19.672999999999998</c:v>
                </c:pt>
                <c:pt idx="42">
                  <c:v>19.666</c:v>
                </c:pt>
                <c:pt idx="43">
                  <c:v>19.658999999999999</c:v>
                </c:pt>
                <c:pt idx="44">
                  <c:v>19.651</c:v>
                </c:pt>
                <c:pt idx="45">
                  <c:v>19.645</c:v>
                </c:pt>
                <c:pt idx="46">
                  <c:v>19.637</c:v>
                </c:pt>
                <c:pt idx="47">
                  <c:v>19.63</c:v>
                </c:pt>
                <c:pt idx="48">
                  <c:v>19.623000000000001</c:v>
                </c:pt>
                <c:pt idx="49">
                  <c:v>19.614999999999998</c:v>
                </c:pt>
                <c:pt idx="50">
                  <c:v>19.608000000000001</c:v>
                </c:pt>
                <c:pt idx="51">
                  <c:v>19.600000000000001</c:v>
                </c:pt>
                <c:pt idx="52">
                  <c:v>19.591999999999999</c:v>
                </c:pt>
                <c:pt idx="53">
                  <c:v>19.584</c:v>
                </c:pt>
                <c:pt idx="54">
                  <c:v>19.576000000000001</c:v>
                </c:pt>
                <c:pt idx="55">
                  <c:v>19.567</c:v>
                </c:pt>
                <c:pt idx="56">
                  <c:v>19.559000000000001</c:v>
                </c:pt>
                <c:pt idx="57">
                  <c:v>19.55</c:v>
                </c:pt>
                <c:pt idx="58">
                  <c:v>19.542000000000002</c:v>
                </c:pt>
                <c:pt idx="59">
                  <c:v>19.533000000000001</c:v>
                </c:pt>
                <c:pt idx="60">
                  <c:v>19.524000000000001</c:v>
                </c:pt>
                <c:pt idx="61">
                  <c:v>19.515999999999998</c:v>
                </c:pt>
                <c:pt idx="62">
                  <c:v>19.507000000000001</c:v>
                </c:pt>
                <c:pt idx="63">
                  <c:v>19.498000000000001</c:v>
                </c:pt>
                <c:pt idx="64">
                  <c:v>19.488</c:v>
                </c:pt>
                <c:pt idx="65">
                  <c:v>19.478999999999999</c:v>
                </c:pt>
                <c:pt idx="66">
                  <c:v>19.468</c:v>
                </c:pt>
                <c:pt idx="67">
                  <c:v>19.46</c:v>
                </c:pt>
                <c:pt idx="68">
                  <c:v>19.451000000000001</c:v>
                </c:pt>
                <c:pt idx="69">
                  <c:v>19.443000000000001</c:v>
                </c:pt>
                <c:pt idx="70">
                  <c:v>19.433</c:v>
                </c:pt>
                <c:pt idx="71">
                  <c:v>19.425000000000001</c:v>
                </c:pt>
                <c:pt idx="72">
                  <c:v>19.416</c:v>
                </c:pt>
                <c:pt idx="73">
                  <c:v>19.408000000000001</c:v>
                </c:pt>
                <c:pt idx="74">
                  <c:v>19.399999999999999</c:v>
                </c:pt>
                <c:pt idx="75">
                  <c:v>19.391999999999999</c:v>
                </c:pt>
                <c:pt idx="76">
                  <c:v>19.384</c:v>
                </c:pt>
                <c:pt idx="77">
                  <c:v>19.375</c:v>
                </c:pt>
                <c:pt idx="78">
                  <c:v>19.366</c:v>
                </c:pt>
                <c:pt idx="79">
                  <c:v>19.358000000000001</c:v>
                </c:pt>
                <c:pt idx="80">
                  <c:v>19.350000000000001</c:v>
                </c:pt>
                <c:pt idx="81">
                  <c:v>19.341999999999999</c:v>
                </c:pt>
                <c:pt idx="82">
                  <c:v>19.332999999999998</c:v>
                </c:pt>
                <c:pt idx="83">
                  <c:v>19.324999999999999</c:v>
                </c:pt>
                <c:pt idx="84">
                  <c:v>19.317</c:v>
                </c:pt>
                <c:pt idx="85">
                  <c:v>19.308</c:v>
                </c:pt>
                <c:pt idx="86">
                  <c:v>19.3</c:v>
                </c:pt>
                <c:pt idx="87">
                  <c:v>19.291</c:v>
                </c:pt>
                <c:pt idx="88">
                  <c:v>19.283000000000001</c:v>
                </c:pt>
                <c:pt idx="89">
                  <c:v>19.274000000000001</c:v>
                </c:pt>
                <c:pt idx="90">
                  <c:v>19.265999999999998</c:v>
                </c:pt>
                <c:pt idx="91">
                  <c:v>19.257999999999999</c:v>
                </c:pt>
                <c:pt idx="92">
                  <c:v>19.248999999999999</c:v>
                </c:pt>
                <c:pt idx="93">
                  <c:v>19.241</c:v>
                </c:pt>
                <c:pt idx="94">
                  <c:v>19.231999999999999</c:v>
                </c:pt>
                <c:pt idx="95">
                  <c:v>19.224</c:v>
                </c:pt>
                <c:pt idx="96">
                  <c:v>19.216000000000001</c:v>
                </c:pt>
                <c:pt idx="97">
                  <c:v>19.207000000000001</c:v>
                </c:pt>
                <c:pt idx="98">
                  <c:v>19.199000000000002</c:v>
                </c:pt>
                <c:pt idx="99">
                  <c:v>19.190000000000001</c:v>
                </c:pt>
                <c:pt idx="100">
                  <c:v>19.181999999999999</c:v>
                </c:pt>
                <c:pt idx="101">
                  <c:v>19.172999999999998</c:v>
                </c:pt>
                <c:pt idx="102">
                  <c:v>19.164000000000001</c:v>
                </c:pt>
                <c:pt idx="103">
                  <c:v>19.155999999999999</c:v>
                </c:pt>
                <c:pt idx="104">
                  <c:v>19.146999999999998</c:v>
                </c:pt>
                <c:pt idx="105">
                  <c:v>19.138999999999999</c:v>
                </c:pt>
                <c:pt idx="106">
                  <c:v>19.131</c:v>
                </c:pt>
                <c:pt idx="107">
                  <c:v>19.123000000000001</c:v>
                </c:pt>
                <c:pt idx="108">
                  <c:v>19.114000000000001</c:v>
                </c:pt>
                <c:pt idx="109">
                  <c:v>19.105</c:v>
                </c:pt>
                <c:pt idx="110">
                  <c:v>19.097000000000001</c:v>
                </c:pt>
                <c:pt idx="111">
                  <c:v>19.088999999999999</c:v>
                </c:pt>
                <c:pt idx="112">
                  <c:v>19.081</c:v>
                </c:pt>
                <c:pt idx="113">
                  <c:v>19.073</c:v>
                </c:pt>
                <c:pt idx="114">
                  <c:v>19.064</c:v>
                </c:pt>
                <c:pt idx="115">
                  <c:v>19.056000000000001</c:v>
                </c:pt>
                <c:pt idx="116">
                  <c:v>19.047000000000001</c:v>
                </c:pt>
                <c:pt idx="117">
                  <c:v>19.039000000000001</c:v>
                </c:pt>
                <c:pt idx="118">
                  <c:v>19.03</c:v>
                </c:pt>
                <c:pt idx="119">
                  <c:v>19.021999999999998</c:v>
                </c:pt>
                <c:pt idx="120">
                  <c:v>19.013000000000002</c:v>
                </c:pt>
                <c:pt idx="121">
                  <c:v>19.004999999999999</c:v>
                </c:pt>
                <c:pt idx="122">
                  <c:v>18.997</c:v>
                </c:pt>
                <c:pt idx="123">
                  <c:v>18.988</c:v>
                </c:pt>
                <c:pt idx="124">
                  <c:v>18.978999999999999</c:v>
                </c:pt>
                <c:pt idx="125">
                  <c:v>18.971</c:v>
                </c:pt>
                <c:pt idx="126">
                  <c:v>18.962</c:v>
                </c:pt>
                <c:pt idx="127">
                  <c:v>18.954000000000001</c:v>
                </c:pt>
                <c:pt idx="128">
                  <c:v>18.946000000000002</c:v>
                </c:pt>
                <c:pt idx="129">
                  <c:v>18.937000000000001</c:v>
                </c:pt>
                <c:pt idx="130">
                  <c:v>18.928999999999998</c:v>
                </c:pt>
                <c:pt idx="131">
                  <c:v>18.920999999999999</c:v>
                </c:pt>
                <c:pt idx="132">
                  <c:v>18.913</c:v>
                </c:pt>
                <c:pt idx="133">
                  <c:v>18.904</c:v>
                </c:pt>
                <c:pt idx="134">
                  <c:v>18.896000000000001</c:v>
                </c:pt>
                <c:pt idx="135">
                  <c:v>18.887</c:v>
                </c:pt>
                <c:pt idx="136">
                  <c:v>18.879000000000001</c:v>
                </c:pt>
                <c:pt idx="137">
                  <c:v>18.870999999999999</c:v>
                </c:pt>
                <c:pt idx="138">
                  <c:v>18.863</c:v>
                </c:pt>
                <c:pt idx="139">
                  <c:v>18.855</c:v>
                </c:pt>
                <c:pt idx="140">
                  <c:v>18.847000000000001</c:v>
                </c:pt>
                <c:pt idx="141">
                  <c:v>18.838999999999999</c:v>
                </c:pt>
                <c:pt idx="142">
                  <c:v>18.829999999999998</c:v>
                </c:pt>
                <c:pt idx="143">
                  <c:v>18.821000000000002</c:v>
                </c:pt>
                <c:pt idx="144">
                  <c:v>18.812000000000001</c:v>
                </c:pt>
                <c:pt idx="145">
                  <c:v>18.803999999999998</c:v>
                </c:pt>
                <c:pt idx="146">
                  <c:v>18.795999999999999</c:v>
                </c:pt>
                <c:pt idx="147">
                  <c:v>18.788</c:v>
                </c:pt>
                <c:pt idx="148">
                  <c:v>18.779</c:v>
                </c:pt>
                <c:pt idx="149">
                  <c:v>18.771000000000001</c:v>
                </c:pt>
                <c:pt idx="150">
                  <c:v>18.762</c:v>
                </c:pt>
                <c:pt idx="151">
                  <c:v>18.753</c:v>
                </c:pt>
                <c:pt idx="152">
                  <c:v>18.745000000000001</c:v>
                </c:pt>
                <c:pt idx="153">
                  <c:v>18.736999999999998</c:v>
                </c:pt>
                <c:pt idx="154">
                  <c:v>18.728000000000002</c:v>
                </c:pt>
                <c:pt idx="155">
                  <c:v>18.72</c:v>
                </c:pt>
                <c:pt idx="156">
                  <c:v>18.710999999999999</c:v>
                </c:pt>
                <c:pt idx="157">
                  <c:v>18.702000000000002</c:v>
                </c:pt>
                <c:pt idx="158">
                  <c:v>18.693999999999999</c:v>
                </c:pt>
                <c:pt idx="159">
                  <c:v>18.684999999999999</c:v>
                </c:pt>
                <c:pt idx="160">
                  <c:v>18.675999999999998</c:v>
                </c:pt>
                <c:pt idx="161">
                  <c:v>18.667999999999999</c:v>
                </c:pt>
                <c:pt idx="162">
                  <c:v>18.658999999999999</c:v>
                </c:pt>
                <c:pt idx="163">
                  <c:v>18.649000000000001</c:v>
                </c:pt>
                <c:pt idx="164">
                  <c:v>18.640999999999998</c:v>
                </c:pt>
                <c:pt idx="165">
                  <c:v>18.632000000000001</c:v>
                </c:pt>
                <c:pt idx="166">
                  <c:v>18.623999999999999</c:v>
                </c:pt>
                <c:pt idx="167">
                  <c:v>18.614999999999998</c:v>
                </c:pt>
                <c:pt idx="168">
                  <c:v>18.606999999999999</c:v>
                </c:pt>
                <c:pt idx="169">
                  <c:v>18.597999999999999</c:v>
                </c:pt>
                <c:pt idx="170">
                  <c:v>18.59</c:v>
                </c:pt>
                <c:pt idx="171">
                  <c:v>18.581</c:v>
                </c:pt>
                <c:pt idx="172">
                  <c:v>18.573</c:v>
                </c:pt>
                <c:pt idx="173">
                  <c:v>18.565000000000001</c:v>
                </c:pt>
                <c:pt idx="174">
                  <c:v>18.556999999999999</c:v>
                </c:pt>
                <c:pt idx="175">
                  <c:v>18.547000000000001</c:v>
                </c:pt>
                <c:pt idx="176">
                  <c:v>18.539000000000001</c:v>
                </c:pt>
                <c:pt idx="177">
                  <c:v>18.53</c:v>
                </c:pt>
                <c:pt idx="178">
                  <c:v>18.521999999999998</c:v>
                </c:pt>
                <c:pt idx="179">
                  <c:v>18.513999999999999</c:v>
                </c:pt>
                <c:pt idx="180">
                  <c:v>18.504999999999999</c:v>
                </c:pt>
                <c:pt idx="181">
                  <c:v>18.495999999999999</c:v>
                </c:pt>
                <c:pt idx="182">
                  <c:v>18.486999999999998</c:v>
                </c:pt>
                <c:pt idx="183">
                  <c:v>18.478999999999999</c:v>
                </c:pt>
                <c:pt idx="184">
                  <c:v>18.471</c:v>
                </c:pt>
                <c:pt idx="185">
                  <c:v>18.462</c:v>
                </c:pt>
                <c:pt idx="186">
                  <c:v>18.454000000000001</c:v>
                </c:pt>
                <c:pt idx="187">
                  <c:v>18.445</c:v>
                </c:pt>
                <c:pt idx="188">
                  <c:v>18.437000000000001</c:v>
                </c:pt>
                <c:pt idx="189">
                  <c:v>18.428000000000001</c:v>
                </c:pt>
                <c:pt idx="190">
                  <c:v>18.420000000000002</c:v>
                </c:pt>
                <c:pt idx="191">
                  <c:v>18.411999999999999</c:v>
                </c:pt>
                <c:pt idx="192">
                  <c:v>18.402999999999999</c:v>
                </c:pt>
                <c:pt idx="193">
                  <c:v>18.395</c:v>
                </c:pt>
                <c:pt idx="194">
                  <c:v>18.385999999999999</c:v>
                </c:pt>
                <c:pt idx="195">
                  <c:v>18.378</c:v>
                </c:pt>
                <c:pt idx="196">
                  <c:v>18.37</c:v>
                </c:pt>
                <c:pt idx="197">
                  <c:v>18.361000000000001</c:v>
                </c:pt>
                <c:pt idx="198">
                  <c:v>18.353000000000002</c:v>
                </c:pt>
                <c:pt idx="199">
                  <c:v>18.344000000000001</c:v>
                </c:pt>
                <c:pt idx="200">
                  <c:v>18.335999999999999</c:v>
                </c:pt>
                <c:pt idx="201">
                  <c:v>18.327000000000002</c:v>
                </c:pt>
                <c:pt idx="202">
                  <c:v>18.318999999999999</c:v>
                </c:pt>
                <c:pt idx="203">
                  <c:v>18.311</c:v>
                </c:pt>
                <c:pt idx="204">
                  <c:v>18.302</c:v>
                </c:pt>
                <c:pt idx="205">
                  <c:v>18.294</c:v>
                </c:pt>
                <c:pt idx="206">
                  <c:v>18.285</c:v>
                </c:pt>
                <c:pt idx="207">
                  <c:v>18.277000000000001</c:v>
                </c:pt>
                <c:pt idx="208">
                  <c:v>18.266999999999999</c:v>
                </c:pt>
                <c:pt idx="209">
                  <c:v>18.257999999999999</c:v>
                </c:pt>
                <c:pt idx="210">
                  <c:v>18.25</c:v>
                </c:pt>
                <c:pt idx="211">
                  <c:v>18.242000000000001</c:v>
                </c:pt>
                <c:pt idx="212">
                  <c:v>18.233000000000001</c:v>
                </c:pt>
                <c:pt idx="213">
                  <c:v>18.225000000000001</c:v>
                </c:pt>
                <c:pt idx="214">
                  <c:v>18.215</c:v>
                </c:pt>
                <c:pt idx="215">
                  <c:v>18.207000000000001</c:v>
                </c:pt>
                <c:pt idx="216">
                  <c:v>18.199000000000002</c:v>
                </c:pt>
                <c:pt idx="217">
                  <c:v>18.190000000000001</c:v>
                </c:pt>
                <c:pt idx="218">
                  <c:v>18.181999999999999</c:v>
                </c:pt>
                <c:pt idx="219">
                  <c:v>18.173999999999999</c:v>
                </c:pt>
                <c:pt idx="220">
                  <c:v>18.166</c:v>
                </c:pt>
                <c:pt idx="221">
                  <c:v>18.157</c:v>
                </c:pt>
                <c:pt idx="222">
                  <c:v>18.149000000000001</c:v>
                </c:pt>
                <c:pt idx="223">
                  <c:v>18.140999999999998</c:v>
                </c:pt>
                <c:pt idx="224">
                  <c:v>18.132999999999999</c:v>
                </c:pt>
                <c:pt idx="225">
                  <c:v>18.125</c:v>
                </c:pt>
                <c:pt idx="226">
                  <c:v>18.117000000000001</c:v>
                </c:pt>
                <c:pt idx="227">
                  <c:v>18.109000000000002</c:v>
                </c:pt>
                <c:pt idx="228">
                  <c:v>18.100000000000001</c:v>
                </c:pt>
                <c:pt idx="229">
                  <c:v>18.091999999999999</c:v>
                </c:pt>
                <c:pt idx="230">
                  <c:v>18.084</c:v>
                </c:pt>
                <c:pt idx="231">
                  <c:v>18.076000000000001</c:v>
                </c:pt>
                <c:pt idx="232">
                  <c:v>18.067</c:v>
                </c:pt>
                <c:pt idx="233">
                  <c:v>18.059000000000001</c:v>
                </c:pt>
                <c:pt idx="234">
                  <c:v>18.050999999999998</c:v>
                </c:pt>
                <c:pt idx="235">
                  <c:v>18.042000000000002</c:v>
                </c:pt>
                <c:pt idx="236">
                  <c:v>18.033999999999999</c:v>
                </c:pt>
                <c:pt idx="237">
                  <c:v>18.026</c:v>
                </c:pt>
                <c:pt idx="238">
                  <c:v>18.016999999999999</c:v>
                </c:pt>
                <c:pt idx="239">
                  <c:v>18.009</c:v>
                </c:pt>
                <c:pt idx="240">
                  <c:v>18.001000000000001</c:v>
                </c:pt>
                <c:pt idx="241">
                  <c:v>17.998999999999999</c:v>
                </c:pt>
                <c:pt idx="242">
                  <c:v>17.998000000000001</c:v>
                </c:pt>
                <c:pt idx="243">
                  <c:v>17.995999999999999</c:v>
                </c:pt>
                <c:pt idx="244">
                  <c:v>17.995000000000001</c:v>
                </c:pt>
                <c:pt idx="245">
                  <c:v>17.994</c:v>
                </c:pt>
                <c:pt idx="246">
                  <c:v>17.992999999999999</c:v>
                </c:pt>
                <c:pt idx="247">
                  <c:v>17.991</c:v>
                </c:pt>
                <c:pt idx="248">
                  <c:v>17.989999999999998</c:v>
                </c:pt>
                <c:pt idx="249">
                  <c:v>17.988</c:v>
                </c:pt>
                <c:pt idx="250">
                  <c:v>17.986999999999998</c:v>
                </c:pt>
                <c:pt idx="251">
                  <c:v>17.986000000000001</c:v>
                </c:pt>
                <c:pt idx="252">
                  <c:v>17.984000000000002</c:v>
                </c:pt>
                <c:pt idx="253">
                  <c:v>17.983000000000001</c:v>
                </c:pt>
                <c:pt idx="254">
                  <c:v>17.981000000000002</c:v>
                </c:pt>
                <c:pt idx="255">
                  <c:v>17.98</c:v>
                </c:pt>
                <c:pt idx="256">
                  <c:v>17.978999999999999</c:v>
                </c:pt>
                <c:pt idx="257">
                  <c:v>17.977</c:v>
                </c:pt>
                <c:pt idx="258">
                  <c:v>17.975999999999999</c:v>
                </c:pt>
                <c:pt idx="259">
                  <c:v>17.974</c:v>
                </c:pt>
                <c:pt idx="260">
                  <c:v>17.972999999999999</c:v>
                </c:pt>
                <c:pt idx="261">
                  <c:v>17.972000000000001</c:v>
                </c:pt>
                <c:pt idx="262">
                  <c:v>17.97</c:v>
                </c:pt>
                <c:pt idx="263">
                  <c:v>17.969000000000001</c:v>
                </c:pt>
                <c:pt idx="264">
                  <c:v>17.968</c:v>
                </c:pt>
                <c:pt idx="265">
                  <c:v>17.966999999999999</c:v>
                </c:pt>
                <c:pt idx="266">
                  <c:v>17.965</c:v>
                </c:pt>
                <c:pt idx="267">
                  <c:v>17.963000000000001</c:v>
                </c:pt>
                <c:pt idx="268">
                  <c:v>17.962</c:v>
                </c:pt>
                <c:pt idx="269">
                  <c:v>17.96</c:v>
                </c:pt>
                <c:pt idx="270">
                  <c:v>17.959</c:v>
                </c:pt>
                <c:pt idx="271">
                  <c:v>17.957999999999998</c:v>
                </c:pt>
                <c:pt idx="272">
                  <c:v>17.956</c:v>
                </c:pt>
                <c:pt idx="273">
                  <c:v>17.954999999999998</c:v>
                </c:pt>
                <c:pt idx="274">
                  <c:v>17.952999999999999</c:v>
                </c:pt>
                <c:pt idx="275">
                  <c:v>17.952000000000002</c:v>
                </c:pt>
                <c:pt idx="276">
                  <c:v>17.951000000000001</c:v>
                </c:pt>
                <c:pt idx="277">
                  <c:v>17.949000000000002</c:v>
                </c:pt>
                <c:pt idx="278">
                  <c:v>17.948</c:v>
                </c:pt>
                <c:pt idx="279">
                  <c:v>17.946000000000002</c:v>
                </c:pt>
                <c:pt idx="280">
                  <c:v>17.945</c:v>
                </c:pt>
                <c:pt idx="281">
                  <c:v>17.943999999999999</c:v>
                </c:pt>
                <c:pt idx="282">
                  <c:v>17.942</c:v>
                </c:pt>
                <c:pt idx="283">
                  <c:v>17.940999999999999</c:v>
                </c:pt>
                <c:pt idx="284">
                  <c:v>17.940000000000001</c:v>
                </c:pt>
                <c:pt idx="285">
                  <c:v>17.937999999999999</c:v>
                </c:pt>
                <c:pt idx="286">
                  <c:v>17.937000000000001</c:v>
                </c:pt>
                <c:pt idx="287">
                  <c:v>17.934999999999999</c:v>
                </c:pt>
                <c:pt idx="288">
                  <c:v>17.934000000000001</c:v>
                </c:pt>
                <c:pt idx="289">
                  <c:v>17.933</c:v>
                </c:pt>
                <c:pt idx="290">
                  <c:v>17.931000000000001</c:v>
                </c:pt>
                <c:pt idx="291">
                  <c:v>17.928999999999998</c:v>
                </c:pt>
                <c:pt idx="292">
                  <c:v>17.928000000000001</c:v>
                </c:pt>
                <c:pt idx="293">
                  <c:v>17.927</c:v>
                </c:pt>
                <c:pt idx="294">
                  <c:v>17.925000000000001</c:v>
                </c:pt>
                <c:pt idx="295">
                  <c:v>17.923999999999999</c:v>
                </c:pt>
                <c:pt idx="296">
                  <c:v>17.922000000000001</c:v>
                </c:pt>
                <c:pt idx="297">
                  <c:v>17.920999999999999</c:v>
                </c:pt>
                <c:pt idx="298">
                  <c:v>17.919</c:v>
                </c:pt>
                <c:pt idx="299">
                  <c:v>17.917999999999999</c:v>
                </c:pt>
                <c:pt idx="300">
                  <c:v>17.916</c:v>
                </c:pt>
                <c:pt idx="301">
                  <c:v>17.914999999999999</c:v>
                </c:pt>
                <c:pt idx="302">
                  <c:v>17.913</c:v>
                </c:pt>
                <c:pt idx="303">
                  <c:v>17.911999999999999</c:v>
                </c:pt>
                <c:pt idx="304">
                  <c:v>17.911000000000001</c:v>
                </c:pt>
                <c:pt idx="305">
                  <c:v>17.908999999999999</c:v>
                </c:pt>
                <c:pt idx="306">
                  <c:v>17.908000000000001</c:v>
                </c:pt>
                <c:pt idx="307">
                  <c:v>17.905999999999999</c:v>
                </c:pt>
                <c:pt idx="308">
                  <c:v>17.905000000000001</c:v>
                </c:pt>
                <c:pt idx="309">
                  <c:v>17.902999999999999</c:v>
                </c:pt>
                <c:pt idx="310">
                  <c:v>17.902000000000001</c:v>
                </c:pt>
                <c:pt idx="311">
                  <c:v>17.899999999999999</c:v>
                </c:pt>
                <c:pt idx="312">
                  <c:v>17.899000000000001</c:v>
                </c:pt>
                <c:pt idx="313">
                  <c:v>17.898</c:v>
                </c:pt>
                <c:pt idx="314">
                  <c:v>17.896000000000001</c:v>
                </c:pt>
                <c:pt idx="315">
                  <c:v>17.895</c:v>
                </c:pt>
                <c:pt idx="316">
                  <c:v>17.893000000000001</c:v>
                </c:pt>
                <c:pt idx="317">
                  <c:v>17.891999999999999</c:v>
                </c:pt>
                <c:pt idx="318">
                  <c:v>17.890999999999998</c:v>
                </c:pt>
                <c:pt idx="319">
                  <c:v>17.888999999999999</c:v>
                </c:pt>
                <c:pt idx="320">
                  <c:v>17.888000000000002</c:v>
                </c:pt>
                <c:pt idx="321">
                  <c:v>17.885999999999999</c:v>
                </c:pt>
                <c:pt idx="322">
                  <c:v>17.885000000000002</c:v>
                </c:pt>
                <c:pt idx="323">
                  <c:v>17.884</c:v>
                </c:pt>
                <c:pt idx="324">
                  <c:v>17.882000000000001</c:v>
                </c:pt>
                <c:pt idx="325">
                  <c:v>17.881</c:v>
                </c:pt>
                <c:pt idx="326">
                  <c:v>17.879000000000001</c:v>
                </c:pt>
                <c:pt idx="327">
                  <c:v>17.876999999999999</c:v>
                </c:pt>
                <c:pt idx="328">
                  <c:v>17.876000000000001</c:v>
                </c:pt>
                <c:pt idx="329">
                  <c:v>17.875</c:v>
                </c:pt>
                <c:pt idx="330">
                  <c:v>17.873000000000001</c:v>
                </c:pt>
                <c:pt idx="331">
                  <c:v>17.872</c:v>
                </c:pt>
                <c:pt idx="332">
                  <c:v>17.87</c:v>
                </c:pt>
                <c:pt idx="333">
                  <c:v>17.869</c:v>
                </c:pt>
                <c:pt idx="334">
                  <c:v>17.867999999999999</c:v>
                </c:pt>
                <c:pt idx="335">
                  <c:v>17.866</c:v>
                </c:pt>
                <c:pt idx="336">
                  <c:v>17.864999999999998</c:v>
                </c:pt>
                <c:pt idx="337">
                  <c:v>17.863</c:v>
                </c:pt>
                <c:pt idx="338">
                  <c:v>17.861999999999998</c:v>
                </c:pt>
                <c:pt idx="339">
                  <c:v>17.861000000000001</c:v>
                </c:pt>
                <c:pt idx="340">
                  <c:v>17.859000000000002</c:v>
                </c:pt>
                <c:pt idx="341">
                  <c:v>17.858000000000001</c:v>
                </c:pt>
                <c:pt idx="342">
                  <c:v>17.856000000000002</c:v>
                </c:pt>
                <c:pt idx="343">
                  <c:v>17.855</c:v>
                </c:pt>
                <c:pt idx="344">
                  <c:v>17.853999999999999</c:v>
                </c:pt>
                <c:pt idx="345">
                  <c:v>17.852</c:v>
                </c:pt>
                <c:pt idx="346">
                  <c:v>17.850000000000001</c:v>
                </c:pt>
                <c:pt idx="347">
                  <c:v>17.849</c:v>
                </c:pt>
                <c:pt idx="348">
                  <c:v>17.847000000000001</c:v>
                </c:pt>
                <c:pt idx="349">
                  <c:v>17.846</c:v>
                </c:pt>
                <c:pt idx="350">
                  <c:v>17.844999999999999</c:v>
                </c:pt>
                <c:pt idx="351">
                  <c:v>17.843</c:v>
                </c:pt>
                <c:pt idx="352">
                  <c:v>17.841999999999999</c:v>
                </c:pt>
                <c:pt idx="353">
                  <c:v>17.841000000000001</c:v>
                </c:pt>
                <c:pt idx="354">
                  <c:v>17.838999999999999</c:v>
                </c:pt>
                <c:pt idx="355">
                  <c:v>17.837</c:v>
                </c:pt>
                <c:pt idx="356">
                  <c:v>17.835999999999999</c:v>
                </c:pt>
                <c:pt idx="357">
                  <c:v>17.835000000000001</c:v>
                </c:pt>
                <c:pt idx="358">
                  <c:v>17.832999999999998</c:v>
                </c:pt>
                <c:pt idx="359">
                  <c:v>17.832000000000001</c:v>
                </c:pt>
                <c:pt idx="360">
                  <c:v>17.831</c:v>
                </c:pt>
                <c:pt idx="361">
                  <c:v>17.829000000000001</c:v>
                </c:pt>
                <c:pt idx="362">
                  <c:v>17.827999999999999</c:v>
                </c:pt>
                <c:pt idx="363">
                  <c:v>17.826000000000001</c:v>
                </c:pt>
                <c:pt idx="364">
                  <c:v>17.824999999999999</c:v>
                </c:pt>
                <c:pt idx="365">
                  <c:v>17.823</c:v>
                </c:pt>
                <c:pt idx="366">
                  <c:v>17.821999999999999</c:v>
                </c:pt>
                <c:pt idx="367">
                  <c:v>17.821000000000002</c:v>
                </c:pt>
                <c:pt idx="368">
                  <c:v>17.818999999999999</c:v>
                </c:pt>
                <c:pt idx="369">
                  <c:v>17.818000000000001</c:v>
                </c:pt>
                <c:pt idx="370">
                  <c:v>17.815999999999999</c:v>
                </c:pt>
                <c:pt idx="371">
                  <c:v>17.815000000000001</c:v>
                </c:pt>
                <c:pt idx="372">
                  <c:v>17.812999999999999</c:v>
                </c:pt>
                <c:pt idx="373">
                  <c:v>17.812000000000001</c:v>
                </c:pt>
                <c:pt idx="374">
                  <c:v>17.811</c:v>
                </c:pt>
                <c:pt idx="375">
                  <c:v>17.809000000000001</c:v>
                </c:pt>
                <c:pt idx="376">
                  <c:v>17.808</c:v>
                </c:pt>
                <c:pt idx="377">
                  <c:v>17.806000000000001</c:v>
                </c:pt>
                <c:pt idx="378">
                  <c:v>17.805</c:v>
                </c:pt>
                <c:pt idx="379">
                  <c:v>17.803000000000001</c:v>
                </c:pt>
                <c:pt idx="380">
                  <c:v>17.802</c:v>
                </c:pt>
                <c:pt idx="381">
                  <c:v>17.800999999999998</c:v>
                </c:pt>
                <c:pt idx="382">
                  <c:v>17.798999999999999</c:v>
                </c:pt>
                <c:pt idx="383">
                  <c:v>17.797999999999998</c:v>
                </c:pt>
                <c:pt idx="384">
                  <c:v>17.797000000000001</c:v>
                </c:pt>
                <c:pt idx="385">
                  <c:v>17.795000000000002</c:v>
                </c:pt>
                <c:pt idx="386">
                  <c:v>17.794</c:v>
                </c:pt>
                <c:pt idx="387">
                  <c:v>17.792999999999999</c:v>
                </c:pt>
                <c:pt idx="388">
                  <c:v>17.791</c:v>
                </c:pt>
                <c:pt idx="389">
                  <c:v>17.79</c:v>
                </c:pt>
                <c:pt idx="390">
                  <c:v>17.788</c:v>
                </c:pt>
                <c:pt idx="391">
                  <c:v>17.786999999999999</c:v>
                </c:pt>
                <c:pt idx="392">
                  <c:v>17.786000000000001</c:v>
                </c:pt>
                <c:pt idx="393">
                  <c:v>17.783999999999999</c:v>
                </c:pt>
                <c:pt idx="394">
                  <c:v>17.783000000000001</c:v>
                </c:pt>
                <c:pt idx="395">
                  <c:v>17.782</c:v>
                </c:pt>
                <c:pt idx="396">
                  <c:v>17.78</c:v>
                </c:pt>
                <c:pt idx="397">
                  <c:v>17.779</c:v>
                </c:pt>
                <c:pt idx="398">
                  <c:v>17.777000000000001</c:v>
                </c:pt>
                <c:pt idx="399">
                  <c:v>17.776</c:v>
                </c:pt>
                <c:pt idx="400">
                  <c:v>17.774999999999999</c:v>
                </c:pt>
                <c:pt idx="401">
                  <c:v>17.773</c:v>
                </c:pt>
                <c:pt idx="402">
                  <c:v>17.771999999999998</c:v>
                </c:pt>
                <c:pt idx="403">
                  <c:v>17.77</c:v>
                </c:pt>
                <c:pt idx="404">
                  <c:v>17.768999999999998</c:v>
                </c:pt>
                <c:pt idx="405">
                  <c:v>17.768000000000001</c:v>
                </c:pt>
                <c:pt idx="406">
                  <c:v>17.766999999999999</c:v>
                </c:pt>
                <c:pt idx="407">
                  <c:v>17.765000000000001</c:v>
                </c:pt>
                <c:pt idx="408">
                  <c:v>17.763000000000002</c:v>
                </c:pt>
                <c:pt idx="409">
                  <c:v>17.762</c:v>
                </c:pt>
                <c:pt idx="410">
                  <c:v>17.760000000000002</c:v>
                </c:pt>
                <c:pt idx="411">
                  <c:v>17.759</c:v>
                </c:pt>
                <c:pt idx="412">
                  <c:v>17.757999999999999</c:v>
                </c:pt>
                <c:pt idx="413">
                  <c:v>17.757000000000001</c:v>
                </c:pt>
                <c:pt idx="414">
                  <c:v>17.754999999999999</c:v>
                </c:pt>
                <c:pt idx="415">
                  <c:v>17.754000000000001</c:v>
                </c:pt>
                <c:pt idx="416">
                  <c:v>17.751999999999999</c:v>
                </c:pt>
                <c:pt idx="417">
                  <c:v>17.751000000000001</c:v>
                </c:pt>
                <c:pt idx="418">
                  <c:v>17.748999999999999</c:v>
                </c:pt>
                <c:pt idx="419">
                  <c:v>17.748000000000001</c:v>
                </c:pt>
                <c:pt idx="420">
                  <c:v>17.747</c:v>
                </c:pt>
                <c:pt idx="421">
                  <c:v>17.745000000000001</c:v>
                </c:pt>
                <c:pt idx="422">
                  <c:v>17.744</c:v>
                </c:pt>
                <c:pt idx="423">
                  <c:v>17.742999999999999</c:v>
                </c:pt>
                <c:pt idx="424">
                  <c:v>17.741</c:v>
                </c:pt>
                <c:pt idx="425">
                  <c:v>17.739999999999998</c:v>
                </c:pt>
                <c:pt idx="426">
                  <c:v>17.739000000000001</c:v>
                </c:pt>
                <c:pt idx="427">
                  <c:v>17.736999999999998</c:v>
                </c:pt>
                <c:pt idx="428">
                  <c:v>17.734999999999999</c:v>
                </c:pt>
                <c:pt idx="429">
                  <c:v>17.734000000000002</c:v>
                </c:pt>
                <c:pt idx="430">
                  <c:v>17.733000000000001</c:v>
                </c:pt>
                <c:pt idx="431">
                  <c:v>17.731000000000002</c:v>
                </c:pt>
                <c:pt idx="432">
                  <c:v>17.73</c:v>
                </c:pt>
                <c:pt idx="433">
                  <c:v>17.728999999999999</c:v>
                </c:pt>
                <c:pt idx="434">
                  <c:v>17.727</c:v>
                </c:pt>
                <c:pt idx="435">
                  <c:v>17.725999999999999</c:v>
                </c:pt>
                <c:pt idx="436">
                  <c:v>17.725000000000001</c:v>
                </c:pt>
                <c:pt idx="437">
                  <c:v>17.722999999999999</c:v>
                </c:pt>
                <c:pt idx="438">
                  <c:v>17.722000000000001</c:v>
                </c:pt>
                <c:pt idx="439">
                  <c:v>17.72</c:v>
                </c:pt>
                <c:pt idx="440">
                  <c:v>17.719000000000001</c:v>
                </c:pt>
                <c:pt idx="441">
                  <c:v>17.718</c:v>
                </c:pt>
                <c:pt idx="442">
                  <c:v>17.716999999999999</c:v>
                </c:pt>
                <c:pt idx="443">
                  <c:v>17.715</c:v>
                </c:pt>
                <c:pt idx="444">
                  <c:v>17.713999999999999</c:v>
                </c:pt>
                <c:pt idx="445">
                  <c:v>17.712</c:v>
                </c:pt>
                <c:pt idx="446">
                  <c:v>17.710999999999999</c:v>
                </c:pt>
                <c:pt idx="447">
                  <c:v>17.71</c:v>
                </c:pt>
                <c:pt idx="448">
                  <c:v>17.707999999999998</c:v>
                </c:pt>
                <c:pt idx="449">
                  <c:v>17.707000000000001</c:v>
                </c:pt>
                <c:pt idx="450">
                  <c:v>17.706</c:v>
                </c:pt>
                <c:pt idx="451">
                  <c:v>17.704000000000001</c:v>
                </c:pt>
                <c:pt idx="452">
                  <c:v>17.702999999999999</c:v>
                </c:pt>
                <c:pt idx="453">
                  <c:v>17.702000000000002</c:v>
                </c:pt>
                <c:pt idx="454">
                  <c:v>17.7</c:v>
                </c:pt>
                <c:pt idx="455">
                  <c:v>17.699000000000002</c:v>
                </c:pt>
                <c:pt idx="456">
                  <c:v>17.698</c:v>
                </c:pt>
                <c:pt idx="457">
                  <c:v>17.696000000000002</c:v>
                </c:pt>
                <c:pt idx="458">
                  <c:v>17.695</c:v>
                </c:pt>
                <c:pt idx="459">
                  <c:v>17.693000000000001</c:v>
                </c:pt>
                <c:pt idx="460">
                  <c:v>17.692</c:v>
                </c:pt>
                <c:pt idx="461">
                  <c:v>17.690000000000001</c:v>
                </c:pt>
                <c:pt idx="462">
                  <c:v>17.689</c:v>
                </c:pt>
                <c:pt idx="463">
                  <c:v>17.687999999999999</c:v>
                </c:pt>
                <c:pt idx="464">
                  <c:v>17.686</c:v>
                </c:pt>
                <c:pt idx="465">
                  <c:v>17.684999999999999</c:v>
                </c:pt>
                <c:pt idx="466">
                  <c:v>17.684000000000001</c:v>
                </c:pt>
                <c:pt idx="467">
                  <c:v>17.681999999999999</c:v>
                </c:pt>
                <c:pt idx="468">
                  <c:v>17.681000000000001</c:v>
                </c:pt>
                <c:pt idx="469">
                  <c:v>17.68</c:v>
                </c:pt>
                <c:pt idx="470">
                  <c:v>17.678000000000001</c:v>
                </c:pt>
                <c:pt idx="471">
                  <c:v>17.677</c:v>
                </c:pt>
                <c:pt idx="472">
                  <c:v>17.675000000000001</c:v>
                </c:pt>
                <c:pt idx="473">
                  <c:v>17.673999999999999</c:v>
                </c:pt>
                <c:pt idx="474">
                  <c:v>17.672000000000001</c:v>
                </c:pt>
                <c:pt idx="475">
                  <c:v>17.670999999999999</c:v>
                </c:pt>
                <c:pt idx="476">
                  <c:v>17.669</c:v>
                </c:pt>
                <c:pt idx="477">
                  <c:v>17.667999999999999</c:v>
                </c:pt>
                <c:pt idx="478">
                  <c:v>17.667000000000002</c:v>
                </c:pt>
                <c:pt idx="479">
                  <c:v>17.664999999999999</c:v>
                </c:pt>
                <c:pt idx="480">
                  <c:v>17.664000000000001</c:v>
                </c:pt>
                <c:pt idx="481">
                  <c:v>17.661999999999999</c:v>
                </c:pt>
                <c:pt idx="482">
                  <c:v>17.661000000000001</c:v>
                </c:pt>
                <c:pt idx="483">
                  <c:v>17.66</c:v>
                </c:pt>
                <c:pt idx="484">
                  <c:v>17.658000000000001</c:v>
                </c:pt>
                <c:pt idx="485">
                  <c:v>17.657</c:v>
                </c:pt>
                <c:pt idx="486">
                  <c:v>17.655999999999999</c:v>
                </c:pt>
                <c:pt idx="487">
                  <c:v>17.654</c:v>
                </c:pt>
                <c:pt idx="488">
                  <c:v>17.652999999999999</c:v>
                </c:pt>
                <c:pt idx="489">
                  <c:v>17.651</c:v>
                </c:pt>
                <c:pt idx="490">
                  <c:v>17.649999999999999</c:v>
                </c:pt>
                <c:pt idx="491">
                  <c:v>17.648</c:v>
                </c:pt>
                <c:pt idx="492">
                  <c:v>17.646999999999998</c:v>
                </c:pt>
                <c:pt idx="493">
                  <c:v>17.646000000000001</c:v>
                </c:pt>
                <c:pt idx="494">
                  <c:v>17.643999999999998</c:v>
                </c:pt>
                <c:pt idx="495">
                  <c:v>17.643000000000001</c:v>
                </c:pt>
                <c:pt idx="496">
                  <c:v>17.641999999999999</c:v>
                </c:pt>
                <c:pt idx="497">
                  <c:v>17.64</c:v>
                </c:pt>
                <c:pt idx="498">
                  <c:v>17.638999999999999</c:v>
                </c:pt>
                <c:pt idx="499">
                  <c:v>17.637</c:v>
                </c:pt>
                <c:pt idx="500">
                  <c:v>17.635999999999999</c:v>
                </c:pt>
                <c:pt idx="501">
                  <c:v>17.634</c:v>
                </c:pt>
                <c:pt idx="502">
                  <c:v>17.632999999999999</c:v>
                </c:pt>
                <c:pt idx="503">
                  <c:v>17.632000000000001</c:v>
                </c:pt>
                <c:pt idx="504">
                  <c:v>17.63</c:v>
                </c:pt>
                <c:pt idx="505">
                  <c:v>17.629000000000001</c:v>
                </c:pt>
                <c:pt idx="506">
                  <c:v>17.626999999999999</c:v>
                </c:pt>
                <c:pt idx="507">
                  <c:v>17.626000000000001</c:v>
                </c:pt>
                <c:pt idx="508">
                  <c:v>17.625</c:v>
                </c:pt>
                <c:pt idx="509">
                  <c:v>17.623000000000001</c:v>
                </c:pt>
                <c:pt idx="510">
                  <c:v>17.622</c:v>
                </c:pt>
                <c:pt idx="511">
                  <c:v>17.62</c:v>
                </c:pt>
                <c:pt idx="512">
                  <c:v>17.619</c:v>
                </c:pt>
                <c:pt idx="513">
                  <c:v>17.617999999999999</c:v>
                </c:pt>
                <c:pt idx="514">
                  <c:v>17.616</c:v>
                </c:pt>
                <c:pt idx="515">
                  <c:v>17.614999999999998</c:v>
                </c:pt>
                <c:pt idx="516">
                  <c:v>17.613</c:v>
                </c:pt>
                <c:pt idx="517">
                  <c:v>17.611999999999998</c:v>
                </c:pt>
                <c:pt idx="518">
                  <c:v>17.61</c:v>
                </c:pt>
                <c:pt idx="519">
                  <c:v>17.609000000000002</c:v>
                </c:pt>
                <c:pt idx="520">
                  <c:v>17.608000000000001</c:v>
                </c:pt>
                <c:pt idx="521">
                  <c:v>17.606000000000002</c:v>
                </c:pt>
                <c:pt idx="522">
                  <c:v>17.605</c:v>
                </c:pt>
                <c:pt idx="523">
                  <c:v>17.603000000000002</c:v>
                </c:pt>
                <c:pt idx="524">
                  <c:v>17.602</c:v>
                </c:pt>
                <c:pt idx="525">
                  <c:v>17.600999999999999</c:v>
                </c:pt>
                <c:pt idx="526">
                  <c:v>17.599</c:v>
                </c:pt>
                <c:pt idx="527">
                  <c:v>17.597999999999999</c:v>
                </c:pt>
                <c:pt idx="528">
                  <c:v>17.596</c:v>
                </c:pt>
                <c:pt idx="529">
                  <c:v>17.594999999999999</c:v>
                </c:pt>
                <c:pt idx="530">
                  <c:v>17.594000000000001</c:v>
                </c:pt>
                <c:pt idx="531">
                  <c:v>17.591999999999999</c:v>
                </c:pt>
                <c:pt idx="532">
                  <c:v>17.591000000000001</c:v>
                </c:pt>
                <c:pt idx="533">
                  <c:v>17.588999999999999</c:v>
                </c:pt>
                <c:pt idx="534">
                  <c:v>17.588000000000001</c:v>
                </c:pt>
                <c:pt idx="535">
                  <c:v>17.585999999999999</c:v>
                </c:pt>
                <c:pt idx="536">
                  <c:v>17.585000000000001</c:v>
                </c:pt>
                <c:pt idx="537">
                  <c:v>17.584</c:v>
                </c:pt>
                <c:pt idx="538">
                  <c:v>17.582000000000001</c:v>
                </c:pt>
                <c:pt idx="539">
                  <c:v>17.581</c:v>
                </c:pt>
                <c:pt idx="540">
                  <c:v>17.579000000000001</c:v>
                </c:pt>
                <c:pt idx="541">
                  <c:v>17.577999999999999</c:v>
                </c:pt>
                <c:pt idx="542">
                  <c:v>17.576000000000001</c:v>
                </c:pt>
                <c:pt idx="543">
                  <c:v>17.574999999999999</c:v>
                </c:pt>
                <c:pt idx="544">
                  <c:v>17.573</c:v>
                </c:pt>
                <c:pt idx="545">
                  <c:v>17.571999999999999</c:v>
                </c:pt>
                <c:pt idx="546">
                  <c:v>17.571000000000002</c:v>
                </c:pt>
                <c:pt idx="547">
                  <c:v>17.568999999999999</c:v>
                </c:pt>
                <c:pt idx="548">
                  <c:v>17.568000000000001</c:v>
                </c:pt>
                <c:pt idx="549">
                  <c:v>17.565999999999999</c:v>
                </c:pt>
                <c:pt idx="550">
                  <c:v>17.565000000000001</c:v>
                </c:pt>
                <c:pt idx="551">
                  <c:v>17.562999999999999</c:v>
                </c:pt>
                <c:pt idx="552">
                  <c:v>17.562000000000001</c:v>
                </c:pt>
                <c:pt idx="553">
                  <c:v>17.559999999999999</c:v>
                </c:pt>
                <c:pt idx="554">
                  <c:v>17.559000000000001</c:v>
                </c:pt>
                <c:pt idx="555">
                  <c:v>17.558</c:v>
                </c:pt>
                <c:pt idx="556">
                  <c:v>17.556000000000001</c:v>
                </c:pt>
                <c:pt idx="557">
                  <c:v>17.555</c:v>
                </c:pt>
                <c:pt idx="558">
                  <c:v>17.553000000000001</c:v>
                </c:pt>
                <c:pt idx="559">
                  <c:v>17.552</c:v>
                </c:pt>
                <c:pt idx="560">
                  <c:v>17.55</c:v>
                </c:pt>
                <c:pt idx="561">
                  <c:v>17.548999999999999</c:v>
                </c:pt>
                <c:pt idx="562">
                  <c:v>17.547999999999998</c:v>
                </c:pt>
                <c:pt idx="563">
                  <c:v>17.545999999999999</c:v>
                </c:pt>
                <c:pt idx="564">
                  <c:v>17.545000000000002</c:v>
                </c:pt>
                <c:pt idx="565">
                  <c:v>17.544</c:v>
                </c:pt>
                <c:pt idx="566">
                  <c:v>17.542000000000002</c:v>
                </c:pt>
                <c:pt idx="567">
                  <c:v>17.541</c:v>
                </c:pt>
                <c:pt idx="568">
                  <c:v>17.539000000000001</c:v>
                </c:pt>
                <c:pt idx="569">
                  <c:v>17.538</c:v>
                </c:pt>
                <c:pt idx="570">
                  <c:v>17.536999999999999</c:v>
                </c:pt>
                <c:pt idx="571">
                  <c:v>17.536000000000001</c:v>
                </c:pt>
                <c:pt idx="572">
                  <c:v>17.533999999999999</c:v>
                </c:pt>
                <c:pt idx="573">
                  <c:v>17.532</c:v>
                </c:pt>
                <c:pt idx="574">
                  <c:v>17.530999999999999</c:v>
                </c:pt>
                <c:pt idx="575">
                  <c:v>17.53</c:v>
                </c:pt>
                <c:pt idx="576">
                  <c:v>17.529</c:v>
                </c:pt>
                <c:pt idx="577">
                  <c:v>17.527000000000001</c:v>
                </c:pt>
                <c:pt idx="578">
                  <c:v>17.526</c:v>
                </c:pt>
                <c:pt idx="579">
                  <c:v>17.524000000000001</c:v>
                </c:pt>
                <c:pt idx="580">
                  <c:v>17.523</c:v>
                </c:pt>
                <c:pt idx="581">
                  <c:v>17.521000000000001</c:v>
                </c:pt>
                <c:pt idx="582">
                  <c:v>17.52</c:v>
                </c:pt>
                <c:pt idx="583">
                  <c:v>17.518999999999998</c:v>
                </c:pt>
                <c:pt idx="584">
                  <c:v>17.516999999999999</c:v>
                </c:pt>
                <c:pt idx="585">
                  <c:v>17.515999999999998</c:v>
                </c:pt>
                <c:pt idx="586">
                  <c:v>17.515000000000001</c:v>
                </c:pt>
                <c:pt idx="587">
                  <c:v>17.513000000000002</c:v>
                </c:pt>
                <c:pt idx="588">
                  <c:v>17.512</c:v>
                </c:pt>
                <c:pt idx="589">
                  <c:v>17.510999999999999</c:v>
                </c:pt>
                <c:pt idx="590">
                  <c:v>17.509</c:v>
                </c:pt>
                <c:pt idx="591">
                  <c:v>17.507999999999999</c:v>
                </c:pt>
                <c:pt idx="592">
                  <c:v>17.507000000000001</c:v>
                </c:pt>
                <c:pt idx="593">
                  <c:v>17.504999999999999</c:v>
                </c:pt>
                <c:pt idx="594">
                  <c:v>17.504000000000001</c:v>
                </c:pt>
                <c:pt idx="595">
                  <c:v>17.503</c:v>
                </c:pt>
                <c:pt idx="596">
                  <c:v>17.501000000000001</c:v>
                </c:pt>
                <c:pt idx="597">
                  <c:v>17.5</c:v>
                </c:pt>
                <c:pt idx="598">
                  <c:v>17.498999999999999</c:v>
                </c:pt>
                <c:pt idx="599">
                  <c:v>17.497</c:v>
                </c:pt>
                <c:pt idx="600">
                  <c:v>17.495999999999999</c:v>
                </c:pt>
                <c:pt idx="601">
                  <c:v>17.494</c:v>
                </c:pt>
                <c:pt idx="602">
                  <c:v>17.492999999999999</c:v>
                </c:pt>
                <c:pt idx="603">
                  <c:v>17.492000000000001</c:v>
                </c:pt>
                <c:pt idx="604">
                  <c:v>17.491</c:v>
                </c:pt>
                <c:pt idx="605">
                  <c:v>17.489000000000001</c:v>
                </c:pt>
                <c:pt idx="606">
                  <c:v>17.488</c:v>
                </c:pt>
                <c:pt idx="607">
                  <c:v>17.486000000000001</c:v>
                </c:pt>
                <c:pt idx="608">
                  <c:v>17.484999999999999</c:v>
                </c:pt>
                <c:pt idx="609">
                  <c:v>17.483000000000001</c:v>
                </c:pt>
                <c:pt idx="610">
                  <c:v>17.481999999999999</c:v>
                </c:pt>
                <c:pt idx="611">
                  <c:v>17.481000000000002</c:v>
                </c:pt>
                <c:pt idx="612">
                  <c:v>17.478999999999999</c:v>
                </c:pt>
                <c:pt idx="613">
                  <c:v>17.478000000000002</c:v>
                </c:pt>
                <c:pt idx="614">
                  <c:v>17.477</c:v>
                </c:pt>
                <c:pt idx="615">
                  <c:v>17.475000000000001</c:v>
                </c:pt>
                <c:pt idx="616">
                  <c:v>17.474</c:v>
                </c:pt>
                <c:pt idx="617">
                  <c:v>17.472999999999999</c:v>
                </c:pt>
                <c:pt idx="618">
                  <c:v>17.471</c:v>
                </c:pt>
                <c:pt idx="619">
                  <c:v>17.47</c:v>
                </c:pt>
                <c:pt idx="620">
                  <c:v>17.469000000000001</c:v>
                </c:pt>
                <c:pt idx="621">
                  <c:v>17.466999999999999</c:v>
                </c:pt>
                <c:pt idx="622">
                  <c:v>17.466000000000001</c:v>
                </c:pt>
                <c:pt idx="623">
                  <c:v>17.463999999999999</c:v>
                </c:pt>
                <c:pt idx="624">
                  <c:v>17.463000000000001</c:v>
                </c:pt>
                <c:pt idx="625">
                  <c:v>17.462</c:v>
                </c:pt>
                <c:pt idx="626">
                  <c:v>17.46</c:v>
                </c:pt>
                <c:pt idx="627">
                  <c:v>17.459</c:v>
                </c:pt>
                <c:pt idx="628">
                  <c:v>17.457999999999998</c:v>
                </c:pt>
                <c:pt idx="629">
                  <c:v>17.456</c:v>
                </c:pt>
                <c:pt idx="630">
                  <c:v>17.454999999999998</c:v>
                </c:pt>
                <c:pt idx="631">
                  <c:v>17.454000000000001</c:v>
                </c:pt>
                <c:pt idx="632">
                  <c:v>17.452000000000002</c:v>
                </c:pt>
                <c:pt idx="633">
                  <c:v>17.451000000000001</c:v>
                </c:pt>
                <c:pt idx="634">
                  <c:v>17.449000000000002</c:v>
                </c:pt>
                <c:pt idx="635">
                  <c:v>17.448</c:v>
                </c:pt>
                <c:pt idx="636">
                  <c:v>17.446999999999999</c:v>
                </c:pt>
                <c:pt idx="637">
                  <c:v>17.446000000000002</c:v>
                </c:pt>
                <c:pt idx="638">
                  <c:v>17.443999999999999</c:v>
                </c:pt>
                <c:pt idx="639">
                  <c:v>17.443000000000001</c:v>
                </c:pt>
                <c:pt idx="640">
                  <c:v>17.440999999999999</c:v>
                </c:pt>
                <c:pt idx="641">
                  <c:v>17.440000000000001</c:v>
                </c:pt>
                <c:pt idx="642">
                  <c:v>17.439</c:v>
                </c:pt>
                <c:pt idx="643">
                  <c:v>17.437000000000001</c:v>
                </c:pt>
                <c:pt idx="644">
                  <c:v>17.436</c:v>
                </c:pt>
                <c:pt idx="645">
                  <c:v>17.434000000000001</c:v>
                </c:pt>
                <c:pt idx="646">
                  <c:v>17.433</c:v>
                </c:pt>
                <c:pt idx="647">
                  <c:v>17.431999999999999</c:v>
                </c:pt>
                <c:pt idx="648">
                  <c:v>17.431000000000001</c:v>
                </c:pt>
                <c:pt idx="649">
                  <c:v>17.428999999999998</c:v>
                </c:pt>
                <c:pt idx="650">
                  <c:v>17.428000000000001</c:v>
                </c:pt>
                <c:pt idx="651">
                  <c:v>17.425999999999998</c:v>
                </c:pt>
                <c:pt idx="652">
                  <c:v>17.425000000000001</c:v>
                </c:pt>
                <c:pt idx="653">
                  <c:v>17.422999999999998</c:v>
                </c:pt>
                <c:pt idx="654">
                  <c:v>17.422000000000001</c:v>
                </c:pt>
                <c:pt idx="655">
                  <c:v>17.420999999999999</c:v>
                </c:pt>
                <c:pt idx="656">
                  <c:v>17.419</c:v>
                </c:pt>
                <c:pt idx="657">
                  <c:v>17.417999999999999</c:v>
                </c:pt>
                <c:pt idx="658">
                  <c:v>17.417000000000002</c:v>
                </c:pt>
                <c:pt idx="659">
                  <c:v>17.414999999999999</c:v>
                </c:pt>
                <c:pt idx="660">
                  <c:v>17.414000000000001</c:v>
                </c:pt>
                <c:pt idx="661">
                  <c:v>17.411999999999999</c:v>
                </c:pt>
                <c:pt idx="662">
                  <c:v>17.411000000000001</c:v>
                </c:pt>
                <c:pt idx="663">
                  <c:v>17.41</c:v>
                </c:pt>
                <c:pt idx="664">
                  <c:v>17.408999999999999</c:v>
                </c:pt>
                <c:pt idx="665">
                  <c:v>17.407</c:v>
                </c:pt>
                <c:pt idx="666">
                  <c:v>17.405999999999999</c:v>
                </c:pt>
                <c:pt idx="667">
                  <c:v>17.404</c:v>
                </c:pt>
                <c:pt idx="668">
                  <c:v>17.402999999999999</c:v>
                </c:pt>
                <c:pt idx="669">
                  <c:v>17.401</c:v>
                </c:pt>
                <c:pt idx="670">
                  <c:v>17.399999999999999</c:v>
                </c:pt>
                <c:pt idx="671">
                  <c:v>17.399000000000001</c:v>
                </c:pt>
                <c:pt idx="672">
                  <c:v>17.396999999999998</c:v>
                </c:pt>
                <c:pt idx="673">
                  <c:v>17.396000000000001</c:v>
                </c:pt>
                <c:pt idx="674">
                  <c:v>17.395</c:v>
                </c:pt>
                <c:pt idx="675">
                  <c:v>17.393000000000001</c:v>
                </c:pt>
                <c:pt idx="676">
                  <c:v>17.391999999999999</c:v>
                </c:pt>
                <c:pt idx="677">
                  <c:v>17.39</c:v>
                </c:pt>
                <c:pt idx="678">
                  <c:v>17.388999999999999</c:v>
                </c:pt>
                <c:pt idx="679">
                  <c:v>17.387</c:v>
                </c:pt>
                <c:pt idx="680">
                  <c:v>17.385999999999999</c:v>
                </c:pt>
                <c:pt idx="681">
                  <c:v>17.385000000000002</c:v>
                </c:pt>
                <c:pt idx="682">
                  <c:v>17.382999999999999</c:v>
                </c:pt>
                <c:pt idx="683">
                  <c:v>17.382000000000001</c:v>
                </c:pt>
                <c:pt idx="684">
                  <c:v>17.381</c:v>
                </c:pt>
                <c:pt idx="685">
                  <c:v>17.379000000000001</c:v>
                </c:pt>
                <c:pt idx="686">
                  <c:v>17.376999999999999</c:v>
                </c:pt>
                <c:pt idx="687">
                  <c:v>17.376000000000001</c:v>
                </c:pt>
                <c:pt idx="688">
                  <c:v>17.375</c:v>
                </c:pt>
                <c:pt idx="689">
                  <c:v>17.373999999999999</c:v>
                </c:pt>
                <c:pt idx="690">
                  <c:v>17.372</c:v>
                </c:pt>
                <c:pt idx="691">
                  <c:v>17.370999999999999</c:v>
                </c:pt>
                <c:pt idx="692">
                  <c:v>17.369</c:v>
                </c:pt>
                <c:pt idx="693">
                  <c:v>17.367999999999999</c:v>
                </c:pt>
                <c:pt idx="694">
                  <c:v>17.366</c:v>
                </c:pt>
                <c:pt idx="695">
                  <c:v>17.364999999999998</c:v>
                </c:pt>
                <c:pt idx="696">
                  <c:v>17.364000000000001</c:v>
                </c:pt>
                <c:pt idx="697">
                  <c:v>17.361999999999998</c:v>
                </c:pt>
                <c:pt idx="698">
                  <c:v>17.361000000000001</c:v>
                </c:pt>
                <c:pt idx="699">
                  <c:v>17.36</c:v>
                </c:pt>
                <c:pt idx="700">
                  <c:v>17.358000000000001</c:v>
                </c:pt>
                <c:pt idx="701">
                  <c:v>17.356000000000002</c:v>
                </c:pt>
                <c:pt idx="702">
                  <c:v>17.355</c:v>
                </c:pt>
                <c:pt idx="703">
                  <c:v>17.353999999999999</c:v>
                </c:pt>
                <c:pt idx="704">
                  <c:v>17.353000000000002</c:v>
                </c:pt>
                <c:pt idx="705">
                  <c:v>17.350999999999999</c:v>
                </c:pt>
                <c:pt idx="706">
                  <c:v>17.349</c:v>
                </c:pt>
                <c:pt idx="707">
                  <c:v>17.347999999999999</c:v>
                </c:pt>
                <c:pt idx="708">
                  <c:v>17.347000000000001</c:v>
                </c:pt>
                <c:pt idx="709">
                  <c:v>17.344999999999999</c:v>
                </c:pt>
                <c:pt idx="710">
                  <c:v>17.344000000000001</c:v>
                </c:pt>
                <c:pt idx="711">
                  <c:v>17.343</c:v>
                </c:pt>
                <c:pt idx="712">
                  <c:v>17.341000000000001</c:v>
                </c:pt>
                <c:pt idx="713">
                  <c:v>17.338999999999999</c:v>
                </c:pt>
                <c:pt idx="714">
                  <c:v>17.338000000000001</c:v>
                </c:pt>
                <c:pt idx="715">
                  <c:v>17.337</c:v>
                </c:pt>
                <c:pt idx="716">
                  <c:v>17.335000000000001</c:v>
                </c:pt>
                <c:pt idx="717">
                  <c:v>17.332999999999998</c:v>
                </c:pt>
                <c:pt idx="718">
                  <c:v>17.332000000000001</c:v>
                </c:pt>
                <c:pt idx="719">
                  <c:v>17.331</c:v>
                </c:pt>
                <c:pt idx="720">
                  <c:v>17.329999999999998</c:v>
                </c:pt>
                <c:pt idx="721">
                  <c:v>17.327999999999999</c:v>
                </c:pt>
                <c:pt idx="722">
                  <c:v>17.327000000000002</c:v>
                </c:pt>
                <c:pt idx="723">
                  <c:v>17.324999999999999</c:v>
                </c:pt>
                <c:pt idx="724">
                  <c:v>17.324000000000002</c:v>
                </c:pt>
                <c:pt idx="725">
                  <c:v>17.321999999999999</c:v>
                </c:pt>
                <c:pt idx="726">
                  <c:v>17.321000000000002</c:v>
                </c:pt>
                <c:pt idx="727">
                  <c:v>17.318999999999999</c:v>
                </c:pt>
                <c:pt idx="728">
                  <c:v>17.318000000000001</c:v>
                </c:pt>
                <c:pt idx="729">
                  <c:v>17.317</c:v>
                </c:pt>
                <c:pt idx="730">
                  <c:v>17.315000000000001</c:v>
                </c:pt>
                <c:pt idx="731">
                  <c:v>17.314</c:v>
                </c:pt>
                <c:pt idx="732">
                  <c:v>17.312000000000001</c:v>
                </c:pt>
                <c:pt idx="733">
                  <c:v>17.311</c:v>
                </c:pt>
                <c:pt idx="734">
                  <c:v>17.309000000000001</c:v>
                </c:pt>
                <c:pt idx="735">
                  <c:v>17.308</c:v>
                </c:pt>
                <c:pt idx="736">
                  <c:v>17.306999999999999</c:v>
                </c:pt>
                <c:pt idx="737">
                  <c:v>17.305</c:v>
                </c:pt>
                <c:pt idx="738">
                  <c:v>17.303999999999998</c:v>
                </c:pt>
                <c:pt idx="739">
                  <c:v>17.302</c:v>
                </c:pt>
                <c:pt idx="740">
                  <c:v>17.300999999999998</c:v>
                </c:pt>
                <c:pt idx="741">
                  <c:v>17.298999999999999</c:v>
                </c:pt>
                <c:pt idx="742">
                  <c:v>17.297999999999998</c:v>
                </c:pt>
                <c:pt idx="743">
                  <c:v>17.297000000000001</c:v>
                </c:pt>
                <c:pt idx="744">
                  <c:v>17.295000000000002</c:v>
                </c:pt>
                <c:pt idx="745">
                  <c:v>17.294</c:v>
                </c:pt>
                <c:pt idx="746">
                  <c:v>17.292000000000002</c:v>
                </c:pt>
                <c:pt idx="747">
                  <c:v>17.291</c:v>
                </c:pt>
                <c:pt idx="748">
                  <c:v>17.29</c:v>
                </c:pt>
                <c:pt idx="749">
                  <c:v>17.288</c:v>
                </c:pt>
                <c:pt idx="750">
                  <c:v>17.286000000000001</c:v>
                </c:pt>
                <c:pt idx="751">
                  <c:v>17.285</c:v>
                </c:pt>
                <c:pt idx="752">
                  <c:v>17.283000000000001</c:v>
                </c:pt>
                <c:pt idx="753">
                  <c:v>17.282</c:v>
                </c:pt>
                <c:pt idx="754">
                  <c:v>17.280999999999999</c:v>
                </c:pt>
                <c:pt idx="755">
                  <c:v>17.279</c:v>
                </c:pt>
                <c:pt idx="756">
                  <c:v>17.277999999999999</c:v>
                </c:pt>
                <c:pt idx="757">
                  <c:v>17.276</c:v>
                </c:pt>
                <c:pt idx="758">
                  <c:v>17.274999999999999</c:v>
                </c:pt>
                <c:pt idx="759">
                  <c:v>17.274000000000001</c:v>
                </c:pt>
                <c:pt idx="760">
                  <c:v>17.271999999999998</c:v>
                </c:pt>
                <c:pt idx="761">
                  <c:v>17.271000000000001</c:v>
                </c:pt>
                <c:pt idx="762">
                  <c:v>17.268999999999998</c:v>
                </c:pt>
                <c:pt idx="763">
                  <c:v>17.268000000000001</c:v>
                </c:pt>
                <c:pt idx="764">
                  <c:v>17.265999999999998</c:v>
                </c:pt>
                <c:pt idx="765">
                  <c:v>17.265000000000001</c:v>
                </c:pt>
                <c:pt idx="766">
                  <c:v>17.263999999999999</c:v>
                </c:pt>
                <c:pt idx="767">
                  <c:v>17.262</c:v>
                </c:pt>
                <c:pt idx="768">
                  <c:v>17.260999999999999</c:v>
                </c:pt>
                <c:pt idx="769">
                  <c:v>17.259</c:v>
                </c:pt>
                <c:pt idx="770">
                  <c:v>17.257999999999999</c:v>
                </c:pt>
                <c:pt idx="771">
                  <c:v>17.256</c:v>
                </c:pt>
                <c:pt idx="772">
                  <c:v>17.254999999999999</c:v>
                </c:pt>
                <c:pt idx="773">
                  <c:v>17.254000000000001</c:v>
                </c:pt>
                <c:pt idx="774">
                  <c:v>17.251999999999999</c:v>
                </c:pt>
                <c:pt idx="775">
                  <c:v>17.251000000000001</c:v>
                </c:pt>
                <c:pt idx="776">
                  <c:v>17.248999999999999</c:v>
                </c:pt>
                <c:pt idx="777">
                  <c:v>17.248000000000001</c:v>
                </c:pt>
                <c:pt idx="778">
                  <c:v>17.245999999999999</c:v>
                </c:pt>
                <c:pt idx="779">
                  <c:v>17.245000000000001</c:v>
                </c:pt>
                <c:pt idx="780">
                  <c:v>17.244</c:v>
                </c:pt>
                <c:pt idx="781">
                  <c:v>17.242000000000001</c:v>
                </c:pt>
                <c:pt idx="782">
                  <c:v>17.241</c:v>
                </c:pt>
                <c:pt idx="783">
                  <c:v>17.239999999999998</c:v>
                </c:pt>
                <c:pt idx="784">
                  <c:v>17.238</c:v>
                </c:pt>
                <c:pt idx="785">
                  <c:v>17.236999999999998</c:v>
                </c:pt>
                <c:pt idx="786">
                  <c:v>17.234999999999999</c:v>
                </c:pt>
                <c:pt idx="787">
                  <c:v>17.234000000000002</c:v>
                </c:pt>
                <c:pt idx="788">
                  <c:v>17.231999999999999</c:v>
                </c:pt>
                <c:pt idx="789">
                  <c:v>17.231000000000002</c:v>
                </c:pt>
                <c:pt idx="790">
                  <c:v>17.23</c:v>
                </c:pt>
                <c:pt idx="791">
                  <c:v>17.228000000000002</c:v>
                </c:pt>
                <c:pt idx="792">
                  <c:v>17.227</c:v>
                </c:pt>
                <c:pt idx="793">
                  <c:v>17.225999999999999</c:v>
                </c:pt>
                <c:pt idx="794">
                  <c:v>17.224</c:v>
                </c:pt>
                <c:pt idx="795">
                  <c:v>17.222999999999999</c:v>
                </c:pt>
                <c:pt idx="796">
                  <c:v>17.222000000000001</c:v>
                </c:pt>
                <c:pt idx="797">
                  <c:v>17.22</c:v>
                </c:pt>
                <c:pt idx="798">
                  <c:v>17.219000000000001</c:v>
                </c:pt>
                <c:pt idx="799">
                  <c:v>17.218</c:v>
                </c:pt>
                <c:pt idx="800">
                  <c:v>17.216000000000001</c:v>
                </c:pt>
                <c:pt idx="801">
                  <c:v>17.215</c:v>
                </c:pt>
                <c:pt idx="802">
                  <c:v>17.213000000000001</c:v>
                </c:pt>
                <c:pt idx="803">
                  <c:v>17.212</c:v>
                </c:pt>
                <c:pt idx="804">
                  <c:v>17.21</c:v>
                </c:pt>
                <c:pt idx="805">
                  <c:v>17.209</c:v>
                </c:pt>
                <c:pt idx="806">
                  <c:v>17.207999999999998</c:v>
                </c:pt>
                <c:pt idx="807">
                  <c:v>17.206</c:v>
                </c:pt>
                <c:pt idx="808">
                  <c:v>17.204999999999998</c:v>
                </c:pt>
                <c:pt idx="809">
                  <c:v>17.202999999999999</c:v>
                </c:pt>
                <c:pt idx="810">
                  <c:v>17.202000000000002</c:v>
                </c:pt>
                <c:pt idx="811">
                  <c:v>17.201000000000001</c:v>
                </c:pt>
                <c:pt idx="812">
                  <c:v>17.2</c:v>
                </c:pt>
                <c:pt idx="813">
                  <c:v>17.198</c:v>
                </c:pt>
                <c:pt idx="814">
                  <c:v>17.196999999999999</c:v>
                </c:pt>
                <c:pt idx="815">
                  <c:v>17.195</c:v>
                </c:pt>
                <c:pt idx="816">
                  <c:v>17.193999999999999</c:v>
                </c:pt>
                <c:pt idx="817">
                  <c:v>17.192</c:v>
                </c:pt>
                <c:pt idx="818">
                  <c:v>17.190999999999999</c:v>
                </c:pt>
                <c:pt idx="819">
                  <c:v>17.190000000000001</c:v>
                </c:pt>
                <c:pt idx="820">
                  <c:v>17.187999999999999</c:v>
                </c:pt>
                <c:pt idx="821">
                  <c:v>17.187000000000001</c:v>
                </c:pt>
                <c:pt idx="822">
                  <c:v>17.184999999999999</c:v>
                </c:pt>
                <c:pt idx="823">
                  <c:v>17.184000000000001</c:v>
                </c:pt>
                <c:pt idx="824">
                  <c:v>17.183</c:v>
                </c:pt>
                <c:pt idx="825">
                  <c:v>17.181000000000001</c:v>
                </c:pt>
                <c:pt idx="826">
                  <c:v>17.18</c:v>
                </c:pt>
                <c:pt idx="827">
                  <c:v>17.178000000000001</c:v>
                </c:pt>
                <c:pt idx="828">
                  <c:v>17.177</c:v>
                </c:pt>
                <c:pt idx="829">
                  <c:v>17.175000000000001</c:v>
                </c:pt>
                <c:pt idx="830">
                  <c:v>17.173999999999999</c:v>
                </c:pt>
                <c:pt idx="831">
                  <c:v>17.172999999999998</c:v>
                </c:pt>
                <c:pt idx="832">
                  <c:v>17.170999999999999</c:v>
                </c:pt>
                <c:pt idx="833">
                  <c:v>17.170000000000002</c:v>
                </c:pt>
                <c:pt idx="834">
                  <c:v>17.169</c:v>
                </c:pt>
                <c:pt idx="835">
                  <c:v>17.167000000000002</c:v>
                </c:pt>
                <c:pt idx="836">
                  <c:v>17.166</c:v>
                </c:pt>
                <c:pt idx="837">
                  <c:v>17.164000000000001</c:v>
                </c:pt>
                <c:pt idx="838">
                  <c:v>17.163</c:v>
                </c:pt>
                <c:pt idx="839">
                  <c:v>17.161999999999999</c:v>
                </c:pt>
                <c:pt idx="840">
                  <c:v>17.16</c:v>
                </c:pt>
                <c:pt idx="841">
                  <c:v>17.158999999999999</c:v>
                </c:pt>
                <c:pt idx="842">
                  <c:v>17.157</c:v>
                </c:pt>
                <c:pt idx="843">
                  <c:v>17.155999999999999</c:v>
                </c:pt>
                <c:pt idx="844">
                  <c:v>17.155000000000001</c:v>
                </c:pt>
                <c:pt idx="845">
                  <c:v>17.152999999999999</c:v>
                </c:pt>
                <c:pt idx="846">
                  <c:v>17.152000000000001</c:v>
                </c:pt>
                <c:pt idx="847">
                  <c:v>17.149999999999999</c:v>
                </c:pt>
                <c:pt idx="848">
                  <c:v>17.149000000000001</c:v>
                </c:pt>
                <c:pt idx="849">
                  <c:v>17.148</c:v>
                </c:pt>
                <c:pt idx="850">
                  <c:v>17.146000000000001</c:v>
                </c:pt>
                <c:pt idx="851">
                  <c:v>17.145</c:v>
                </c:pt>
                <c:pt idx="852">
                  <c:v>17.143999999999998</c:v>
                </c:pt>
                <c:pt idx="853">
                  <c:v>17.141999999999999</c:v>
                </c:pt>
                <c:pt idx="854">
                  <c:v>17.140999999999998</c:v>
                </c:pt>
                <c:pt idx="855">
                  <c:v>17.14</c:v>
                </c:pt>
                <c:pt idx="856">
                  <c:v>17.138000000000002</c:v>
                </c:pt>
                <c:pt idx="857">
                  <c:v>17.137</c:v>
                </c:pt>
                <c:pt idx="858">
                  <c:v>17.135000000000002</c:v>
                </c:pt>
                <c:pt idx="859">
                  <c:v>17.134</c:v>
                </c:pt>
                <c:pt idx="860">
                  <c:v>17.132000000000001</c:v>
                </c:pt>
                <c:pt idx="861">
                  <c:v>17.131</c:v>
                </c:pt>
                <c:pt idx="862">
                  <c:v>17.13</c:v>
                </c:pt>
                <c:pt idx="863">
                  <c:v>17.129000000000001</c:v>
                </c:pt>
                <c:pt idx="864">
                  <c:v>17.126999999999999</c:v>
                </c:pt>
                <c:pt idx="865">
                  <c:v>17.126000000000001</c:v>
                </c:pt>
                <c:pt idx="866">
                  <c:v>17.123999999999999</c:v>
                </c:pt>
                <c:pt idx="867">
                  <c:v>17.123000000000001</c:v>
                </c:pt>
                <c:pt idx="868">
                  <c:v>17.122</c:v>
                </c:pt>
                <c:pt idx="869">
                  <c:v>17.12</c:v>
                </c:pt>
                <c:pt idx="870">
                  <c:v>17.119</c:v>
                </c:pt>
                <c:pt idx="871">
                  <c:v>17.117999999999999</c:v>
                </c:pt>
                <c:pt idx="872">
                  <c:v>17.116</c:v>
                </c:pt>
                <c:pt idx="873">
                  <c:v>17.114999999999998</c:v>
                </c:pt>
                <c:pt idx="874">
                  <c:v>17.113</c:v>
                </c:pt>
                <c:pt idx="875">
                  <c:v>17.111999999999998</c:v>
                </c:pt>
                <c:pt idx="876">
                  <c:v>17.111000000000001</c:v>
                </c:pt>
                <c:pt idx="877">
                  <c:v>17.109000000000002</c:v>
                </c:pt>
                <c:pt idx="878">
                  <c:v>17.108000000000001</c:v>
                </c:pt>
                <c:pt idx="879">
                  <c:v>17.106000000000002</c:v>
                </c:pt>
                <c:pt idx="880">
                  <c:v>17.105</c:v>
                </c:pt>
                <c:pt idx="881">
                  <c:v>17.103999999999999</c:v>
                </c:pt>
                <c:pt idx="882">
                  <c:v>17.103000000000002</c:v>
                </c:pt>
                <c:pt idx="883">
                  <c:v>17.100999999999999</c:v>
                </c:pt>
                <c:pt idx="884">
                  <c:v>17.100000000000001</c:v>
                </c:pt>
                <c:pt idx="885">
                  <c:v>17.097999999999999</c:v>
                </c:pt>
                <c:pt idx="886">
                  <c:v>17.097000000000001</c:v>
                </c:pt>
                <c:pt idx="887">
                  <c:v>17.096</c:v>
                </c:pt>
                <c:pt idx="888">
                  <c:v>17.094000000000001</c:v>
                </c:pt>
                <c:pt idx="889">
                  <c:v>17.093</c:v>
                </c:pt>
                <c:pt idx="890">
                  <c:v>17.091999999999999</c:v>
                </c:pt>
                <c:pt idx="891">
                  <c:v>17.09</c:v>
                </c:pt>
                <c:pt idx="892">
                  <c:v>17.088999999999999</c:v>
                </c:pt>
                <c:pt idx="893">
                  <c:v>17.088000000000001</c:v>
                </c:pt>
                <c:pt idx="894">
                  <c:v>17.085999999999999</c:v>
                </c:pt>
                <c:pt idx="895">
                  <c:v>17.085000000000001</c:v>
                </c:pt>
                <c:pt idx="896">
                  <c:v>17.084</c:v>
                </c:pt>
                <c:pt idx="897">
                  <c:v>17.082000000000001</c:v>
                </c:pt>
                <c:pt idx="898">
                  <c:v>17.081</c:v>
                </c:pt>
                <c:pt idx="899">
                  <c:v>17.079000000000001</c:v>
                </c:pt>
                <c:pt idx="900">
                  <c:v>17.077999999999999</c:v>
                </c:pt>
                <c:pt idx="901">
                  <c:v>17.077000000000002</c:v>
                </c:pt>
                <c:pt idx="902">
                  <c:v>17.074999999999999</c:v>
                </c:pt>
                <c:pt idx="903">
                  <c:v>17.074000000000002</c:v>
                </c:pt>
                <c:pt idx="904">
                  <c:v>17.073</c:v>
                </c:pt>
                <c:pt idx="905">
                  <c:v>17.071000000000002</c:v>
                </c:pt>
                <c:pt idx="906">
                  <c:v>17.07</c:v>
                </c:pt>
                <c:pt idx="907">
                  <c:v>17.068000000000001</c:v>
                </c:pt>
                <c:pt idx="908">
                  <c:v>17.067</c:v>
                </c:pt>
                <c:pt idx="909">
                  <c:v>17.065999999999999</c:v>
                </c:pt>
                <c:pt idx="910">
                  <c:v>17.064</c:v>
                </c:pt>
                <c:pt idx="911">
                  <c:v>17.062999999999999</c:v>
                </c:pt>
                <c:pt idx="912">
                  <c:v>17.061</c:v>
                </c:pt>
                <c:pt idx="913">
                  <c:v>17.059999999999999</c:v>
                </c:pt>
                <c:pt idx="914">
                  <c:v>17.059000000000001</c:v>
                </c:pt>
                <c:pt idx="915">
                  <c:v>17.056999999999999</c:v>
                </c:pt>
                <c:pt idx="916">
                  <c:v>17.056000000000001</c:v>
                </c:pt>
                <c:pt idx="917">
                  <c:v>17.055</c:v>
                </c:pt>
                <c:pt idx="918">
                  <c:v>17.053000000000001</c:v>
                </c:pt>
                <c:pt idx="919">
                  <c:v>17.052</c:v>
                </c:pt>
                <c:pt idx="920">
                  <c:v>17.05</c:v>
                </c:pt>
                <c:pt idx="921">
                  <c:v>17.048999999999999</c:v>
                </c:pt>
                <c:pt idx="922">
                  <c:v>17.047999999999998</c:v>
                </c:pt>
                <c:pt idx="923">
                  <c:v>17.045999999999999</c:v>
                </c:pt>
                <c:pt idx="924">
                  <c:v>17.045000000000002</c:v>
                </c:pt>
                <c:pt idx="925">
                  <c:v>17.044</c:v>
                </c:pt>
                <c:pt idx="926">
                  <c:v>17.042000000000002</c:v>
                </c:pt>
                <c:pt idx="927">
                  <c:v>17.041</c:v>
                </c:pt>
                <c:pt idx="928">
                  <c:v>17.039000000000001</c:v>
                </c:pt>
                <c:pt idx="929">
                  <c:v>17.038</c:v>
                </c:pt>
                <c:pt idx="930">
                  <c:v>17.036000000000001</c:v>
                </c:pt>
                <c:pt idx="931">
                  <c:v>17.035</c:v>
                </c:pt>
                <c:pt idx="932">
                  <c:v>17.033000000000001</c:v>
                </c:pt>
                <c:pt idx="933">
                  <c:v>17.032</c:v>
                </c:pt>
                <c:pt idx="934">
                  <c:v>17.030999999999999</c:v>
                </c:pt>
                <c:pt idx="935">
                  <c:v>17.029</c:v>
                </c:pt>
                <c:pt idx="936">
                  <c:v>17.027999999999999</c:v>
                </c:pt>
                <c:pt idx="937">
                  <c:v>17.027000000000001</c:v>
                </c:pt>
                <c:pt idx="938">
                  <c:v>17.024999999999999</c:v>
                </c:pt>
                <c:pt idx="939">
                  <c:v>17.024000000000001</c:v>
                </c:pt>
                <c:pt idx="940">
                  <c:v>17.021999999999998</c:v>
                </c:pt>
                <c:pt idx="941">
                  <c:v>17.021000000000001</c:v>
                </c:pt>
                <c:pt idx="942">
                  <c:v>17.02</c:v>
                </c:pt>
                <c:pt idx="943">
                  <c:v>17.018000000000001</c:v>
                </c:pt>
                <c:pt idx="944">
                  <c:v>17.016999999999999</c:v>
                </c:pt>
                <c:pt idx="945">
                  <c:v>17.015000000000001</c:v>
                </c:pt>
                <c:pt idx="946">
                  <c:v>17.013999999999999</c:v>
                </c:pt>
                <c:pt idx="947">
                  <c:v>17.013000000000002</c:v>
                </c:pt>
                <c:pt idx="948">
                  <c:v>17.010999999999999</c:v>
                </c:pt>
                <c:pt idx="949">
                  <c:v>17.010000000000002</c:v>
                </c:pt>
                <c:pt idx="950">
                  <c:v>17.009</c:v>
                </c:pt>
                <c:pt idx="951">
                  <c:v>17.007000000000001</c:v>
                </c:pt>
                <c:pt idx="952">
                  <c:v>17.006</c:v>
                </c:pt>
                <c:pt idx="953">
                  <c:v>17.004000000000001</c:v>
                </c:pt>
                <c:pt idx="954">
                  <c:v>17.003</c:v>
                </c:pt>
                <c:pt idx="955">
                  <c:v>17.001000000000001</c:v>
                </c:pt>
                <c:pt idx="956">
                  <c:v>17</c:v>
                </c:pt>
                <c:pt idx="957">
                  <c:v>16.998000000000001</c:v>
                </c:pt>
                <c:pt idx="958">
                  <c:v>16.997</c:v>
                </c:pt>
                <c:pt idx="959">
                  <c:v>16.995000000000001</c:v>
                </c:pt>
                <c:pt idx="960">
                  <c:v>16.994</c:v>
                </c:pt>
                <c:pt idx="961">
                  <c:v>16.992999999999999</c:v>
                </c:pt>
                <c:pt idx="962">
                  <c:v>16.991</c:v>
                </c:pt>
                <c:pt idx="963">
                  <c:v>16.989999999999998</c:v>
                </c:pt>
                <c:pt idx="964">
                  <c:v>16.989000000000001</c:v>
                </c:pt>
                <c:pt idx="965">
                  <c:v>16.986999999999998</c:v>
                </c:pt>
                <c:pt idx="966">
                  <c:v>16.984999999999999</c:v>
                </c:pt>
                <c:pt idx="967">
                  <c:v>16.984000000000002</c:v>
                </c:pt>
                <c:pt idx="968">
                  <c:v>16.983000000000001</c:v>
                </c:pt>
                <c:pt idx="969">
                  <c:v>16.981000000000002</c:v>
                </c:pt>
                <c:pt idx="970">
                  <c:v>16.98</c:v>
                </c:pt>
                <c:pt idx="971">
                  <c:v>16.978999999999999</c:v>
                </c:pt>
                <c:pt idx="972">
                  <c:v>16.977</c:v>
                </c:pt>
                <c:pt idx="973">
                  <c:v>16.975999999999999</c:v>
                </c:pt>
                <c:pt idx="974">
                  <c:v>16.974</c:v>
                </c:pt>
                <c:pt idx="975">
                  <c:v>16.972999999999999</c:v>
                </c:pt>
                <c:pt idx="976">
                  <c:v>16.971</c:v>
                </c:pt>
                <c:pt idx="977">
                  <c:v>16.97</c:v>
                </c:pt>
                <c:pt idx="978">
                  <c:v>16.969000000000001</c:v>
                </c:pt>
                <c:pt idx="979">
                  <c:v>16.966999999999999</c:v>
                </c:pt>
                <c:pt idx="980">
                  <c:v>16.966000000000001</c:v>
                </c:pt>
                <c:pt idx="981">
                  <c:v>16.963999999999999</c:v>
                </c:pt>
                <c:pt idx="982">
                  <c:v>16.963000000000001</c:v>
                </c:pt>
                <c:pt idx="983">
                  <c:v>16.960999999999999</c:v>
                </c:pt>
                <c:pt idx="984">
                  <c:v>16.96</c:v>
                </c:pt>
                <c:pt idx="985">
                  <c:v>16.957999999999998</c:v>
                </c:pt>
                <c:pt idx="986">
                  <c:v>16.957000000000001</c:v>
                </c:pt>
                <c:pt idx="987">
                  <c:v>16.956</c:v>
                </c:pt>
                <c:pt idx="988">
                  <c:v>16.954000000000001</c:v>
                </c:pt>
                <c:pt idx="989">
                  <c:v>16.952999999999999</c:v>
                </c:pt>
                <c:pt idx="990">
                  <c:v>16.951000000000001</c:v>
                </c:pt>
                <c:pt idx="991">
                  <c:v>16.95</c:v>
                </c:pt>
                <c:pt idx="992">
                  <c:v>16.948</c:v>
                </c:pt>
                <c:pt idx="993">
                  <c:v>16.946999999999999</c:v>
                </c:pt>
                <c:pt idx="994">
                  <c:v>16.946000000000002</c:v>
                </c:pt>
                <c:pt idx="995">
                  <c:v>16.943999999999999</c:v>
                </c:pt>
                <c:pt idx="996">
                  <c:v>16.943000000000001</c:v>
                </c:pt>
                <c:pt idx="997">
                  <c:v>16.942</c:v>
                </c:pt>
                <c:pt idx="998">
                  <c:v>16.940000000000001</c:v>
                </c:pt>
                <c:pt idx="999">
                  <c:v>16.939</c:v>
                </c:pt>
                <c:pt idx="1000">
                  <c:v>16.937000000000001</c:v>
                </c:pt>
                <c:pt idx="1001">
                  <c:v>16.936</c:v>
                </c:pt>
                <c:pt idx="1002">
                  <c:v>16.934999999999999</c:v>
                </c:pt>
                <c:pt idx="1003">
                  <c:v>16.933</c:v>
                </c:pt>
                <c:pt idx="1004">
                  <c:v>16.931999999999999</c:v>
                </c:pt>
                <c:pt idx="1005">
                  <c:v>16.931000000000001</c:v>
                </c:pt>
                <c:pt idx="1006">
                  <c:v>16.928999999999998</c:v>
                </c:pt>
                <c:pt idx="1007">
                  <c:v>16.928000000000001</c:v>
                </c:pt>
                <c:pt idx="1008">
                  <c:v>16.927</c:v>
                </c:pt>
                <c:pt idx="1009">
                  <c:v>16.925000000000001</c:v>
                </c:pt>
                <c:pt idx="1010">
                  <c:v>16.923999999999999</c:v>
                </c:pt>
                <c:pt idx="1011">
                  <c:v>16.922999999999998</c:v>
                </c:pt>
                <c:pt idx="1012">
                  <c:v>16.920999999999999</c:v>
                </c:pt>
                <c:pt idx="1013">
                  <c:v>16.920000000000002</c:v>
                </c:pt>
                <c:pt idx="1014">
                  <c:v>16.919</c:v>
                </c:pt>
                <c:pt idx="1015">
                  <c:v>16.917000000000002</c:v>
                </c:pt>
                <c:pt idx="1016">
                  <c:v>16.916</c:v>
                </c:pt>
                <c:pt idx="1017">
                  <c:v>16.914000000000001</c:v>
                </c:pt>
                <c:pt idx="1018">
                  <c:v>16.913</c:v>
                </c:pt>
                <c:pt idx="1019">
                  <c:v>16.911000000000001</c:v>
                </c:pt>
                <c:pt idx="1020">
                  <c:v>16.91</c:v>
                </c:pt>
                <c:pt idx="1021">
                  <c:v>16.908999999999999</c:v>
                </c:pt>
                <c:pt idx="1022">
                  <c:v>16.908000000000001</c:v>
                </c:pt>
                <c:pt idx="1023">
                  <c:v>16.905999999999999</c:v>
                </c:pt>
                <c:pt idx="1024">
                  <c:v>16.905000000000001</c:v>
                </c:pt>
                <c:pt idx="1025">
                  <c:v>16.902999999999999</c:v>
                </c:pt>
                <c:pt idx="1026">
                  <c:v>16.902000000000001</c:v>
                </c:pt>
                <c:pt idx="1027">
                  <c:v>16.901</c:v>
                </c:pt>
                <c:pt idx="1028">
                  <c:v>16.899000000000001</c:v>
                </c:pt>
                <c:pt idx="1029">
                  <c:v>16.898</c:v>
                </c:pt>
                <c:pt idx="1030">
                  <c:v>16.896999999999998</c:v>
                </c:pt>
                <c:pt idx="1031">
                  <c:v>16.895</c:v>
                </c:pt>
                <c:pt idx="1032">
                  <c:v>16.893999999999998</c:v>
                </c:pt>
                <c:pt idx="1033">
                  <c:v>16.891999999999999</c:v>
                </c:pt>
                <c:pt idx="1034">
                  <c:v>16.890999999999998</c:v>
                </c:pt>
                <c:pt idx="1035">
                  <c:v>16.89</c:v>
                </c:pt>
                <c:pt idx="1036">
                  <c:v>16.888000000000002</c:v>
                </c:pt>
                <c:pt idx="1037">
                  <c:v>16.887</c:v>
                </c:pt>
                <c:pt idx="1038">
                  <c:v>16.885999999999999</c:v>
                </c:pt>
                <c:pt idx="1039">
                  <c:v>16.884</c:v>
                </c:pt>
                <c:pt idx="1040">
                  <c:v>16.882999999999999</c:v>
                </c:pt>
                <c:pt idx="1041">
                  <c:v>16.881</c:v>
                </c:pt>
                <c:pt idx="1042">
                  <c:v>16.88</c:v>
                </c:pt>
                <c:pt idx="1043">
                  <c:v>16.879000000000001</c:v>
                </c:pt>
                <c:pt idx="1044">
                  <c:v>16.878</c:v>
                </c:pt>
                <c:pt idx="1045">
                  <c:v>16.876000000000001</c:v>
                </c:pt>
                <c:pt idx="1046">
                  <c:v>16.875</c:v>
                </c:pt>
                <c:pt idx="1047">
                  <c:v>16.873000000000001</c:v>
                </c:pt>
                <c:pt idx="1048">
                  <c:v>16.872</c:v>
                </c:pt>
                <c:pt idx="1049">
                  <c:v>16.87</c:v>
                </c:pt>
                <c:pt idx="1050">
                  <c:v>16.869</c:v>
                </c:pt>
                <c:pt idx="1051">
                  <c:v>16.867999999999999</c:v>
                </c:pt>
                <c:pt idx="1052">
                  <c:v>16.866</c:v>
                </c:pt>
                <c:pt idx="1053">
                  <c:v>16.864999999999998</c:v>
                </c:pt>
                <c:pt idx="1054">
                  <c:v>16.863</c:v>
                </c:pt>
                <c:pt idx="1055">
                  <c:v>16.861999999999998</c:v>
                </c:pt>
                <c:pt idx="1056">
                  <c:v>16.861000000000001</c:v>
                </c:pt>
                <c:pt idx="1057">
                  <c:v>16.859000000000002</c:v>
                </c:pt>
                <c:pt idx="1058">
                  <c:v>16.858000000000001</c:v>
                </c:pt>
                <c:pt idx="1059">
                  <c:v>16.856999999999999</c:v>
                </c:pt>
                <c:pt idx="1060">
                  <c:v>16.855</c:v>
                </c:pt>
                <c:pt idx="1061">
                  <c:v>16.853999999999999</c:v>
                </c:pt>
                <c:pt idx="1062">
                  <c:v>16.852</c:v>
                </c:pt>
                <c:pt idx="1063">
                  <c:v>16.850999999999999</c:v>
                </c:pt>
                <c:pt idx="1064">
                  <c:v>16.850000000000001</c:v>
                </c:pt>
                <c:pt idx="1065">
                  <c:v>16.847999999999999</c:v>
                </c:pt>
                <c:pt idx="1066">
                  <c:v>16.847000000000001</c:v>
                </c:pt>
                <c:pt idx="1067">
                  <c:v>16.844999999999999</c:v>
                </c:pt>
                <c:pt idx="1068">
                  <c:v>16.844000000000001</c:v>
                </c:pt>
                <c:pt idx="1069">
                  <c:v>16.843</c:v>
                </c:pt>
                <c:pt idx="1070">
                  <c:v>16.841000000000001</c:v>
                </c:pt>
                <c:pt idx="1071">
                  <c:v>16.84</c:v>
                </c:pt>
                <c:pt idx="1072">
                  <c:v>16.838000000000001</c:v>
                </c:pt>
                <c:pt idx="1073">
                  <c:v>16.837</c:v>
                </c:pt>
                <c:pt idx="1074">
                  <c:v>16.835000000000001</c:v>
                </c:pt>
                <c:pt idx="1075">
                  <c:v>16.834</c:v>
                </c:pt>
                <c:pt idx="1076">
                  <c:v>16.832999999999998</c:v>
                </c:pt>
                <c:pt idx="1077">
                  <c:v>16.831</c:v>
                </c:pt>
                <c:pt idx="1078">
                  <c:v>16.829999999999998</c:v>
                </c:pt>
                <c:pt idx="1079">
                  <c:v>16.829000000000001</c:v>
                </c:pt>
                <c:pt idx="1080">
                  <c:v>16.827000000000002</c:v>
                </c:pt>
                <c:pt idx="1081">
                  <c:v>16.826000000000001</c:v>
                </c:pt>
                <c:pt idx="1082">
                  <c:v>16.824000000000002</c:v>
                </c:pt>
                <c:pt idx="1083">
                  <c:v>16.823</c:v>
                </c:pt>
                <c:pt idx="1084">
                  <c:v>16.821999999999999</c:v>
                </c:pt>
                <c:pt idx="1085">
                  <c:v>16.82</c:v>
                </c:pt>
                <c:pt idx="1086">
                  <c:v>16.818999999999999</c:v>
                </c:pt>
                <c:pt idx="1087">
                  <c:v>16.818000000000001</c:v>
                </c:pt>
                <c:pt idx="1088">
                  <c:v>16.815999999999999</c:v>
                </c:pt>
                <c:pt idx="1089">
                  <c:v>16.815000000000001</c:v>
                </c:pt>
                <c:pt idx="1090">
                  <c:v>16.812999999999999</c:v>
                </c:pt>
                <c:pt idx="1091">
                  <c:v>16.812000000000001</c:v>
                </c:pt>
                <c:pt idx="1092">
                  <c:v>16.809999999999999</c:v>
                </c:pt>
                <c:pt idx="1093">
                  <c:v>16.809000000000001</c:v>
                </c:pt>
                <c:pt idx="1094">
                  <c:v>16.808</c:v>
                </c:pt>
                <c:pt idx="1095">
                  <c:v>16.806000000000001</c:v>
                </c:pt>
                <c:pt idx="1096">
                  <c:v>16.805</c:v>
                </c:pt>
                <c:pt idx="1097">
                  <c:v>16.803000000000001</c:v>
                </c:pt>
                <c:pt idx="1098">
                  <c:v>16.802</c:v>
                </c:pt>
                <c:pt idx="1099">
                  <c:v>16.800999999999998</c:v>
                </c:pt>
                <c:pt idx="1100">
                  <c:v>16.798999999999999</c:v>
                </c:pt>
                <c:pt idx="1101">
                  <c:v>16.797999999999998</c:v>
                </c:pt>
                <c:pt idx="1102">
                  <c:v>16.795999999999999</c:v>
                </c:pt>
                <c:pt idx="1103">
                  <c:v>16.795000000000002</c:v>
                </c:pt>
                <c:pt idx="1104">
                  <c:v>16.794</c:v>
                </c:pt>
                <c:pt idx="1105">
                  <c:v>16.792000000000002</c:v>
                </c:pt>
                <c:pt idx="1106">
                  <c:v>16.791</c:v>
                </c:pt>
                <c:pt idx="1107">
                  <c:v>16.789000000000001</c:v>
                </c:pt>
                <c:pt idx="1108">
                  <c:v>16.788</c:v>
                </c:pt>
                <c:pt idx="1109">
                  <c:v>16.786999999999999</c:v>
                </c:pt>
                <c:pt idx="1110">
                  <c:v>16.785</c:v>
                </c:pt>
                <c:pt idx="1111">
                  <c:v>16.783999999999999</c:v>
                </c:pt>
                <c:pt idx="1112">
                  <c:v>16.782</c:v>
                </c:pt>
                <c:pt idx="1113">
                  <c:v>16.780999999999999</c:v>
                </c:pt>
                <c:pt idx="1114">
                  <c:v>16.78</c:v>
                </c:pt>
                <c:pt idx="1115">
                  <c:v>16.777999999999999</c:v>
                </c:pt>
                <c:pt idx="1116">
                  <c:v>16.777000000000001</c:v>
                </c:pt>
                <c:pt idx="1117">
                  <c:v>16.774999999999999</c:v>
                </c:pt>
                <c:pt idx="1118">
                  <c:v>16.774000000000001</c:v>
                </c:pt>
                <c:pt idx="1119">
                  <c:v>16.773</c:v>
                </c:pt>
                <c:pt idx="1120">
                  <c:v>16.771000000000001</c:v>
                </c:pt>
                <c:pt idx="1121">
                  <c:v>16.77</c:v>
                </c:pt>
                <c:pt idx="1122">
                  <c:v>16.768000000000001</c:v>
                </c:pt>
                <c:pt idx="1123">
                  <c:v>16.766999999999999</c:v>
                </c:pt>
                <c:pt idx="1124">
                  <c:v>16.765000000000001</c:v>
                </c:pt>
                <c:pt idx="1125">
                  <c:v>16.763999999999999</c:v>
                </c:pt>
                <c:pt idx="1126">
                  <c:v>16.763000000000002</c:v>
                </c:pt>
                <c:pt idx="1127">
                  <c:v>16.760999999999999</c:v>
                </c:pt>
                <c:pt idx="1128">
                  <c:v>16.760000000000002</c:v>
                </c:pt>
                <c:pt idx="1129">
                  <c:v>16.757999999999999</c:v>
                </c:pt>
                <c:pt idx="1130">
                  <c:v>16.757000000000001</c:v>
                </c:pt>
                <c:pt idx="1131">
                  <c:v>16.754999999999999</c:v>
                </c:pt>
                <c:pt idx="1132">
                  <c:v>16.754000000000001</c:v>
                </c:pt>
                <c:pt idx="1133">
                  <c:v>16.753</c:v>
                </c:pt>
                <c:pt idx="1134">
                  <c:v>16.751000000000001</c:v>
                </c:pt>
                <c:pt idx="1135">
                  <c:v>16.75</c:v>
                </c:pt>
                <c:pt idx="1136">
                  <c:v>16.748999999999999</c:v>
                </c:pt>
                <c:pt idx="1137">
                  <c:v>16.747</c:v>
                </c:pt>
                <c:pt idx="1138">
                  <c:v>16.745999999999999</c:v>
                </c:pt>
                <c:pt idx="1139">
                  <c:v>16.744</c:v>
                </c:pt>
                <c:pt idx="1140">
                  <c:v>16.742999999999999</c:v>
                </c:pt>
                <c:pt idx="1141">
                  <c:v>16.742000000000001</c:v>
                </c:pt>
                <c:pt idx="1142">
                  <c:v>16.739999999999998</c:v>
                </c:pt>
                <c:pt idx="1143">
                  <c:v>16.739000000000001</c:v>
                </c:pt>
                <c:pt idx="1144">
                  <c:v>16.738</c:v>
                </c:pt>
                <c:pt idx="1145">
                  <c:v>16.736000000000001</c:v>
                </c:pt>
                <c:pt idx="1146">
                  <c:v>16.734999999999999</c:v>
                </c:pt>
                <c:pt idx="1147">
                  <c:v>16.733000000000001</c:v>
                </c:pt>
                <c:pt idx="1148">
                  <c:v>16.731999999999999</c:v>
                </c:pt>
                <c:pt idx="1149">
                  <c:v>16.731000000000002</c:v>
                </c:pt>
                <c:pt idx="1150">
                  <c:v>16.73</c:v>
                </c:pt>
                <c:pt idx="1151">
                  <c:v>16.728000000000002</c:v>
                </c:pt>
                <c:pt idx="1152">
                  <c:v>16.727</c:v>
                </c:pt>
                <c:pt idx="1153">
                  <c:v>16.725000000000001</c:v>
                </c:pt>
                <c:pt idx="1154">
                  <c:v>16.724</c:v>
                </c:pt>
                <c:pt idx="1155">
                  <c:v>16.722999999999999</c:v>
                </c:pt>
                <c:pt idx="1156">
                  <c:v>16.721</c:v>
                </c:pt>
                <c:pt idx="1157">
                  <c:v>16.72</c:v>
                </c:pt>
                <c:pt idx="1158">
                  <c:v>16.718</c:v>
                </c:pt>
                <c:pt idx="1159">
                  <c:v>16.716999999999999</c:v>
                </c:pt>
                <c:pt idx="1160">
                  <c:v>16.715</c:v>
                </c:pt>
                <c:pt idx="1161">
                  <c:v>16.713999999999999</c:v>
                </c:pt>
                <c:pt idx="1162">
                  <c:v>16.713000000000001</c:v>
                </c:pt>
                <c:pt idx="1163">
                  <c:v>16.710999999999999</c:v>
                </c:pt>
                <c:pt idx="1164">
                  <c:v>16.71</c:v>
                </c:pt>
                <c:pt idx="1165">
                  <c:v>16.709</c:v>
                </c:pt>
                <c:pt idx="1166">
                  <c:v>16.707000000000001</c:v>
                </c:pt>
                <c:pt idx="1167">
                  <c:v>16.706</c:v>
                </c:pt>
                <c:pt idx="1168">
                  <c:v>16.704999999999998</c:v>
                </c:pt>
                <c:pt idx="1169">
                  <c:v>16.702999999999999</c:v>
                </c:pt>
                <c:pt idx="1170">
                  <c:v>16.702000000000002</c:v>
                </c:pt>
                <c:pt idx="1171">
                  <c:v>16.7</c:v>
                </c:pt>
                <c:pt idx="1172">
                  <c:v>16.699000000000002</c:v>
                </c:pt>
                <c:pt idx="1173">
                  <c:v>16.698</c:v>
                </c:pt>
                <c:pt idx="1174">
                  <c:v>16.696000000000002</c:v>
                </c:pt>
                <c:pt idx="1175">
                  <c:v>16.695</c:v>
                </c:pt>
                <c:pt idx="1176">
                  <c:v>16.693999999999999</c:v>
                </c:pt>
                <c:pt idx="1177">
                  <c:v>16.692</c:v>
                </c:pt>
                <c:pt idx="1178">
                  <c:v>16.690999999999999</c:v>
                </c:pt>
                <c:pt idx="1179">
                  <c:v>16.690000000000001</c:v>
                </c:pt>
                <c:pt idx="1180">
                  <c:v>16.687999999999999</c:v>
                </c:pt>
                <c:pt idx="1181">
                  <c:v>16.687000000000001</c:v>
                </c:pt>
                <c:pt idx="1182">
                  <c:v>16.684999999999999</c:v>
                </c:pt>
                <c:pt idx="1183">
                  <c:v>16.684000000000001</c:v>
                </c:pt>
                <c:pt idx="1184">
                  <c:v>16.681999999999999</c:v>
                </c:pt>
                <c:pt idx="1185">
                  <c:v>16.681000000000001</c:v>
                </c:pt>
                <c:pt idx="1186">
                  <c:v>16.68</c:v>
                </c:pt>
                <c:pt idx="1187">
                  <c:v>16.678000000000001</c:v>
                </c:pt>
                <c:pt idx="1188">
                  <c:v>16.677</c:v>
                </c:pt>
                <c:pt idx="1189">
                  <c:v>16.675000000000001</c:v>
                </c:pt>
                <c:pt idx="1190">
                  <c:v>16.673999999999999</c:v>
                </c:pt>
                <c:pt idx="1191">
                  <c:v>16.672999999999998</c:v>
                </c:pt>
                <c:pt idx="1192">
                  <c:v>16.672000000000001</c:v>
                </c:pt>
                <c:pt idx="1193">
                  <c:v>16.670000000000002</c:v>
                </c:pt>
                <c:pt idx="1194">
                  <c:v>16.667999999999999</c:v>
                </c:pt>
                <c:pt idx="1195">
                  <c:v>16.667000000000002</c:v>
                </c:pt>
                <c:pt idx="1196">
                  <c:v>16.666</c:v>
                </c:pt>
                <c:pt idx="1197">
                  <c:v>16.664000000000001</c:v>
                </c:pt>
                <c:pt idx="1198">
                  <c:v>16.663</c:v>
                </c:pt>
                <c:pt idx="1199">
                  <c:v>16.661000000000001</c:v>
                </c:pt>
                <c:pt idx="1200">
                  <c:v>16.66</c:v>
                </c:pt>
                <c:pt idx="1201">
                  <c:v>16.658999999999999</c:v>
                </c:pt>
                <c:pt idx="1202">
                  <c:v>16.657</c:v>
                </c:pt>
                <c:pt idx="1203">
                  <c:v>16.655999999999999</c:v>
                </c:pt>
                <c:pt idx="1204">
                  <c:v>16.654</c:v>
                </c:pt>
                <c:pt idx="1205">
                  <c:v>16.652999999999999</c:v>
                </c:pt>
                <c:pt idx="1206">
                  <c:v>16.651</c:v>
                </c:pt>
                <c:pt idx="1207">
                  <c:v>16.649999999999999</c:v>
                </c:pt>
                <c:pt idx="1208">
                  <c:v>16.649000000000001</c:v>
                </c:pt>
                <c:pt idx="1209">
                  <c:v>16.646999999999998</c:v>
                </c:pt>
                <c:pt idx="1210">
                  <c:v>16.646000000000001</c:v>
                </c:pt>
                <c:pt idx="1211">
                  <c:v>16.643999999999998</c:v>
                </c:pt>
                <c:pt idx="1212">
                  <c:v>16.643000000000001</c:v>
                </c:pt>
                <c:pt idx="1213">
                  <c:v>16.640999999999998</c:v>
                </c:pt>
                <c:pt idx="1214">
                  <c:v>16.64</c:v>
                </c:pt>
                <c:pt idx="1215">
                  <c:v>16.638000000000002</c:v>
                </c:pt>
                <c:pt idx="1216">
                  <c:v>16.637</c:v>
                </c:pt>
                <c:pt idx="1217">
                  <c:v>16.635999999999999</c:v>
                </c:pt>
                <c:pt idx="1218">
                  <c:v>16.634</c:v>
                </c:pt>
                <c:pt idx="1219">
                  <c:v>16.632999999999999</c:v>
                </c:pt>
                <c:pt idx="1220">
                  <c:v>16.631</c:v>
                </c:pt>
                <c:pt idx="1221">
                  <c:v>16.63</c:v>
                </c:pt>
                <c:pt idx="1222">
                  <c:v>16.628</c:v>
                </c:pt>
                <c:pt idx="1223">
                  <c:v>16.626999999999999</c:v>
                </c:pt>
                <c:pt idx="1224">
                  <c:v>16.625</c:v>
                </c:pt>
                <c:pt idx="1225">
                  <c:v>16.623999999999999</c:v>
                </c:pt>
                <c:pt idx="1226">
                  <c:v>16.623000000000001</c:v>
                </c:pt>
                <c:pt idx="1227">
                  <c:v>16.620999999999999</c:v>
                </c:pt>
                <c:pt idx="1228">
                  <c:v>16.62</c:v>
                </c:pt>
                <c:pt idx="1229">
                  <c:v>16.617999999999999</c:v>
                </c:pt>
                <c:pt idx="1230">
                  <c:v>16.617000000000001</c:v>
                </c:pt>
                <c:pt idx="1231">
                  <c:v>16.616</c:v>
                </c:pt>
                <c:pt idx="1232">
                  <c:v>16.614000000000001</c:v>
                </c:pt>
                <c:pt idx="1233">
                  <c:v>16.613</c:v>
                </c:pt>
                <c:pt idx="1234">
                  <c:v>16.611000000000001</c:v>
                </c:pt>
                <c:pt idx="1235">
                  <c:v>16.61</c:v>
                </c:pt>
                <c:pt idx="1236">
                  <c:v>16.608000000000001</c:v>
                </c:pt>
                <c:pt idx="1237">
                  <c:v>16.606999999999999</c:v>
                </c:pt>
                <c:pt idx="1238">
                  <c:v>16.606000000000002</c:v>
                </c:pt>
                <c:pt idx="1239">
                  <c:v>16.603999999999999</c:v>
                </c:pt>
                <c:pt idx="1240">
                  <c:v>16.603000000000002</c:v>
                </c:pt>
                <c:pt idx="1241">
                  <c:v>16.602</c:v>
                </c:pt>
                <c:pt idx="1242">
                  <c:v>16.600000000000001</c:v>
                </c:pt>
                <c:pt idx="1243">
                  <c:v>16.599</c:v>
                </c:pt>
                <c:pt idx="1244">
                  <c:v>16.597000000000001</c:v>
                </c:pt>
                <c:pt idx="1245">
                  <c:v>16.596</c:v>
                </c:pt>
                <c:pt idx="1246">
                  <c:v>16.594999999999999</c:v>
                </c:pt>
                <c:pt idx="1247">
                  <c:v>16.593</c:v>
                </c:pt>
                <c:pt idx="1248">
                  <c:v>16.591999999999999</c:v>
                </c:pt>
                <c:pt idx="1249">
                  <c:v>16.591000000000001</c:v>
                </c:pt>
                <c:pt idx="1250">
                  <c:v>16.588999999999999</c:v>
                </c:pt>
                <c:pt idx="1251">
                  <c:v>16.588000000000001</c:v>
                </c:pt>
                <c:pt idx="1252">
                  <c:v>16.585999999999999</c:v>
                </c:pt>
                <c:pt idx="1253">
                  <c:v>16.585000000000001</c:v>
                </c:pt>
                <c:pt idx="1254">
                  <c:v>16.584</c:v>
                </c:pt>
                <c:pt idx="1255">
                  <c:v>16.582000000000001</c:v>
                </c:pt>
                <c:pt idx="1256">
                  <c:v>16.581</c:v>
                </c:pt>
                <c:pt idx="1257">
                  <c:v>16.579000000000001</c:v>
                </c:pt>
                <c:pt idx="1258">
                  <c:v>16.577999999999999</c:v>
                </c:pt>
                <c:pt idx="1259">
                  <c:v>16.577000000000002</c:v>
                </c:pt>
                <c:pt idx="1260">
                  <c:v>16.574999999999999</c:v>
                </c:pt>
                <c:pt idx="1261">
                  <c:v>16.574000000000002</c:v>
                </c:pt>
                <c:pt idx="1262">
                  <c:v>16.571999999999999</c:v>
                </c:pt>
                <c:pt idx="1263">
                  <c:v>16.571000000000002</c:v>
                </c:pt>
                <c:pt idx="1264">
                  <c:v>16.57</c:v>
                </c:pt>
                <c:pt idx="1265">
                  <c:v>16.568000000000001</c:v>
                </c:pt>
                <c:pt idx="1266">
                  <c:v>16.567</c:v>
                </c:pt>
                <c:pt idx="1267">
                  <c:v>16.565999999999999</c:v>
                </c:pt>
                <c:pt idx="1268">
                  <c:v>16.564</c:v>
                </c:pt>
                <c:pt idx="1269">
                  <c:v>16.562999999999999</c:v>
                </c:pt>
                <c:pt idx="1270">
                  <c:v>16.561</c:v>
                </c:pt>
                <c:pt idx="1271">
                  <c:v>16.559999999999999</c:v>
                </c:pt>
                <c:pt idx="1272">
                  <c:v>16.559000000000001</c:v>
                </c:pt>
                <c:pt idx="1273">
                  <c:v>16.556999999999999</c:v>
                </c:pt>
                <c:pt idx="1274">
                  <c:v>16.556000000000001</c:v>
                </c:pt>
                <c:pt idx="1275">
                  <c:v>16.553999999999998</c:v>
                </c:pt>
                <c:pt idx="1276">
                  <c:v>16.553000000000001</c:v>
                </c:pt>
                <c:pt idx="1277">
                  <c:v>16.552</c:v>
                </c:pt>
                <c:pt idx="1278">
                  <c:v>16.55</c:v>
                </c:pt>
                <c:pt idx="1279">
                  <c:v>16.548999999999999</c:v>
                </c:pt>
                <c:pt idx="1280">
                  <c:v>16.547000000000001</c:v>
                </c:pt>
                <c:pt idx="1281">
                  <c:v>16.545999999999999</c:v>
                </c:pt>
                <c:pt idx="1282">
                  <c:v>16.545000000000002</c:v>
                </c:pt>
                <c:pt idx="1283">
                  <c:v>16.542999999999999</c:v>
                </c:pt>
                <c:pt idx="1284">
                  <c:v>16.542000000000002</c:v>
                </c:pt>
                <c:pt idx="1285">
                  <c:v>16.54</c:v>
                </c:pt>
                <c:pt idx="1286">
                  <c:v>16.539000000000001</c:v>
                </c:pt>
                <c:pt idx="1287">
                  <c:v>16.536999999999999</c:v>
                </c:pt>
                <c:pt idx="1288">
                  <c:v>16.536000000000001</c:v>
                </c:pt>
                <c:pt idx="1289">
                  <c:v>16.535</c:v>
                </c:pt>
                <c:pt idx="1290">
                  <c:v>16.533000000000001</c:v>
                </c:pt>
                <c:pt idx="1291">
                  <c:v>16.532</c:v>
                </c:pt>
                <c:pt idx="1292">
                  <c:v>16.53</c:v>
                </c:pt>
                <c:pt idx="1293">
                  <c:v>16.529</c:v>
                </c:pt>
                <c:pt idx="1294">
                  <c:v>16.527999999999999</c:v>
                </c:pt>
                <c:pt idx="1295">
                  <c:v>16.526</c:v>
                </c:pt>
                <c:pt idx="1296">
                  <c:v>16.524999999999999</c:v>
                </c:pt>
                <c:pt idx="1297">
                  <c:v>16.523</c:v>
                </c:pt>
                <c:pt idx="1298">
                  <c:v>16.521999999999998</c:v>
                </c:pt>
                <c:pt idx="1299">
                  <c:v>16.52</c:v>
                </c:pt>
                <c:pt idx="1300">
                  <c:v>16.518999999999998</c:v>
                </c:pt>
                <c:pt idx="1301">
                  <c:v>16.518000000000001</c:v>
                </c:pt>
                <c:pt idx="1302">
                  <c:v>16.515999999999998</c:v>
                </c:pt>
                <c:pt idx="1303">
                  <c:v>16.515000000000001</c:v>
                </c:pt>
                <c:pt idx="1304">
                  <c:v>16.513000000000002</c:v>
                </c:pt>
                <c:pt idx="1305">
                  <c:v>16.512</c:v>
                </c:pt>
                <c:pt idx="1306">
                  <c:v>16.510000000000002</c:v>
                </c:pt>
                <c:pt idx="1307">
                  <c:v>16.509</c:v>
                </c:pt>
                <c:pt idx="1308">
                  <c:v>16.507999999999999</c:v>
                </c:pt>
                <c:pt idx="1309">
                  <c:v>16.506</c:v>
                </c:pt>
                <c:pt idx="1310">
                  <c:v>16.504999999999999</c:v>
                </c:pt>
                <c:pt idx="1311">
                  <c:v>16.503</c:v>
                </c:pt>
                <c:pt idx="1312">
                  <c:v>16.501999999999999</c:v>
                </c:pt>
                <c:pt idx="1313">
                  <c:v>16.5</c:v>
                </c:pt>
                <c:pt idx="1314">
                  <c:v>16.492000000000001</c:v>
                </c:pt>
                <c:pt idx="1315">
                  <c:v>16.483000000000001</c:v>
                </c:pt>
                <c:pt idx="1316">
                  <c:v>16.474</c:v>
                </c:pt>
                <c:pt idx="1317">
                  <c:v>16.466000000000001</c:v>
                </c:pt>
                <c:pt idx="1318">
                  <c:v>16.457999999999998</c:v>
                </c:pt>
                <c:pt idx="1319">
                  <c:v>16.449000000000002</c:v>
                </c:pt>
                <c:pt idx="1320">
                  <c:v>16.440999999999999</c:v>
                </c:pt>
                <c:pt idx="1321">
                  <c:v>16.433</c:v>
                </c:pt>
                <c:pt idx="1322">
                  <c:v>16.425000000000001</c:v>
                </c:pt>
                <c:pt idx="1323">
                  <c:v>16.416</c:v>
                </c:pt>
                <c:pt idx="1324">
                  <c:v>16.408000000000001</c:v>
                </c:pt>
                <c:pt idx="1325">
                  <c:v>16.399999999999999</c:v>
                </c:pt>
                <c:pt idx="1326">
                  <c:v>16.390999999999998</c:v>
                </c:pt>
                <c:pt idx="1327">
                  <c:v>16.384</c:v>
                </c:pt>
                <c:pt idx="1328">
                  <c:v>16.375</c:v>
                </c:pt>
                <c:pt idx="1329">
                  <c:v>16.367000000000001</c:v>
                </c:pt>
                <c:pt idx="1330">
                  <c:v>16.356999999999999</c:v>
                </c:pt>
                <c:pt idx="1331">
                  <c:v>16.349</c:v>
                </c:pt>
                <c:pt idx="1332">
                  <c:v>16.341000000000001</c:v>
                </c:pt>
                <c:pt idx="1333">
                  <c:v>16.332999999999998</c:v>
                </c:pt>
                <c:pt idx="1334">
                  <c:v>16.324999999999999</c:v>
                </c:pt>
                <c:pt idx="1335">
                  <c:v>16.315999999999999</c:v>
                </c:pt>
                <c:pt idx="1336">
                  <c:v>16.309000000000001</c:v>
                </c:pt>
                <c:pt idx="1337">
                  <c:v>16.300999999999998</c:v>
                </c:pt>
                <c:pt idx="1338">
                  <c:v>16.292999999999999</c:v>
                </c:pt>
                <c:pt idx="1339">
                  <c:v>16.285</c:v>
                </c:pt>
                <c:pt idx="1340">
                  <c:v>16.276</c:v>
                </c:pt>
                <c:pt idx="1341">
                  <c:v>16.268000000000001</c:v>
                </c:pt>
                <c:pt idx="1342">
                  <c:v>16.260000000000002</c:v>
                </c:pt>
                <c:pt idx="1343">
                  <c:v>16.25</c:v>
                </c:pt>
                <c:pt idx="1344">
                  <c:v>16.241</c:v>
                </c:pt>
                <c:pt idx="1345">
                  <c:v>16.231999999999999</c:v>
                </c:pt>
                <c:pt idx="1346">
                  <c:v>16.224</c:v>
                </c:pt>
                <c:pt idx="1347">
                  <c:v>16.215</c:v>
                </c:pt>
                <c:pt idx="1348">
                  <c:v>16.207000000000001</c:v>
                </c:pt>
                <c:pt idx="1349">
                  <c:v>16.199000000000002</c:v>
                </c:pt>
                <c:pt idx="1350">
                  <c:v>16.190000000000001</c:v>
                </c:pt>
                <c:pt idx="1351">
                  <c:v>16.181999999999999</c:v>
                </c:pt>
                <c:pt idx="1352">
                  <c:v>16.172999999999998</c:v>
                </c:pt>
                <c:pt idx="1353">
                  <c:v>16.164999999999999</c:v>
                </c:pt>
                <c:pt idx="1354">
                  <c:v>16.157</c:v>
                </c:pt>
                <c:pt idx="1355">
                  <c:v>16.149000000000001</c:v>
                </c:pt>
                <c:pt idx="1356">
                  <c:v>16.14</c:v>
                </c:pt>
                <c:pt idx="1357">
                  <c:v>16.132000000000001</c:v>
                </c:pt>
                <c:pt idx="1358">
                  <c:v>16.123000000000001</c:v>
                </c:pt>
                <c:pt idx="1359">
                  <c:v>16.114999999999998</c:v>
                </c:pt>
                <c:pt idx="1360">
                  <c:v>16.106000000000002</c:v>
                </c:pt>
                <c:pt idx="1361">
                  <c:v>16.097999999999999</c:v>
                </c:pt>
                <c:pt idx="1362">
                  <c:v>16.09</c:v>
                </c:pt>
                <c:pt idx="1363">
                  <c:v>16.081</c:v>
                </c:pt>
                <c:pt idx="1364">
                  <c:v>16.073</c:v>
                </c:pt>
                <c:pt idx="1365">
                  <c:v>16.064</c:v>
                </c:pt>
                <c:pt idx="1366">
                  <c:v>16.056000000000001</c:v>
                </c:pt>
                <c:pt idx="1367">
                  <c:v>16.047999999999998</c:v>
                </c:pt>
                <c:pt idx="1368">
                  <c:v>16.039000000000001</c:v>
                </c:pt>
                <c:pt idx="1369">
                  <c:v>16.030999999999999</c:v>
                </c:pt>
                <c:pt idx="1370">
                  <c:v>16.021999999999998</c:v>
                </c:pt>
                <c:pt idx="1371">
                  <c:v>16.013999999999999</c:v>
                </c:pt>
                <c:pt idx="1372">
                  <c:v>16.004999999999999</c:v>
                </c:pt>
                <c:pt idx="1373">
                  <c:v>15.997</c:v>
                </c:pt>
                <c:pt idx="1374">
                  <c:v>15.989000000000001</c:v>
                </c:pt>
                <c:pt idx="1375">
                  <c:v>15.98</c:v>
                </c:pt>
                <c:pt idx="1376">
                  <c:v>15.971</c:v>
                </c:pt>
                <c:pt idx="1377">
                  <c:v>15.962999999999999</c:v>
                </c:pt>
                <c:pt idx="1378">
                  <c:v>15.954000000000001</c:v>
                </c:pt>
                <c:pt idx="1379">
                  <c:v>15.946</c:v>
                </c:pt>
                <c:pt idx="1380">
                  <c:v>15.936999999999999</c:v>
                </c:pt>
                <c:pt idx="1381">
                  <c:v>15.929</c:v>
                </c:pt>
                <c:pt idx="1382">
                  <c:v>15.920999999999999</c:v>
                </c:pt>
                <c:pt idx="1383">
                  <c:v>15.912000000000001</c:v>
                </c:pt>
                <c:pt idx="1384">
                  <c:v>15.904</c:v>
                </c:pt>
                <c:pt idx="1385">
                  <c:v>15.895</c:v>
                </c:pt>
                <c:pt idx="1386">
                  <c:v>15.887</c:v>
                </c:pt>
                <c:pt idx="1387">
                  <c:v>15.879</c:v>
                </c:pt>
                <c:pt idx="1388">
                  <c:v>15.87</c:v>
                </c:pt>
                <c:pt idx="1389">
                  <c:v>15.862</c:v>
                </c:pt>
                <c:pt idx="1390">
                  <c:v>15.853999999999999</c:v>
                </c:pt>
                <c:pt idx="1391">
                  <c:v>15.846</c:v>
                </c:pt>
                <c:pt idx="1392">
                  <c:v>15.837999999999999</c:v>
                </c:pt>
                <c:pt idx="1393">
                  <c:v>15.83</c:v>
                </c:pt>
                <c:pt idx="1394">
                  <c:v>15.821</c:v>
                </c:pt>
                <c:pt idx="1395">
                  <c:v>15.813000000000001</c:v>
                </c:pt>
                <c:pt idx="1396">
                  <c:v>15.804</c:v>
                </c:pt>
                <c:pt idx="1397">
                  <c:v>15.795999999999999</c:v>
                </c:pt>
                <c:pt idx="1398">
                  <c:v>15.787000000000001</c:v>
                </c:pt>
                <c:pt idx="1399">
                  <c:v>15.779</c:v>
                </c:pt>
                <c:pt idx="1400">
                  <c:v>15.77</c:v>
                </c:pt>
                <c:pt idx="1401">
                  <c:v>15.762</c:v>
                </c:pt>
                <c:pt idx="1402">
                  <c:v>15.753</c:v>
                </c:pt>
                <c:pt idx="1403">
                  <c:v>15.744999999999999</c:v>
                </c:pt>
                <c:pt idx="1404">
                  <c:v>15.736000000000001</c:v>
                </c:pt>
                <c:pt idx="1405">
                  <c:v>15.728</c:v>
                </c:pt>
                <c:pt idx="1406">
                  <c:v>15.72</c:v>
                </c:pt>
                <c:pt idx="1407">
                  <c:v>15.711</c:v>
                </c:pt>
                <c:pt idx="1408">
                  <c:v>15.702999999999999</c:v>
                </c:pt>
                <c:pt idx="1409">
                  <c:v>15.693</c:v>
                </c:pt>
                <c:pt idx="1410">
                  <c:v>15.685</c:v>
                </c:pt>
                <c:pt idx="1411">
                  <c:v>15.677</c:v>
                </c:pt>
                <c:pt idx="1412">
                  <c:v>15.667999999999999</c:v>
                </c:pt>
                <c:pt idx="1413">
                  <c:v>15.66</c:v>
                </c:pt>
                <c:pt idx="1414">
                  <c:v>15.651999999999999</c:v>
                </c:pt>
                <c:pt idx="1415">
                  <c:v>15.643000000000001</c:v>
                </c:pt>
                <c:pt idx="1416">
                  <c:v>15.635</c:v>
                </c:pt>
                <c:pt idx="1417">
                  <c:v>15.627000000000001</c:v>
                </c:pt>
                <c:pt idx="1418">
                  <c:v>15.619</c:v>
                </c:pt>
                <c:pt idx="1419">
                  <c:v>15.61</c:v>
                </c:pt>
                <c:pt idx="1420">
                  <c:v>15.602</c:v>
                </c:pt>
                <c:pt idx="1421">
                  <c:v>15.593999999999999</c:v>
                </c:pt>
                <c:pt idx="1422">
                  <c:v>15.586</c:v>
                </c:pt>
                <c:pt idx="1423">
                  <c:v>15.577</c:v>
                </c:pt>
                <c:pt idx="1424">
                  <c:v>15.569000000000001</c:v>
                </c:pt>
                <c:pt idx="1425">
                  <c:v>15.561</c:v>
                </c:pt>
                <c:pt idx="1426">
                  <c:v>15.552</c:v>
                </c:pt>
                <c:pt idx="1427">
                  <c:v>15.544</c:v>
                </c:pt>
                <c:pt idx="1428">
                  <c:v>15.536</c:v>
                </c:pt>
                <c:pt idx="1429">
                  <c:v>15.526999999999999</c:v>
                </c:pt>
                <c:pt idx="1430">
                  <c:v>15.518000000000001</c:v>
                </c:pt>
                <c:pt idx="1431">
                  <c:v>15.51</c:v>
                </c:pt>
                <c:pt idx="1432">
                  <c:v>15.502000000000001</c:v>
                </c:pt>
                <c:pt idx="1433">
                  <c:v>15.493</c:v>
                </c:pt>
                <c:pt idx="1434">
                  <c:v>15.484999999999999</c:v>
                </c:pt>
                <c:pt idx="1435">
                  <c:v>15.477</c:v>
                </c:pt>
                <c:pt idx="1436">
                  <c:v>15.468</c:v>
                </c:pt>
                <c:pt idx="1437">
                  <c:v>15.46</c:v>
                </c:pt>
                <c:pt idx="1438">
                  <c:v>15.451000000000001</c:v>
                </c:pt>
                <c:pt idx="1439">
                  <c:v>15.443</c:v>
                </c:pt>
                <c:pt idx="1440">
                  <c:v>15.433999999999999</c:v>
                </c:pt>
                <c:pt idx="1441">
                  <c:v>15.426</c:v>
                </c:pt>
                <c:pt idx="1442">
                  <c:v>15.417999999999999</c:v>
                </c:pt>
                <c:pt idx="1443">
                  <c:v>15.409000000000001</c:v>
                </c:pt>
                <c:pt idx="1444">
                  <c:v>15.401</c:v>
                </c:pt>
                <c:pt idx="1445">
                  <c:v>15.391999999999999</c:v>
                </c:pt>
                <c:pt idx="1446">
                  <c:v>15.382999999999999</c:v>
                </c:pt>
                <c:pt idx="1447">
                  <c:v>15.375</c:v>
                </c:pt>
                <c:pt idx="1448">
                  <c:v>15.366</c:v>
                </c:pt>
                <c:pt idx="1449">
                  <c:v>15.358000000000001</c:v>
                </c:pt>
                <c:pt idx="1450">
                  <c:v>15.349</c:v>
                </c:pt>
                <c:pt idx="1451">
                  <c:v>15.340999999999999</c:v>
                </c:pt>
                <c:pt idx="1452">
                  <c:v>15.333</c:v>
                </c:pt>
                <c:pt idx="1453">
                  <c:v>15.324</c:v>
                </c:pt>
                <c:pt idx="1454">
                  <c:v>15.316000000000001</c:v>
                </c:pt>
                <c:pt idx="1455">
                  <c:v>15.308</c:v>
                </c:pt>
                <c:pt idx="1456">
                  <c:v>15.298</c:v>
                </c:pt>
                <c:pt idx="1457">
                  <c:v>15.29</c:v>
                </c:pt>
                <c:pt idx="1458">
                  <c:v>15.282</c:v>
                </c:pt>
                <c:pt idx="1459">
                  <c:v>15.273999999999999</c:v>
                </c:pt>
                <c:pt idx="1460">
                  <c:v>15.266</c:v>
                </c:pt>
                <c:pt idx="1461">
                  <c:v>15.257</c:v>
                </c:pt>
                <c:pt idx="1462">
                  <c:v>15.249000000000001</c:v>
                </c:pt>
                <c:pt idx="1463">
                  <c:v>15.241</c:v>
                </c:pt>
                <c:pt idx="1464">
                  <c:v>15.233000000000001</c:v>
                </c:pt>
                <c:pt idx="1465">
                  <c:v>15.225</c:v>
                </c:pt>
                <c:pt idx="1466">
                  <c:v>15.217000000000001</c:v>
                </c:pt>
                <c:pt idx="1467">
                  <c:v>15.209</c:v>
                </c:pt>
                <c:pt idx="1468">
                  <c:v>15.201000000000001</c:v>
                </c:pt>
                <c:pt idx="1469">
                  <c:v>15.193</c:v>
                </c:pt>
                <c:pt idx="1470">
                  <c:v>15.185</c:v>
                </c:pt>
                <c:pt idx="1471">
                  <c:v>15.177</c:v>
                </c:pt>
                <c:pt idx="1472">
                  <c:v>15.167999999999999</c:v>
                </c:pt>
                <c:pt idx="1473">
                  <c:v>15.16</c:v>
                </c:pt>
                <c:pt idx="1474">
                  <c:v>15.151999999999999</c:v>
                </c:pt>
                <c:pt idx="1475">
                  <c:v>15.144</c:v>
                </c:pt>
                <c:pt idx="1476">
                  <c:v>15.135999999999999</c:v>
                </c:pt>
                <c:pt idx="1477">
                  <c:v>15.127000000000001</c:v>
                </c:pt>
                <c:pt idx="1478">
                  <c:v>15.119</c:v>
                </c:pt>
                <c:pt idx="1479">
                  <c:v>15.11</c:v>
                </c:pt>
                <c:pt idx="1480">
                  <c:v>15.102</c:v>
                </c:pt>
                <c:pt idx="1481">
                  <c:v>15.093999999999999</c:v>
                </c:pt>
                <c:pt idx="1482">
                  <c:v>15.085000000000001</c:v>
                </c:pt>
                <c:pt idx="1483">
                  <c:v>15.077</c:v>
                </c:pt>
                <c:pt idx="1484">
                  <c:v>15.068</c:v>
                </c:pt>
                <c:pt idx="1485">
                  <c:v>15.06</c:v>
                </c:pt>
                <c:pt idx="1486">
                  <c:v>15.051</c:v>
                </c:pt>
                <c:pt idx="1487">
                  <c:v>15.042999999999999</c:v>
                </c:pt>
                <c:pt idx="1488">
                  <c:v>15.034000000000001</c:v>
                </c:pt>
                <c:pt idx="1489">
                  <c:v>15.026</c:v>
                </c:pt>
                <c:pt idx="1490">
                  <c:v>15.016999999999999</c:v>
                </c:pt>
                <c:pt idx="1491">
                  <c:v>15.009</c:v>
                </c:pt>
                <c:pt idx="1492">
                  <c:v>15</c:v>
                </c:pt>
                <c:pt idx="1493">
                  <c:v>14.992000000000001</c:v>
                </c:pt>
                <c:pt idx="1494">
                  <c:v>14.984</c:v>
                </c:pt>
                <c:pt idx="1495">
                  <c:v>14.975</c:v>
                </c:pt>
                <c:pt idx="1496">
                  <c:v>14.967000000000001</c:v>
                </c:pt>
                <c:pt idx="1497">
                  <c:v>14.959</c:v>
                </c:pt>
                <c:pt idx="1498">
                  <c:v>14.95</c:v>
                </c:pt>
                <c:pt idx="1499">
                  <c:v>14.942</c:v>
                </c:pt>
                <c:pt idx="1500">
                  <c:v>14.933999999999999</c:v>
                </c:pt>
                <c:pt idx="1501">
                  <c:v>14.925000000000001</c:v>
                </c:pt>
                <c:pt idx="1502">
                  <c:v>14.917</c:v>
                </c:pt>
                <c:pt idx="1503">
                  <c:v>14.909000000000001</c:v>
                </c:pt>
                <c:pt idx="1504">
                  <c:v>14.9</c:v>
                </c:pt>
                <c:pt idx="1505">
                  <c:v>14.891999999999999</c:v>
                </c:pt>
                <c:pt idx="1506">
                  <c:v>14.882999999999999</c:v>
                </c:pt>
                <c:pt idx="1507">
                  <c:v>14.875</c:v>
                </c:pt>
                <c:pt idx="1508">
                  <c:v>14.866</c:v>
                </c:pt>
                <c:pt idx="1509">
                  <c:v>14.858000000000001</c:v>
                </c:pt>
                <c:pt idx="1510">
                  <c:v>14.849</c:v>
                </c:pt>
                <c:pt idx="1511">
                  <c:v>14.84</c:v>
                </c:pt>
                <c:pt idx="1512">
                  <c:v>14.832000000000001</c:v>
                </c:pt>
                <c:pt idx="1513">
                  <c:v>14.823</c:v>
                </c:pt>
                <c:pt idx="1514">
                  <c:v>14.815</c:v>
                </c:pt>
                <c:pt idx="1515">
                  <c:v>14.805999999999999</c:v>
                </c:pt>
                <c:pt idx="1516">
                  <c:v>14.797000000000001</c:v>
                </c:pt>
                <c:pt idx="1517">
                  <c:v>14.789</c:v>
                </c:pt>
                <c:pt idx="1518">
                  <c:v>14.78</c:v>
                </c:pt>
                <c:pt idx="1519">
                  <c:v>14.772</c:v>
                </c:pt>
                <c:pt idx="1520">
                  <c:v>14.763999999999999</c:v>
                </c:pt>
                <c:pt idx="1521">
                  <c:v>14.756</c:v>
                </c:pt>
                <c:pt idx="1522">
                  <c:v>14.746</c:v>
                </c:pt>
                <c:pt idx="1523">
                  <c:v>14.738</c:v>
                </c:pt>
                <c:pt idx="1524">
                  <c:v>14.728999999999999</c:v>
                </c:pt>
                <c:pt idx="1525">
                  <c:v>14.721</c:v>
                </c:pt>
                <c:pt idx="1526">
                  <c:v>14.712</c:v>
                </c:pt>
                <c:pt idx="1527">
                  <c:v>14.704000000000001</c:v>
                </c:pt>
                <c:pt idx="1528">
                  <c:v>14.696</c:v>
                </c:pt>
                <c:pt idx="1529">
                  <c:v>14.688000000000001</c:v>
                </c:pt>
                <c:pt idx="1530">
                  <c:v>14.679</c:v>
                </c:pt>
                <c:pt idx="1531">
                  <c:v>14.670999999999999</c:v>
                </c:pt>
                <c:pt idx="1532">
                  <c:v>14.663</c:v>
                </c:pt>
                <c:pt idx="1533">
                  <c:v>14.654</c:v>
                </c:pt>
                <c:pt idx="1534">
                  <c:v>14.646000000000001</c:v>
                </c:pt>
                <c:pt idx="1535">
                  <c:v>14.638</c:v>
                </c:pt>
                <c:pt idx="1536">
                  <c:v>14.63</c:v>
                </c:pt>
                <c:pt idx="1537">
                  <c:v>14.62</c:v>
                </c:pt>
                <c:pt idx="1538">
                  <c:v>14.612</c:v>
                </c:pt>
                <c:pt idx="1539">
                  <c:v>14.603999999999999</c:v>
                </c:pt>
                <c:pt idx="1540">
                  <c:v>14.595000000000001</c:v>
                </c:pt>
                <c:pt idx="1541">
                  <c:v>14.587</c:v>
                </c:pt>
                <c:pt idx="1542">
                  <c:v>14.577999999999999</c:v>
                </c:pt>
                <c:pt idx="1543">
                  <c:v>14.57</c:v>
                </c:pt>
                <c:pt idx="1544">
                  <c:v>14.561999999999999</c:v>
                </c:pt>
                <c:pt idx="1545">
                  <c:v>14.553000000000001</c:v>
                </c:pt>
                <c:pt idx="1546">
                  <c:v>14.544</c:v>
                </c:pt>
                <c:pt idx="1547">
                  <c:v>14.536</c:v>
                </c:pt>
                <c:pt idx="1548">
                  <c:v>14.526999999999999</c:v>
                </c:pt>
                <c:pt idx="1549">
                  <c:v>14.519</c:v>
                </c:pt>
                <c:pt idx="1550">
                  <c:v>14.51</c:v>
                </c:pt>
                <c:pt idx="1551">
                  <c:v>14.502000000000001</c:v>
                </c:pt>
                <c:pt idx="1552">
                  <c:v>14.493</c:v>
                </c:pt>
                <c:pt idx="1553">
                  <c:v>14.484999999999999</c:v>
                </c:pt>
                <c:pt idx="1554">
                  <c:v>14.476000000000001</c:v>
                </c:pt>
                <c:pt idx="1555">
                  <c:v>14.467000000000001</c:v>
                </c:pt>
                <c:pt idx="1556">
                  <c:v>14.458</c:v>
                </c:pt>
                <c:pt idx="1557">
                  <c:v>14.45</c:v>
                </c:pt>
                <c:pt idx="1558">
                  <c:v>14.442</c:v>
                </c:pt>
                <c:pt idx="1559">
                  <c:v>14.433999999999999</c:v>
                </c:pt>
                <c:pt idx="1560">
                  <c:v>14.426</c:v>
                </c:pt>
                <c:pt idx="1561">
                  <c:v>14.417999999999999</c:v>
                </c:pt>
                <c:pt idx="1562">
                  <c:v>14.409000000000001</c:v>
                </c:pt>
                <c:pt idx="1563">
                  <c:v>14.401</c:v>
                </c:pt>
                <c:pt idx="1564">
                  <c:v>14.393000000000001</c:v>
                </c:pt>
                <c:pt idx="1565">
                  <c:v>14.384</c:v>
                </c:pt>
                <c:pt idx="1566">
                  <c:v>14.375999999999999</c:v>
                </c:pt>
                <c:pt idx="1567">
                  <c:v>14.367000000000001</c:v>
                </c:pt>
                <c:pt idx="1568">
                  <c:v>14.358000000000001</c:v>
                </c:pt>
                <c:pt idx="1569">
                  <c:v>14.35</c:v>
                </c:pt>
                <c:pt idx="1570">
                  <c:v>14.340999999999999</c:v>
                </c:pt>
                <c:pt idx="1571">
                  <c:v>14.333</c:v>
                </c:pt>
                <c:pt idx="1572">
                  <c:v>14.324</c:v>
                </c:pt>
                <c:pt idx="1573">
                  <c:v>14.316000000000001</c:v>
                </c:pt>
                <c:pt idx="1574">
                  <c:v>14.307</c:v>
                </c:pt>
                <c:pt idx="1575">
                  <c:v>14.298999999999999</c:v>
                </c:pt>
                <c:pt idx="1576">
                  <c:v>14.291</c:v>
                </c:pt>
                <c:pt idx="1577">
                  <c:v>14.282</c:v>
                </c:pt>
                <c:pt idx="1578">
                  <c:v>14.273</c:v>
                </c:pt>
                <c:pt idx="1579">
                  <c:v>14.265000000000001</c:v>
                </c:pt>
                <c:pt idx="1580">
                  <c:v>14.257</c:v>
                </c:pt>
                <c:pt idx="1581">
                  <c:v>14.247999999999999</c:v>
                </c:pt>
                <c:pt idx="1582">
                  <c:v>14.241</c:v>
                </c:pt>
                <c:pt idx="1583">
                  <c:v>14.231999999999999</c:v>
                </c:pt>
                <c:pt idx="1584">
                  <c:v>14.225</c:v>
                </c:pt>
                <c:pt idx="1585">
                  <c:v>14.215999999999999</c:v>
                </c:pt>
                <c:pt idx="1586">
                  <c:v>14.208</c:v>
                </c:pt>
                <c:pt idx="1587">
                  <c:v>14.2</c:v>
                </c:pt>
                <c:pt idx="1588">
                  <c:v>14.191000000000001</c:v>
                </c:pt>
                <c:pt idx="1589">
                  <c:v>14.182</c:v>
                </c:pt>
                <c:pt idx="1590">
                  <c:v>14.173999999999999</c:v>
                </c:pt>
                <c:pt idx="1591">
                  <c:v>14.164</c:v>
                </c:pt>
                <c:pt idx="1592">
                  <c:v>14.156000000000001</c:v>
                </c:pt>
                <c:pt idx="1593">
                  <c:v>14.147</c:v>
                </c:pt>
                <c:pt idx="1594">
                  <c:v>14.138999999999999</c:v>
                </c:pt>
                <c:pt idx="1595">
                  <c:v>14.131</c:v>
                </c:pt>
                <c:pt idx="1596">
                  <c:v>14.122999999999999</c:v>
                </c:pt>
                <c:pt idx="1597">
                  <c:v>14.115</c:v>
                </c:pt>
                <c:pt idx="1598">
                  <c:v>14.106999999999999</c:v>
                </c:pt>
                <c:pt idx="1599">
                  <c:v>14.099</c:v>
                </c:pt>
                <c:pt idx="1600">
                  <c:v>14.09</c:v>
                </c:pt>
                <c:pt idx="1601">
                  <c:v>14.082000000000001</c:v>
                </c:pt>
                <c:pt idx="1602">
                  <c:v>14.074</c:v>
                </c:pt>
                <c:pt idx="1603">
                  <c:v>14.065</c:v>
                </c:pt>
                <c:pt idx="1604">
                  <c:v>14.057</c:v>
                </c:pt>
                <c:pt idx="1605">
                  <c:v>14.048</c:v>
                </c:pt>
                <c:pt idx="1606">
                  <c:v>14.04</c:v>
                </c:pt>
                <c:pt idx="1607">
                  <c:v>14.031000000000001</c:v>
                </c:pt>
                <c:pt idx="1608">
                  <c:v>14.023</c:v>
                </c:pt>
                <c:pt idx="1609">
                  <c:v>14.013999999999999</c:v>
                </c:pt>
                <c:pt idx="1610">
                  <c:v>14.006</c:v>
                </c:pt>
                <c:pt idx="1611">
                  <c:v>13.997</c:v>
                </c:pt>
                <c:pt idx="1612">
                  <c:v>13.988</c:v>
                </c:pt>
                <c:pt idx="1613">
                  <c:v>13.98</c:v>
                </c:pt>
                <c:pt idx="1614">
                  <c:v>13.971</c:v>
                </c:pt>
                <c:pt idx="1615">
                  <c:v>13.962999999999999</c:v>
                </c:pt>
                <c:pt idx="1616">
                  <c:v>13.955</c:v>
                </c:pt>
                <c:pt idx="1617">
                  <c:v>13.946</c:v>
                </c:pt>
                <c:pt idx="1618">
                  <c:v>13.938000000000001</c:v>
                </c:pt>
                <c:pt idx="1619">
                  <c:v>13.929</c:v>
                </c:pt>
                <c:pt idx="1620">
                  <c:v>13.92</c:v>
                </c:pt>
                <c:pt idx="1621">
                  <c:v>13.912000000000001</c:v>
                </c:pt>
                <c:pt idx="1622">
                  <c:v>13.904</c:v>
                </c:pt>
                <c:pt idx="1623">
                  <c:v>13.895</c:v>
                </c:pt>
                <c:pt idx="1624">
                  <c:v>13.887</c:v>
                </c:pt>
                <c:pt idx="1625">
                  <c:v>13.878</c:v>
                </c:pt>
                <c:pt idx="1626">
                  <c:v>13.87</c:v>
                </c:pt>
                <c:pt idx="1627">
                  <c:v>13.862</c:v>
                </c:pt>
                <c:pt idx="1628">
                  <c:v>13.853999999999999</c:v>
                </c:pt>
                <c:pt idx="1629">
                  <c:v>13.846</c:v>
                </c:pt>
                <c:pt idx="1630">
                  <c:v>13.837999999999999</c:v>
                </c:pt>
                <c:pt idx="1631">
                  <c:v>13.829000000000001</c:v>
                </c:pt>
                <c:pt idx="1632">
                  <c:v>13.821</c:v>
                </c:pt>
                <c:pt idx="1633">
                  <c:v>13.813000000000001</c:v>
                </c:pt>
                <c:pt idx="1634">
                  <c:v>13.804</c:v>
                </c:pt>
                <c:pt idx="1635">
                  <c:v>13.795999999999999</c:v>
                </c:pt>
                <c:pt idx="1636">
                  <c:v>13.787000000000001</c:v>
                </c:pt>
                <c:pt idx="1637">
                  <c:v>13.779</c:v>
                </c:pt>
                <c:pt idx="1638">
                  <c:v>13.77</c:v>
                </c:pt>
                <c:pt idx="1639">
                  <c:v>13.762</c:v>
                </c:pt>
                <c:pt idx="1640">
                  <c:v>13.753</c:v>
                </c:pt>
                <c:pt idx="1641">
                  <c:v>13.744999999999999</c:v>
                </c:pt>
                <c:pt idx="1642">
                  <c:v>13.736000000000001</c:v>
                </c:pt>
                <c:pt idx="1643">
                  <c:v>13.727</c:v>
                </c:pt>
                <c:pt idx="1644">
                  <c:v>13.718999999999999</c:v>
                </c:pt>
                <c:pt idx="1645">
                  <c:v>13.71</c:v>
                </c:pt>
                <c:pt idx="1646">
                  <c:v>13.702</c:v>
                </c:pt>
                <c:pt idx="1647">
                  <c:v>13.693</c:v>
                </c:pt>
                <c:pt idx="1648">
                  <c:v>13.685</c:v>
                </c:pt>
                <c:pt idx="1649">
                  <c:v>13.676</c:v>
                </c:pt>
                <c:pt idx="1650">
                  <c:v>13.667999999999999</c:v>
                </c:pt>
                <c:pt idx="1651">
                  <c:v>13.659000000000001</c:v>
                </c:pt>
                <c:pt idx="1652">
                  <c:v>13.651</c:v>
                </c:pt>
                <c:pt idx="1653">
                  <c:v>13.643000000000001</c:v>
                </c:pt>
                <c:pt idx="1654">
                  <c:v>13.635</c:v>
                </c:pt>
                <c:pt idx="1655">
                  <c:v>13.627000000000001</c:v>
                </c:pt>
                <c:pt idx="1656">
                  <c:v>13.618</c:v>
                </c:pt>
                <c:pt idx="1657">
                  <c:v>13.61</c:v>
                </c:pt>
                <c:pt idx="1658">
                  <c:v>13.602</c:v>
                </c:pt>
                <c:pt idx="1659">
                  <c:v>13.593999999999999</c:v>
                </c:pt>
                <c:pt idx="1660">
                  <c:v>13.585000000000001</c:v>
                </c:pt>
                <c:pt idx="1661">
                  <c:v>13.577</c:v>
                </c:pt>
                <c:pt idx="1662">
                  <c:v>13.569000000000001</c:v>
                </c:pt>
                <c:pt idx="1663">
                  <c:v>13.56</c:v>
                </c:pt>
                <c:pt idx="1664">
                  <c:v>13.552</c:v>
                </c:pt>
                <c:pt idx="1665">
                  <c:v>13.544</c:v>
                </c:pt>
                <c:pt idx="1666">
                  <c:v>13.535</c:v>
                </c:pt>
                <c:pt idx="1667">
                  <c:v>13.526999999999999</c:v>
                </c:pt>
                <c:pt idx="1668">
                  <c:v>13.519</c:v>
                </c:pt>
                <c:pt idx="1669">
                  <c:v>13.51</c:v>
                </c:pt>
                <c:pt idx="1670">
                  <c:v>13.502000000000001</c:v>
                </c:pt>
                <c:pt idx="1671">
                  <c:v>13.494</c:v>
                </c:pt>
                <c:pt idx="1672">
                  <c:v>13.484999999999999</c:v>
                </c:pt>
                <c:pt idx="1673">
                  <c:v>13.477</c:v>
                </c:pt>
                <c:pt idx="1674">
                  <c:v>13.468999999999999</c:v>
                </c:pt>
                <c:pt idx="1675">
                  <c:v>13.46</c:v>
                </c:pt>
                <c:pt idx="1676">
                  <c:v>13.452</c:v>
                </c:pt>
                <c:pt idx="1677">
                  <c:v>13.443</c:v>
                </c:pt>
                <c:pt idx="1678">
                  <c:v>13.435</c:v>
                </c:pt>
                <c:pt idx="1679">
                  <c:v>13.427</c:v>
                </c:pt>
                <c:pt idx="1680">
                  <c:v>13.417999999999999</c:v>
                </c:pt>
                <c:pt idx="1681">
                  <c:v>13.41</c:v>
                </c:pt>
                <c:pt idx="1682">
                  <c:v>13.401999999999999</c:v>
                </c:pt>
                <c:pt idx="1683">
                  <c:v>13.393000000000001</c:v>
                </c:pt>
                <c:pt idx="1684">
                  <c:v>13.385</c:v>
                </c:pt>
                <c:pt idx="1685">
                  <c:v>13.377000000000001</c:v>
                </c:pt>
                <c:pt idx="1686">
                  <c:v>13.368</c:v>
                </c:pt>
                <c:pt idx="1687">
                  <c:v>13.36</c:v>
                </c:pt>
                <c:pt idx="1688">
                  <c:v>13.351000000000001</c:v>
                </c:pt>
                <c:pt idx="1689">
                  <c:v>13.343</c:v>
                </c:pt>
                <c:pt idx="1690">
                  <c:v>13.334</c:v>
                </c:pt>
                <c:pt idx="1691">
                  <c:v>13.326000000000001</c:v>
                </c:pt>
                <c:pt idx="1692">
                  <c:v>13.317</c:v>
                </c:pt>
                <c:pt idx="1693">
                  <c:v>13.308999999999999</c:v>
                </c:pt>
                <c:pt idx="1694">
                  <c:v>13.3</c:v>
                </c:pt>
                <c:pt idx="1695">
                  <c:v>13.292</c:v>
                </c:pt>
                <c:pt idx="1696">
                  <c:v>13.282</c:v>
                </c:pt>
                <c:pt idx="1697">
                  <c:v>13.273999999999999</c:v>
                </c:pt>
                <c:pt idx="1698">
                  <c:v>13.265000000000001</c:v>
                </c:pt>
                <c:pt idx="1699">
                  <c:v>13.257</c:v>
                </c:pt>
                <c:pt idx="1700">
                  <c:v>13.249000000000001</c:v>
                </c:pt>
                <c:pt idx="1701">
                  <c:v>13.241</c:v>
                </c:pt>
                <c:pt idx="1702">
                  <c:v>13.233000000000001</c:v>
                </c:pt>
                <c:pt idx="1703">
                  <c:v>13.224</c:v>
                </c:pt>
                <c:pt idx="1704">
                  <c:v>13.215999999999999</c:v>
                </c:pt>
                <c:pt idx="1705">
                  <c:v>13.208</c:v>
                </c:pt>
                <c:pt idx="1706">
                  <c:v>13.2</c:v>
                </c:pt>
                <c:pt idx="1707">
                  <c:v>13.191000000000001</c:v>
                </c:pt>
                <c:pt idx="1708">
                  <c:v>13.183</c:v>
                </c:pt>
                <c:pt idx="1709">
                  <c:v>13.175000000000001</c:v>
                </c:pt>
                <c:pt idx="1710">
                  <c:v>13.166</c:v>
                </c:pt>
                <c:pt idx="1711">
                  <c:v>13.157999999999999</c:v>
                </c:pt>
                <c:pt idx="1712">
                  <c:v>13.15</c:v>
                </c:pt>
                <c:pt idx="1713">
                  <c:v>13.14</c:v>
                </c:pt>
                <c:pt idx="1714">
                  <c:v>13.132</c:v>
                </c:pt>
                <c:pt idx="1715">
                  <c:v>13.124000000000001</c:v>
                </c:pt>
                <c:pt idx="1716">
                  <c:v>13.116</c:v>
                </c:pt>
                <c:pt idx="1717">
                  <c:v>13.108000000000001</c:v>
                </c:pt>
                <c:pt idx="1718">
                  <c:v>13.1</c:v>
                </c:pt>
                <c:pt idx="1719">
                  <c:v>13.092000000000001</c:v>
                </c:pt>
                <c:pt idx="1720">
                  <c:v>13.084</c:v>
                </c:pt>
                <c:pt idx="1721">
                  <c:v>13.074999999999999</c:v>
                </c:pt>
                <c:pt idx="1722">
                  <c:v>13.067</c:v>
                </c:pt>
                <c:pt idx="1723">
                  <c:v>13.058</c:v>
                </c:pt>
                <c:pt idx="1724">
                  <c:v>13.05</c:v>
                </c:pt>
                <c:pt idx="1725">
                  <c:v>13.042</c:v>
                </c:pt>
                <c:pt idx="1726">
                  <c:v>13.032999999999999</c:v>
                </c:pt>
                <c:pt idx="1727">
                  <c:v>13.025</c:v>
                </c:pt>
                <c:pt idx="1728">
                  <c:v>13.016</c:v>
                </c:pt>
                <c:pt idx="1729">
                  <c:v>13.007999999999999</c:v>
                </c:pt>
                <c:pt idx="1730">
                  <c:v>13</c:v>
                </c:pt>
                <c:pt idx="1731">
                  <c:v>12.992000000000001</c:v>
                </c:pt>
                <c:pt idx="1732">
                  <c:v>12.984</c:v>
                </c:pt>
                <c:pt idx="1733">
                  <c:v>12.976000000000001</c:v>
                </c:pt>
                <c:pt idx="1734">
                  <c:v>12.967000000000001</c:v>
                </c:pt>
                <c:pt idx="1735">
                  <c:v>12.959</c:v>
                </c:pt>
                <c:pt idx="1736">
                  <c:v>12.951000000000001</c:v>
                </c:pt>
                <c:pt idx="1737">
                  <c:v>12.942</c:v>
                </c:pt>
                <c:pt idx="1738">
                  <c:v>12.933999999999999</c:v>
                </c:pt>
                <c:pt idx="1739">
                  <c:v>12.925000000000001</c:v>
                </c:pt>
                <c:pt idx="1740">
                  <c:v>12.917</c:v>
                </c:pt>
                <c:pt idx="1741">
                  <c:v>12.907999999999999</c:v>
                </c:pt>
                <c:pt idx="1742">
                  <c:v>12.9</c:v>
                </c:pt>
                <c:pt idx="1743">
                  <c:v>12.891</c:v>
                </c:pt>
                <c:pt idx="1744">
                  <c:v>12.882999999999999</c:v>
                </c:pt>
                <c:pt idx="1745">
                  <c:v>12.874000000000001</c:v>
                </c:pt>
                <c:pt idx="1746">
                  <c:v>12.865</c:v>
                </c:pt>
                <c:pt idx="1747">
                  <c:v>12.856999999999999</c:v>
                </c:pt>
                <c:pt idx="1748">
                  <c:v>12.848000000000001</c:v>
                </c:pt>
                <c:pt idx="1749">
                  <c:v>12.84</c:v>
                </c:pt>
                <c:pt idx="1750">
                  <c:v>12.832000000000001</c:v>
                </c:pt>
                <c:pt idx="1751">
                  <c:v>12.823</c:v>
                </c:pt>
                <c:pt idx="1752">
                  <c:v>12.815</c:v>
                </c:pt>
                <c:pt idx="1753">
                  <c:v>12.807</c:v>
                </c:pt>
                <c:pt idx="1754">
                  <c:v>12.798999999999999</c:v>
                </c:pt>
                <c:pt idx="1755">
                  <c:v>12.79</c:v>
                </c:pt>
                <c:pt idx="1756">
                  <c:v>12.782</c:v>
                </c:pt>
                <c:pt idx="1757">
                  <c:v>12.773</c:v>
                </c:pt>
                <c:pt idx="1758">
                  <c:v>12.765000000000001</c:v>
                </c:pt>
                <c:pt idx="1759">
                  <c:v>12.757</c:v>
                </c:pt>
                <c:pt idx="1760">
                  <c:v>12.747999999999999</c:v>
                </c:pt>
                <c:pt idx="1761">
                  <c:v>12.74</c:v>
                </c:pt>
                <c:pt idx="1762">
                  <c:v>12.731</c:v>
                </c:pt>
                <c:pt idx="1763">
                  <c:v>12.723000000000001</c:v>
                </c:pt>
                <c:pt idx="1764">
                  <c:v>12.714</c:v>
                </c:pt>
                <c:pt idx="1765">
                  <c:v>12.706</c:v>
                </c:pt>
                <c:pt idx="1766">
                  <c:v>12.698</c:v>
                </c:pt>
                <c:pt idx="1767">
                  <c:v>12.689</c:v>
                </c:pt>
                <c:pt idx="1768">
                  <c:v>12.680999999999999</c:v>
                </c:pt>
                <c:pt idx="1769">
                  <c:v>12.673</c:v>
                </c:pt>
                <c:pt idx="1770">
                  <c:v>12.664999999999999</c:v>
                </c:pt>
                <c:pt idx="1771">
                  <c:v>12.656000000000001</c:v>
                </c:pt>
                <c:pt idx="1772">
                  <c:v>12.648</c:v>
                </c:pt>
                <c:pt idx="1773">
                  <c:v>12.64</c:v>
                </c:pt>
                <c:pt idx="1774">
                  <c:v>12.632</c:v>
                </c:pt>
                <c:pt idx="1775">
                  <c:v>12.624000000000001</c:v>
                </c:pt>
                <c:pt idx="1776">
                  <c:v>12.616</c:v>
                </c:pt>
                <c:pt idx="1777">
                  <c:v>12.606999999999999</c:v>
                </c:pt>
                <c:pt idx="1778">
                  <c:v>12.599</c:v>
                </c:pt>
                <c:pt idx="1779">
                  <c:v>12.590999999999999</c:v>
                </c:pt>
                <c:pt idx="1780">
                  <c:v>12.582000000000001</c:v>
                </c:pt>
                <c:pt idx="1781">
                  <c:v>12.574</c:v>
                </c:pt>
                <c:pt idx="1782">
                  <c:v>12.565</c:v>
                </c:pt>
                <c:pt idx="1783">
                  <c:v>12.557</c:v>
                </c:pt>
                <c:pt idx="1784">
                  <c:v>12.548999999999999</c:v>
                </c:pt>
                <c:pt idx="1785">
                  <c:v>12.541</c:v>
                </c:pt>
                <c:pt idx="1786">
                  <c:v>12.532999999999999</c:v>
                </c:pt>
                <c:pt idx="1787">
                  <c:v>12.523999999999999</c:v>
                </c:pt>
                <c:pt idx="1788">
                  <c:v>12.516</c:v>
                </c:pt>
                <c:pt idx="1789">
                  <c:v>12.507999999999999</c:v>
                </c:pt>
                <c:pt idx="1790">
                  <c:v>12.499000000000001</c:v>
                </c:pt>
                <c:pt idx="1791">
                  <c:v>12.491</c:v>
                </c:pt>
                <c:pt idx="1792">
                  <c:v>12.481999999999999</c:v>
                </c:pt>
                <c:pt idx="1793">
                  <c:v>12.474</c:v>
                </c:pt>
                <c:pt idx="1794">
                  <c:v>12.465999999999999</c:v>
                </c:pt>
                <c:pt idx="1795">
                  <c:v>12.457000000000001</c:v>
                </c:pt>
                <c:pt idx="1796">
                  <c:v>12.449</c:v>
                </c:pt>
                <c:pt idx="1797">
                  <c:v>12.441000000000001</c:v>
                </c:pt>
                <c:pt idx="1798">
                  <c:v>12.430999999999999</c:v>
                </c:pt>
                <c:pt idx="1799">
                  <c:v>12.423</c:v>
                </c:pt>
                <c:pt idx="1800">
                  <c:v>12.414</c:v>
                </c:pt>
                <c:pt idx="1801">
                  <c:v>12.406000000000001</c:v>
                </c:pt>
                <c:pt idx="1802">
                  <c:v>12.397</c:v>
                </c:pt>
                <c:pt idx="1803">
                  <c:v>12.388999999999999</c:v>
                </c:pt>
                <c:pt idx="1804">
                  <c:v>12.379</c:v>
                </c:pt>
                <c:pt idx="1805">
                  <c:v>12.371</c:v>
                </c:pt>
                <c:pt idx="1806">
                  <c:v>12.362</c:v>
                </c:pt>
                <c:pt idx="1807">
                  <c:v>12.353999999999999</c:v>
                </c:pt>
                <c:pt idx="1808">
                  <c:v>12.346</c:v>
                </c:pt>
                <c:pt idx="1809">
                  <c:v>12.337999999999999</c:v>
                </c:pt>
                <c:pt idx="1810">
                  <c:v>12.329000000000001</c:v>
                </c:pt>
                <c:pt idx="1811">
                  <c:v>12.321</c:v>
                </c:pt>
                <c:pt idx="1812">
                  <c:v>12.313000000000001</c:v>
                </c:pt>
                <c:pt idx="1813">
                  <c:v>12.305</c:v>
                </c:pt>
                <c:pt idx="1814">
                  <c:v>12.297000000000001</c:v>
                </c:pt>
                <c:pt idx="1815">
                  <c:v>12.288</c:v>
                </c:pt>
                <c:pt idx="1816">
                  <c:v>12.28</c:v>
                </c:pt>
                <c:pt idx="1817">
                  <c:v>12.271000000000001</c:v>
                </c:pt>
                <c:pt idx="1818">
                  <c:v>12.263</c:v>
                </c:pt>
                <c:pt idx="1819">
                  <c:v>12.255000000000001</c:v>
                </c:pt>
                <c:pt idx="1820">
                  <c:v>12.246</c:v>
                </c:pt>
                <c:pt idx="1821">
                  <c:v>12.238</c:v>
                </c:pt>
                <c:pt idx="1822">
                  <c:v>12.228999999999999</c:v>
                </c:pt>
                <c:pt idx="1823">
                  <c:v>12.221</c:v>
                </c:pt>
                <c:pt idx="1824">
                  <c:v>12.212</c:v>
                </c:pt>
                <c:pt idx="1825">
                  <c:v>12.204000000000001</c:v>
                </c:pt>
                <c:pt idx="1826">
                  <c:v>12.195</c:v>
                </c:pt>
                <c:pt idx="1827">
                  <c:v>12.186999999999999</c:v>
                </c:pt>
                <c:pt idx="1828">
                  <c:v>12.178000000000001</c:v>
                </c:pt>
                <c:pt idx="1829">
                  <c:v>12.169</c:v>
                </c:pt>
                <c:pt idx="1830">
                  <c:v>12.16</c:v>
                </c:pt>
                <c:pt idx="1831">
                  <c:v>12.151999999999999</c:v>
                </c:pt>
                <c:pt idx="1832">
                  <c:v>12.144</c:v>
                </c:pt>
                <c:pt idx="1833">
                  <c:v>12.135</c:v>
                </c:pt>
                <c:pt idx="1834">
                  <c:v>12.125999999999999</c:v>
                </c:pt>
                <c:pt idx="1835">
                  <c:v>12.118</c:v>
                </c:pt>
                <c:pt idx="1836">
                  <c:v>12.11</c:v>
                </c:pt>
                <c:pt idx="1837">
                  <c:v>12.102</c:v>
                </c:pt>
                <c:pt idx="1838">
                  <c:v>12.093999999999999</c:v>
                </c:pt>
                <c:pt idx="1839">
                  <c:v>12.086</c:v>
                </c:pt>
                <c:pt idx="1840">
                  <c:v>12.077</c:v>
                </c:pt>
                <c:pt idx="1841">
                  <c:v>12.069000000000001</c:v>
                </c:pt>
                <c:pt idx="1842">
                  <c:v>12.06</c:v>
                </c:pt>
                <c:pt idx="1843">
                  <c:v>12.052</c:v>
                </c:pt>
                <c:pt idx="1844">
                  <c:v>12.044</c:v>
                </c:pt>
                <c:pt idx="1845">
                  <c:v>12.035</c:v>
                </c:pt>
                <c:pt idx="1846">
                  <c:v>12.026999999999999</c:v>
                </c:pt>
                <c:pt idx="1847">
                  <c:v>12.019</c:v>
                </c:pt>
                <c:pt idx="1848">
                  <c:v>12.009</c:v>
                </c:pt>
                <c:pt idx="1849">
                  <c:v>12.000999999999999</c:v>
                </c:pt>
                <c:pt idx="1850">
                  <c:v>11.992000000000001</c:v>
                </c:pt>
                <c:pt idx="1851">
                  <c:v>11.984</c:v>
                </c:pt>
                <c:pt idx="1852">
                  <c:v>11.975</c:v>
                </c:pt>
                <c:pt idx="1853">
                  <c:v>11.967000000000001</c:v>
                </c:pt>
                <c:pt idx="1854">
                  <c:v>11.958</c:v>
                </c:pt>
                <c:pt idx="1855">
                  <c:v>11.95</c:v>
                </c:pt>
                <c:pt idx="1856">
                  <c:v>11.942</c:v>
                </c:pt>
                <c:pt idx="1857">
                  <c:v>11.933999999999999</c:v>
                </c:pt>
                <c:pt idx="1858">
                  <c:v>11.923999999999999</c:v>
                </c:pt>
                <c:pt idx="1859">
                  <c:v>11.916</c:v>
                </c:pt>
                <c:pt idx="1860">
                  <c:v>11.907999999999999</c:v>
                </c:pt>
                <c:pt idx="1861">
                  <c:v>11.9</c:v>
                </c:pt>
                <c:pt idx="1862">
                  <c:v>11.891</c:v>
                </c:pt>
                <c:pt idx="1863">
                  <c:v>11.882999999999999</c:v>
                </c:pt>
                <c:pt idx="1864">
                  <c:v>11.875</c:v>
                </c:pt>
                <c:pt idx="1865">
                  <c:v>11.867000000000001</c:v>
                </c:pt>
                <c:pt idx="1866">
                  <c:v>11.858000000000001</c:v>
                </c:pt>
                <c:pt idx="1867">
                  <c:v>11.85</c:v>
                </c:pt>
                <c:pt idx="1868">
                  <c:v>11.840999999999999</c:v>
                </c:pt>
                <c:pt idx="1869">
                  <c:v>11.832000000000001</c:v>
                </c:pt>
                <c:pt idx="1870">
                  <c:v>11.824</c:v>
                </c:pt>
                <c:pt idx="1871">
                  <c:v>11.816000000000001</c:v>
                </c:pt>
                <c:pt idx="1872">
                  <c:v>11.807</c:v>
                </c:pt>
                <c:pt idx="1873">
                  <c:v>11.798999999999999</c:v>
                </c:pt>
                <c:pt idx="1874">
                  <c:v>11.79</c:v>
                </c:pt>
                <c:pt idx="1875">
                  <c:v>11.782</c:v>
                </c:pt>
                <c:pt idx="1876">
                  <c:v>11.773</c:v>
                </c:pt>
                <c:pt idx="1877">
                  <c:v>11.765000000000001</c:v>
                </c:pt>
                <c:pt idx="1878">
                  <c:v>11.756</c:v>
                </c:pt>
                <c:pt idx="1879">
                  <c:v>11.747999999999999</c:v>
                </c:pt>
                <c:pt idx="1880">
                  <c:v>11.739000000000001</c:v>
                </c:pt>
                <c:pt idx="1881">
                  <c:v>11.731</c:v>
                </c:pt>
                <c:pt idx="1882">
                  <c:v>11.723000000000001</c:v>
                </c:pt>
                <c:pt idx="1883">
                  <c:v>11.714</c:v>
                </c:pt>
                <c:pt idx="1884">
                  <c:v>11.706</c:v>
                </c:pt>
                <c:pt idx="1885">
                  <c:v>11.698</c:v>
                </c:pt>
                <c:pt idx="1886">
                  <c:v>11.69</c:v>
                </c:pt>
                <c:pt idx="1887">
                  <c:v>11.682</c:v>
                </c:pt>
                <c:pt idx="1888">
                  <c:v>11.673</c:v>
                </c:pt>
                <c:pt idx="1889">
                  <c:v>11.664999999999999</c:v>
                </c:pt>
                <c:pt idx="1890">
                  <c:v>11.657</c:v>
                </c:pt>
                <c:pt idx="1891">
                  <c:v>11.648999999999999</c:v>
                </c:pt>
                <c:pt idx="1892">
                  <c:v>11.64</c:v>
                </c:pt>
                <c:pt idx="1893">
                  <c:v>11.632</c:v>
                </c:pt>
                <c:pt idx="1894">
                  <c:v>11.622999999999999</c:v>
                </c:pt>
                <c:pt idx="1895">
                  <c:v>11.613</c:v>
                </c:pt>
                <c:pt idx="1896">
                  <c:v>11.605</c:v>
                </c:pt>
                <c:pt idx="1897">
                  <c:v>11.596</c:v>
                </c:pt>
                <c:pt idx="1898">
                  <c:v>11.587999999999999</c:v>
                </c:pt>
                <c:pt idx="1899">
                  <c:v>11.58</c:v>
                </c:pt>
                <c:pt idx="1900">
                  <c:v>11.571</c:v>
                </c:pt>
                <c:pt idx="1901">
                  <c:v>11.563000000000001</c:v>
                </c:pt>
                <c:pt idx="1902">
                  <c:v>11.555</c:v>
                </c:pt>
                <c:pt idx="1903">
                  <c:v>11.545999999999999</c:v>
                </c:pt>
                <c:pt idx="1904">
                  <c:v>11.538</c:v>
                </c:pt>
                <c:pt idx="1905">
                  <c:v>11.528</c:v>
                </c:pt>
                <c:pt idx="1906">
                  <c:v>11.52</c:v>
                </c:pt>
                <c:pt idx="1907">
                  <c:v>11.512</c:v>
                </c:pt>
                <c:pt idx="1908">
                  <c:v>11.503</c:v>
                </c:pt>
                <c:pt idx="1909">
                  <c:v>11.494999999999999</c:v>
                </c:pt>
                <c:pt idx="1910">
                  <c:v>11.487</c:v>
                </c:pt>
                <c:pt idx="1911">
                  <c:v>11.478999999999999</c:v>
                </c:pt>
                <c:pt idx="1912">
                  <c:v>11.471</c:v>
                </c:pt>
                <c:pt idx="1913">
                  <c:v>11.462</c:v>
                </c:pt>
                <c:pt idx="1914">
                  <c:v>11.454000000000001</c:v>
                </c:pt>
                <c:pt idx="1915">
                  <c:v>11.446</c:v>
                </c:pt>
                <c:pt idx="1916">
                  <c:v>11.438000000000001</c:v>
                </c:pt>
                <c:pt idx="1917">
                  <c:v>11.429</c:v>
                </c:pt>
                <c:pt idx="1918">
                  <c:v>11.420999999999999</c:v>
                </c:pt>
                <c:pt idx="1919">
                  <c:v>11.412000000000001</c:v>
                </c:pt>
                <c:pt idx="1920">
                  <c:v>11.404</c:v>
                </c:pt>
                <c:pt idx="1921">
                  <c:v>11.396000000000001</c:v>
                </c:pt>
                <c:pt idx="1922">
                  <c:v>11.387</c:v>
                </c:pt>
                <c:pt idx="1923">
                  <c:v>11.378</c:v>
                </c:pt>
                <c:pt idx="1924">
                  <c:v>11.37</c:v>
                </c:pt>
                <c:pt idx="1925">
                  <c:v>11.361000000000001</c:v>
                </c:pt>
                <c:pt idx="1926">
                  <c:v>11.353</c:v>
                </c:pt>
                <c:pt idx="1927">
                  <c:v>11.343999999999999</c:v>
                </c:pt>
                <c:pt idx="1928">
                  <c:v>11.336</c:v>
                </c:pt>
                <c:pt idx="1929">
                  <c:v>11.327</c:v>
                </c:pt>
                <c:pt idx="1930">
                  <c:v>11.319000000000001</c:v>
                </c:pt>
                <c:pt idx="1931">
                  <c:v>11.31</c:v>
                </c:pt>
                <c:pt idx="1932">
                  <c:v>11.302</c:v>
                </c:pt>
                <c:pt idx="1933">
                  <c:v>11.294</c:v>
                </c:pt>
                <c:pt idx="1934">
                  <c:v>11.285</c:v>
                </c:pt>
                <c:pt idx="1935">
                  <c:v>11.276999999999999</c:v>
                </c:pt>
                <c:pt idx="1936">
                  <c:v>11.269</c:v>
                </c:pt>
                <c:pt idx="1937">
                  <c:v>11.26</c:v>
                </c:pt>
                <c:pt idx="1938">
                  <c:v>11.252000000000001</c:v>
                </c:pt>
                <c:pt idx="1939">
                  <c:v>11.244</c:v>
                </c:pt>
                <c:pt idx="1940">
                  <c:v>11.236000000000001</c:v>
                </c:pt>
                <c:pt idx="1941">
                  <c:v>11.228</c:v>
                </c:pt>
                <c:pt idx="1942">
                  <c:v>11.22</c:v>
                </c:pt>
                <c:pt idx="1943">
                  <c:v>11.212</c:v>
                </c:pt>
                <c:pt idx="1944">
                  <c:v>11.204000000000001</c:v>
                </c:pt>
                <c:pt idx="1945">
                  <c:v>11.196</c:v>
                </c:pt>
                <c:pt idx="1946">
                  <c:v>11.188000000000001</c:v>
                </c:pt>
                <c:pt idx="1947">
                  <c:v>11.18</c:v>
                </c:pt>
                <c:pt idx="1948">
                  <c:v>11.170999999999999</c:v>
                </c:pt>
                <c:pt idx="1949">
                  <c:v>11.164</c:v>
                </c:pt>
                <c:pt idx="1950">
                  <c:v>11.154999999999999</c:v>
                </c:pt>
                <c:pt idx="1951">
                  <c:v>11.146000000000001</c:v>
                </c:pt>
                <c:pt idx="1952">
                  <c:v>11.138</c:v>
                </c:pt>
                <c:pt idx="1953">
                  <c:v>11.129</c:v>
                </c:pt>
                <c:pt idx="1954">
                  <c:v>11.121</c:v>
                </c:pt>
                <c:pt idx="1955">
                  <c:v>11.112</c:v>
                </c:pt>
                <c:pt idx="1956">
                  <c:v>11.103</c:v>
                </c:pt>
                <c:pt idx="1957">
                  <c:v>11.093999999999999</c:v>
                </c:pt>
                <c:pt idx="1958">
                  <c:v>11.085000000000001</c:v>
                </c:pt>
                <c:pt idx="1959">
                  <c:v>11.077</c:v>
                </c:pt>
                <c:pt idx="1960">
                  <c:v>11.068</c:v>
                </c:pt>
                <c:pt idx="1961">
                  <c:v>11.06</c:v>
                </c:pt>
                <c:pt idx="1962">
                  <c:v>11.051</c:v>
                </c:pt>
                <c:pt idx="1963">
                  <c:v>11.042</c:v>
                </c:pt>
                <c:pt idx="1964">
                  <c:v>11.032999999999999</c:v>
                </c:pt>
                <c:pt idx="1965">
                  <c:v>11.025</c:v>
                </c:pt>
                <c:pt idx="1966">
                  <c:v>11.016999999999999</c:v>
                </c:pt>
                <c:pt idx="1967">
                  <c:v>11.009</c:v>
                </c:pt>
                <c:pt idx="1968">
                  <c:v>11.000999999999999</c:v>
                </c:pt>
                <c:pt idx="1969">
                  <c:v>10.993</c:v>
                </c:pt>
                <c:pt idx="1970">
                  <c:v>10.983000000000001</c:v>
                </c:pt>
                <c:pt idx="1971">
                  <c:v>10.975</c:v>
                </c:pt>
                <c:pt idx="1972">
                  <c:v>10.965999999999999</c:v>
                </c:pt>
                <c:pt idx="1973">
                  <c:v>10.958</c:v>
                </c:pt>
                <c:pt idx="1974">
                  <c:v>10.949</c:v>
                </c:pt>
                <c:pt idx="1975">
                  <c:v>10.941000000000001</c:v>
                </c:pt>
                <c:pt idx="1976">
                  <c:v>10.932</c:v>
                </c:pt>
                <c:pt idx="1977">
                  <c:v>10.923999999999999</c:v>
                </c:pt>
                <c:pt idx="1978">
                  <c:v>10.916</c:v>
                </c:pt>
                <c:pt idx="1979">
                  <c:v>10.907999999999999</c:v>
                </c:pt>
                <c:pt idx="1980">
                  <c:v>10.898999999999999</c:v>
                </c:pt>
                <c:pt idx="1981">
                  <c:v>10.89</c:v>
                </c:pt>
                <c:pt idx="1982">
                  <c:v>10.882</c:v>
                </c:pt>
                <c:pt idx="1983">
                  <c:v>10.874000000000001</c:v>
                </c:pt>
                <c:pt idx="1984">
                  <c:v>10.865</c:v>
                </c:pt>
                <c:pt idx="1985">
                  <c:v>10.856999999999999</c:v>
                </c:pt>
                <c:pt idx="1986">
                  <c:v>10.848000000000001</c:v>
                </c:pt>
                <c:pt idx="1987">
                  <c:v>10.837999999999999</c:v>
                </c:pt>
                <c:pt idx="1988">
                  <c:v>10.83</c:v>
                </c:pt>
                <c:pt idx="1989">
                  <c:v>10.821</c:v>
                </c:pt>
                <c:pt idx="1990">
                  <c:v>10.813000000000001</c:v>
                </c:pt>
                <c:pt idx="1991">
                  <c:v>10.805</c:v>
                </c:pt>
                <c:pt idx="1992">
                  <c:v>10.797000000000001</c:v>
                </c:pt>
                <c:pt idx="1993">
                  <c:v>10.789</c:v>
                </c:pt>
                <c:pt idx="1994">
                  <c:v>10.78</c:v>
                </c:pt>
                <c:pt idx="1995">
                  <c:v>10.772</c:v>
                </c:pt>
                <c:pt idx="1996">
                  <c:v>10.763999999999999</c:v>
                </c:pt>
                <c:pt idx="1997">
                  <c:v>10.756</c:v>
                </c:pt>
                <c:pt idx="1998">
                  <c:v>10.747999999999999</c:v>
                </c:pt>
                <c:pt idx="1999">
                  <c:v>10.74</c:v>
                </c:pt>
                <c:pt idx="2000">
                  <c:v>10.731</c:v>
                </c:pt>
                <c:pt idx="2001">
                  <c:v>10.723000000000001</c:v>
                </c:pt>
                <c:pt idx="2002">
                  <c:v>10.715</c:v>
                </c:pt>
                <c:pt idx="2003">
                  <c:v>10.707000000000001</c:v>
                </c:pt>
                <c:pt idx="2004">
                  <c:v>10.698</c:v>
                </c:pt>
                <c:pt idx="2005">
                  <c:v>10.69</c:v>
                </c:pt>
                <c:pt idx="2006">
                  <c:v>10.682</c:v>
                </c:pt>
                <c:pt idx="2007">
                  <c:v>10.673</c:v>
                </c:pt>
                <c:pt idx="2008">
                  <c:v>10.664999999999999</c:v>
                </c:pt>
                <c:pt idx="2009">
                  <c:v>10.656000000000001</c:v>
                </c:pt>
                <c:pt idx="2010">
                  <c:v>10.648</c:v>
                </c:pt>
                <c:pt idx="2011">
                  <c:v>10.64</c:v>
                </c:pt>
                <c:pt idx="2012">
                  <c:v>10.631</c:v>
                </c:pt>
                <c:pt idx="2013">
                  <c:v>10.622</c:v>
                </c:pt>
                <c:pt idx="2014">
                  <c:v>10.613</c:v>
                </c:pt>
                <c:pt idx="2015">
                  <c:v>10.605</c:v>
                </c:pt>
                <c:pt idx="2016">
                  <c:v>10.596</c:v>
                </c:pt>
                <c:pt idx="2017">
                  <c:v>10.587999999999999</c:v>
                </c:pt>
                <c:pt idx="2018">
                  <c:v>10.579000000000001</c:v>
                </c:pt>
                <c:pt idx="2019">
                  <c:v>10.571</c:v>
                </c:pt>
                <c:pt idx="2020">
                  <c:v>10.561999999999999</c:v>
                </c:pt>
                <c:pt idx="2021">
                  <c:v>10.554</c:v>
                </c:pt>
                <c:pt idx="2022">
                  <c:v>10.545</c:v>
                </c:pt>
                <c:pt idx="2023">
                  <c:v>10.537000000000001</c:v>
                </c:pt>
                <c:pt idx="2024">
                  <c:v>10.529</c:v>
                </c:pt>
                <c:pt idx="2025">
                  <c:v>10.52</c:v>
                </c:pt>
                <c:pt idx="2026">
                  <c:v>10.512</c:v>
                </c:pt>
                <c:pt idx="2027">
                  <c:v>10.504</c:v>
                </c:pt>
                <c:pt idx="2028">
                  <c:v>10.496</c:v>
                </c:pt>
                <c:pt idx="2029">
                  <c:v>10.488</c:v>
                </c:pt>
                <c:pt idx="2030">
                  <c:v>10.478999999999999</c:v>
                </c:pt>
                <c:pt idx="2031">
                  <c:v>10.471</c:v>
                </c:pt>
                <c:pt idx="2032">
                  <c:v>10.462999999999999</c:v>
                </c:pt>
                <c:pt idx="2033">
                  <c:v>10.454000000000001</c:v>
                </c:pt>
                <c:pt idx="2034">
                  <c:v>10.446</c:v>
                </c:pt>
                <c:pt idx="2035">
                  <c:v>10.438000000000001</c:v>
                </c:pt>
                <c:pt idx="2036">
                  <c:v>10.43</c:v>
                </c:pt>
                <c:pt idx="2037">
                  <c:v>10.420999999999999</c:v>
                </c:pt>
                <c:pt idx="2038">
                  <c:v>10.413</c:v>
                </c:pt>
                <c:pt idx="2039">
                  <c:v>10.404999999999999</c:v>
                </c:pt>
                <c:pt idx="2040">
                  <c:v>10.396000000000001</c:v>
                </c:pt>
                <c:pt idx="2041">
                  <c:v>10.388</c:v>
                </c:pt>
                <c:pt idx="2042">
                  <c:v>10.379</c:v>
                </c:pt>
                <c:pt idx="2043">
                  <c:v>10.371</c:v>
                </c:pt>
                <c:pt idx="2044">
                  <c:v>10.363</c:v>
                </c:pt>
                <c:pt idx="2045">
                  <c:v>10.353999999999999</c:v>
                </c:pt>
                <c:pt idx="2046">
                  <c:v>10.346</c:v>
                </c:pt>
                <c:pt idx="2047">
                  <c:v>10.339</c:v>
                </c:pt>
                <c:pt idx="2048">
                  <c:v>10.331</c:v>
                </c:pt>
                <c:pt idx="2049">
                  <c:v>10.321999999999999</c:v>
                </c:pt>
                <c:pt idx="2050">
                  <c:v>10.314</c:v>
                </c:pt>
                <c:pt idx="2051">
                  <c:v>10.305999999999999</c:v>
                </c:pt>
                <c:pt idx="2052">
                  <c:v>10.298</c:v>
                </c:pt>
                <c:pt idx="2053">
                  <c:v>10.289</c:v>
                </c:pt>
                <c:pt idx="2054">
                  <c:v>10.281000000000001</c:v>
                </c:pt>
                <c:pt idx="2055">
                  <c:v>10.273</c:v>
                </c:pt>
                <c:pt idx="2056">
                  <c:v>10.265000000000001</c:v>
                </c:pt>
                <c:pt idx="2057">
                  <c:v>10.256</c:v>
                </c:pt>
                <c:pt idx="2058">
                  <c:v>10.247999999999999</c:v>
                </c:pt>
                <c:pt idx="2059">
                  <c:v>10.24</c:v>
                </c:pt>
                <c:pt idx="2060">
                  <c:v>10.231999999999999</c:v>
                </c:pt>
                <c:pt idx="2061">
                  <c:v>10.223000000000001</c:v>
                </c:pt>
                <c:pt idx="2062">
                  <c:v>10.215</c:v>
                </c:pt>
                <c:pt idx="2063">
                  <c:v>10.207000000000001</c:v>
                </c:pt>
                <c:pt idx="2064">
                  <c:v>10.199</c:v>
                </c:pt>
                <c:pt idx="2065">
                  <c:v>10.191000000000001</c:v>
                </c:pt>
                <c:pt idx="2066">
                  <c:v>10.182</c:v>
                </c:pt>
                <c:pt idx="2067">
                  <c:v>10.173999999999999</c:v>
                </c:pt>
                <c:pt idx="2068">
                  <c:v>10.166</c:v>
                </c:pt>
                <c:pt idx="2069">
                  <c:v>10.157</c:v>
                </c:pt>
                <c:pt idx="2070">
                  <c:v>10.148999999999999</c:v>
                </c:pt>
                <c:pt idx="2071">
                  <c:v>10.14</c:v>
                </c:pt>
                <c:pt idx="2072">
                  <c:v>10.132</c:v>
                </c:pt>
                <c:pt idx="2073">
                  <c:v>10.124000000000001</c:v>
                </c:pt>
                <c:pt idx="2074">
                  <c:v>10.116</c:v>
                </c:pt>
                <c:pt idx="2075">
                  <c:v>10.106</c:v>
                </c:pt>
                <c:pt idx="2076">
                  <c:v>10.098000000000001</c:v>
                </c:pt>
                <c:pt idx="2077">
                  <c:v>10.09</c:v>
                </c:pt>
                <c:pt idx="2078">
                  <c:v>10.082000000000001</c:v>
                </c:pt>
                <c:pt idx="2079">
                  <c:v>10.073</c:v>
                </c:pt>
                <c:pt idx="2080">
                  <c:v>10.065</c:v>
                </c:pt>
                <c:pt idx="2081">
                  <c:v>10.055</c:v>
                </c:pt>
                <c:pt idx="2082">
                  <c:v>10.047000000000001</c:v>
                </c:pt>
                <c:pt idx="2083">
                  <c:v>10.039</c:v>
                </c:pt>
                <c:pt idx="2084">
                  <c:v>10.029999999999999</c:v>
                </c:pt>
                <c:pt idx="2085">
                  <c:v>10.022</c:v>
                </c:pt>
                <c:pt idx="2086">
                  <c:v>10.013999999999999</c:v>
                </c:pt>
                <c:pt idx="2087">
                  <c:v>10.005000000000001</c:v>
                </c:pt>
                <c:pt idx="2088">
                  <c:v>9.9969999999999999</c:v>
                </c:pt>
                <c:pt idx="2089">
                  <c:v>9.9890000000000008</c:v>
                </c:pt>
                <c:pt idx="2090">
                  <c:v>9.9809999999999999</c:v>
                </c:pt>
                <c:pt idx="2091">
                  <c:v>9.9730000000000008</c:v>
                </c:pt>
                <c:pt idx="2092">
                  <c:v>9.9640000000000004</c:v>
                </c:pt>
                <c:pt idx="2093">
                  <c:v>9.9559999999999995</c:v>
                </c:pt>
                <c:pt idx="2094">
                  <c:v>9.9480000000000004</c:v>
                </c:pt>
                <c:pt idx="2095">
                  <c:v>9.94</c:v>
                </c:pt>
                <c:pt idx="2096">
                  <c:v>9.9320000000000004</c:v>
                </c:pt>
                <c:pt idx="2097">
                  <c:v>9.9239999999999995</c:v>
                </c:pt>
                <c:pt idx="2098">
                  <c:v>9.9160000000000004</c:v>
                </c:pt>
                <c:pt idx="2099">
                  <c:v>9.9060000000000006</c:v>
                </c:pt>
                <c:pt idx="2100">
                  <c:v>9.8979999999999997</c:v>
                </c:pt>
                <c:pt idx="2101">
                  <c:v>9.89</c:v>
                </c:pt>
                <c:pt idx="2102">
                  <c:v>9.8810000000000002</c:v>
                </c:pt>
                <c:pt idx="2103">
                  <c:v>9.8719999999999999</c:v>
                </c:pt>
                <c:pt idx="2104">
                  <c:v>9.8629999999999995</c:v>
                </c:pt>
                <c:pt idx="2105">
                  <c:v>9.8550000000000004</c:v>
                </c:pt>
                <c:pt idx="2106">
                  <c:v>9.8460000000000001</c:v>
                </c:pt>
                <c:pt idx="2107">
                  <c:v>9.8379999999999992</c:v>
                </c:pt>
                <c:pt idx="2108">
                  <c:v>9.83</c:v>
                </c:pt>
                <c:pt idx="2109">
                  <c:v>9.8219999999999992</c:v>
                </c:pt>
                <c:pt idx="2110">
                  <c:v>9.8140000000000001</c:v>
                </c:pt>
                <c:pt idx="2111">
                  <c:v>9.8059999999999992</c:v>
                </c:pt>
                <c:pt idx="2112">
                  <c:v>9.798</c:v>
                </c:pt>
                <c:pt idx="2113">
                  <c:v>9.7899999999999991</c:v>
                </c:pt>
                <c:pt idx="2114">
                  <c:v>9.7810000000000006</c:v>
                </c:pt>
                <c:pt idx="2115">
                  <c:v>9.7729999999999997</c:v>
                </c:pt>
                <c:pt idx="2116">
                  <c:v>9.7639999999999993</c:v>
                </c:pt>
                <c:pt idx="2117">
                  <c:v>9.7539999999999996</c:v>
                </c:pt>
                <c:pt idx="2118">
                  <c:v>9.7449999999999992</c:v>
                </c:pt>
                <c:pt idx="2119">
                  <c:v>9.7360000000000007</c:v>
                </c:pt>
                <c:pt idx="2120">
                  <c:v>9.7279999999999998</c:v>
                </c:pt>
                <c:pt idx="2121">
                  <c:v>9.7200000000000006</c:v>
                </c:pt>
                <c:pt idx="2122">
                  <c:v>9.7119999999999997</c:v>
                </c:pt>
                <c:pt idx="2123">
                  <c:v>9.7029999999999994</c:v>
                </c:pt>
                <c:pt idx="2124">
                  <c:v>9.6950000000000003</c:v>
                </c:pt>
                <c:pt idx="2125">
                  <c:v>9.6869999999999994</c:v>
                </c:pt>
                <c:pt idx="2126">
                  <c:v>9.6780000000000008</c:v>
                </c:pt>
                <c:pt idx="2127">
                  <c:v>9.67</c:v>
                </c:pt>
                <c:pt idx="2128">
                  <c:v>9.6620000000000008</c:v>
                </c:pt>
                <c:pt idx="2129">
                  <c:v>9.6519999999999992</c:v>
                </c:pt>
                <c:pt idx="2130">
                  <c:v>9.6440000000000001</c:v>
                </c:pt>
                <c:pt idx="2131">
                  <c:v>9.6349999999999998</c:v>
                </c:pt>
                <c:pt idx="2132">
                  <c:v>9.6270000000000007</c:v>
                </c:pt>
                <c:pt idx="2133">
                  <c:v>9.6180000000000003</c:v>
                </c:pt>
                <c:pt idx="2134">
                  <c:v>9.61</c:v>
                </c:pt>
                <c:pt idx="2135">
                  <c:v>9.6010000000000009</c:v>
                </c:pt>
                <c:pt idx="2136">
                  <c:v>9.593</c:v>
                </c:pt>
                <c:pt idx="2137">
                  <c:v>9.5830000000000002</c:v>
                </c:pt>
                <c:pt idx="2138">
                  <c:v>9.5749999999999993</c:v>
                </c:pt>
                <c:pt idx="2139">
                  <c:v>9.5660000000000007</c:v>
                </c:pt>
                <c:pt idx="2140">
                  <c:v>9.5579999999999998</c:v>
                </c:pt>
                <c:pt idx="2141">
                  <c:v>9.5500000000000007</c:v>
                </c:pt>
                <c:pt idx="2142">
                  <c:v>9.5429999999999993</c:v>
                </c:pt>
                <c:pt idx="2143">
                  <c:v>9.5350000000000001</c:v>
                </c:pt>
                <c:pt idx="2144">
                  <c:v>9.5259999999999998</c:v>
                </c:pt>
                <c:pt idx="2145">
                  <c:v>9.5180000000000007</c:v>
                </c:pt>
                <c:pt idx="2146">
                  <c:v>9.51</c:v>
                </c:pt>
                <c:pt idx="2147">
                  <c:v>9.5020000000000007</c:v>
                </c:pt>
                <c:pt idx="2148">
                  <c:v>9.4939999999999998</c:v>
                </c:pt>
                <c:pt idx="2149">
                  <c:v>9.4860000000000007</c:v>
                </c:pt>
                <c:pt idx="2150">
                  <c:v>9.4779999999999998</c:v>
                </c:pt>
                <c:pt idx="2151">
                  <c:v>9.4710000000000001</c:v>
                </c:pt>
                <c:pt idx="2152">
                  <c:v>9.4629999999999992</c:v>
                </c:pt>
                <c:pt idx="2153">
                  <c:v>9.4550000000000001</c:v>
                </c:pt>
                <c:pt idx="2154">
                  <c:v>9.4459999999999997</c:v>
                </c:pt>
                <c:pt idx="2155">
                  <c:v>9.4380000000000006</c:v>
                </c:pt>
                <c:pt idx="2156">
                  <c:v>9.4290000000000003</c:v>
                </c:pt>
                <c:pt idx="2157">
                  <c:v>9.4209999999999994</c:v>
                </c:pt>
                <c:pt idx="2158">
                  <c:v>9.4120000000000008</c:v>
                </c:pt>
                <c:pt idx="2159">
                  <c:v>9.4039999999999999</c:v>
                </c:pt>
                <c:pt idx="2160">
                  <c:v>9.3960000000000008</c:v>
                </c:pt>
                <c:pt idx="2161">
                  <c:v>9.3879999999999999</c:v>
                </c:pt>
                <c:pt idx="2162">
                  <c:v>9.3800000000000008</c:v>
                </c:pt>
                <c:pt idx="2163">
                  <c:v>9.3719999999999999</c:v>
                </c:pt>
                <c:pt idx="2164">
                  <c:v>9.3629999999999995</c:v>
                </c:pt>
                <c:pt idx="2165">
                  <c:v>9.3550000000000004</c:v>
                </c:pt>
                <c:pt idx="2166">
                  <c:v>9.3469999999999995</c:v>
                </c:pt>
                <c:pt idx="2167">
                  <c:v>9.3379999999999992</c:v>
                </c:pt>
                <c:pt idx="2168">
                  <c:v>9.33</c:v>
                </c:pt>
                <c:pt idx="2169">
                  <c:v>9.3209999999999997</c:v>
                </c:pt>
                <c:pt idx="2170">
                  <c:v>9.3119999999999994</c:v>
                </c:pt>
                <c:pt idx="2171">
                  <c:v>9.3040000000000003</c:v>
                </c:pt>
                <c:pt idx="2172">
                  <c:v>9.2959999999999994</c:v>
                </c:pt>
                <c:pt idx="2173">
                  <c:v>9.2880000000000003</c:v>
                </c:pt>
                <c:pt idx="2174">
                  <c:v>9.2799999999999994</c:v>
                </c:pt>
                <c:pt idx="2175">
                  <c:v>9.2720000000000002</c:v>
                </c:pt>
                <c:pt idx="2176">
                  <c:v>9.2639999999999993</c:v>
                </c:pt>
                <c:pt idx="2177">
                  <c:v>9.2560000000000002</c:v>
                </c:pt>
                <c:pt idx="2178">
                  <c:v>9.2479999999999993</c:v>
                </c:pt>
                <c:pt idx="2179">
                  <c:v>9.2379999999999995</c:v>
                </c:pt>
                <c:pt idx="2180">
                  <c:v>9.23</c:v>
                </c:pt>
                <c:pt idx="2181">
                  <c:v>9.2219999999999995</c:v>
                </c:pt>
                <c:pt idx="2182">
                  <c:v>9.2140000000000004</c:v>
                </c:pt>
                <c:pt idx="2183">
                  <c:v>9.2050000000000001</c:v>
                </c:pt>
                <c:pt idx="2184">
                  <c:v>9.1969999999999992</c:v>
                </c:pt>
                <c:pt idx="2185">
                  <c:v>9.1880000000000006</c:v>
                </c:pt>
                <c:pt idx="2186">
                  <c:v>9.18</c:v>
                </c:pt>
                <c:pt idx="2187">
                  <c:v>9.1709999999999994</c:v>
                </c:pt>
                <c:pt idx="2188">
                  <c:v>9.1630000000000003</c:v>
                </c:pt>
                <c:pt idx="2189">
                  <c:v>9.1539999999999999</c:v>
                </c:pt>
                <c:pt idx="2190">
                  <c:v>9.1460000000000008</c:v>
                </c:pt>
                <c:pt idx="2191">
                  <c:v>9.1389999999999993</c:v>
                </c:pt>
                <c:pt idx="2192">
                  <c:v>9.1310000000000002</c:v>
                </c:pt>
                <c:pt idx="2193">
                  <c:v>9.1229999999999993</c:v>
                </c:pt>
                <c:pt idx="2194">
                  <c:v>9.1140000000000008</c:v>
                </c:pt>
                <c:pt idx="2195">
                  <c:v>9.1059999999999999</c:v>
                </c:pt>
                <c:pt idx="2196">
                  <c:v>9.0980000000000008</c:v>
                </c:pt>
                <c:pt idx="2197">
                  <c:v>9.0890000000000004</c:v>
                </c:pt>
                <c:pt idx="2198">
                  <c:v>9.0809999999999995</c:v>
                </c:pt>
                <c:pt idx="2199">
                  <c:v>9.0719999999999992</c:v>
                </c:pt>
                <c:pt idx="2200">
                  <c:v>9.0640000000000001</c:v>
                </c:pt>
                <c:pt idx="2201">
                  <c:v>9.0559999999999992</c:v>
                </c:pt>
                <c:pt idx="2202">
                  <c:v>9.0470000000000006</c:v>
                </c:pt>
                <c:pt idx="2203">
                  <c:v>9.0389999999999997</c:v>
                </c:pt>
                <c:pt idx="2204">
                  <c:v>9.0299999999999994</c:v>
                </c:pt>
                <c:pt idx="2205">
                  <c:v>9.0220000000000002</c:v>
                </c:pt>
                <c:pt idx="2206">
                  <c:v>9.0139999999999993</c:v>
                </c:pt>
                <c:pt idx="2207">
                  <c:v>9.0050000000000008</c:v>
                </c:pt>
                <c:pt idx="2208">
                  <c:v>8.9969999999999999</c:v>
                </c:pt>
                <c:pt idx="2209">
                  <c:v>8.9890000000000008</c:v>
                </c:pt>
                <c:pt idx="2210">
                  <c:v>8.98</c:v>
                </c:pt>
                <c:pt idx="2211">
                  <c:v>8.9719999999999995</c:v>
                </c:pt>
                <c:pt idx="2212">
                  <c:v>8.9640000000000004</c:v>
                </c:pt>
                <c:pt idx="2213">
                  <c:v>8.9559999999999995</c:v>
                </c:pt>
                <c:pt idx="2214">
                  <c:v>8.9469999999999992</c:v>
                </c:pt>
                <c:pt idx="2215">
                  <c:v>8.9390000000000001</c:v>
                </c:pt>
                <c:pt idx="2216">
                  <c:v>8.9309999999999992</c:v>
                </c:pt>
                <c:pt idx="2217">
                  <c:v>8.9220000000000006</c:v>
                </c:pt>
                <c:pt idx="2218">
                  <c:v>8.9139999999999997</c:v>
                </c:pt>
                <c:pt idx="2219">
                  <c:v>8.9060000000000006</c:v>
                </c:pt>
                <c:pt idx="2220">
                  <c:v>8.8979999999999997</c:v>
                </c:pt>
                <c:pt idx="2221">
                  <c:v>8.89</c:v>
                </c:pt>
                <c:pt idx="2222">
                  <c:v>8.8810000000000002</c:v>
                </c:pt>
                <c:pt idx="2223">
                  <c:v>8.8729999999999993</c:v>
                </c:pt>
                <c:pt idx="2224">
                  <c:v>8.8650000000000002</c:v>
                </c:pt>
                <c:pt idx="2225">
                  <c:v>8.8569999999999993</c:v>
                </c:pt>
                <c:pt idx="2226">
                  <c:v>8.8480000000000008</c:v>
                </c:pt>
                <c:pt idx="2227">
                  <c:v>8.84</c:v>
                </c:pt>
                <c:pt idx="2228">
                  <c:v>8.8320000000000007</c:v>
                </c:pt>
                <c:pt idx="2229">
                  <c:v>8.8239999999999998</c:v>
                </c:pt>
                <c:pt idx="2230">
                  <c:v>8.8160000000000007</c:v>
                </c:pt>
                <c:pt idx="2231">
                  <c:v>8.8079999999999998</c:v>
                </c:pt>
                <c:pt idx="2232">
                  <c:v>8.8000000000000007</c:v>
                </c:pt>
                <c:pt idx="2233">
                  <c:v>8.7910000000000004</c:v>
                </c:pt>
                <c:pt idx="2234">
                  <c:v>8.782</c:v>
                </c:pt>
                <c:pt idx="2235">
                  <c:v>8.7739999999999991</c:v>
                </c:pt>
                <c:pt idx="2236">
                  <c:v>8.766</c:v>
                </c:pt>
                <c:pt idx="2237">
                  <c:v>8.7579999999999991</c:v>
                </c:pt>
                <c:pt idx="2238">
                  <c:v>8.75</c:v>
                </c:pt>
                <c:pt idx="2239">
                  <c:v>8.7420000000000009</c:v>
                </c:pt>
                <c:pt idx="2240">
                  <c:v>8.734</c:v>
                </c:pt>
                <c:pt idx="2241">
                  <c:v>8.7249999999999996</c:v>
                </c:pt>
                <c:pt idx="2242">
                  <c:v>8.7170000000000005</c:v>
                </c:pt>
                <c:pt idx="2243">
                  <c:v>8.7080000000000002</c:v>
                </c:pt>
                <c:pt idx="2244">
                  <c:v>8.6999999999999993</c:v>
                </c:pt>
                <c:pt idx="2245">
                  <c:v>8.6920000000000002</c:v>
                </c:pt>
                <c:pt idx="2246">
                  <c:v>8.6839999999999993</c:v>
                </c:pt>
                <c:pt idx="2247">
                  <c:v>8.6760000000000002</c:v>
                </c:pt>
                <c:pt idx="2248">
                  <c:v>8.6679999999999993</c:v>
                </c:pt>
                <c:pt idx="2249">
                  <c:v>8.66</c:v>
                </c:pt>
                <c:pt idx="2250">
                  <c:v>8.6519999999999992</c:v>
                </c:pt>
                <c:pt idx="2251">
                  <c:v>8.6440000000000001</c:v>
                </c:pt>
                <c:pt idx="2252">
                  <c:v>8.6359999999999992</c:v>
                </c:pt>
                <c:pt idx="2253">
                  <c:v>8.6280000000000001</c:v>
                </c:pt>
                <c:pt idx="2254">
                  <c:v>8.6199999999999992</c:v>
                </c:pt>
                <c:pt idx="2255">
                  <c:v>8.6120000000000001</c:v>
                </c:pt>
                <c:pt idx="2256">
                  <c:v>8.6029999999999998</c:v>
                </c:pt>
                <c:pt idx="2257">
                  <c:v>8.5950000000000006</c:v>
                </c:pt>
                <c:pt idx="2258">
                  <c:v>8.5869999999999997</c:v>
                </c:pt>
                <c:pt idx="2259">
                  <c:v>8.5790000000000006</c:v>
                </c:pt>
                <c:pt idx="2260">
                  <c:v>8.5709999999999997</c:v>
                </c:pt>
                <c:pt idx="2261">
                  <c:v>8.5630000000000006</c:v>
                </c:pt>
                <c:pt idx="2262">
                  <c:v>8.5530000000000008</c:v>
                </c:pt>
                <c:pt idx="2263">
                  <c:v>8.5440000000000005</c:v>
                </c:pt>
                <c:pt idx="2264">
                  <c:v>8.5350000000000001</c:v>
                </c:pt>
                <c:pt idx="2265">
                  <c:v>8.5259999999999998</c:v>
                </c:pt>
                <c:pt idx="2266">
                  <c:v>8.5180000000000007</c:v>
                </c:pt>
                <c:pt idx="2267">
                  <c:v>8.51</c:v>
                </c:pt>
                <c:pt idx="2268">
                  <c:v>8.5030000000000001</c:v>
                </c:pt>
                <c:pt idx="2269">
                  <c:v>8.4949999999999992</c:v>
                </c:pt>
                <c:pt idx="2270">
                  <c:v>8.4870000000000001</c:v>
                </c:pt>
                <c:pt idx="2271">
                  <c:v>8.4789999999999992</c:v>
                </c:pt>
                <c:pt idx="2272">
                  <c:v>8.4710000000000001</c:v>
                </c:pt>
                <c:pt idx="2273">
                  <c:v>8.4619999999999997</c:v>
                </c:pt>
                <c:pt idx="2274">
                  <c:v>8.4540000000000006</c:v>
                </c:pt>
                <c:pt idx="2275">
                  <c:v>8.4459999999999997</c:v>
                </c:pt>
                <c:pt idx="2276">
                  <c:v>8.4369999999999994</c:v>
                </c:pt>
                <c:pt idx="2277">
                  <c:v>8.4280000000000008</c:v>
                </c:pt>
                <c:pt idx="2278">
                  <c:v>8.42</c:v>
                </c:pt>
                <c:pt idx="2279">
                  <c:v>8.4120000000000008</c:v>
                </c:pt>
                <c:pt idx="2280">
                  <c:v>8.4039999999999999</c:v>
                </c:pt>
                <c:pt idx="2281">
                  <c:v>8.3949999999999996</c:v>
                </c:pt>
                <c:pt idx="2282">
                  <c:v>8.3870000000000005</c:v>
                </c:pt>
                <c:pt idx="2283">
                  <c:v>8.3789999999999996</c:v>
                </c:pt>
                <c:pt idx="2284">
                  <c:v>8.3719999999999999</c:v>
                </c:pt>
                <c:pt idx="2285">
                  <c:v>8.3640000000000008</c:v>
                </c:pt>
                <c:pt idx="2286">
                  <c:v>8.3559999999999999</c:v>
                </c:pt>
                <c:pt idx="2287">
                  <c:v>8.3490000000000002</c:v>
                </c:pt>
                <c:pt idx="2288">
                  <c:v>8.3420000000000005</c:v>
                </c:pt>
                <c:pt idx="2289">
                  <c:v>8.3339999999999996</c:v>
                </c:pt>
                <c:pt idx="2290">
                  <c:v>8.327</c:v>
                </c:pt>
                <c:pt idx="2291">
                  <c:v>8.3190000000000008</c:v>
                </c:pt>
                <c:pt idx="2292">
                  <c:v>8.3109999999999999</c:v>
                </c:pt>
                <c:pt idx="2293">
                  <c:v>8.3030000000000008</c:v>
                </c:pt>
                <c:pt idx="2294">
                  <c:v>8.2949999999999999</c:v>
                </c:pt>
                <c:pt idx="2295">
                  <c:v>8.2880000000000003</c:v>
                </c:pt>
                <c:pt idx="2296">
                  <c:v>8.2799999999999994</c:v>
                </c:pt>
                <c:pt idx="2297">
                  <c:v>8.2720000000000002</c:v>
                </c:pt>
                <c:pt idx="2298">
                  <c:v>8.2639999999999993</c:v>
                </c:pt>
                <c:pt idx="2299">
                  <c:v>8.2569999999999997</c:v>
                </c:pt>
                <c:pt idx="2300">
                  <c:v>8.2490000000000006</c:v>
                </c:pt>
                <c:pt idx="2301">
                  <c:v>8.2420000000000009</c:v>
                </c:pt>
                <c:pt idx="2302">
                  <c:v>8.234</c:v>
                </c:pt>
                <c:pt idx="2303">
                  <c:v>8.2260000000000009</c:v>
                </c:pt>
                <c:pt idx="2304">
                  <c:v>8.218</c:v>
                </c:pt>
                <c:pt idx="2305">
                  <c:v>8.2100000000000009</c:v>
                </c:pt>
                <c:pt idx="2306">
                  <c:v>8.202</c:v>
                </c:pt>
                <c:pt idx="2307">
                  <c:v>8.1940000000000008</c:v>
                </c:pt>
                <c:pt idx="2308">
                  <c:v>8.1859999999999999</c:v>
                </c:pt>
                <c:pt idx="2309">
                  <c:v>8.1780000000000008</c:v>
                </c:pt>
                <c:pt idx="2310">
                  <c:v>8.17</c:v>
                </c:pt>
                <c:pt idx="2311">
                  <c:v>8.1620000000000008</c:v>
                </c:pt>
                <c:pt idx="2312">
                  <c:v>8.1549999999999994</c:v>
                </c:pt>
                <c:pt idx="2313">
                  <c:v>8.1470000000000002</c:v>
                </c:pt>
                <c:pt idx="2314">
                  <c:v>8.1389999999999993</c:v>
                </c:pt>
                <c:pt idx="2315">
                  <c:v>8.1310000000000002</c:v>
                </c:pt>
                <c:pt idx="2316">
                  <c:v>8.1229999999999993</c:v>
                </c:pt>
                <c:pt idx="2317">
                  <c:v>8.1150000000000002</c:v>
                </c:pt>
                <c:pt idx="2318">
                  <c:v>8.1069999999999993</c:v>
                </c:pt>
                <c:pt idx="2319">
                  <c:v>8.0990000000000002</c:v>
                </c:pt>
                <c:pt idx="2320">
                  <c:v>8.0909999999999993</c:v>
                </c:pt>
                <c:pt idx="2321">
                  <c:v>8.0830000000000002</c:v>
                </c:pt>
                <c:pt idx="2322">
                  <c:v>8.0749999999999993</c:v>
                </c:pt>
                <c:pt idx="2323">
                  <c:v>8.0670000000000002</c:v>
                </c:pt>
                <c:pt idx="2324">
                  <c:v>8.0589999999999993</c:v>
                </c:pt>
                <c:pt idx="2325">
                  <c:v>8.0500000000000007</c:v>
                </c:pt>
                <c:pt idx="2326">
                  <c:v>8.0410000000000004</c:v>
                </c:pt>
                <c:pt idx="2327">
                  <c:v>8.032</c:v>
                </c:pt>
                <c:pt idx="2328">
                  <c:v>8.0239999999999991</c:v>
                </c:pt>
                <c:pt idx="2329">
                  <c:v>8.016</c:v>
                </c:pt>
                <c:pt idx="2330">
                  <c:v>8.0079999999999991</c:v>
                </c:pt>
                <c:pt idx="2331">
                  <c:v>8</c:v>
                </c:pt>
                <c:pt idx="2332">
                  <c:v>7.992</c:v>
                </c:pt>
                <c:pt idx="2333">
                  <c:v>7.9850000000000003</c:v>
                </c:pt>
                <c:pt idx="2334">
                  <c:v>7.9770000000000003</c:v>
                </c:pt>
                <c:pt idx="2335">
                  <c:v>7.968</c:v>
                </c:pt>
                <c:pt idx="2336">
                  <c:v>7.96</c:v>
                </c:pt>
                <c:pt idx="2337">
                  <c:v>7.9509999999999996</c:v>
                </c:pt>
                <c:pt idx="2338">
                  <c:v>7.9429999999999996</c:v>
                </c:pt>
                <c:pt idx="2339">
                  <c:v>7.9349999999999996</c:v>
                </c:pt>
                <c:pt idx="2340">
                  <c:v>7.9269999999999996</c:v>
                </c:pt>
                <c:pt idx="2341">
                  <c:v>7.92</c:v>
                </c:pt>
                <c:pt idx="2342">
                  <c:v>7.9130000000000003</c:v>
                </c:pt>
                <c:pt idx="2343">
                  <c:v>7.9059999999999997</c:v>
                </c:pt>
                <c:pt idx="2344">
                  <c:v>7.8979999999999997</c:v>
                </c:pt>
                <c:pt idx="2345">
                  <c:v>7.891</c:v>
                </c:pt>
                <c:pt idx="2346">
                  <c:v>7.8840000000000003</c:v>
                </c:pt>
                <c:pt idx="2347">
                  <c:v>7.8760000000000003</c:v>
                </c:pt>
                <c:pt idx="2348">
                  <c:v>7.8680000000000003</c:v>
                </c:pt>
                <c:pt idx="2349">
                  <c:v>7.86</c:v>
                </c:pt>
                <c:pt idx="2350">
                  <c:v>7.8520000000000003</c:v>
                </c:pt>
                <c:pt idx="2351">
                  <c:v>7.8440000000000003</c:v>
                </c:pt>
                <c:pt idx="2352">
                  <c:v>7.8369999999999997</c:v>
                </c:pt>
                <c:pt idx="2353">
                  <c:v>7.8289999999999997</c:v>
                </c:pt>
                <c:pt idx="2354">
                  <c:v>7.8209999999999997</c:v>
                </c:pt>
                <c:pt idx="2355">
                  <c:v>7.8129999999999997</c:v>
                </c:pt>
                <c:pt idx="2356">
                  <c:v>7.8049999999999997</c:v>
                </c:pt>
                <c:pt idx="2357">
                  <c:v>7.7969999999999997</c:v>
                </c:pt>
                <c:pt idx="2358">
                  <c:v>7.7889999999999997</c:v>
                </c:pt>
                <c:pt idx="2359">
                  <c:v>7.7809999999999997</c:v>
                </c:pt>
                <c:pt idx="2360">
                  <c:v>7.774</c:v>
                </c:pt>
                <c:pt idx="2361">
                  <c:v>7.766</c:v>
                </c:pt>
                <c:pt idx="2362">
                  <c:v>7.758</c:v>
                </c:pt>
                <c:pt idx="2363">
                  <c:v>7.75</c:v>
                </c:pt>
                <c:pt idx="2364">
                  <c:v>7.7430000000000003</c:v>
                </c:pt>
                <c:pt idx="2365">
                  <c:v>7.7350000000000003</c:v>
                </c:pt>
                <c:pt idx="2366">
                  <c:v>7.7279999999999998</c:v>
                </c:pt>
                <c:pt idx="2367">
                  <c:v>7.72</c:v>
                </c:pt>
                <c:pt idx="2368">
                  <c:v>7.7130000000000001</c:v>
                </c:pt>
                <c:pt idx="2369">
                  <c:v>7.7060000000000004</c:v>
                </c:pt>
                <c:pt idx="2370">
                  <c:v>7.6989999999999998</c:v>
                </c:pt>
                <c:pt idx="2371">
                  <c:v>7.6920000000000002</c:v>
                </c:pt>
                <c:pt idx="2372">
                  <c:v>7.6849999999999996</c:v>
                </c:pt>
                <c:pt idx="2373">
                  <c:v>7.6760000000000002</c:v>
                </c:pt>
                <c:pt idx="2374">
                  <c:v>7.67</c:v>
                </c:pt>
                <c:pt idx="2375">
                  <c:v>7.6630000000000003</c:v>
                </c:pt>
                <c:pt idx="2376">
                  <c:v>7.6580000000000004</c:v>
                </c:pt>
                <c:pt idx="2377">
                  <c:v>7.6539999999999999</c:v>
                </c:pt>
                <c:pt idx="2378">
                  <c:v>7.6479999999999997</c:v>
                </c:pt>
                <c:pt idx="2379">
                  <c:v>7.6449999999999996</c:v>
                </c:pt>
                <c:pt idx="2380">
                  <c:v>7.641</c:v>
                </c:pt>
                <c:pt idx="2381">
                  <c:v>7.6369999999999996</c:v>
                </c:pt>
                <c:pt idx="2382">
                  <c:v>7.633</c:v>
                </c:pt>
                <c:pt idx="2383">
                  <c:v>7.6289999999999996</c:v>
                </c:pt>
                <c:pt idx="2384">
                  <c:v>7.625</c:v>
                </c:pt>
                <c:pt idx="2385">
                  <c:v>7.6210000000000004</c:v>
                </c:pt>
                <c:pt idx="2386">
                  <c:v>7.617</c:v>
                </c:pt>
                <c:pt idx="2387">
                  <c:v>7.6130000000000004</c:v>
                </c:pt>
                <c:pt idx="2388">
                  <c:v>7.61</c:v>
                </c:pt>
                <c:pt idx="2389">
                  <c:v>7.6070000000000002</c:v>
                </c:pt>
                <c:pt idx="2390">
                  <c:v>7.6040000000000001</c:v>
                </c:pt>
                <c:pt idx="2391">
                  <c:v>7.601</c:v>
                </c:pt>
                <c:pt idx="2392">
                  <c:v>7.5979999999999999</c:v>
                </c:pt>
                <c:pt idx="2393">
                  <c:v>7.5949999999999998</c:v>
                </c:pt>
                <c:pt idx="2394">
                  <c:v>7.593</c:v>
                </c:pt>
                <c:pt idx="2395">
                  <c:v>7.5910000000000002</c:v>
                </c:pt>
                <c:pt idx="2396">
                  <c:v>7.5880000000000001</c:v>
                </c:pt>
                <c:pt idx="2397">
                  <c:v>7.5860000000000003</c:v>
                </c:pt>
                <c:pt idx="2398">
                  <c:v>7.5830000000000002</c:v>
                </c:pt>
                <c:pt idx="2399">
                  <c:v>7.5810000000000004</c:v>
                </c:pt>
                <c:pt idx="2400">
                  <c:v>7.5789999999999997</c:v>
                </c:pt>
                <c:pt idx="2401">
                  <c:v>7.577</c:v>
                </c:pt>
                <c:pt idx="2402">
                  <c:v>7.5750000000000002</c:v>
                </c:pt>
                <c:pt idx="2403">
                  <c:v>7.5730000000000004</c:v>
                </c:pt>
                <c:pt idx="2404">
                  <c:v>7.5720000000000001</c:v>
                </c:pt>
                <c:pt idx="2405">
                  <c:v>7.57</c:v>
                </c:pt>
                <c:pt idx="2406">
                  <c:v>7.569</c:v>
                </c:pt>
                <c:pt idx="2407">
                  <c:v>7.5670000000000002</c:v>
                </c:pt>
                <c:pt idx="2408">
                  <c:v>7.5659999999999998</c:v>
                </c:pt>
                <c:pt idx="2409">
                  <c:v>7.5640000000000001</c:v>
                </c:pt>
                <c:pt idx="2410">
                  <c:v>7.5620000000000003</c:v>
                </c:pt>
                <c:pt idx="2411">
                  <c:v>7.5609999999999999</c:v>
                </c:pt>
                <c:pt idx="2412">
                  <c:v>7.5590000000000002</c:v>
                </c:pt>
                <c:pt idx="2413">
                  <c:v>7.5579999999999998</c:v>
                </c:pt>
                <c:pt idx="2414">
                  <c:v>7.5570000000000004</c:v>
                </c:pt>
                <c:pt idx="2415">
                  <c:v>7.5549999999999997</c:v>
                </c:pt>
                <c:pt idx="2416">
                  <c:v>7.5529999999999999</c:v>
                </c:pt>
                <c:pt idx="2417">
                  <c:v>7.5519999999999996</c:v>
                </c:pt>
                <c:pt idx="2418">
                  <c:v>7.55</c:v>
                </c:pt>
                <c:pt idx="2419">
                  <c:v>7.5490000000000004</c:v>
                </c:pt>
                <c:pt idx="2420">
                  <c:v>7.548</c:v>
                </c:pt>
                <c:pt idx="2421">
                  <c:v>7.5469999999999997</c:v>
                </c:pt>
                <c:pt idx="2422">
                  <c:v>7.5460000000000003</c:v>
                </c:pt>
                <c:pt idx="2423">
                  <c:v>7.5449999999999999</c:v>
                </c:pt>
                <c:pt idx="2424">
                  <c:v>7.5430000000000001</c:v>
                </c:pt>
                <c:pt idx="2425">
                  <c:v>7.5419999999999998</c:v>
                </c:pt>
                <c:pt idx="2426">
                  <c:v>7.5410000000000004</c:v>
                </c:pt>
                <c:pt idx="2427">
                  <c:v>7.54</c:v>
                </c:pt>
                <c:pt idx="2428">
                  <c:v>7.5389999999999997</c:v>
                </c:pt>
                <c:pt idx="2429">
                  <c:v>7.5369999999999999</c:v>
                </c:pt>
                <c:pt idx="2430">
                  <c:v>7.5359999999999996</c:v>
                </c:pt>
                <c:pt idx="2431">
                  <c:v>7.5350000000000001</c:v>
                </c:pt>
                <c:pt idx="2432">
                  <c:v>7.5339999999999998</c:v>
                </c:pt>
                <c:pt idx="2433">
                  <c:v>7.5330000000000004</c:v>
                </c:pt>
                <c:pt idx="2434">
                  <c:v>7.532</c:v>
                </c:pt>
                <c:pt idx="2435">
                  <c:v>7.532</c:v>
                </c:pt>
                <c:pt idx="2436">
                  <c:v>7.5309999999999997</c:v>
                </c:pt>
                <c:pt idx="2437">
                  <c:v>7.53</c:v>
                </c:pt>
                <c:pt idx="2438">
                  <c:v>7.53</c:v>
                </c:pt>
                <c:pt idx="2439">
                  <c:v>7.5289999999999999</c:v>
                </c:pt>
                <c:pt idx="2440">
                  <c:v>7.5289999999999999</c:v>
                </c:pt>
                <c:pt idx="2441">
                  <c:v>7.5279999999999996</c:v>
                </c:pt>
                <c:pt idx="2442">
                  <c:v>7.5270000000000001</c:v>
                </c:pt>
                <c:pt idx="2443">
                  <c:v>7.5270000000000001</c:v>
                </c:pt>
                <c:pt idx="2444">
                  <c:v>7.5259999999999998</c:v>
                </c:pt>
                <c:pt idx="2445">
                  <c:v>7.5250000000000004</c:v>
                </c:pt>
                <c:pt idx="2446">
                  <c:v>7.5250000000000004</c:v>
                </c:pt>
                <c:pt idx="2447">
                  <c:v>7.524</c:v>
                </c:pt>
                <c:pt idx="2448">
                  <c:v>7.5229999999999997</c:v>
                </c:pt>
                <c:pt idx="2449">
                  <c:v>7.5229999999999997</c:v>
                </c:pt>
                <c:pt idx="2450">
                  <c:v>7.5220000000000002</c:v>
                </c:pt>
                <c:pt idx="2451">
                  <c:v>7.5220000000000002</c:v>
                </c:pt>
                <c:pt idx="2452">
                  <c:v>7.5209999999999999</c:v>
                </c:pt>
                <c:pt idx="2453">
                  <c:v>7.52</c:v>
                </c:pt>
                <c:pt idx="2454">
                  <c:v>7.5190000000000001</c:v>
                </c:pt>
                <c:pt idx="2455">
                  <c:v>7.5179999999999998</c:v>
                </c:pt>
                <c:pt idx="2456">
                  <c:v>7.5170000000000003</c:v>
                </c:pt>
                <c:pt idx="2457">
                  <c:v>7.516</c:v>
                </c:pt>
                <c:pt idx="2458">
                  <c:v>7.516</c:v>
                </c:pt>
                <c:pt idx="2459">
                  <c:v>7.516</c:v>
                </c:pt>
                <c:pt idx="2460">
                  <c:v>7.5149999999999997</c:v>
                </c:pt>
                <c:pt idx="2461">
                  <c:v>7.5149999999999997</c:v>
                </c:pt>
                <c:pt idx="2462">
                  <c:v>7.5149999999999997</c:v>
                </c:pt>
                <c:pt idx="2463">
                  <c:v>7.5140000000000002</c:v>
                </c:pt>
                <c:pt idx="2464">
                  <c:v>7.5140000000000002</c:v>
                </c:pt>
                <c:pt idx="2465">
                  <c:v>7.5129999999999999</c:v>
                </c:pt>
                <c:pt idx="2466">
                  <c:v>7.5129999999999999</c:v>
                </c:pt>
                <c:pt idx="2467">
                  <c:v>7.5129999999999999</c:v>
                </c:pt>
                <c:pt idx="2468">
                  <c:v>7.5129999999999999</c:v>
                </c:pt>
                <c:pt idx="2469">
                  <c:v>7.5129999999999999</c:v>
                </c:pt>
                <c:pt idx="2470">
                  <c:v>7.5129999999999999</c:v>
                </c:pt>
                <c:pt idx="2471">
                  <c:v>7.5119999999999996</c:v>
                </c:pt>
                <c:pt idx="2472">
                  <c:v>7.5119999999999996</c:v>
                </c:pt>
                <c:pt idx="2473">
                  <c:v>7.5119999999999996</c:v>
                </c:pt>
                <c:pt idx="2474">
                  <c:v>7.5110000000000001</c:v>
                </c:pt>
                <c:pt idx="2475">
                  <c:v>7.5110000000000001</c:v>
                </c:pt>
                <c:pt idx="2476">
                  <c:v>7.5110000000000001</c:v>
                </c:pt>
                <c:pt idx="2477">
                  <c:v>7.5110000000000001</c:v>
                </c:pt>
                <c:pt idx="2478">
                  <c:v>7.5110000000000001</c:v>
                </c:pt>
                <c:pt idx="2479">
                  <c:v>7.51</c:v>
                </c:pt>
                <c:pt idx="2480">
                  <c:v>7.51</c:v>
                </c:pt>
                <c:pt idx="2481">
                  <c:v>7.5090000000000003</c:v>
                </c:pt>
                <c:pt idx="2482">
                  <c:v>7.5090000000000003</c:v>
                </c:pt>
                <c:pt idx="2483">
                  <c:v>7.5090000000000003</c:v>
                </c:pt>
                <c:pt idx="2484">
                  <c:v>7.5090000000000003</c:v>
                </c:pt>
                <c:pt idx="2485">
                  <c:v>7.508</c:v>
                </c:pt>
                <c:pt idx="2486">
                  <c:v>7.508</c:v>
                </c:pt>
                <c:pt idx="2487">
                  <c:v>7.508</c:v>
                </c:pt>
                <c:pt idx="2488">
                  <c:v>7.508</c:v>
                </c:pt>
                <c:pt idx="2489">
                  <c:v>7.508</c:v>
                </c:pt>
                <c:pt idx="2490">
                  <c:v>7.508</c:v>
                </c:pt>
                <c:pt idx="2491">
                  <c:v>7.5069999999999997</c:v>
                </c:pt>
                <c:pt idx="2492">
                  <c:v>7.5069999999999997</c:v>
                </c:pt>
                <c:pt idx="2493">
                  <c:v>7.5069999999999997</c:v>
                </c:pt>
                <c:pt idx="2494">
                  <c:v>7.5069999999999997</c:v>
                </c:pt>
                <c:pt idx="2495">
                  <c:v>7.508</c:v>
                </c:pt>
                <c:pt idx="2496">
                  <c:v>7.508</c:v>
                </c:pt>
                <c:pt idx="2497">
                  <c:v>7.508</c:v>
                </c:pt>
                <c:pt idx="2498">
                  <c:v>7.508</c:v>
                </c:pt>
                <c:pt idx="2499">
                  <c:v>7.508</c:v>
                </c:pt>
                <c:pt idx="2500">
                  <c:v>7.5069999999999997</c:v>
                </c:pt>
                <c:pt idx="2501">
                  <c:v>7.5060000000000002</c:v>
                </c:pt>
                <c:pt idx="2502">
                  <c:v>7.5049999999999999</c:v>
                </c:pt>
                <c:pt idx="2503">
                  <c:v>7.5039999999999996</c:v>
                </c:pt>
                <c:pt idx="2504">
                  <c:v>7.5030000000000001</c:v>
                </c:pt>
                <c:pt idx="2505">
                  <c:v>7.5019999999999998</c:v>
                </c:pt>
                <c:pt idx="2506">
                  <c:v>7.5019999999999998</c:v>
                </c:pt>
                <c:pt idx="2507">
                  <c:v>7.5010000000000003</c:v>
                </c:pt>
                <c:pt idx="2508">
                  <c:v>7.5</c:v>
                </c:pt>
              </c:numCache>
            </c:numRef>
          </c:xVal>
          <c:yVal>
            <c:numRef>
              <c:f>'1 mA (2)'!$L$2:$L$2510</c:f>
              <c:numCache>
                <c:formatCode>0.00E+00</c:formatCode>
                <c:ptCount val="2509"/>
                <c:pt idx="0">
                  <c:v>3.8902000000000001E-5</c:v>
                </c:pt>
                <c:pt idx="1">
                  <c:v>3.8065000000000002E-5</c:v>
                </c:pt>
                <c:pt idx="2">
                  <c:v>3.8300999999999998E-5</c:v>
                </c:pt>
                <c:pt idx="3">
                  <c:v>3.8257999999999999E-5</c:v>
                </c:pt>
                <c:pt idx="4">
                  <c:v>3.8473000000000002E-5</c:v>
                </c:pt>
                <c:pt idx="5">
                  <c:v>1.3210999999999999E-5</c:v>
                </c:pt>
                <c:pt idx="6">
                  <c:v>1.3071000000000001E-5</c:v>
                </c:pt>
                <c:pt idx="7">
                  <c:v>1.3157E-5</c:v>
                </c:pt>
                <c:pt idx="8">
                  <c:v>1.3103E-5</c:v>
                </c:pt>
                <c:pt idx="9">
                  <c:v>1.305E-5</c:v>
                </c:pt>
                <c:pt idx="10">
                  <c:v>1.2931999999999999E-5</c:v>
                </c:pt>
                <c:pt idx="11">
                  <c:v>1.3168E-5</c:v>
                </c:pt>
                <c:pt idx="12">
                  <c:v>1.3125000000000001E-5</c:v>
                </c:pt>
                <c:pt idx="13">
                  <c:v>1.2931999999999999E-5</c:v>
                </c:pt>
                <c:pt idx="14">
                  <c:v>1.3103E-5</c:v>
                </c:pt>
                <c:pt idx="15">
                  <c:v>1.3135999999999999E-5</c:v>
                </c:pt>
                <c:pt idx="16">
                  <c:v>1.2975E-5</c:v>
                </c:pt>
                <c:pt idx="17">
                  <c:v>3.8418999999999999E-5</c:v>
                </c:pt>
                <c:pt idx="18">
                  <c:v>3.8214999999999999E-5</c:v>
                </c:pt>
                <c:pt idx="19">
                  <c:v>3.8151000000000001E-5</c:v>
                </c:pt>
                <c:pt idx="20">
                  <c:v>3.8000999999999998E-5</c:v>
                </c:pt>
                <c:pt idx="21">
                  <c:v>3.7871999999999999E-5</c:v>
                </c:pt>
                <c:pt idx="22">
                  <c:v>3.8087000000000003E-5</c:v>
                </c:pt>
                <c:pt idx="23">
                  <c:v>3.8237E-5</c:v>
                </c:pt>
                <c:pt idx="24">
                  <c:v>3.7957999999999998E-5</c:v>
                </c:pt>
                <c:pt idx="25">
                  <c:v>3.8108000000000002E-5</c:v>
                </c:pt>
                <c:pt idx="26">
                  <c:v>3.8194000000000001E-5</c:v>
                </c:pt>
                <c:pt idx="27">
                  <c:v>3.7892999999999998E-5</c:v>
                </c:pt>
                <c:pt idx="28">
                  <c:v>3.8151000000000001E-5</c:v>
                </c:pt>
                <c:pt idx="29">
                  <c:v>3.8151000000000001E-5</c:v>
                </c:pt>
                <c:pt idx="30">
                  <c:v>3.8257999999999999E-5</c:v>
                </c:pt>
                <c:pt idx="31">
                  <c:v>3.8065000000000002E-5</c:v>
                </c:pt>
                <c:pt idx="32">
                  <c:v>3.7969000000000002E-5</c:v>
                </c:pt>
                <c:pt idx="33">
                  <c:v>3.8473000000000002E-5</c:v>
                </c:pt>
                <c:pt idx="34">
                  <c:v>3.7947000000000001E-5</c:v>
                </c:pt>
                <c:pt idx="35">
                  <c:v>3.8087000000000003E-5</c:v>
                </c:pt>
                <c:pt idx="36">
                  <c:v>3.8204999999999998E-5</c:v>
                </c:pt>
                <c:pt idx="37">
                  <c:v>3.8022000000000003E-5</c:v>
                </c:pt>
                <c:pt idx="38">
                  <c:v>3.7957999999999998E-5</c:v>
                </c:pt>
                <c:pt idx="39">
                  <c:v>3.8087000000000003E-5</c:v>
                </c:pt>
                <c:pt idx="40">
                  <c:v>3.8214999999999999E-5</c:v>
                </c:pt>
                <c:pt idx="41">
                  <c:v>3.8043999999999997E-5</c:v>
                </c:pt>
                <c:pt idx="42">
                  <c:v>3.8172E-5</c:v>
                </c:pt>
                <c:pt idx="43">
                  <c:v>3.7774999999999997E-5</c:v>
                </c:pt>
                <c:pt idx="44">
                  <c:v>3.8130000000000003E-5</c:v>
                </c:pt>
                <c:pt idx="45">
                  <c:v>3.7861000000000002E-5</c:v>
                </c:pt>
                <c:pt idx="46">
                  <c:v>3.8214999999999999E-5</c:v>
                </c:pt>
                <c:pt idx="47">
                  <c:v>3.7892999999999998E-5</c:v>
                </c:pt>
                <c:pt idx="48">
                  <c:v>3.8151000000000001E-5</c:v>
                </c:pt>
                <c:pt idx="49">
                  <c:v>3.8108000000000002E-5</c:v>
                </c:pt>
                <c:pt idx="50">
                  <c:v>3.8269000000000002E-5</c:v>
                </c:pt>
                <c:pt idx="51">
                  <c:v>3.7892999999999998E-5</c:v>
                </c:pt>
                <c:pt idx="52">
                  <c:v>3.8000999999999998E-5</c:v>
                </c:pt>
                <c:pt idx="53">
                  <c:v>3.7957999999999998E-5</c:v>
                </c:pt>
                <c:pt idx="54">
                  <c:v>3.7731999999999997E-5</c:v>
                </c:pt>
                <c:pt idx="55">
                  <c:v>3.7892999999999998E-5</c:v>
                </c:pt>
                <c:pt idx="56">
                  <c:v>3.7851000000000001E-5</c:v>
                </c:pt>
                <c:pt idx="57">
                  <c:v>3.7774999999999997E-5</c:v>
                </c:pt>
                <c:pt idx="58">
                  <c:v>3.7914999999999999E-5</c:v>
                </c:pt>
                <c:pt idx="59">
                  <c:v>3.7839999999999997E-5</c:v>
                </c:pt>
                <c:pt idx="60">
                  <c:v>3.769E-5</c:v>
                </c:pt>
                <c:pt idx="61">
                  <c:v>3.7957999999999998E-5</c:v>
                </c:pt>
                <c:pt idx="62">
                  <c:v>3.7753999999999998E-5</c:v>
                </c:pt>
                <c:pt idx="63">
                  <c:v>3.8022000000000003E-5</c:v>
                </c:pt>
                <c:pt idx="64">
                  <c:v>3.7926000000000002E-5</c:v>
                </c:pt>
                <c:pt idx="65">
                  <c:v>3.8033E-5</c:v>
                </c:pt>
                <c:pt idx="66">
                  <c:v>3.8053999999999999E-5</c:v>
                </c:pt>
                <c:pt idx="67">
                  <c:v>3.8151000000000001E-5</c:v>
                </c:pt>
                <c:pt idx="68">
                  <c:v>3.7818000000000003E-5</c:v>
                </c:pt>
                <c:pt idx="69">
                  <c:v>3.7883000000000003E-5</c:v>
                </c:pt>
                <c:pt idx="70">
                  <c:v>3.7871999999999999E-5</c:v>
                </c:pt>
                <c:pt idx="71">
                  <c:v>3.769E-5</c:v>
                </c:pt>
                <c:pt idx="72">
                  <c:v>3.7839999999999997E-5</c:v>
                </c:pt>
                <c:pt idx="73">
                  <c:v>3.7904000000000002E-5</c:v>
                </c:pt>
                <c:pt idx="74">
                  <c:v>3.7614000000000003E-5</c:v>
                </c:pt>
                <c:pt idx="75">
                  <c:v>3.8247999999999997E-5</c:v>
                </c:pt>
                <c:pt idx="76">
                  <c:v>3.7753999999999998E-5</c:v>
                </c:pt>
                <c:pt idx="77">
                  <c:v>3.7978999999999997E-5</c:v>
                </c:pt>
                <c:pt idx="78">
                  <c:v>3.7851000000000001E-5</c:v>
                </c:pt>
                <c:pt idx="79">
                  <c:v>3.7926000000000002E-5</c:v>
                </c:pt>
                <c:pt idx="80">
                  <c:v>3.7808000000000001E-5</c:v>
                </c:pt>
                <c:pt idx="81">
                  <c:v>3.7808000000000001E-5</c:v>
                </c:pt>
                <c:pt idx="82">
                  <c:v>3.7851000000000001E-5</c:v>
                </c:pt>
                <c:pt idx="83">
                  <c:v>3.7743000000000001E-5</c:v>
                </c:pt>
                <c:pt idx="84">
                  <c:v>3.7528999999999999E-5</c:v>
                </c:pt>
                <c:pt idx="85">
                  <c:v>3.7851000000000001E-5</c:v>
                </c:pt>
                <c:pt idx="86">
                  <c:v>3.7774999999999997E-5</c:v>
                </c:pt>
                <c:pt idx="87">
                  <c:v>3.7635999999999997E-5</c:v>
                </c:pt>
                <c:pt idx="88">
                  <c:v>3.7892999999999998E-5</c:v>
                </c:pt>
                <c:pt idx="89">
                  <c:v>3.7496000000000001E-5</c:v>
                </c:pt>
                <c:pt idx="90">
                  <c:v>3.7808000000000001E-5</c:v>
                </c:pt>
                <c:pt idx="91">
                  <c:v>3.7528999999999999E-5</c:v>
                </c:pt>
                <c:pt idx="92">
                  <c:v>3.7786E-5</c:v>
                </c:pt>
                <c:pt idx="93">
                  <c:v>3.7357000000000002E-5</c:v>
                </c:pt>
                <c:pt idx="94">
                  <c:v>3.7528999999999999E-5</c:v>
                </c:pt>
                <c:pt idx="95">
                  <c:v>3.7571000000000003E-5</c:v>
                </c:pt>
                <c:pt idx="96">
                  <c:v>3.7635999999999997E-5</c:v>
                </c:pt>
                <c:pt idx="97">
                  <c:v>3.7410999999999998E-5</c:v>
                </c:pt>
                <c:pt idx="98">
                  <c:v>3.7614000000000003E-5</c:v>
                </c:pt>
                <c:pt idx="99">
                  <c:v>3.7774999999999997E-5</c:v>
                </c:pt>
                <c:pt idx="100">
                  <c:v>3.7421E-5</c:v>
                </c:pt>
                <c:pt idx="101">
                  <c:v>3.7506999999999999E-5</c:v>
                </c:pt>
                <c:pt idx="102">
                  <c:v>3.7528999999999999E-5</c:v>
                </c:pt>
                <c:pt idx="103">
                  <c:v>3.7657000000000002E-5</c:v>
                </c:pt>
                <c:pt idx="104">
                  <c:v>3.7539000000000001E-5</c:v>
                </c:pt>
                <c:pt idx="105">
                  <c:v>3.7710999999999999E-5</c:v>
                </c:pt>
                <c:pt idx="106">
                  <c:v>3.7796999999999997E-5</c:v>
                </c:pt>
                <c:pt idx="107">
                  <c:v>3.7604000000000001E-5</c:v>
                </c:pt>
                <c:pt idx="108">
                  <c:v>3.7786E-5</c:v>
                </c:pt>
                <c:pt idx="109">
                  <c:v>3.7765000000000002E-5</c:v>
                </c:pt>
                <c:pt idx="110">
                  <c:v>3.7528999999999999E-5</c:v>
                </c:pt>
                <c:pt idx="111">
                  <c:v>3.7743000000000001E-5</c:v>
                </c:pt>
                <c:pt idx="112">
                  <c:v>3.7549999999999998E-5</c:v>
                </c:pt>
                <c:pt idx="113">
                  <c:v>3.7463999999999999E-5</c:v>
                </c:pt>
                <c:pt idx="114">
                  <c:v>3.7549999999999998E-5</c:v>
                </c:pt>
                <c:pt idx="115">
                  <c:v>3.7561000000000002E-5</c:v>
                </c:pt>
                <c:pt idx="116">
                  <c:v>3.7518000000000002E-5</c:v>
                </c:pt>
                <c:pt idx="117">
                  <c:v>3.7647000000000001E-5</c:v>
                </c:pt>
                <c:pt idx="118">
                  <c:v>3.7743000000000001E-5</c:v>
                </c:pt>
                <c:pt idx="119">
                  <c:v>3.7475000000000003E-5</c:v>
                </c:pt>
                <c:pt idx="120">
                  <c:v>3.7443E-5</c:v>
                </c:pt>
                <c:pt idx="121">
                  <c:v>3.7743000000000001E-5</c:v>
                </c:pt>
                <c:pt idx="122">
                  <c:v>3.7549999999999998E-5</c:v>
                </c:pt>
                <c:pt idx="123">
                  <c:v>3.7378E-5</c:v>
                </c:pt>
                <c:pt idx="124">
                  <c:v>3.7453000000000002E-5</c:v>
                </c:pt>
                <c:pt idx="125">
                  <c:v>3.7292000000000001E-5</c:v>
                </c:pt>
                <c:pt idx="126">
                  <c:v>3.7539000000000001E-5</c:v>
                </c:pt>
                <c:pt idx="127">
                  <c:v>3.7228000000000003E-5</c:v>
                </c:pt>
                <c:pt idx="128">
                  <c:v>3.7163999999999999E-5</c:v>
                </c:pt>
                <c:pt idx="129">
                  <c:v>3.7098999999999998E-5</c:v>
                </c:pt>
                <c:pt idx="130">
                  <c:v>3.7486E-5</c:v>
                </c:pt>
                <c:pt idx="131">
                  <c:v>3.7443E-5</c:v>
                </c:pt>
                <c:pt idx="132">
                  <c:v>3.7345999999999998E-5</c:v>
                </c:pt>
                <c:pt idx="133">
                  <c:v>3.769E-5</c:v>
                </c:pt>
                <c:pt idx="134">
                  <c:v>3.7367999999999999E-5</c:v>
                </c:pt>
                <c:pt idx="135">
                  <c:v>3.7357000000000002E-5</c:v>
                </c:pt>
                <c:pt idx="136">
                  <c:v>3.7400000000000001E-5</c:v>
                </c:pt>
                <c:pt idx="137">
                  <c:v>3.7506999999999999E-5</c:v>
                </c:pt>
                <c:pt idx="138">
                  <c:v>3.7625E-5</c:v>
                </c:pt>
                <c:pt idx="139">
                  <c:v>3.7765000000000002E-5</c:v>
                </c:pt>
                <c:pt idx="140">
                  <c:v>3.7421E-5</c:v>
                </c:pt>
                <c:pt idx="141">
                  <c:v>3.7486E-5</c:v>
                </c:pt>
                <c:pt idx="142">
                  <c:v>3.7357000000000002E-5</c:v>
                </c:pt>
                <c:pt idx="143">
                  <c:v>3.7228000000000003E-5</c:v>
                </c:pt>
                <c:pt idx="144">
                  <c:v>3.7635999999999997E-5</c:v>
                </c:pt>
                <c:pt idx="145">
                  <c:v>3.7506999999999999E-5</c:v>
                </c:pt>
                <c:pt idx="146">
                  <c:v>3.7239E-5</c:v>
                </c:pt>
                <c:pt idx="147">
                  <c:v>3.7131000000000001E-5</c:v>
                </c:pt>
                <c:pt idx="148">
                  <c:v>3.6949000000000001E-5</c:v>
                </c:pt>
                <c:pt idx="149">
                  <c:v>3.7239E-5</c:v>
                </c:pt>
                <c:pt idx="150">
                  <c:v>3.7506999999999999E-5</c:v>
                </c:pt>
                <c:pt idx="151">
                  <c:v>3.7045999999999997E-5</c:v>
                </c:pt>
                <c:pt idx="152">
                  <c:v>3.7259999999999999E-5</c:v>
                </c:pt>
                <c:pt idx="153">
                  <c:v>3.7282E-5</c:v>
                </c:pt>
                <c:pt idx="154">
                  <c:v>3.7131000000000001E-5</c:v>
                </c:pt>
                <c:pt idx="155">
                  <c:v>3.7067000000000003E-5</c:v>
                </c:pt>
                <c:pt idx="156">
                  <c:v>3.7196000000000001E-5</c:v>
                </c:pt>
                <c:pt idx="157">
                  <c:v>3.7367999999999999E-5</c:v>
                </c:pt>
                <c:pt idx="158">
                  <c:v>3.7045999999999997E-5</c:v>
                </c:pt>
                <c:pt idx="159">
                  <c:v>3.7184999999999997E-5</c:v>
                </c:pt>
                <c:pt idx="160">
                  <c:v>3.7055999999999999E-5</c:v>
                </c:pt>
                <c:pt idx="161">
                  <c:v>3.7141999999999998E-5</c:v>
                </c:pt>
                <c:pt idx="162">
                  <c:v>3.7357000000000002E-5</c:v>
                </c:pt>
                <c:pt idx="163">
                  <c:v>3.7098999999999998E-5</c:v>
                </c:pt>
                <c:pt idx="164">
                  <c:v>3.7206999999999998E-5</c:v>
                </c:pt>
                <c:pt idx="165">
                  <c:v>3.7345999999999998E-5</c:v>
                </c:pt>
                <c:pt idx="166">
                  <c:v>3.7013E-5</c:v>
                </c:pt>
                <c:pt idx="167">
                  <c:v>3.7055999999999999E-5</c:v>
                </c:pt>
                <c:pt idx="168">
                  <c:v>3.7345999999999998E-5</c:v>
                </c:pt>
                <c:pt idx="169">
                  <c:v>3.7561000000000002E-5</c:v>
                </c:pt>
                <c:pt idx="170">
                  <c:v>3.7153000000000002E-5</c:v>
                </c:pt>
                <c:pt idx="171">
                  <c:v>3.7217E-5</c:v>
                </c:pt>
                <c:pt idx="172">
                  <c:v>3.7217E-5</c:v>
                </c:pt>
                <c:pt idx="173">
                  <c:v>3.7206999999999998E-5</c:v>
                </c:pt>
                <c:pt idx="174">
                  <c:v>3.7088999999999997E-5</c:v>
                </c:pt>
                <c:pt idx="175">
                  <c:v>3.7013E-5</c:v>
                </c:pt>
                <c:pt idx="176">
                  <c:v>3.6916999999999999E-5</c:v>
                </c:pt>
                <c:pt idx="177">
                  <c:v>3.7024000000000003E-5</c:v>
                </c:pt>
                <c:pt idx="178">
                  <c:v>3.7184999999999997E-5</c:v>
                </c:pt>
                <c:pt idx="179">
                  <c:v>3.7549999999999998E-5</c:v>
                </c:pt>
                <c:pt idx="180">
                  <c:v>3.6702000000000002E-5</c:v>
                </c:pt>
                <c:pt idx="181">
                  <c:v>3.7259999999999999E-5</c:v>
                </c:pt>
                <c:pt idx="182">
                  <c:v>3.7174E-5</c:v>
                </c:pt>
                <c:pt idx="183">
                  <c:v>3.7239E-5</c:v>
                </c:pt>
                <c:pt idx="184">
                  <c:v>3.7045999999999997E-5</c:v>
                </c:pt>
                <c:pt idx="185">
                  <c:v>3.6851999999999999E-5</c:v>
                </c:pt>
                <c:pt idx="186">
                  <c:v>3.7431999999999997E-5</c:v>
                </c:pt>
                <c:pt idx="187">
                  <c:v>3.6831E-5</c:v>
                </c:pt>
                <c:pt idx="188">
                  <c:v>3.6776999999999997E-5</c:v>
                </c:pt>
                <c:pt idx="189">
                  <c:v>3.7163999999999999E-5</c:v>
                </c:pt>
                <c:pt idx="190">
                  <c:v>3.6971000000000002E-5</c:v>
                </c:pt>
                <c:pt idx="191">
                  <c:v>3.7453000000000002E-5</c:v>
                </c:pt>
                <c:pt idx="192">
                  <c:v>3.7067000000000003E-5</c:v>
                </c:pt>
                <c:pt idx="193">
                  <c:v>3.6959999999999998E-5</c:v>
                </c:pt>
                <c:pt idx="194">
                  <c:v>3.6959999999999998E-5</c:v>
                </c:pt>
                <c:pt idx="195">
                  <c:v>3.6894999999999998E-5</c:v>
                </c:pt>
                <c:pt idx="196">
                  <c:v>3.7217E-5</c:v>
                </c:pt>
                <c:pt idx="197">
                  <c:v>3.6874E-5</c:v>
                </c:pt>
                <c:pt idx="198">
                  <c:v>3.6851999999999999E-5</c:v>
                </c:pt>
                <c:pt idx="199">
                  <c:v>3.6584000000000001E-5</c:v>
                </c:pt>
                <c:pt idx="200">
                  <c:v>3.6937999999999998E-5</c:v>
                </c:pt>
                <c:pt idx="201">
                  <c:v>3.7131000000000001E-5</c:v>
                </c:pt>
                <c:pt idx="202">
                  <c:v>3.7131000000000001E-5</c:v>
                </c:pt>
                <c:pt idx="203">
                  <c:v>3.7539000000000001E-5</c:v>
                </c:pt>
                <c:pt idx="204">
                  <c:v>3.6906000000000002E-5</c:v>
                </c:pt>
                <c:pt idx="205">
                  <c:v>3.6841999999999997E-5</c:v>
                </c:pt>
                <c:pt idx="206">
                  <c:v>3.6724000000000003E-5</c:v>
                </c:pt>
                <c:pt idx="207">
                  <c:v>3.7292000000000001E-5</c:v>
                </c:pt>
                <c:pt idx="208">
                  <c:v>3.7013E-5</c:v>
                </c:pt>
                <c:pt idx="209">
                  <c:v>3.6841999999999997E-5</c:v>
                </c:pt>
                <c:pt idx="210">
                  <c:v>3.6681000000000003E-5</c:v>
                </c:pt>
                <c:pt idx="211">
                  <c:v>3.6776999999999997E-5</c:v>
                </c:pt>
                <c:pt idx="212">
                  <c:v>3.6884999999999997E-5</c:v>
                </c:pt>
                <c:pt idx="213">
                  <c:v>3.7141999999999998E-5</c:v>
                </c:pt>
                <c:pt idx="214">
                  <c:v>3.6959999999999998E-5</c:v>
                </c:pt>
                <c:pt idx="215">
                  <c:v>3.6884999999999997E-5</c:v>
                </c:pt>
                <c:pt idx="216">
                  <c:v>3.6874E-5</c:v>
                </c:pt>
                <c:pt idx="217">
                  <c:v>3.6894999999999998E-5</c:v>
                </c:pt>
                <c:pt idx="218">
                  <c:v>3.7035E-5</c:v>
                </c:pt>
                <c:pt idx="219">
                  <c:v>3.6992000000000001E-5</c:v>
                </c:pt>
                <c:pt idx="220">
                  <c:v>3.6681000000000003E-5</c:v>
                </c:pt>
                <c:pt idx="221">
                  <c:v>3.6702000000000002E-5</c:v>
                </c:pt>
                <c:pt idx="222">
                  <c:v>3.7486E-5</c:v>
                </c:pt>
                <c:pt idx="223">
                  <c:v>3.6928000000000003E-5</c:v>
                </c:pt>
                <c:pt idx="224">
                  <c:v>3.7078E-5</c:v>
                </c:pt>
                <c:pt idx="225">
                  <c:v>3.6916999999999999E-5</c:v>
                </c:pt>
                <c:pt idx="226">
                  <c:v>3.6627E-5</c:v>
                </c:pt>
                <c:pt idx="227">
                  <c:v>3.6508999999999999E-5</c:v>
                </c:pt>
                <c:pt idx="228">
                  <c:v>3.6810000000000002E-5</c:v>
                </c:pt>
                <c:pt idx="229">
                  <c:v>3.6776999999999997E-5</c:v>
                </c:pt>
                <c:pt idx="230">
                  <c:v>3.6980999999999997E-5</c:v>
                </c:pt>
                <c:pt idx="231">
                  <c:v>3.6724000000000003E-5</c:v>
                </c:pt>
                <c:pt idx="232">
                  <c:v>3.6584000000000001E-5</c:v>
                </c:pt>
                <c:pt idx="233">
                  <c:v>3.6810000000000002E-5</c:v>
                </c:pt>
                <c:pt idx="234">
                  <c:v>3.5843999999999998E-5</c:v>
                </c:pt>
                <c:pt idx="235">
                  <c:v>3.7088999999999997E-5</c:v>
                </c:pt>
                <c:pt idx="236">
                  <c:v>3.6637999999999997E-5</c:v>
                </c:pt>
                <c:pt idx="237">
                  <c:v>3.6423E-5</c:v>
                </c:pt>
                <c:pt idx="238">
                  <c:v>3.6724000000000003E-5</c:v>
                </c:pt>
                <c:pt idx="239">
                  <c:v>3.6874E-5</c:v>
                </c:pt>
                <c:pt idx="240">
                  <c:v>3.6176000000000001E-5</c:v>
                </c:pt>
                <c:pt idx="241">
                  <c:v>3.7067000000000003E-5</c:v>
                </c:pt>
                <c:pt idx="242">
                  <c:v>3.6851999999999999E-5</c:v>
                </c:pt>
                <c:pt idx="243">
                  <c:v>3.7035E-5</c:v>
                </c:pt>
                <c:pt idx="244">
                  <c:v>3.6788000000000001E-5</c:v>
                </c:pt>
                <c:pt idx="245">
                  <c:v>3.7055999999999999E-5</c:v>
                </c:pt>
                <c:pt idx="246">
                  <c:v>3.6820000000000003E-5</c:v>
                </c:pt>
                <c:pt idx="247">
                  <c:v>3.6884999999999997E-5</c:v>
                </c:pt>
                <c:pt idx="248">
                  <c:v>3.6659000000000003E-5</c:v>
                </c:pt>
                <c:pt idx="249">
                  <c:v>3.6733999999999998E-5</c:v>
                </c:pt>
                <c:pt idx="250">
                  <c:v>3.6810000000000002E-5</c:v>
                </c:pt>
                <c:pt idx="251">
                  <c:v>3.6541000000000001E-5</c:v>
                </c:pt>
                <c:pt idx="252">
                  <c:v>3.6294000000000002E-5</c:v>
                </c:pt>
                <c:pt idx="253">
                  <c:v>3.6531E-5</c:v>
                </c:pt>
                <c:pt idx="254">
                  <c:v>3.6380000000000001E-5</c:v>
                </c:pt>
                <c:pt idx="255">
                  <c:v>3.6810000000000002E-5</c:v>
                </c:pt>
                <c:pt idx="256">
                  <c:v>3.7141999999999998E-5</c:v>
                </c:pt>
                <c:pt idx="257">
                  <c:v>3.6863000000000003E-5</c:v>
                </c:pt>
                <c:pt idx="258">
                  <c:v>3.6606000000000002E-5</c:v>
                </c:pt>
                <c:pt idx="259">
                  <c:v>3.6776999999999997E-5</c:v>
                </c:pt>
                <c:pt idx="260">
                  <c:v>3.6572999999999997E-5</c:v>
                </c:pt>
                <c:pt idx="261">
                  <c:v>3.6681000000000003E-5</c:v>
                </c:pt>
                <c:pt idx="262">
                  <c:v>3.6712999999999999E-5</c:v>
                </c:pt>
                <c:pt idx="263">
                  <c:v>3.6916999999999999E-5</c:v>
                </c:pt>
                <c:pt idx="264">
                  <c:v>3.6606000000000002E-5</c:v>
                </c:pt>
                <c:pt idx="265">
                  <c:v>3.6637999999999997E-5</c:v>
                </c:pt>
                <c:pt idx="266">
                  <c:v>3.6959999999999998E-5</c:v>
                </c:pt>
                <c:pt idx="267">
                  <c:v>3.6637999999999997E-5</c:v>
                </c:pt>
                <c:pt idx="268">
                  <c:v>3.6755999999999998E-5</c:v>
                </c:pt>
                <c:pt idx="269">
                  <c:v>3.6755999999999998E-5</c:v>
                </c:pt>
                <c:pt idx="270">
                  <c:v>3.6724000000000003E-5</c:v>
                </c:pt>
                <c:pt idx="271">
                  <c:v>3.6712999999999999E-5</c:v>
                </c:pt>
                <c:pt idx="272">
                  <c:v>3.6606000000000002E-5</c:v>
                </c:pt>
                <c:pt idx="273">
                  <c:v>3.6863000000000003E-5</c:v>
                </c:pt>
                <c:pt idx="274">
                  <c:v>3.6788000000000001E-5</c:v>
                </c:pt>
                <c:pt idx="275">
                  <c:v>3.6541000000000001E-5</c:v>
                </c:pt>
                <c:pt idx="276">
                  <c:v>3.7120999999999999E-5</c:v>
                </c:pt>
                <c:pt idx="277">
                  <c:v>3.6563000000000002E-5</c:v>
                </c:pt>
                <c:pt idx="278">
                  <c:v>3.6841999999999997E-5</c:v>
                </c:pt>
                <c:pt idx="279">
                  <c:v>3.6627E-5</c:v>
                </c:pt>
                <c:pt idx="280">
                  <c:v>3.6594999999999998E-5</c:v>
                </c:pt>
                <c:pt idx="281">
                  <c:v>3.6733999999999998E-5</c:v>
                </c:pt>
                <c:pt idx="282">
                  <c:v>3.6724000000000003E-5</c:v>
                </c:pt>
                <c:pt idx="283">
                  <c:v>3.6894999999999998E-5</c:v>
                </c:pt>
                <c:pt idx="284">
                  <c:v>3.6851999999999999E-5</c:v>
                </c:pt>
                <c:pt idx="285">
                  <c:v>3.6563000000000002E-5</c:v>
                </c:pt>
                <c:pt idx="286">
                  <c:v>3.6637999999999997E-5</c:v>
                </c:pt>
                <c:pt idx="287">
                  <c:v>3.6851999999999999E-5</c:v>
                </c:pt>
                <c:pt idx="288">
                  <c:v>3.6531E-5</c:v>
                </c:pt>
                <c:pt idx="289">
                  <c:v>3.6327E-5</c:v>
                </c:pt>
                <c:pt idx="290">
                  <c:v>3.6788000000000001E-5</c:v>
                </c:pt>
                <c:pt idx="291">
                  <c:v>3.7013E-5</c:v>
                </c:pt>
                <c:pt idx="292">
                  <c:v>3.667E-5</c:v>
                </c:pt>
                <c:pt idx="293">
                  <c:v>3.6423E-5</c:v>
                </c:pt>
                <c:pt idx="294">
                  <c:v>3.6992000000000001E-5</c:v>
                </c:pt>
                <c:pt idx="295">
                  <c:v>3.7110000000000002E-5</c:v>
                </c:pt>
                <c:pt idx="296">
                  <c:v>3.6681000000000003E-5</c:v>
                </c:pt>
                <c:pt idx="297">
                  <c:v>3.6488E-5</c:v>
                </c:pt>
                <c:pt idx="298">
                  <c:v>3.6649000000000001E-5</c:v>
                </c:pt>
                <c:pt idx="299">
                  <c:v>3.6916999999999999E-5</c:v>
                </c:pt>
                <c:pt idx="300">
                  <c:v>3.6959999999999998E-5</c:v>
                </c:pt>
                <c:pt idx="301">
                  <c:v>3.6906000000000002E-5</c:v>
                </c:pt>
                <c:pt idx="302">
                  <c:v>3.7131000000000001E-5</c:v>
                </c:pt>
                <c:pt idx="303">
                  <c:v>3.6488E-5</c:v>
                </c:pt>
                <c:pt idx="304">
                  <c:v>3.6724000000000003E-5</c:v>
                </c:pt>
                <c:pt idx="305">
                  <c:v>3.6831E-5</c:v>
                </c:pt>
                <c:pt idx="306">
                  <c:v>3.6681000000000003E-5</c:v>
                </c:pt>
                <c:pt idx="307">
                  <c:v>3.6702000000000002E-5</c:v>
                </c:pt>
                <c:pt idx="308">
                  <c:v>3.6508999999999999E-5</c:v>
                </c:pt>
                <c:pt idx="309">
                  <c:v>3.6776999999999997E-5</c:v>
                </c:pt>
                <c:pt idx="310">
                  <c:v>3.6606000000000002E-5</c:v>
                </c:pt>
                <c:pt idx="311">
                  <c:v>3.6572999999999997E-5</c:v>
                </c:pt>
                <c:pt idx="312">
                  <c:v>3.6745000000000001E-5</c:v>
                </c:pt>
                <c:pt idx="313">
                  <c:v>3.6755999999999998E-5</c:v>
                </c:pt>
                <c:pt idx="314">
                  <c:v>3.6916999999999999E-5</c:v>
                </c:pt>
                <c:pt idx="315">
                  <c:v>3.6627E-5</c:v>
                </c:pt>
                <c:pt idx="316">
                  <c:v>3.6928000000000003E-5</c:v>
                </c:pt>
                <c:pt idx="317">
                  <c:v>3.6541000000000001E-5</c:v>
                </c:pt>
                <c:pt idx="318">
                  <c:v>3.6841999999999997E-5</c:v>
                </c:pt>
                <c:pt idx="319">
                  <c:v>3.6455000000000002E-5</c:v>
                </c:pt>
                <c:pt idx="320">
                  <c:v>3.6831E-5</c:v>
                </c:pt>
                <c:pt idx="321">
                  <c:v>3.6563000000000002E-5</c:v>
                </c:pt>
                <c:pt idx="322">
                  <c:v>3.667E-5</c:v>
                </c:pt>
                <c:pt idx="323">
                  <c:v>3.6928000000000003E-5</c:v>
                </c:pt>
                <c:pt idx="324">
                  <c:v>3.6594999999999998E-5</c:v>
                </c:pt>
                <c:pt idx="325">
                  <c:v>3.6649000000000001E-5</c:v>
                </c:pt>
                <c:pt idx="326">
                  <c:v>3.6520000000000003E-5</c:v>
                </c:pt>
                <c:pt idx="327">
                  <c:v>3.6906000000000002E-5</c:v>
                </c:pt>
                <c:pt idx="328">
                  <c:v>3.6572999999999997E-5</c:v>
                </c:pt>
                <c:pt idx="329">
                  <c:v>3.6874E-5</c:v>
                </c:pt>
                <c:pt idx="330">
                  <c:v>3.6733999999999998E-5</c:v>
                </c:pt>
                <c:pt idx="331">
                  <c:v>3.6498000000000002E-5</c:v>
                </c:pt>
                <c:pt idx="332">
                  <c:v>3.7271000000000003E-5</c:v>
                </c:pt>
                <c:pt idx="333">
                  <c:v>3.6649000000000001E-5</c:v>
                </c:pt>
                <c:pt idx="334">
                  <c:v>3.6488E-5</c:v>
                </c:pt>
                <c:pt idx="335">
                  <c:v>3.6616000000000003E-5</c:v>
                </c:pt>
                <c:pt idx="336">
                  <c:v>3.6498000000000002E-5</c:v>
                </c:pt>
                <c:pt idx="337">
                  <c:v>3.667E-5</c:v>
                </c:pt>
                <c:pt idx="338">
                  <c:v>3.6659000000000003E-5</c:v>
                </c:pt>
                <c:pt idx="339">
                  <c:v>3.6241000000000001E-5</c:v>
                </c:pt>
                <c:pt idx="340">
                  <c:v>3.6712999999999999E-5</c:v>
                </c:pt>
                <c:pt idx="341">
                  <c:v>3.6455000000000002E-5</c:v>
                </c:pt>
                <c:pt idx="342">
                  <c:v>3.6767000000000002E-5</c:v>
                </c:pt>
                <c:pt idx="343">
                  <c:v>3.6541000000000001E-5</c:v>
                </c:pt>
                <c:pt idx="344">
                  <c:v>3.6273000000000003E-5</c:v>
                </c:pt>
                <c:pt idx="345">
                  <c:v>3.6733999999999998E-5</c:v>
                </c:pt>
                <c:pt idx="346">
                  <c:v>3.6959999999999998E-5</c:v>
                </c:pt>
                <c:pt idx="347">
                  <c:v>3.6327E-5</c:v>
                </c:pt>
                <c:pt idx="348">
                  <c:v>3.6520000000000003E-5</c:v>
                </c:pt>
                <c:pt idx="349">
                  <c:v>3.6959999999999998E-5</c:v>
                </c:pt>
                <c:pt idx="350">
                  <c:v>3.6776999999999997E-5</c:v>
                </c:pt>
                <c:pt idx="351">
                  <c:v>3.6702000000000002E-5</c:v>
                </c:pt>
                <c:pt idx="352">
                  <c:v>3.6455000000000002E-5</c:v>
                </c:pt>
                <c:pt idx="353">
                  <c:v>3.6337000000000001E-5</c:v>
                </c:pt>
                <c:pt idx="354">
                  <c:v>3.6767000000000002E-5</c:v>
                </c:pt>
                <c:pt idx="355">
                  <c:v>3.6594999999999998E-5</c:v>
                </c:pt>
                <c:pt idx="356">
                  <c:v>3.6508999999999999E-5</c:v>
                </c:pt>
                <c:pt idx="357">
                  <c:v>3.6649000000000001E-5</c:v>
                </c:pt>
                <c:pt idx="358">
                  <c:v>3.6433999999999997E-5</c:v>
                </c:pt>
                <c:pt idx="359">
                  <c:v>3.6616000000000003E-5</c:v>
                </c:pt>
                <c:pt idx="360">
                  <c:v>3.6594999999999998E-5</c:v>
                </c:pt>
                <c:pt idx="361">
                  <c:v>3.6423E-5</c:v>
                </c:pt>
                <c:pt idx="362">
                  <c:v>3.6649000000000001E-5</c:v>
                </c:pt>
                <c:pt idx="363">
                  <c:v>3.6347999999999998E-5</c:v>
                </c:pt>
                <c:pt idx="364">
                  <c:v>3.6755999999999998E-5</c:v>
                </c:pt>
                <c:pt idx="365">
                  <c:v>3.667E-5</c:v>
                </c:pt>
                <c:pt idx="366">
                  <c:v>3.6445000000000001E-5</c:v>
                </c:pt>
                <c:pt idx="367">
                  <c:v>3.6465999999999999E-5</c:v>
                </c:pt>
                <c:pt idx="368">
                  <c:v>3.6412000000000003E-5</c:v>
                </c:pt>
                <c:pt idx="369">
                  <c:v>3.7002999999999998E-5</c:v>
                </c:pt>
                <c:pt idx="370">
                  <c:v>3.6541000000000001E-5</c:v>
                </c:pt>
                <c:pt idx="371">
                  <c:v>3.6733999999999998E-5</c:v>
                </c:pt>
                <c:pt idx="372">
                  <c:v>3.6186999999999998E-5</c:v>
                </c:pt>
                <c:pt idx="373">
                  <c:v>3.6229999999999997E-5</c:v>
                </c:pt>
                <c:pt idx="374">
                  <c:v>3.6551999999999998E-5</c:v>
                </c:pt>
                <c:pt idx="375">
                  <c:v>3.6594999999999998E-5</c:v>
                </c:pt>
                <c:pt idx="376">
                  <c:v>3.6627E-5</c:v>
                </c:pt>
                <c:pt idx="377">
                  <c:v>3.7035E-5</c:v>
                </c:pt>
                <c:pt idx="378">
                  <c:v>3.6884999999999997E-5</c:v>
                </c:pt>
                <c:pt idx="379">
                  <c:v>3.6584000000000001E-5</c:v>
                </c:pt>
                <c:pt idx="380">
                  <c:v>3.6273000000000003E-5</c:v>
                </c:pt>
                <c:pt idx="381">
                  <c:v>3.6455000000000002E-5</c:v>
                </c:pt>
                <c:pt idx="382">
                  <c:v>3.6702000000000002E-5</c:v>
                </c:pt>
                <c:pt idx="383">
                  <c:v>3.6133000000000001E-5</c:v>
                </c:pt>
                <c:pt idx="384">
                  <c:v>3.6584000000000001E-5</c:v>
                </c:pt>
                <c:pt idx="385">
                  <c:v>3.6412000000000003E-5</c:v>
                </c:pt>
                <c:pt idx="386">
                  <c:v>3.6508999999999999E-5</c:v>
                </c:pt>
                <c:pt idx="387">
                  <c:v>3.6390999999999998E-5</c:v>
                </c:pt>
                <c:pt idx="388">
                  <c:v>3.6316000000000003E-5</c:v>
                </c:pt>
                <c:pt idx="389">
                  <c:v>3.6261999999999999E-5</c:v>
                </c:pt>
                <c:pt idx="390">
                  <c:v>3.6541000000000001E-5</c:v>
                </c:pt>
                <c:pt idx="391">
                  <c:v>3.6488E-5</c:v>
                </c:pt>
                <c:pt idx="392">
                  <c:v>3.6690999999999998E-5</c:v>
                </c:pt>
                <c:pt idx="393">
                  <c:v>3.6488E-5</c:v>
                </c:pt>
                <c:pt idx="394">
                  <c:v>3.6165999999999999E-5</c:v>
                </c:pt>
                <c:pt idx="395">
                  <c:v>3.6616000000000003E-5</c:v>
                </c:pt>
                <c:pt idx="396">
                  <c:v>3.6551999999999998E-5</c:v>
                </c:pt>
                <c:pt idx="397">
                  <c:v>3.7217E-5</c:v>
                </c:pt>
                <c:pt idx="398">
                  <c:v>3.6037000000000001E-5</c:v>
                </c:pt>
                <c:pt idx="399">
                  <c:v>3.6724000000000003E-5</c:v>
                </c:pt>
                <c:pt idx="400">
                  <c:v>3.6874E-5</c:v>
                </c:pt>
                <c:pt idx="401">
                  <c:v>3.6594999999999998E-5</c:v>
                </c:pt>
                <c:pt idx="402">
                  <c:v>3.6433999999999997E-5</c:v>
                </c:pt>
                <c:pt idx="403">
                  <c:v>3.6681000000000003E-5</c:v>
                </c:pt>
                <c:pt idx="404">
                  <c:v>3.6563000000000002E-5</c:v>
                </c:pt>
                <c:pt idx="405">
                  <c:v>3.6433999999999997E-5</c:v>
                </c:pt>
                <c:pt idx="406">
                  <c:v>3.6531E-5</c:v>
                </c:pt>
                <c:pt idx="407">
                  <c:v>3.6402000000000001E-5</c:v>
                </c:pt>
                <c:pt idx="408">
                  <c:v>3.6637999999999997E-5</c:v>
                </c:pt>
                <c:pt idx="409">
                  <c:v>3.6788000000000001E-5</c:v>
                </c:pt>
                <c:pt idx="410">
                  <c:v>3.6551999999999998E-5</c:v>
                </c:pt>
                <c:pt idx="411">
                  <c:v>3.6337000000000001E-5</c:v>
                </c:pt>
                <c:pt idx="412">
                  <c:v>3.6176000000000001E-5</c:v>
                </c:pt>
                <c:pt idx="413">
                  <c:v>3.6745000000000001E-5</c:v>
                </c:pt>
                <c:pt idx="414">
                  <c:v>3.6702000000000002E-5</c:v>
                </c:pt>
                <c:pt idx="415">
                  <c:v>3.6702000000000002E-5</c:v>
                </c:pt>
                <c:pt idx="416">
                  <c:v>3.6488E-5</c:v>
                </c:pt>
                <c:pt idx="417">
                  <c:v>3.6724000000000003E-5</c:v>
                </c:pt>
                <c:pt idx="418">
                  <c:v>3.6551999999999998E-5</c:v>
                </c:pt>
                <c:pt idx="419">
                  <c:v>3.6937999999999998E-5</c:v>
                </c:pt>
                <c:pt idx="420">
                  <c:v>3.6465999999999999E-5</c:v>
                </c:pt>
                <c:pt idx="421">
                  <c:v>3.6627E-5</c:v>
                </c:pt>
                <c:pt idx="422">
                  <c:v>3.6980999999999997E-5</c:v>
                </c:pt>
                <c:pt idx="423">
                  <c:v>3.6369999999999999E-5</c:v>
                </c:pt>
                <c:pt idx="424">
                  <c:v>3.6649000000000001E-5</c:v>
                </c:pt>
                <c:pt idx="425">
                  <c:v>3.6402000000000001E-5</c:v>
                </c:pt>
                <c:pt idx="426">
                  <c:v>3.6541000000000001E-5</c:v>
                </c:pt>
                <c:pt idx="427">
                  <c:v>3.6327E-5</c:v>
                </c:pt>
                <c:pt idx="428">
                  <c:v>3.667E-5</c:v>
                </c:pt>
                <c:pt idx="429">
                  <c:v>3.6294000000000002E-5</c:v>
                </c:pt>
                <c:pt idx="430">
                  <c:v>3.6584000000000001E-5</c:v>
                </c:pt>
                <c:pt idx="431">
                  <c:v>3.6455000000000002E-5</c:v>
                </c:pt>
                <c:pt idx="432">
                  <c:v>3.608E-5</c:v>
                </c:pt>
                <c:pt idx="433">
                  <c:v>3.6294000000000002E-5</c:v>
                </c:pt>
                <c:pt idx="434">
                  <c:v>3.6767000000000002E-5</c:v>
                </c:pt>
                <c:pt idx="435">
                  <c:v>3.6508999999999999E-5</c:v>
                </c:pt>
                <c:pt idx="436">
                  <c:v>3.6380000000000001E-5</c:v>
                </c:pt>
                <c:pt idx="437">
                  <c:v>3.6508999999999999E-5</c:v>
                </c:pt>
                <c:pt idx="438">
                  <c:v>3.6337000000000001E-5</c:v>
                </c:pt>
                <c:pt idx="439">
                  <c:v>3.6594999999999998E-5</c:v>
                </c:pt>
                <c:pt idx="440">
                  <c:v>3.6894999999999998E-5</c:v>
                </c:pt>
                <c:pt idx="441">
                  <c:v>3.6123E-5</c:v>
                </c:pt>
                <c:pt idx="442">
                  <c:v>3.6755999999999998E-5</c:v>
                </c:pt>
                <c:pt idx="443">
                  <c:v>3.6531E-5</c:v>
                </c:pt>
                <c:pt idx="444">
                  <c:v>3.6690999999999998E-5</c:v>
                </c:pt>
                <c:pt idx="445">
                  <c:v>3.6724000000000003E-5</c:v>
                </c:pt>
                <c:pt idx="446">
                  <c:v>3.6584000000000001E-5</c:v>
                </c:pt>
                <c:pt idx="447">
                  <c:v>3.6531E-5</c:v>
                </c:pt>
                <c:pt idx="448">
                  <c:v>3.6380000000000001E-5</c:v>
                </c:pt>
                <c:pt idx="449">
                  <c:v>3.6359000000000002E-5</c:v>
                </c:pt>
                <c:pt idx="450">
                  <c:v>3.6681000000000003E-5</c:v>
                </c:pt>
                <c:pt idx="451">
                  <c:v>3.6702000000000002E-5</c:v>
                </c:pt>
                <c:pt idx="452">
                  <c:v>3.6369999999999999E-5</c:v>
                </c:pt>
                <c:pt idx="453">
                  <c:v>3.6273000000000003E-5</c:v>
                </c:pt>
                <c:pt idx="454">
                  <c:v>3.6273000000000003E-5</c:v>
                </c:pt>
                <c:pt idx="455">
                  <c:v>3.6294000000000002E-5</c:v>
                </c:pt>
                <c:pt idx="456">
                  <c:v>3.6508999999999999E-5</c:v>
                </c:pt>
                <c:pt idx="457">
                  <c:v>3.6755999999999998E-5</c:v>
                </c:pt>
                <c:pt idx="458">
                  <c:v>3.6047999999999998E-5</c:v>
                </c:pt>
                <c:pt idx="459">
                  <c:v>3.6712999999999999E-5</c:v>
                </c:pt>
                <c:pt idx="460">
                  <c:v>3.6541000000000001E-5</c:v>
                </c:pt>
                <c:pt idx="461">
                  <c:v>3.6874E-5</c:v>
                </c:pt>
                <c:pt idx="462">
                  <c:v>3.6594999999999998E-5</c:v>
                </c:pt>
                <c:pt idx="463">
                  <c:v>3.6637999999999997E-5</c:v>
                </c:pt>
                <c:pt idx="464">
                  <c:v>3.6412000000000003E-5</c:v>
                </c:pt>
                <c:pt idx="465">
                  <c:v>3.6433999999999997E-5</c:v>
                </c:pt>
                <c:pt idx="466">
                  <c:v>3.6681000000000003E-5</c:v>
                </c:pt>
                <c:pt idx="467">
                  <c:v>3.6347999999999998E-5</c:v>
                </c:pt>
                <c:pt idx="468">
                  <c:v>3.6572999999999997E-5</c:v>
                </c:pt>
                <c:pt idx="469">
                  <c:v>3.6551999999999998E-5</c:v>
                </c:pt>
                <c:pt idx="470">
                  <c:v>3.6541000000000001E-5</c:v>
                </c:pt>
                <c:pt idx="471">
                  <c:v>3.6572999999999997E-5</c:v>
                </c:pt>
                <c:pt idx="472">
                  <c:v>3.6520000000000003E-5</c:v>
                </c:pt>
                <c:pt idx="473">
                  <c:v>3.6390999999999998E-5</c:v>
                </c:pt>
                <c:pt idx="474">
                  <c:v>3.6165999999999999E-5</c:v>
                </c:pt>
                <c:pt idx="475">
                  <c:v>3.6477000000000003E-5</c:v>
                </c:pt>
                <c:pt idx="476">
                  <c:v>3.6572999999999997E-5</c:v>
                </c:pt>
                <c:pt idx="477">
                  <c:v>3.6316000000000003E-5</c:v>
                </c:pt>
                <c:pt idx="478">
                  <c:v>3.6488E-5</c:v>
                </c:pt>
                <c:pt idx="479">
                  <c:v>3.6563000000000002E-5</c:v>
                </c:pt>
                <c:pt idx="480">
                  <c:v>3.6649000000000001E-5</c:v>
                </c:pt>
                <c:pt idx="481">
                  <c:v>3.6572999999999997E-5</c:v>
                </c:pt>
                <c:pt idx="482">
                  <c:v>3.6455000000000002E-5</c:v>
                </c:pt>
                <c:pt idx="483">
                  <c:v>3.6627E-5</c:v>
                </c:pt>
                <c:pt idx="484">
                  <c:v>3.6390999999999998E-5</c:v>
                </c:pt>
                <c:pt idx="485">
                  <c:v>3.6541000000000001E-5</c:v>
                </c:pt>
                <c:pt idx="486">
                  <c:v>3.6541000000000001E-5</c:v>
                </c:pt>
                <c:pt idx="487">
                  <c:v>3.6551999999999998E-5</c:v>
                </c:pt>
                <c:pt idx="488">
                  <c:v>3.6433999999999997E-5</c:v>
                </c:pt>
                <c:pt idx="489">
                  <c:v>3.6327E-5</c:v>
                </c:pt>
                <c:pt idx="490">
                  <c:v>3.6627E-5</c:v>
                </c:pt>
                <c:pt idx="491">
                  <c:v>3.6304999999999999E-5</c:v>
                </c:pt>
                <c:pt idx="492">
                  <c:v>3.6455000000000002E-5</c:v>
                </c:pt>
                <c:pt idx="493">
                  <c:v>3.6380000000000001E-5</c:v>
                </c:pt>
                <c:pt idx="494">
                  <c:v>3.6455000000000002E-5</c:v>
                </c:pt>
                <c:pt idx="495">
                  <c:v>3.6465999999999999E-5</c:v>
                </c:pt>
                <c:pt idx="496">
                  <c:v>3.6733999999999998E-5</c:v>
                </c:pt>
                <c:pt idx="497">
                  <c:v>3.6251000000000002E-5</c:v>
                </c:pt>
                <c:pt idx="498">
                  <c:v>3.6572999999999997E-5</c:v>
                </c:pt>
                <c:pt idx="499">
                  <c:v>3.6488E-5</c:v>
                </c:pt>
                <c:pt idx="500">
                  <c:v>3.6347999999999998E-5</c:v>
                </c:pt>
                <c:pt idx="501">
                  <c:v>3.6155000000000002E-5</c:v>
                </c:pt>
                <c:pt idx="502">
                  <c:v>3.6133000000000001E-5</c:v>
                </c:pt>
                <c:pt idx="503">
                  <c:v>3.6563000000000002E-5</c:v>
                </c:pt>
                <c:pt idx="504">
                  <c:v>3.6433999999999997E-5</c:v>
                </c:pt>
                <c:pt idx="505">
                  <c:v>3.6767000000000002E-5</c:v>
                </c:pt>
                <c:pt idx="506">
                  <c:v>3.6488E-5</c:v>
                </c:pt>
                <c:pt idx="507">
                  <c:v>3.6294000000000002E-5</c:v>
                </c:pt>
                <c:pt idx="508">
                  <c:v>3.5951000000000002E-5</c:v>
                </c:pt>
                <c:pt idx="509">
                  <c:v>3.6294000000000002E-5</c:v>
                </c:pt>
                <c:pt idx="510">
                  <c:v>3.6273000000000003E-5</c:v>
                </c:pt>
                <c:pt idx="511">
                  <c:v>3.6402000000000001E-5</c:v>
                </c:pt>
                <c:pt idx="512">
                  <c:v>3.6508999999999999E-5</c:v>
                </c:pt>
                <c:pt idx="513">
                  <c:v>3.6316000000000003E-5</c:v>
                </c:pt>
                <c:pt idx="514">
                  <c:v>3.6712999999999999E-5</c:v>
                </c:pt>
                <c:pt idx="515">
                  <c:v>3.6498000000000002E-5</c:v>
                </c:pt>
                <c:pt idx="516">
                  <c:v>3.6776999999999997E-5</c:v>
                </c:pt>
                <c:pt idx="517">
                  <c:v>3.6659000000000003E-5</c:v>
                </c:pt>
                <c:pt idx="518">
                  <c:v>3.6241000000000001E-5</c:v>
                </c:pt>
                <c:pt idx="519">
                  <c:v>3.6327E-5</c:v>
                </c:pt>
                <c:pt idx="520">
                  <c:v>3.6390999999999998E-5</c:v>
                </c:pt>
                <c:pt idx="521">
                  <c:v>3.6369999999999999E-5</c:v>
                </c:pt>
                <c:pt idx="522">
                  <c:v>3.5951000000000002E-5</c:v>
                </c:pt>
                <c:pt idx="523">
                  <c:v>3.6616000000000003E-5</c:v>
                </c:pt>
                <c:pt idx="524">
                  <c:v>3.6423E-5</c:v>
                </c:pt>
                <c:pt idx="525">
                  <c:v>3.6261999999999999E-5</c:v>
                </c:pt>
                <c:pt idx="526">
                  <c:v>3.6402000000000001E-5</c:v>
                </c:pt>
                <c:pt idx="527">
                  <c:v>3.6445000000000001E-5</c:v>
                </c:pt>
                <c:pt idx="528">
                  <c:v>3.6572999999999997E-5</c:v>
                </c:pt>
                <c:pt idx="529">
                  <c:v>3.6455000000000002E-5</c:v>
                </c:pt>
                <c:pt idx="530">
                  <c:v>3.6606000000000002E-5</c:v>
                </c:pt>
                <c:pt idx="531">
                  <c:v>3.6133000000000001E-5</c:v>
                </c:pt>
                <c:pt idx="532">
                  <c:v>3.6531E-5</c:v>
                </c:pt>
                <c:pt idx="533">
                  <c:v>3.6219E-5</c:v>
                </c:pt>
                <c:pt idx="534">
                  <c:v>3.6606000000000002E-5</c:v>
                </c:pt>
                <c:pt idx="535">
                  <c:v>3.6294000000000002E-5</c:v>
                </c:pt>
                <c:pt idx="536">
                  <c:v>3.6327E-5</c:v>
                </c:pt>
                <c:pt idx="537">
                  <c:v>3.6284E-5</c:v>
                </c:pt>
                <c:pt idx="538">
                  <c:v>3.6455000000000002E-5</c:v>
                </c:pt>
                <c:pt idx="539">
                  <c:v>3.6433999999999997E-5</c:v>
                </c:pt>
                <c:pt idx="540">
                  <c:v>3.6659000000000003E-5</c:v>
                </c:pt>
                <c:pt idx="541">
                  <c:v>3.6100999999999999E-5</c:v>
                </c:pt>
                <c:pt idx="542">
                  <c:v>3.5972000000000001E-5</c:v>
                </c:pt>
                <c:pt idx="543">
                  <c:v>3.6273000000000003E-5</c:v>
                </c:pt>
                <c:pt idx="544">
                  <c:v>3.6251000000000002E-5</c:v>
                </c:pt>
                <c:pt idx="545">
                  <c:v>3.6498000000000002E-5</c:v>
                </c:pt>
                <c:pt idx="546">
                  <c:v>3.6423E-5</c:v>
                </c:pt>
                <c:pt idx="547">
                  <c:v>3.608E-5</c:v>
                </c:pt>
                <c:pt idx="548">
                  <c:v>3.6465999999999999E-5</c:v>
                </c:pt>
                <c:pt idx="549">
                  <c:v>3.6208999999999998E-5</c:v>
                </c:pt>
                <c:pt idx="550">
                  <c:v>3.6359000000000002E-5</c:v>
                </c:pt>
                <c:pt idx="551">
                  <c:v>3.6465999999999999E-5</c:v>
                </c:pt>
                <c:pt idx="552">
                  <c:v>3.6123E-5</c:v>
                </c:pt>
                <c:pt idx="553">
                  <c:v>3.6123E-5</c:v>
                </c:pt>
                <c:pt idx="554">
                  <c:v>3.6186999999999998E-5</c:v>
                </c:pt>
                <c:pt idx="555">
                  <c:v>3.6229999999999997E-5</c:v>
                </c:pt>
                <c:pt idx="556">
                  <c:v>3.6123E-5</c:v>
                </c:pt>
                <c:pt idx="557">
                  <c:v>3.6445000000000001E-5</c:v>
                </c:pt>
                <c:pt idx="558">
                  <c:v>3.6724000000000003E-5</c:v>
                </c:pt>
                <c:pt idx="559">
                  <c:v>3.6380000000000001E-5</c:v>
                </c:pt>
                <c:pt idx="560">
                  <c:v>3.6165999999999999E-5</c:v>
                </c:pt>
                <c:pt idx="561">
                  <c:v>3.6928000000000003E-5</c:v>
                </c:pt>
                <c:pt idx="562">
                  <c:v>3.6433999999999997E-5</c:v>
                </c:pt>
                <c:pt idx="563">
                  <c:v>3.5930000000000003E-5</c:v>
                </c:pt>
                <c:pt idx="564">
                  <c:v>3.667E-5</c:v>
                </c:pt>
                <c:pt idx="565">
                  <c:v>3.6143999999999998E-5</c:v>
                </c:pt>
                <c:pt idx="566">
                  <c:v>3.6541000000000001E-5</c:v>
                </c:pt>
                <c:pt idx="567">
                  <c:v>3.6186999999999998E-5</c:v>
                </c:pt>
                <c:pt idx="568">
                  <c:v>3.6294000000000002E-5</c:v>
                </c:pt>
                <c:pt idx="569">
                  <c:v>3.6112000000000003E-5</c:v>
                </c:pt>
                <c:pt idx="570">
                  <c:v>3.6273000000000003E-5</c:v>
                </c:pt>
                <c:pt idx="571">
                  <c:v>3.6531E-5</c:v>
                </c:pt>
                <c:pt idx="572">
                  <c:v>3.6702000000000002E-5</c:v>
                </c:pt>
                <c:pt idx="573">
                  <c:v>3.6284E-5</c:v>
                </c:pt>
                <c:pt idx="574">
                  <c:v>3.6359000000000002E-5</c:v>
                </c:pt>
                <c:pt idx="575">
                  <c:v>3.6488E-5</c:v>
                </c:pt>
                <c:pt idx="576">
                  <c:v>3.5908000000000002E-5</c:v>
                </c:pt>
                <c:pt idx="577">
                  <c:v>3.6359000000000002E-5</c:v>
                </c:pt>
                <c:pt idx="578">
                  <c:v>3.6316000000000003E-5</c:v>
                </c:pt>
                <c:pt idx="579">
                  <c:v>3.6316000000000003E-5</c:v>
                </c:pt>
                <c:pt idx="580">
                  <c:v>3.5939999999999998E-5</c:v>
                </c:pt>
                <c:pt idx="581">
                  <c:v>3.6327E-5</c:v>
                </c:pt>
                <c:pt idx="582">
                  <c:v>3.6186999999999998E-5</c:v>
                </c:pt>
                <c:pt idx="583">
                  <c:v>3.6390999999999998E-5</c:v>
                </c:pt>
                <c:pt idx="584">
                  <c:v>3.6251000000000002E-5</c:v>
                </c:pt>
                <c:pt idx="585">
                  <c:v>3.6369999999999999E-5</c:v>
                </c:pt>
                <c:pt idx="586">
                  <c:v>3.6423E-5</c:v>
                </c:pt>
                <c:pt idx="587">
                  <c:v>3.6380000000000001E-5</c:v>
                </c:pt>
                <c:pt idx="588">
                  <c:v>3.6155000000000002E-5</c:v>
                </c:pt>
                <c:pt idx="589">
                  <c:v>3.6465999999999999E-5</c:v>
                </c:pt>
                <c:pt idx="590">
                  <c:v>3.6273000000000003E-5</c:v>
                </c:pt>
                <c:pt idx="591">
                  <c:v>3.6347999999999998E-5</c:v>
                </c:pt>
                <c:pt idx="592">
                  <c:v>3.6229999999999997E-5</c:v>
                </c:pt>
                <c:pt idx="593">
                  <c:v>3.6208999999999998E-5</c:v>
                </c:pt>
                <c:pt idx="594">
                  <c:v>3.6337000000000001E-5</c:v>
                </c:pt>
                <c:pt idx="595">
                  <c:v>3.6347999999999998E-5</c:v>
                </c:pt>
                <c:pt idx="596">
                  <c:v>3.6273000000000003E-5</c:v>
                </c:pt>
                <c:pt idx="597">
                  <c:v>3.5961999999999999E-5</c:v>
                </c:pt>
                <c:pt idx="598">
                  <c:v>3.5918999999999999E-5</c:v>
                </c:pt>
                <c:pt idx="599">
                  <c:v>3.6198000000000001E-5</c:v>
                </c:pt>
                <c:pt idx="600">
                  <c:v>3.5757999999999999E-5</c:v>
                </c:pt>
                <c:pt idx="601">
                  <c:v>3.608E-5</c:v>
                </c:pt>
                <c:pt idx="602">
                  <c:v>3.6100999999999999E-5</c:v>
                </c:pt>
                <c:pt idx="603">
                  <c:v>3.5994000000000001E-5</c:v>
                </c:pt>
                <c:pt idx="604">
                  <c:v>3.5951000000000002E-5</c:v>
                </c:pt>
                <c:pt idx="605">
                  <c:v>3.5672E-5</c:v>
                </c:pt>
                <c:pt idx="606">
                  <c:v>3.5596999999999998E-5</c:v>
                </c:pt>
                <c:pt idx="607">
                  <c:v>3.6069000000000003E-5</c:v>
                </c:pt>
                <c:pt idx="608">
                  <c:v>3.5651000000000001E-5</c:v>
                </c:pt>
                <c:pt idx="609">
                  <c:v>3.5522000000000003E-5</c:v>
                </c:pt>
                <c:pt idx="610">
                  <c:v>3.5435999999999998E-5</c:v>
                </c:pt>
                <c:pt idx="611">
                  <c:v>3.5296000000000002E-5</c:v>
                </c:pt>
                <c:pt idx="612">
                  <c:v>3.5027999999999997E-5</c:v>
                </c:pt>
                <c:pt idx="613">
                  <c:v>3.5092000000000002E-5</c:v>
                </c:pt>
                <c:pt idx="614">
                  <c:v>3.4598999999999999E-5</c:v>
                </c:pt>
                <c:pt idx="615">
                  <c:v>3.4394999999999998E-5</c:v>
                </c:pt>
                <c:pt idx="616">
                  <c:v>3.3696999999999999E-5</c:v>
                </c:pt>
                <c:pt idx="617">
                  <c:v>3.3492999999999999E-5</c:v>
                </c:pt>
                <c:pt idx="618">
                  <c:v>3.3204000000000003E-5</c:v>
                </c:pt>
                <c:pt idx="619">
                  <c:v>3.2410000000000003E-5</c:v>
                </c:pt>
                <c:pt idx="620">
                  <c:v>3.1690999999999999E-5</c:v>
                </c:pt>
                <c:pt idx="621">
                  <c:v>3.0725000000000001E-5</c:v>
                </c:pt>
                <c:pt idx="622">
                  <c:v>2.9887999999999999E-5</c:v>
                </c:pt>
                <c:pt idx="623">
                  <c:v>2.8493E-5</c:v>
                </c:pt>
                <c:pt idx="624">
                  <c:v>2.7183E-5</c:v>
                </c:pt>
                <c:pt idx="625">
                  <c:v>2.5905999999999999E-5</c:v>
                </c:pt>
                <c:pt idx="626">
                  <c:v>2.3898999999999999E-5</c:v>
                </c:pt>
                <c:pt idx="627">
                  <c:v>2.2396999999999999E-5</c:v>
                </c:pt>
                <c:pt idx="628">
                  <c:v>1.9789E-5</c:v>
                </c:pt>
                <c:pt idx="629">
                  <c:v>1.8264999999999999E-5</c:v>
                </c:pt>
                <c:pt idx="630">
                  <c:v>1.5325E-5</c:v>
                </c:pt>
                <c:pt idx="631">
                  <c:v>1.2942000000000001E-5</c:v>
                </c:pt>
                <c:pt idx="632">
                  <c:v>1.0796E-5</c:v>
                </c:pt>
                <c:pt idx="633">
                  <c:v>8.3920000000000003E-6</c:v>
                </c:pt>
                <c:pt idx="634">
                  <c:v>6.4500000000000001E-6</c:v>
                </c:pt>
                <c:pt idx="635">
                  <c:v>4.3789999999999999E-6</c:v>
                </c:pt>
                <c:pt idx="636">
                  <c:v>3.252E-6</c:v>
                </c:pt>
                <c:pt idx="637">
                  <c:v>1.9750000000000001E-6</c:v>
                </c:pt>
                <c:pt idx="638">
                  <c:v>1.567E-6</c:v>
                </c:pt>
                <c:pt idx="639">
                  <c:v>4.08E-7</c:v>
                </c:pt>
                <c:pt idx="640">
                  <c:v>-4.3000000000000001E-8</c:v>
                </c:pt>
                <c:pt idx="641">
                  <c:v>4.08E-7</c:v>
                </c:pt>
                <c:pt idx="642">
                  <c:v>3.5400000000000002E-7</c:v>
                </c:pt>
                <c:pt idx="643">
                  <c:v>2.6800000000000002E-7</c:v>
                </c:pt>
                <c:pt idx="644">
                  <c:v>5.1500000000000005E-7</c:v>
                </c:pt>
                <c:pt idx="645">
                  <c:v>2.9999999999999999E-7</c:v>
                </c:pt>
                <c:pt idx="646">
                  <c:v>3.65E-7</c:v>
                </c:pt>
                <c:pt idx="647">
                  <c:v>2.5800000000000001E-7</c:v>
                </c:pt>
                <c:pt idx="648">
                  <c:v>2.04E-7</c:v>
                </c:pt>
                <c:pt idx="649">
                  <c:v>5.0399999999999996E-7</c:v>
                </c:pt>
                <c:pt idx="650">
                  <c:v>3.65E-7</c:v>
                </c:pt>
                <c:pt idx="651">
                  <c:v>2.5800000000000001E-7</c:v>
                </c:pt>
                <c:pt idx="652">
                  <c:v>6.44E-7</c:v>
                </c:pt>
                <c:pt idx="653">
                  <c:v>9.6999999999999995E-8</c:v>
                </c:pt>
                <c:pt idx="654">
                  <c:v>2.36E-7</c:v>
                </c:pt>
                <c:pt idx="655">
                  <c:v>4.7199999999999999E-7</c:v>
                </c:pt>
                <c:pt idx="656">
                  <c:v>4.7199999999999999E-7</c:v>
                </c:pt>
                <c:pt idx="657">
                  <c:v>4.8299999999999997E-7</c:v>
                </c:pt>
                <c:pt idx="658">
                  <c:v>3.3299999999999998E-7</c:v>
                </c:pt>
                <c:pt idx="659">
                  <c:v>5.2600000000000002E-7</c:v>
                </c:pt>
                <c:pt idx="660">
                  <c:v>4.8299999999999997E-7</c:v>
                </c:pt>
                <c:pt idx="661">
                  <c:v>3.3299999999999998E-7</c:v>
                </c:pt>
                <c:pt idx="662">
                  <c:v>4.4000000000000002E-7</c:v>
                </c:pt>
                <c:pt idx="663">
                  <c:v>1.18E-7</c:v>
                </c:pt>
                <c:pt idx="664">
                  <c:v>1.4000000000000001E-7</c:v>
                </c:pt>
                <c:pt idx="665">
                  <c:v>4.8299999999999997E-7</c:v>
                </c:pt>
                <c:pt idx="666">
                  <c:v>2.4699999999999998E-7</c:v>
                </c:pt>
                <c:pt idx="667">
                  <c:v>2.04E-7</c:v>
                </c:pt>
                <c:pt idx="668">
                  <c:v>4.4000000000000002E-7</c:v>
                </c:pt>
                <c:pt idx="669">
                  <c:v>3.5400000000000002E-7</c:v>
                </c:pt>
                <c:pt idx="670">
                  <c:v>3.5400000000000002E-7</c:v>
                </c:pt>
                <c:pt idx="671">
                  <c:v>9.6999999999999995E-8</c:v>
                </c:pt>
                <c:pt idx="672">
                  <c:v>2.8999999999999998E-7</c:v>
                </c:pt>
                <c:pt idx="673">
                  <c:v>5.7999999999999995E-7</c:v>
                </c:pt>
                <c:pt idx="674">
                  <c:v>4.6100000000000001E-7</c:v>
                </c:pt>
                <c:pt idx="675">
                  <c:v>1.61E-7</c:v>
                </c:pt>
                <c:pt idx="676">
                  <c:v>4.4000000000000002E-7</c:v>
                </c:pt>
                <c:pt idx="677">
                  <c:v>6.9800000000000003E-7</c:v>
                </c:pt>
                <c:pt idx="678">
                  <c:v>5.8999999999999996E-7</c:v>
                </c:pt>
                <c:pt idx="679">
                  <c:v>3.3299999999999998E-7</c:v>
                </c:pt>
                <c:pt idx="680">
                  <c:v>1.18E-7</c:v>
                </c:pt>
                <c:pt idx="681">
                  <c:v>1.0700000000000001E-7</c:v>
                </c:pt>
                <c:pt idx="682">
                  <c:v>2.8999999999999998E-7</c:v>
                </c:pt>
                <c:pt idx="683">
                  <c:v>4.4000000000000002E-7</c:v>
                </c:pt>
                <c:pt idx="684">
                  <c:v>6.0100000000000005E-7</c:v>
                </c:pt>
                <c:pt idx="685">
                  <c:v>2.4699999999999998E-7</c:v>
                </c:pt>
                <c:pt idx="686">
                  <c:v>1.9299999999999999E-7</c:v>
                </c:pt>
                <c:pt idx="687">
                  <c:v>9.6999999999999995E-8</c:v>
                </c:pt>
                <c:pt idx="688">
                  <c:v>5.5799999999999999E-7</c:v>
                </c:pt>
                <c:pt idx="689">
                  <c:v>1.18E-7</c:v>
                </c:pt>
                <c:pt idx="690">
                  <c:v>6.4000000000000004E-8</c:v>
                </c:pt>
                <c:pt idx="691">
                  <c:v>3.8599999999999999E-7</c:v>
                </c:pt>
                <c:pt idx="692">
                  <c:v>1.18E-7</c:v>
                </c:pt>
                <c:pt idx="693">
                  <c:v>2.5800000000000001E-7</c:v>
                </c:pt>
                <c:pt idx="694">
                  <c:v>4.08E-7</c:v>
                </c:pt>
                <c:pt idx="695">
                  <c:v>2.36E-7</c:v>
                </c:pt>
                <c:pt idx="696">
                  <c:v>4.1899999999999998E-7</c:v>
                </c:pt>
                <c:pt idx="697">
                  <c:v>2.79E-7</c:v>
                </c:pt>
                <c:pt idx="698">
                  <c:v>-1.0999999999999999E-8</c:v>
                </c:pt>
                <c:pt idx="699">
                  <c:v>7.0800000000000004E-7</c:v>
                </c:pt>
                <c:pt idx="700">
                  <c:v>4.8299999999999997E-7</c:v>
                </c:pt>
                <c:pt idx="701">
                  <c:v>2.79E-7</c:v>
                </c:pt>
                <c:pt idx="702">
                  <c:v>2.36E-7</c:v>
                </c:pt>
                <c:pt idx="703">
                  <c:v>3.22E-7</c:v>
                </c:pt>
                <c:pt idx="704">
                  <c:v>8.5899999999999995E-7</c:v>
                </c:pt>
                <c:pt idx="705">
                  <c:v>4.8299999999999997E-7</c:v>
                </c:pt>
                <c:pt idx="706">
                  <c:v>4.6100000000000001E-7</c:v>
                </c:pt>
                <c:pt idx="707">
                  <c:v>1.61E-7</c:v>
                </c:pt>
                <c:pt idx="708">
                  <c:v>4.7199999999999999E-7</c:v>
                </c:pt>
                <c:pt idx="709">
                  <c:v>3.1100000000000002E-7</c:v>
                </c:pt>
                <c:pt idx="710">
                  <c:v>4.4000000000000002E-7</c:v>
                </c:pt>
                <c:pt idx="711">
                  <c:v>3.7599999999999998E-7</c:v>
                </c:pt>
                <c:pt idx="712">
                  <c:v>3.1100000000000002E-7</c:v>
                </c:pt>
                <c:pt idx="713">
                  <c:v>1.4999999999999999E-7</c:v>
                </c:pt>
                <c:pt idx="714">
                  <c:v>1.18E-7</c:v>
                </c:pt>
                <c:pt idx="715">
                  <c:v>9.6999999999999995E-8</c:v>
                </c:pt>
                <c:pt idx="716">
                  <c:v>4.6100000000000001E-7</c:v>
                </c:pt>
                <c:pt idx="717">
                  <c:v>2.8999999999999998E-7</c:v>
                </c:pt>
                <c:pt idx="718">
                  <c:v>3.5400000000000002E-7</c:v>
                </c:pt>
                <c:pt idx="719">
                  <c:v>4.08E-7</c:v>
                </c:pt>
                <c:pt idx="720">
                  <c:v>1.18E-7</c:v>
                </c:pt>
                <c:pt idx="721">
                  <c:v>6.4000000000000004E-8</c:v>
                </c:pt>
                <c:pt idx="722">
                  <c:v>1.72E-7</c:v>
                </c:pt>
                <c:pt idx="723">
                  <c:v>5.37E-7</c:v>
                </c:pt>
                <c:pt idx="724">
                  <c:v>7.4999999999999997E-8</c:v>
                </c:pt>
                <c:pt idx="725">
                  <c:v>1.8199999999999999E-7</c:v>
                </c:pt>
                <c:pt idx="726">
                  <c:v>5.1500000000000005E-7</c:v>
                </c:pt>
                <c:pt idx="727">
                  <c:v>2.8999999999999998E-7</c:v>
                </c:pt>
                <c:pt idx="728">
                  <c:v>5.1500000000000005E-7</c:v>
                </c:pt>
                <c:pt idx="729">
                  <c:v>4.1899999999999998E-7</c:v>
                </c:pt>
                <c:pt idx="730">
                  <c:v>2.8999999999999998E-7</c:v>
                </c:pt>
                <c:pt idx="731">
                  <c:v>9.6999999999999995E-8</c:v>
                </c:pt>
                <c:pt idx="732">
                  <c:v>2.36E-7</c:v>
                </c:pt>
                <c:pt idx="733">
                  <c:v>4.08E-7</c:v>
                </c:pt>
                <c:pt idx="734">
                  <c:v>5.4E-8</c:v>
                </c:pt>
                <c:pt idx="735">
                  <c:v>2.9999999999999999E-7</c:v>
                </c:pt>
                <c:pt idx="736">
                  <c:v>2.8999999999999998E-7</c:v>
                </c:pt>
                <c:pt idx="737">
                  <c:v>1.8199999999999999E-7</c:v>
                </c:pt>
                <c:pt idx="738">
                  <c:v>-6.4000000000000004E-8</c:v>
                </c:pt>
                <c:pt idx="739">
                  <c:v>3.9700000000000002E-7</c:v>
                </c:pt>
                <c:pt idx="740">
                  <c:v>6.4000000000000004E-8</c:v>
                </c:pt>
                <c:pt idx="741">
                  <c:v>7.1900000000000002E-7</c:v>
                </c:pt>
                <c:pt idx="742">
                  <c:v>3.22E-7</c:v>
                </c:pt>
                <c:pt idx="743">
                  <c:v>2.9999999999999999E-7</c:v>
                </c:pt>
                <c:pt idx="744">
                  <c:v>2.9999999999999999E-7</c:v>
                </c:pt>
                <c:pt idx="745">
                  <c:v>6.5499999999999998E-7</c:v>
                </c:pt>
                <c:pt idx="746">
                  <c:v>8.6000000000000002E-8</c:v>
                </c:pt>
                <c:pt idx="747">
                  <c:v>4.3000000000000001E-8</c:v>
                </c:pt>
                <c:pt idx="748">
                  <c:v>2.5800000000000001E-7</c:v>
                </c:pt>
                <c:pt idx="749">
                  <c:v>3.4299999999999999E-7</c:v>
                </c:pt>
                <c:pt idx="750">
                  <c:v>5.5799999999999999E-7</c:v>
                </c:pt>
                <c:pt idx="751">
                  <c:v>6.5499999999999998E-7</c:v>
                </c:pt>
                <c:pt idx="752">
                  <c:v>2.04E-7</c:v>
                </c:pt>
                <c:pt idx="753">
                  <c:v>3.4299999999999999E-7</c:v>
                </c:pt>
                <c:pt idx="754">
                  <c:v>2.0999999999999999E-8</c:v>
                </c:pt>
                <c:pt idx="755">
                  <c:v>7.5099999999999999E-7</c:v>
                </c:pt>
                <c:pt idx="756">
                  <c:v>1.9299999999999999E-7</c:v>
                </c:pt>
                <c:pt idx="757">
                  <c:v>3.9700000000000002E-7</c:v>
                </c:pt>
                <c:pt idx="758">
                  <c:v>2.4699999999999998E-7</c:v>
                </c:pt>
                <c:pt idx="759">
                  <c:v>1.4999999999999999E-7</c:v>
                </c:pt>
                <c:pt idx="760">
                  <c:v>4.51E-7</c:v>
                </c:pt>
                <c:pt idx="761">
                  <c:v>3.8599999999999999E-7</c:v>
                </c:pt>
                <c:pt idx="762">
                  <c:v>0</c:v>
                </c:pt>
                <c:pt idx="763">
                  <c:v>6.0100000000000005E-7</c:v>
                </c:pt>
                <c:pt idx="764">
                  <c:v>4.08E-7</c:v>
                </c:pt>
                <c:pt idx="765">
                  <c:v>2.1500000000000001E-7</c:v>
                </c:pt>
                <c:pt idx="766">
                  <c:v>6.3300000000000002E-7</c:v>
                </c:pt>
                <c:pt idx="767">
                  <c:v>2.6800000000000002E-7</c:v>
                </c:pt>
                <c:pt idx="768">
                  <c:v>3.22E-7</c:v>
                </c:pt>
                <c:pt idx="769">
                  <c:v>4.3000000000000001E-8</c:v>
                </c:pt>
                <c:pt idx="770">
                  <c:v>2.9999999999999999E-7</c:v>
                </c:pt>
                <c:pt idx="771">
                  <c:v>4.51E-7</c:v>
                </c:pt>
                <c:pt idx="772">
                  <c:v>-8.6000000000000002E-8</c:v>
                </c:pt>
                <c:pt idx="773">
                  <c:v>2.5800000000000001E-7</c:v>
                </c:pt>
                <c:pt idx="774">
                  <c:v>4.4000000000000002E-7</c:v>
                </c:pt>
                <c:pt idx="775">
                  <c:v>1.4999999999999999E-7</c:v>
                </c:pt>
                <c:pt idx="776">
                  <c:v>2.79E-7</c:v>
                </c:pt>
                <c:pt idx="777">
                  <c:v>6.2200000000000004E-7</c:v>
                </c:pt>
                <c:pt idx="778">
                  <c:v>1.61E-7</c:v>
                </c:pt>
                <c:pt idx="779">
                  <c:v>2.8999999999999998E-7</c:v>
                </c:pt>
                <c:pt idx="780">
                  <c:v>2.04E-7</c:v>
                </c:pt>
                <c:pt idx="781">
                  <c:v>1.72E-7</c:v>
                </c:pt>
                <c:pt idx="782">
                  <c:v>2.2499999999999999E-7</c:v>
                </c:pt>
                <c:pt idx="783">
                  <c:v>2.1500000000000001E-7</c:v>
                </c:pt>
                <c:pt idx="784">
                  <c:v>3.1100000000000002E-7</c:v>
                </c:pt>
                <c:pt idx="785">
                  <c:v>5.7999999999999995E-7</c:v>
                </c:pt>
                <c:pt idx="786">
                  <c:v>4.4000000000000002E-7</c:v>
                </c:pt>
                <c:pt idx="787">
                  <c:v>1.61E-7</c:v>
                </c:pt>
                <c:pt idx="788">
                  <c:v>1.0700000000000001E-7</c:v>
                </c:pt>
                <c:pt idx="789">
                  <c:v>4.9399999999999995E-7</c:v>
                </c:pt>
                <c:pt idx="790">
                  <c:v>2.1500000000000001E-7</c:v>
                </c:pt>
                <c:pt idx="791">
                  <c:v>3.22E-7</c:v>
                </c:pt>
                <c:pt idx="792">
                  <c:v>2.36E-7</c:v>
                </c:pt>
                <c:pt idx="793">
                  <c:v>2.1500000000000001E-7</c:v>
                </c:pt>
                <c:pt idx="794">
                  <c:v>2.1500000000000001E-7</c:v>
                </c:pt>
                <c:pt idx="795">
                  <c:v>1.4999999999999999E-7</c:v>
                </c:pt>
                <c:pt idx="796">
                  <c:v>4.51E-7</c:v>
                </c:pt>
                <c:pt idx="797">
                  <c:v>2.5800000000000001E-7</c:v>
                </c:pt>
                <c:pt idx="798">
                  <c:v>2.9999999999999999E-7</c:v>
                </c:pt>
                <c:pt idx="799">
                  <c:v>4.51E-7</c:v>
                </c:pt>
                <c:pt idx="800">
                  <c:v>1.29E-7</c:v>
                </c:pt>
                <c:pt idx="801">
                  <c:v>3.22E-7</c:v>
                </c:pt>
                <c:pt idx="802">
                  <c:v>-3.2000000000000002E-8</c:v>
                </c:pt>
                <c:pt idx="803">
                  <c:v>2.9999999999999999E-7</c:v>
                </c:pt>
                <c:pt idx="804">
                  <c:v>4.2899999999999999E-7</c:v>
                </c:pt>
                <c:pt idx="805">
                  <c:v>3.65E-7</c:v>
                </c:pt>
                <c:pt idx="806">
                  <c:v>3.3299999999999998E-7</c:v>
                </c:pt>
                <c:pt idx="807">
                  <c:v>4.51E-7</c:v>
                </c:pt>
                <c:pt idx="808">
                  <c:v>5.5799999999999999E-7</c:v>
                </c:pt>
                <c:pt idx="809">
                  <c:v>2.79E-7</c:v>
                </c:pt>
                <c:pt idx="810">
                  <c:v>5.7999999999999995E-7</c:v>
                </c:pt>
                <c:pt idx="811">
                  <c:v>1.9299999999999999E-7</c:v>
                </c:pt>
                <c:pt idx="812">
                  <c:v>2.36E-7</c:v>
                </c:pt>
                <c:pt idx="813">
                  <c:v>1.72E-7</c:v>
                </c:pt>
                <c:pt idx="814">
                  <c:v>5.1500000000000005E-7</c:v>
                </c:pt>
                <c:pt idx="815">
                  <c:v>2.1500000000000001E-7</c:v>
                </c:pt>
                <c:pt idx="816">
                  <c:v>2.6800000000000002E-7</c:v>
                </c:pt>
                <c:pt idx="817">
                  <c:v>6.44E-7</c:v>
                </c:pt>
                <c:pt idx="818">
                  <c:v>6.9800000000000003E-7</c:v>
                </c:pt>
                <c:pt idx="819">
                  <c:v>5.6899999999999997E-7</c:v>
                </c:pt>
                <c:pt idx="820">
                  <c:v>3.4299999999999999E-7</c:v>
                </c:pt>
                <c:pt idx="821">
                  <c:v>4.4000000000000002E-7</c:v>
                </c:pt>
                <c:pt idx="822">
                  <c:v>1.4000000000000001E-7</c:v>
                </c:pt>
                <c:pt idx="823">
                  <c:v>3.22E-7</c:v>
                </c:pt>
                <c:pt idx="824">
                  <c:v>4.1899999999999998E-7</c:v>
                </c:pt>
                <c:pt idx="825">
                  <c:v>2.79E-7</c:v>
                </c:pt>
                <c:pt idx="826">
                  <c:v>3.8599999999999999E-7</c:v>
                </c:pt>
                <c:pt idx="827">
                  <c:v>3.3299999999999998E-7</c:v>
                </c:pt>
                <c:pt idx="828">
                  <c:v>5.1500000000000005E-7</c:v>
                </c:pt>
                <c:pt idx="829">
                  <c:v>3.1100000000000002E-7</c:v>
                </c:pt>
                <c:pt idx="830">
                  <c:v>4.4000000000000002E-7</c:v>
                </c:pt>
                <c:pt idx="831">
                  <c:v>3.5400000000000002E-7</c:v>
                </c:pt>
                <c:pt idx="832">
                  <c:v>-1.0999999999999999E-8</c:v>
                </c:pt>
                <c:pt idx="833">
                  <c:v>3.7599999999999998E-7</c:v>
                </c:pt>
                <c:pt idx="834">
                  <c:v>1.61E-7</c:v>
                </c:pt>
                <c:pt idx="835">
                  <c:v>2.79E-7</c:v>
                </c:pt>
                <c:pt idx="836">
                  <c:v>4.4000000000000002E-7</c:v>
                </c:pt>
                <c:pt idx="837">
                  <c:v>2.5800000000000001E-7</c:v>
                </c:pt>
                <c:pt idx="838">
                  <c:v>4.8299999999999997E-7</c:v>
                </c:pt>
                <c:pt idx="839">
                  <c:v>3.8599999999999999E-7</c:v>
                </c:pt>
                <c:pt idx="840">
                  <c:v>5.6899999999999997E-7</c:v>
                </c:pt>
                <c:pt idx="841">
                  <c:v>1.61E-7</c:v>
                </c:pt>
                <c:pt idx="842">
                  <c:v>1.4000000000000001E-7</c:v>
                </c:pt>
                <c:pt idx="843">
                  <c:v>3.65E-7</c:v>
                </c:pt>
                <c:pt idx="844">
                  <c:v>3.8599999999999999E-7</c:v>
                </c:pt>
                <c:pt idx="845">
                  <c:v>3.7599999999999998E-7</c:v>
                </c:pt>
                <c:pt idx="846">
                  <c:v>1.4999999999999999E-7</c:v>
                </c:pt>
                <c:pt idx="847">
                  <c:v>6.2200000000000004E-7</c:v>
                </c:pt>
                <c:pt idx="848">
                  <c:v>4.51E-7</c:v>
                </c:pt>
                <c:pt idx="849">
                  <c:v>3.65E-7</c:v>
                </c:pt>
                <c:pt idx="850">
                  <c:v>4.2899999999999999E-7</c:v>
                </c:pt>
                <c:pt idx="851">
                  <c:v>6.2200000000000004E-7</c:v>
                </c:pt>
                <c:pt idx="852">
                  <c:v>3.4299999999999999E-7</c:v>
                </c:pt>
                <c:pt idx="853">
                  <c:v>2.1500000000000001E-7</c:v>
                </c:pt>
                <c:pt idx="854">
                  <c:v>4.2899999999999999E-7</c:v>
                </c:pt>
                <c:pt idx="855">
                  <c:v>5.0399999999999996E-7</c:v>
                </c:pt>
                <c:pt idx="856">
                  <c:v>9.6999999999999995E-8</c:v>
                </c:pt>
                <c:pt idx="857">
                  <c:v>2.2499999999999999E-7</c:v>
                </c:pt>
                <c:pt idx="858">
                  <c:v>8.6000000000000002E-8</c:v>
                </c:pt>
                <c:pt idx="859">
                  <c:v>6.9800000000000003E-7</c:v>
                </c:pt>
                <c:pt idx="860">
                  <c:v>5.0399999999999996E-7</c:v>
                </c:pt>
                <c:pt idx="861">
                  <c:v>5.8999999999999996E-7</c:v>
                </c:pt>
                <c:pt idx="862">
                  <c:v>6.1200000000000003E-7</c:v>
                </c:pt>
                <c:pt idx="863">
                  <c:v>1.4999999999999999E-7</c:v>
                </c:pt>
                <c:pt idx="864">
                  <c:v>8.5899999999999995E-7</c:v>
                </c:pt>
                <c:pt idx="865">
                  <c:v>3.7599999999999998E-7</c:v>
                </c:pt>
                <c:pt idx="866">
                  <c:v>2.6800000000000002E-7</c:v>
                </c:pt>
                <c:pt idx="867">
                  <c:v>2.79E-7</c:v>
                </c:pt>
                <c:pt idx="868">
                  <c:v>3.8599999999999999E-7</c:v>
                </c:pt>
                <c:pt idx="869">
                  <c:v>4.2899999999999999E-7</c:v>
                </c:pt>
                <c:pt idx="870">
                  <c:v>4.1899999999999998E-7</c:v>
                </c:pt>
                <c:pt idx="871">
                  <c:v>4.08E-7</c:v>
                </c:pt>
                <c:pt idx="872">
                  <c:v>5.37E-7</c:v>
                </c:pt>
                <c:pt idx="873">
                  <c:v>4.8299999999999997E-7</c:v>
                </c:pt>
                <c:pt idx="874">
                  <c:v>4.4000000000000002E-7</c:v>
                </c:pt>
                <c:pt idx="875">
                  <c:v>5.37E-7</c:v>
                </c:pt>
                <c:pt idx="876">
                  <c:v>7.1900000000000002E-7</c:v>
                </c:pt>
                <c:pt idx="877">
                  <c:v>6.5499999999999998E-7</c:v>
                </c:pt>
                <c:pt idx="878">
                  <c:v>3.7599999999999998E-7</c:v>
                </c:pt>
                <c:pt idx="879">
                  <c:v>5.7999999999999995E-7</c:v>
                </c:pt>
                <c:pt idx="880">
                  <c:v>2.8999999999999998E-7</c:v>
                </c:pt>
                <c:pt idx="881">
                  <c:v>3.1100000000000002E-7</c:v>
                </c:pt>
                <c:pt idx="882">
                  <c:v>7.4000000000000001E-7</c:v>
                </c:pt>
                <c:pt idx="883">
                  <c:v>7.8299999999999996E-7</c:v>
                </c:pt>
                <c:pt idx="884">
                  <c:v>4.2899999999999999E-7</c:v>
                </c:pt>
                <c:pt idx="885">
                  <c:v>5.0399999999999996E-7</c:v>
                </c:pt>
                <c:pt idx="886">
                  <c:v>4.2899999999999999E-7</c:v>
                </c:pt>
                <c:pt idx="887">
                  <c:v>4.4000000000000002E-7</c:v>
                </c:pt>
                <c:pt idx="888">
                  <c:v>6.7599999999999997E-7</c:v>
                </c:pt>
                <c:pt idx="889">
                  <c:v>3.4299999999999999E-7</c:v>
                </c:pt>
                <c:pt idx="890">
                  <c:v>4.9399999999999995E-7</c:v>
                </c:pt>
                <c:pt idx="891">
                  <c:v>1.72E-7</c:v>
                </c:pt>
                <c:pt idx="892">
                  <c:v>3.4299999999999999E-7</c:v>
                </c:pt>
                <c:pt idx="893">
                  <c:v>4.9399999999999995E-7</c:v>
                </c:pt>
                <c:pt idx="894">
                  <c:v>8.16E-7</c:v>
                </c:pt>
                <c:pt idx="895">
                  <c:v>5.7999999999999995E-7</c:v>
                </c:pt>
                <c:pt idx="896">
                  <c:v>4.4000000000000002E-7</c:v>
                </c:pt>
                <c:pt idx="897">
                  <c:v>6.9800000000000003E-7</c:v>
                </c:pt>
                <c:pt idx="898">
                  <c:v>6.2200000000000004E-7</c:v>
                </c:pt>
                <c:pt idx="899">
                  <c:v>6.7599999999999997E-7</c:v>
                </c:pt>
                <c:pt idx="900">
                  <c:v>3.5400000000000002E-7</c:v>
                </c:pt>
                <c:pt idx="901">
                  <c:v>3.2000000000000002E-8</c:v>
                </c:pt>
                <c:pt idx="902">
                  <c:v>3.3299999999999998E-7</c:v>
                </c:pt>
                <c:pt idx="903">
                  <c:v>4.2899999999999999E-7</c:v>
                </c:pt>
                <c:pt idx="904">
                  <c:v>8.0500000000000002E-7</c:v>
                </c:pt>
                <c:pt idx="905">
                  <c:v>2.8999999999999998E-7</c:v>
                </c:pt>
                <c:pt idx="906">
                  <c:v>3.5400000000000002E-7</c:v>
                </c:pt>
                <c:pt idx="907">
                  <c:v>6.3300000000000002E-7</c:v>
                </c:pt>
                <c:pt idx="908">
                  <c:v>4.08E-7</c:v>
                </c:pt>
                <c:pt idx="909">
                  <c:v>6.2200000000000004E-7</c:v>
                </c:pt>
                <c:pt idx="910">
                  <c:v>4.8299999999999997E-7</c:v>
                </c:pt>
                <c:pt idx="911">
                  <c:v>6.0100000000000005E-7</c:v>
                </c:pt>
                <c:pt idx="912">
                  <c:v>5.6899999999999997E-7</c:v>
                </c:pt>
                <c:pt idx="913">
                  <c:v>5.2600000000000002E-7</c:v>
                </c:pt>
                <c:pt idx="914">
                  <c:v>9.7699999999999992E-7</c:v>
                </c:pt>
                <c:pt idx="915">
                  <c:v>6.0100000000000005E-7</c:v>
                </c:pt>
                <c:pt idx="916">
                  <c:v>6.2200000000000004E-7</c:v>
                </c:pt>
                <c:pt idx="917">
                  <c:v>2.36E-7</c:v>
                </c:pt>
                <c:pt idx="918">
                  <c:v>3.8599999999999999E-7</c:v>
                </c:pt>
                <c:pt idx="919">
                  <c:v>6.1200000000000003E-7</c:v>
                </c:pt>
                <c:pt idx="920">
                  <c:v>5.7999999999999995E-7</c:v>
                </c:pt>
                <c:pt idx="921">
                  <c:v>5.0399999999999996E-7</c:v>
                </c:pt>
                <c:pt idx="922">
                  <c:v>5.1500000000000005E-7</c:v>
                </c:pt>
                <c:pt idx="923">
                  <c:v>2.2499999999999999E-7</c:v>
                </c:pt>
                <c:pt idx="924">
                  <c:v>4.7199999999999999E-7</c:v>
                </c:pt>
                <c:pt idx="925">
                  <c:v>3.7599999999999998E-7</c:v>
                </c:pt>
                <c:pt idx="926">
                  <c:v>6.44E-7</c:v>
                </c:pt>
                <c:pt idx="927">
                  <c:v>3.65E-7</c:v>
                </c:pt>
                <c:pt idx="928">
                  <c:v>5.0399999999999996E-7</c:v>
                </c:pt>
                <c:pt idx="929">
                  <c:v>5.2600000000000002E-7</c:v>
                </c:pt>
                <c:pt idx="930">
                  <c:v>5.1500000000000005E-7</c:v>
                </c:pt>
                <c:pt idx="931">
                  <c:v>3.3299999999999998E-7</c:v>
                </c:pt>
                <c:pt idx="932">
                  <c:v>3.3299999999999998E-7</c:v>
                </c:pt>
                <c:pt idx="933">
                  <c:v>6.5499999999999998E-7</c:v>
                </c:pt>
                <c:pt idx="934">
                  <c:v>8.2600000000000001E-7</c:v>
                </c:pt>
                <c:pt idx="935">
                  <c:v>4.8299999999999997E-7</c:v>
                </c:pt>
                <c:pt idx="936">
                  <c:v>4.51E-7</c:v>
                </c:pt>
                <c:pt idx="937">
                  <c:v>4.8299999999999997E-7</c:v>
                </c:pt>
                <c:pt idx="938">
                  <c:v>7.7300000000000005E-7</c:v>
                </c:pt>
                <c:pt idx="939">
                  <c:v>5.37E-7</c:v>
                </c:pt>
                <c:pt idx="940">
                  <c:v>4.08E-7</c:v>
                </c:pt>
                <c:pt idx="941">
                  <c:v>7.4000000000000001E-7</c:v>
                </c:pt>
                <c:pt idx="942">
                  <c:v>3.9700000000000002E-7</c:v>
                </c:pt>
                <c:pt idx="943">
                  <c:v>5.6899999999999997E-7</c:v>
                </c:pt>
                <c:pt idx="944">
                  <c:v>8.8000000000000004E-7</c:v>
                </c:pt>
                <c:pt idx="945">
                  <c:v>3.5400000000000002E-7</c:v>
                </c:pt>
                <c:pt idx="946">
                  <c:v>8.6000000000000002E-8</c:v>
                </c:pt>
                <c:pt idx="947">
                  <c:v>4.2899999999999999E-7</c:v>
                </c:pt>
                <c:pt idx="948">
                  <c:v>5.1500000000000005E-7</c:v>
                </c:pt>
                <c:pt idx="949">
                  <c:v>5.37E-7</c:v>
                </c:pt>
                <c:pt idx="950">
                  <c:v>7.4000000000000001E-7</c:v>
                </c:pt>
                <c:pt idx="951">
                  <c:v>5.2600000000000002E-7</c:v>
                </c:pt>
                <c:pt idx="952">
                  <c:v>7.4000000000000001E-7</c:v>
                </c:pt>
                <c:pt idx="953">
                  <c:v>4.8299999999999997E-7</c:v>
                </c:pt>
                <c:pt idx="954">
                  <c:v>4.51E-7</c:v>
                </c:pt>
                <c:pt idx="955">
                  <c:v>6.8700000000000005E-7</c:v>
                </c:pt>
                <c:pt idx="956">
                  <c:v>1.0700000000000001E-7</c:v>
                </c:pt>
                <c:pt idx="957">
                  <c:v>4.7199999999999999E-7</c:v>
                </c:pt>
                <c:pt idx="958">
                  <c:v>3.22E-7</c:v>
                </c:pt>
                <c:pt idx="959">
                  <c:v>4.6100000000000001E-7</c:v>
                </c:pt>
                <c:pt idx="960">
                  <c:v>6.0100000000000005E-7</c:v>
                </c:pt>
                <c:pt idx="961">
                  <c:v>4.4000000000000002E-7</c:v>
                </c:pt>
                <c:pt idx="962">
                  <c:v>2.5800000000000001E-7</c:v>
                </c:pt>
                <c:pt idx="963">
                  <c:v>4.08E-7</c:v>
                </c:pt>
                <c:pt idx="964">
                  <c:v>5.1500000000000005E-7</c:v>
                </c:pt>
                <c:pt idx="965">
                  <c:v>3.65E-7</c:v>
                </c:pt>
                <c:pt idx="966">
                  <c:v>9.4399999999999998E-7</c:v>
                </c:pt>
                <c:pt idx="967">
                  <c:v>5.0399999999999996E-7</c:v>
                </c:pt>
                <c:pt idx="968">
                  <c:v>5.1500000000000005E-7</c:v>
                </c:pt>
                <c:pt idx="969">
                  <c:v>5.4700000000000001E-7</c:v>
                </c:pt>
                <c:pt idx="970">
                  <c:v>4.1899999999999998E-7</c:v>
                </c:pt>
                <c:pt idx="971">
                  <c:v>3.7599999999999998E-7</c:v>
                </c:pt>
                <c:pt idx="972">
                  <c:v>-8.6000000000000002E-8</c:v>
                </c:pt>
                <c:pt idx="973">
                  <c:v>1.0999999999999999E-8</c:v>
                </c:pt>
                <c:pt idx="974">
                  <c:v>1.29E-7</c:v>
                </c:pt>
                <c:pt idx="975">
                  <c:v>3.4299999999999999E-7</c:v>
                </c:pt>
                <c:pt idx="976">
                  <c:v>5.7999999999999995E-7</c:v>
                </c:pt>
                <c:pt idx="977">
                  <c:v>2.4699999999999998E-7</c:v>
                </c:pt>
                <c:pt idx="978">
                  <c:v>3.1100000000000002E-7</c:v>
                </c:pt>
                <c:pt idx="979">
                  <c:v>5.1500000000000005E-7</c:v>
                </c:pt>
                <c:pt idx="980">
                  <c:v>3.7599999999999998E-7</c:v>
                </c:pt>
                <c:pt idx="981">
                  <c:v>2.5800000000000001E-7</c:v>
                </c:pt>
                <c:pt idx="982">
                  <c:v>3.5400000000000002E-7</c:v>
                </c:pt>
                <c:pt idx="983">
                  <c:v>2.6800000000000002E-7</c:v>
                </c:pt>
                <c:pt idx="984">
                  <c:v>3.1100000000000002E-7</c:v>
                </c:pt>
                <c:pt idx="985">
                  <c:v>1.4000000000000001E-7</c:v>
                </c:pt>
                <c:pt idx="986">
                  <c:v>2.8999999999999998E-7</c:v>
                </c:pt>
                <c:pt idx="987">
                  <c:v>3.4299999999999999E-7</c:v>
                </c:pt>
                <c:pt idx="988">
                  <c:v>1.18E-7</c:v>
                </c:pt>
                <c:pt idx="989">
                  <c:v>2.04E-7</c:v>
                </c:pt>
                <c:pt idx="990">
                  <c:v>3.9700000000000002E-7</c:v>
                </c:pt>
                <c:pt idx="991">
                  <c:v>4.4000000000000002E-7</c:v>
                </c:pt>
                <c:pt idx="992">
                  <c:v>3.3299999999999998E-7</c:v>
                </c:pt>
                <c:pt idx="993">
                  <c:v>1.8199999999999999E-7</c:v>
                </c:pt>
                <c:pt idx="994">
                  <c:v>2.79E-7</c:v>
                </c:pt>
                <c:pt idx="995">
                  <c:v>1.61E-7</c:v>
                </c:pt>
                <c:pt idx="996">
                  <c:v>2.9999999999999999E-7</c:v>
                </c:pt>
                <c:pt idx="997">
                  <c:v>2.04E-7</c:v>
                </c:pt>
                <c:pt idx="998">
                  <c:v>1.29E-7</c:v>
                </c:pt>
                <c:pt idx="999">
                  <c:v>1.9299999999999999E-7</c:v>
                </c:pt>
                <c:pt idx="1000">
                  <c:v>1.9299999999999999E-7</c:v>
                </c:pt>
                <c:pt idx="1001">
                  <c:v>-3.22E-7</c:v>
                </c:pt>
                <c:pt idx="1002">
                  <c:v>1.18E-7</c:v>
                </c:pt>
                <c:pt idx="1003">
                  <c:v>9.2299999999999999E-7</c:v>
                </c:pt>
                <c:pt idx="1004">
                  <c:v>4.6100000000000001E-7</c:v>
                </c:pt>
                <c:pt idx="1005">
                  <c:v>4.3000000000000001E-8</c:v>
                </c:pt>
                <c:pt idx="1006">
                  <c:v>3.22E-7</c:v>
                </c:pt>
                <c:pt idx="1007">
                  <c:v>2.1500000000000001E-7</c:v>
                </c:pt>
                <c:pt idx="1008">
                  <c:v>3.1100000000000002E-7</c:v>
                </c:pt>
                <c:pt idx="1009">
                  <c:v>-7.4999999999999997E-8</c:v>
                </c:pt>
                <c:pt idx="1010">
                  <c:v>6.44E-7</c:v>
                </c:pt>
                <c:pt idx="1011">
                  <c:v>1.72E-7</c:v>
                </c:pt>
                <c:pt idx="1012">
                  <c:v>5.2600000000000002E-7</c:v>
                </c:pt>
                <c:pt idx="1013">
                  <c:v>-1.29E-7</c:v>
                </c:pt>
                <c:pt idx="1014">
                  <c:v>2.8999999999999998E-7</c:v>
                </c:pt>
                <c:pt idx="1015">
                  <c:v>4.4000000000000002E-7</c:v>
                </c:pt>
                <c:pt idx="1016">
                  <c:v>2.8999999999999998E-7</c:v>
                </c:pt>
                <c:pt idx="1017">
                  <c:v>1.8199999999999999E-7</c:v>
                </c:pt>
                <c:pt idx="1018">
                  <c:v>3.1100000000000002E-7</c:v>
                </c:pt>
                <c:pt idx="1019">
                  <c:v>2.2499999999999999E-7</c:v>
                </c:pt>
                <c:pt idx="1020">
                  <c:v>9.6999999999999995E-8</c:v>
                </c:pt>
                <c:pt idx="1021">
                  <c:v>4.8299999999999997E-7</c:v>
                </c:pt>
                <c:pt idx="1022">
                  <c:v>-6.4000000000000004E-8</c:v>
                </c:pt>
                <c:pt idx="1023">
                  <c:v>0</c:v>
                </c:pt>
                <c:pt idx="1024">
                  <c:v>2.4699999999999998E-7</c:v>
                </c:pt>
                <c:pt idx="1025">
                  <c:v>1.4000000000000001E-7</c:v>
                </c:pt>
                <c:pt idx="1026">
                  <c:v>2.1500000000000001E-7</c:v>
                </c:pt>
                <c:pt idx="1027">
                  <c:v>2.6800000000000002E-7</c:v>
                </c:pt>
                <c:pt idx="1028">
                  <c:v>1.0999999999999999E-8</c:v>
                </c:pt>
                <c:pt idx="1029">
                  <c:v>2.36E-7</c:v>
                </c:pt>
                <c:pt idx="1030">
                  <c:v>4.1899999999999998E-7</c:v>
                </c:pt>
                <c:pt idx="1031">
                  <c:v>4.9399999999999995E-7</c:v>
                </c:pt>
                <c:pt idx="1032">
                  <c:v>1.8199999999999999E-7</c:v>
                </c:pt>
                <c:pt idx="1033">
                  <c:v>2.36E-7</c:v>
                </c:pt>
                <c:pt idx="1034">
                  <c:v>1.61E-7</c:v>
                </c:pt>
                <c:pt idx="1035">
                  <c:v>4.8299999999999997E-7</c:v>
                </c:pt>
                <c:pt idx="1036">
                  <c:v>9.6999999999999995E-8</c:v>
                </c:pt>
                <c:pt idx="1037">
                  <c:v>3.1100000000000002E-7</c:v>
                </c:pt>
                <c:pt idx="1038">
                  <c:v>1.0999999999999999E-8</c:v>
                </c:pt>
                <c:pt idx="1039">
                  <c:v>-1.4999999999999999E-7</c:v>
                </c:pt>
                <c:pt idx="1040">
                  <c:v>2.6800000000000002E-7</c:v>
                </c:pt>
                <c:pt idx="1041">
                  <c:v>2.9999999999999999E-7</c:v>
                </c:pt>
                <c:pt idx="1042">
                  <c:v>2.79E-7</c:v>
                </c:pt>
                <c:pt idx="1043">
                  <c:v>2.36E-7</c:v>
                </c:pt>
                <c:pt idx="1044">
                  <c:v>-3.2000000000000002E-8</c:v>
                </c:pt>
                <c:pt idx="1045">
                  <c:v>3.7599999999999998E-7</c:v>
                </c:pt>
                <c:pt idx="1046">
                  <c:v>2.2499999999999999E-7</c:v>
                </c:pt>
                <c:pt idx="1047">
                  <c:v>1.4000000000000001E-7</c:v>
                </c:pt>
                <c:pt idx="1048">
                  <c:v>6.4000000000000004E-8</c:v>
                </c:pt>
                <c:pt idx="1049">
                  <c:v>1.9299999999999999E-7</c:v>
                </c:pt>
                <c:pt idx="1050">
                  <c:v>1.0700000000000001E-7</c:v>
                </c:pt>
                <c:pt idx="1051">
                  <c:v>2.4699999999999998E-7</c:v>
                </c:pt>
                <c:pt idx="1052">
                  <c:v>1.29E-7</c:v>
                </c:pt>
                <c:pt idx="1053">
                  <c:v>2.8999999999999998E-7</c:v>
                </c:pt>
                <c:pt idx="1054">
                  <c:v>4.4000000000000002E-7</c:v>
                </c:pt>
                <c:pt idx="1055">
                  <c:v>3.3299999999999998E-7</c:v>
                </c:pt>
                <c:pt idx="1056">
                  <c:v>2.79E-7</c:v>
                </c:pt>
                <c:pt idx="1057">
                  <c:v>1.61E-7</c:v>
                </c:pt>
                <c:pt idx="1058">
                  <c:v>4.7199999999999999E-7</c:v>
                </c:pt>
                <c:pt idx="1059">
                  <c:v>3.5400000000000002E-7</c:v>
                </c:pt>
                <c:pt idx="1060">
                  <c:v>5.37E-7</c:v>
                </c:pt>
                <c:pt idx="1061">
                  <c:v>1.29E-7</c:v>
                </c:pt>
                <c:pt idx="1062">
                  <c:v>-1.4999999999999999E-7</c:v>
                </c:pt>
                <c:pt idx="1063">
                  <c:v>2.36E-7</c:v>
                </c:pt>
                <c:pt idx="1064">
                  <c:v>1.72E-7</c:v>
                </c:pt>
                <c:pt idx="1065">
                  <c:v>4.7199999999999999E-7</c:v>
                </c:pt>
                <c:pt idx="1066">
                  <c:v>-2.5800000000000001E-7</c:v>
                </c:pt>
                <c:pt idx="1067">
                  <c:v>1.4999999999999999E-7</c:v>
                </c:pt>
                <c:pt idx="1068">
                  <c:v>3.7599999999999998E-7</c:v>
                </c:pt>
                <c:pt idx="1069">
                  <c:v>8.6000000000000002E-8</c:v>
                </c:pt>
                <c:pt idx="1070">
                  <c:v>1.9299999999999999E-7</c:v>
                </c:pt>
                <c:pt idx="1071">
                  <c:v>0</c:v>
                </c:pt>
                <c:pt idx="1072">
                  <c:v>-7.4999999999999997E-8</c:v>
                </c:pt>
                <c:pt idx="1073">
                  <c:v>-2.36E-7</c:v>
                </c:pt>
                <c:pt idx="1074">
                  <c:v>3.3299999999999998E-7</c:v>
                </c:pt>
                <c:pt idx="1075">
                  <c:v>-2.0999999999999999E-8</c:v>
                </c:pt>
                <c:pt idx="1076">
                  <c:v>1.61E-7</c:v>
                </c:pt>
                <c:pt idx="1077">
                  <c:v>6.4000000000000004E-8</c:v>
                </c:pt>
                <c:pt idx="1078">
                  <c:v>2.1500000000000001E-7</c:v>
                </c:pt>
                <c:pt idx="1079">
                  <c:v>-1.0700000000000001E-7</c:v>
                </c:pt>
                <c:pt idx="1080">
                  <c:v>1.4999999999999999E-7</c:v>
                </c:pt>
                <c:pt idx="1081">
                  <c:v>2.6800000000000002E-7</c:v>
                </c:pt>
                <c:pt idx="1082">
                  <c:v>2.0999999999999999E-8</c:v>
                </c:pt>
                <c:pt idx="1083">
                  <c:v>-1.29E-7</c:v>
                </c:pt>
                <c:pt idx="1084">
                  <c:v>1.29E-7</c:v>
                </c:pt>
                <c:pt idx="1085">
                  <c:v>-9.6999999999999995E-8</c:v>
                </c:pt>
                <c:pt idx="1086">
                  <c:v>1.9299999999999999E-7</c:v>
                </c:pt>
                <c:pt idx="1087">
                  <c:v>3.2000000000000002E-8</c:v>
                </c:pt>
                <c:pt idx="1088">
                  <c:v>0</c:v>
                </c:pt>
                <c:pt idx="1089">
                  <c:v>1.4999999999999999E-7</c:v>
                </c:pt>
                <c:pt idx="1090">
                  <c:v>2.36E-7</c:v>
                </c:pt>
                <c:pt idx="1091">
                  <c:v>8.6000000000000002E-8</c:v>
                </c:pt>
                <c:pt idx="1092">
                  <c:v>6.4000000000000004E-8</c:v>
                </c:pt>
                <c:pt idx="1093">
                  <c:v>-3.2000000000000002E-8</c:v>
                </c:pt>
                <c:pt idx="1094">
                  <c:v>-1.18E-7</c:v>
                </c:pt>
                <c:pt idx="1095">
                  <c:v>8.6000000000000002E-8</c:v>
                </c:pt>
                <c:pt idx="1096">
                  <c:v>-2.79E-7</c:v>
                </c:pt>
                <c:pt idx="1097">
                  <c:v>-2.36E-7</c:v>
                </c:pt>
                <c:pt idx="1098">
                  <c:v>1.0700000000000001E-7</c:v>
                </c:pt>
                <c:pt idx="1099">
                  <c:v>1.0700000000000001E-7</c:v>
                </c:pt>
                <c:pt idx="1100">
                  <c:v>-3.2000000000000002E-8</c:v>
                </c:pt>
                <c:pt idx="1101">
                  <c:v>-1.8199999999999999E-7</c:v>
                </c:pt>
                <c:pt idx="1102">
                  <c:v>-6.4000000000000004E-8</c:v>
                </c:pt>
                <c:pt idx="1103">
                  <c:v>1.61E-7</c:v>
                </c:pt>
                <c:pt idx="1104">
                  <c:v>2.0999999999999999E-8</c:v>
                </c:pt>
                <c:pt idx="1105">
                  <c:v>1.0700000000000001E-7</c:v>
                </c:pt>
                <c:pt idx="1106">
                  <c:v>-1.29E-7</c:v>
                </c:pt>
                <c:pt idx="1107">
                  <c:v>-1.72E-7</c:v>
                </c:pt>
                <c:pt idx="1108">
                  <c:v>-1.61E-7</c:v>
                </c:pt>
                <c:pt idx="1109">
                  <c:v>-3.22E-7</c:v>
                </c:pt>
                <c:pt idx="1110">
                  <c:v>2.9999999999999999E-7</c:v>
                </c:pt>
                <c:pt idx="1111">
                  <c:v>1.29E-7</c:v>
                </c:pt>
                <c:pt idx="1112">
                  <c:v>6.4000000000000004E-8</c:v>
                </c:pt>
                <c:pt idx="1113">
                  <c:v>2.04E-7</c:v>
                </c:pt>
                <c:pt idx="1114">
                  <c:v>-1.4000000000000001E-7</c:v>
                </c:pt>
                <c:pt idx="1115">
                  <c:v>2.5800000000000001E-7</c:v>
                </c:pt>
                <c:pt idx="1116">
                  <c:v>-1.8199999999999999E-7</c:v>
                </c:pt>
                <c:pt idx="1117">
                  <c:v>8.6000000000000002E-8</c:v>
                </c:pt>
                <c:pt idx="1118">
                  <c:v>1.18E-7</c:v>
                </c:pt>
                <c:pt idx="1119">
                  <c:v>-1.0700000000000001E-7</c:v>
                </c:pt>
                <c:pt idx="1120">
                  <c:v>-2.0999999999999999E-8</c:v>
                </c:pt>
                <c:pt idx="1121">
                  <c:v>4.08E-7</c:v>
                </c:pt>
                <c:pt idx="1122">
                  <c:v>7.4999999999999997E-8</c:v>
                </c:pt>
                <c:pt idx="1123">
                  <c:v>2.79E-7</c:v>
                </c:pt>
                <c:pt idx="1124">
                  <c:v>-1.18E-7</c:v>
                </c:pt>
                <c:pt idx="1125">
                  <c:v>3.65E-7</c:v>
                </c:pt>
                <c:pt idx="1126">
                  <c:v>1.4000000000000001E-7</c:v>
                </c:pt>
                <c:pt idx="1127">
                  <c:v>-1.29E-7</c:v>
                </c:pt>
                <c:pt idx="1128">
                  <c:v>5.4E-8</c:v>
                </c:pt>
                <c:pt idx="1129">
                  <c:v>1.0700000000000001E-7</c:v>
                </c:pt>
                <c:pt idx="1130">
                  <c:v>1.4999999999999999E-7</c:v>
                </c:pt>
                <c:pt idx="1131">
                  <c:v>2.0999999999999999E-8</c:v>
                </c:pt>
                <c:pt idx="1132">
                  <c:v>1.4999999999999999E-7</c:v>
                </c:pt>
                <c:pt idx="1133">
                  <c:v>8.6000000000000002E-8</c:v>
                </c:pt>
                <c:pt idx="1134">
                  <c:v>1.29E-7</c:v>
                </c:pt>
                <c:pt idx="1135">
                  <c:v>-1.0999999999999999E-8</c:v>
                </c:pt>
                <c:pt idx="1136">
                  <c:v>2.36E-7</c:v>
                </c:pt>
                <c:pt idx="1137">
                  <c:v>-2.36E-7</c:v>
                </c:pt>
                <c:pt idx="1138">
                  <c:v>1.0700000000000001E-7</c:v>
                </c:pt>
                <c:pt idx="1139">
                  <c:v>1.9299999999999999E-7</c:v>
                </c:pt>
                <c:pt idx="1140">
                  <c:v>-4.3000000000000001E-8</c:v>
                </c:pt>
                <c:pt idx="1141">
                  <c:v>3.8599999999999999E-7</c:v>
                </c:pt>
                <c:pt idx="1142">
                  <c:v>-1.0999999999999999E-8</c:v>
                </c:pt>
                <c:pt idx="1143">
                  <c:v>1.29E-7</c:v>
                </c:pt>
                <c:pt idx="1144">
                  <c:v>2.0999999999999999E-8</c:v>
                </c:pt>
                <c:pt idx="1145">
                  <c:v>-2.1500000000000001E-7</c:v>
                </c:pt>
                <c:pt idx="1146">
                  <c:v>1.29E-7</c:v>
                </c:pt>
                <c:pt idx="1147">
                  <c:v>3.22E-7</c:v>
                </c:pt>
                <c:pt idx="1148">
                  <c:v>2.79E-7</c:v>
                </c:pt>
                <c:pt idx="1149">
                  <c:v>2.04E-7</c:v>
                </c:pt>
                <c:pt idx="1150">
                  <c:v>1.0700000000000001E-7</c:v>
                </c:pt>
                <c:pt idx="1151">
                  <c:v>0</c:v>
                </c:pt>
                <c:pt idx="1152">
                  <c:v>2.04E-7</c:v>
                </c:pt>
                <c:pt idx="1153">
                  <c:v>4.3000000000000001E-8</c:v>
                </c:pt>
                <c:pt idx="1154">
                  <c:v>2.4699999999999998E-7</c:v>
                </c:pt>
                <c:pt idx="1155">
                  <c:v>-3.3299999999999998E-7</c:v>
                </c:pt>
                <c:pt idx="1156">
                  <c:v>-2.36E-7</c:v>
                </c:pt>
                <c:pt idx="1157">
                  <c:v>2.1500000000000001E-7</c:v>
                </c:pt>
                <c:pt idx="1158">
                  <c:v>2.5800000000000001E-7</c:v>
                </c:pt>
                <c:pt idx="1159">
                  <c:v>-2.04E-7</c:v>
                </c:pt>
                <c:pt idx="1160">
                  <c:v>-1.72E-7</c:v>
                </c:pt>
                <c:pt idx="1161">
                  <c:v>-1.29E-7</c:v>
                </c:pt>
                <c:pt idx="1162">
                  <c:v>-6.4000000000000004E-8</c:v>
                </c:pt>
                <c:pt idx="1163">
                  <c:v>-1.29E-7</c:v>
                </c:pt>
                <c:pt idx="1164">
                  <c:v>3.22E-7</c:v>
                </c:pt>
                <c:pt idx="1165">
                  <c:v>2.04E-7</c:v>
                </c:pt>
                <c:pt idx="1166">
                  <c:v>-1.0700000000000001E-7</c:v>
                </c:pt>
                <c:pt idx="1167">
                  <c:v>0</c:v>
                </c:pt>
                <c:pt idx="1168">
                  <c:v>8.6000000000000002E-8</c:v>
                </c:pt>
                <c:pt idx="1169">
                  <c:v>1.4999999999999999E-7</c:v>
                </c:pt>
                <c:pt idx="1170">
                  <c:v>1.29E-7</c:v>
                </c:pt>
                <c:pt idx="1171">
                  <c:v>-2.1500000000000001E-7</c:v>
                </c:pt>
                <c:pt idx="1172">
                  <c:v>-4.3000000000000001E-8</c:v>
                </c:pt>
                <c:pt idx="1173">
                  <c:v>2.79E-7</c:v>
                </c:pt>
                <c:pt idx="1174">
                  <c:v>6.4000000000000004E-8</c:v>
                </c:pt>
                <c:pt idx="1175">
                  <c:v>1.4999999999999999E-7</c:v>
                </c:pt>
                <c:pt idx="1176">
                  <c:v>3.65E-7</c:v>
                </c:pt>
                <c:pt idx="1177">
                  <c:v>4.3000000000000001E-8</c:v>
                </c:pt>
                <c:pt idx="1178">
                  <c:v>2.36E-7</c:v>
                </c:pt>
                <c:pt idx="1179">
                  <c:v>2.1500000000000001E-7</c:v>
                </c:pt>
                <c:pt idx="1180">
                  <c:v>2.2499999999999999E-7</c:v>
                </c:pt>
                <c:pt idx="1181">
                  <c:v>2.9999999999999999E-7</c:v>
                </c:pt>
                <c:pt idx="1182">
                  <c:v>-2.79E-7</c:v>
                </c:pt>
                <c:pt idx="1183">
                  <c:v>-1.9299999999999999E-7</c:v>
                </c:pt>
                <c:pt idx="1184">
                  <c:v>5.4E-8</c:v>
                </c:pt>
                <c:pt idx="1185">
                  <c:v>2.79E-7</c:v>
                </c:pt>
                <c:pt idx="1186">
                  <c:v>-1.4999999999999999E-7</c:v>
                </c:pt>
                <c:pt idx="1187">
                  <c:v>3.1100000000000002E-7</c:v>
                </c:pt>
                <c:pt idx="1188">
                  <c:v>-1.4999999999999999E-7</c:v>
                </c:pt>
                <c:pt idx="1189">
                  <c:v>2.6800000000000002E-7</c:v>
                </c:pt>
                <c:pt idx="1190">
                  <c:v>6.4000000000000004E-8</c:v>
                </c:pt>
                <c:pt idx="1191">
                  <c:v>2.36E-7</c:v>
                </c:pt>
                <c:pt idx="1192">
                  <c:v>-1.4000000000000001E-7</c:v>
                </c:pt>
                <c:pt idx="1193">
                  <c:v>-4.3000000000000001E-8</c:v>
                </c:pt>
                <c:pt idx="1194">
                  <c:v>3.65E-7</c:v>
                </c:pt>
                <c:pt idx="1195">
                  <c:v>4.08E-7</c:v>
                </c:pt>
                <c:pt idx="1196">
                  <c:v>2.9999999999999999E-7</c:v>
                </c:pt>
                <c:pt idx="1197">
                  <c:v>-8.6000000000000002E-8</c:v>
                </c:pt>
                <c:pt idx="1198">
                  <c:v>1.29E-7</c:v>
                </c:pt>
                <c:pt idx="1199">
                  <c:v>3.8599999999999999E-7</c:v>
                </c:pt>
                <c:pt idx="1200">
                  <c:v>4.4000000000000002E-7</c:v>
                </c:pt>
                <c:pt idx="1201">
                  <c:v>3.3299999999999998E-7</c:v>
                </c:pt>
                <c:pt idx="1202">
                  <c:v>1.4000000000000001E-7</c:v>
                </c:pt>
                <c:pt idx="1203">
                  <c:v>-2.0999999999999999E-8</c:v>
                </c:pt>
                <c:pt idx="1204">
                  <c:v>2.0999999999999999E-8</c:v>
                </c:pt>
                <c:pt idx="1205">
                  <c:v>-1.61E-7</c:v>
                </c:pt>
                <c:pt idx="1206">
                  <c:v>3.4299999999999999E-7</c:v>
                </c:pt>
                <c:pt idx="1207">
                  <c:v>2.4699999999999998E-7</c:v>
                </c:pt>
                <c:pt idx="1208">
                  <c:v>3.1100000000000002E-7</c:v>
                </c:pt>
                <c:pt idx="1209">
                  <c:v>9.6999999999999995E-8</c:v>
                </c:pt>
                <c:pt idx="1210">
                  <c:v>1.9299999999999999E-7</c:v>
                </c:pt>
                <c:pt idx="1211">
                  <c:v>-2.0999999999999999E-8</c:v>
                </c:pt>
                <c:pt idx="1212">
                  <c:v>4.8299999999999997E-7</c:v>
                </c:pt>
                <c:pt idx="1213">
                  <c:v>7.4999999999999997E-8</c:v>
                </c:pt>
                <c:pt idx="1214">
                  <c:v>3.3299999999999998E-7</c:v>
                </c:pt>
                <c:pt idx="1215">
                  <c:v>9.6999999999999995E-8</c:v>
                </c:pt>
                <c:pt idx="1216">
                  <c:v>5.5799999999999999E-7</c:v>
                </c:pt>
                <c:pt idx="1217">
                  <c:v>2.9999999999999999E-7</c:v>
                </c:pt>
                <c:pt idx="1218">
                  <c:v>4.7199999999999999E-7</c:v>
                </c:pt>
                <c:pt idx="1219">
                  <c:v>1.0999999999999999E-8</c:v>
                </c:pt>
                <c:pt idx="1220">
                  <c:v>2.6800000000000002E-7</c:v>
                </c:pt>
                <c:pt idx="1221">
                  <c:v>2.04E-7</c:v>
                </c:pt>
                <c:pt idx="1222">
                  <c:v>4.1899999999999998E-7</c:v>
                </c:pt>
                <c:pt idx="1223">
                  <c:v>-2.8999999999999998E-7</c:v>
                </c:pt>
                <c:pt idx="1224">
                  <c:v>1.18E-7</c:v>
                </c:pt>
                <c:pt idx="1225">
                  <c:v>-1.4999999999999999E-7</c:v>
                </c:pt>
                <c:pt idx="1226">
                  <c:v>6.4000000000000004E-8</c:v>
                </c:pt>
                <c:pt idx="1227">
                  <c:v>6.4000000000000004E-8</c:v>
                </c:pt>
                <c:pt idx="1228">
                  <c:v>3.3299999999999998E-7</c:v>
                </c:pt>
                <c:pt idx="1229">
                  <c:v>4.1899999999999998E-7</c:v>
                </c:pt>
                <c:pt idx="1230">
                  <c:v>0</c:v>
                </c:pt>
                <c:pt idx="1231">
                  <c:v>-9.6999999999999995E-8</c:v>
                </c:pt>
                <c:pt idx="1232">
                  <c:v>1.18E-7</c:v>
                </c:pt>
                <c:pt idx="1233">
                  <c:v>1.8199999999999999E-7</c:v>
                </c:pt>
                <c:pt idx="1234">
                  <c:v>-1.18E-7</c:v>
                </c:pt>
                <c:pt idx="1235">
                  <c:v>-7.4999999999999997E-8</c:v>
                </c:pt>
                <c:pt idx="1236">
                  <c:v>-1.61E-7</c:v>
                </c:pt>
                <c:pt idx="1237">
                  <c:v>1.29E-7</c:v>
                </c:pt>
                <c:pt idx="1238">
                  <c:v>3.1100000000000002E-7</c:v>
                </c:pt>
                <c:pt idx="1239">
                  <c:v>8.6000000000000002E-8</c:v>
                </c:pt>
                <c:pt idx="1240">
                  <c:v>2.5800000000000001E-7</c:v>
                </c:pt>
                <c:pt idx="1241">
                  <c:v>-2.5800000000000001E-7</c:v>
                </c:pt>
                <c:pt idx="1242">
                  <c:v>2.1500000000000001E-7</c:v>
                </c:pt>
                <c:pt idx="1243">
                  <c:v>2.1500000000000001E-7</c:v>
                </c:pt>
                <c:pt idx="1244">
                  <c:v>1.9299999999999999E-7</c:v>
                </c:pt>
                <c:pt idx="1245">
                  <c:v>4.3000000000000001E-8</c:v>
                </c:pt>
                <c:pt idx="1246">
                  <c:v>8.6000000000000002E-8</c:v>
                </c:pt>
                <c:pt idx="1247">
                  <c:v>2.36E-7</c:v>
                </c:pt>
                <c:pt idx="1248">
                  <c:v>2.36E-7</c:v>
                </c:pt>
                <c:pt idx="1249">
                  <c:v>5.4E-8</c:v>
                </c:pt>
                <c:pt idx="1250">
                  <c:v>2.8999999999999998E-7</c:v>
                </c:pt>
                <c:pt idx="1251">
                  <c:v>1.61E-7</c:v>
                </c:pt>
                <c:pt idx="1252">
                  <c:v>2.9999999999999999E-7</c:v>
                </c:pt>
                <c:pt idx="1253">
                  <c:v>4.51E-7</c:v>
                </c:pt>
                <c:pt idx="1254">
                  <c:v>4.3000000000000001E-8</c:v>
                </c:pt>
                <c:pt idx="1255">
                  <c:v>5.4700000000000001E-7</c:v>
                </c:pt>
                <c:pt idx="1256">
                  <c:v>-1.61E-7</c:v>
                </c:pt>
                <c:pt idx="1257">
                  <c:v>4.3000000000000001E-8</c:v>
                </c:pt>
                <c:pt idx="1258">
                  <c:v>-1.29E-7</c:v>
                </c:pt>
                <c:pt idx="1259">
                  <c:v>-9.6999999999999995E-8</c:v>
                </c:pt>
                <c:pt idx="1260">
                  <c:v>3.22E-7</c:v>
                </c:pt>
                <c:pt idx="1261">
                  <c:v>1.18E-7</c:v>
                </c:pt>
                <c:pt idx="1262">
                  <c:v>-7.4999999999999997E-8</c:v>
                </c:pt>
                <c:pt idx="1263">
                  <c:v>2.8999999999999998E-7</c:v>
                </c:pt>
                <c:pt idx="1264">
                  <c:v>2.5800000000000001E-7</c:v>
                </c:pt>
                <c:pt idx="1265">
                  <c:v>-2.0999999999999999E-8</c:v>
                </c:pt>
                <c:pt idx="1266">
                  <c:v>3.65E-7</c:v>
                </c:pt>
                <c:pt idx="1267">
                  <c:v>3.2000000000000002E-8</c:v>
                </c:pt>
                <c:pt idx="1268">
                  <c:v>-1.72E-7</c:v>
                </c:pt>
                <c:pt idx="1269">
                  <c:v>4.3000000000000001E-8</c:v>
                </c:pt>
                <c:pt idx="1270">
                  <c:v>1.0700000000000001E-7</c:v>
                </c:pt>
                <c:pt idx="1271">
                  <c:v>-8.6000000000000002E-8</c:v>
                </c:pt>
                <c:pt idx="1272">
                  <c:v>2.79E-7</c:v>
                </c:pt>
                <c:pt idx="1273">
                  <c:v>2.0999999999999999E-8</c:v>
                </c:pt>
                <c:pt idx="1274">
                  <c:v>3.22E-7</c:v>
                </c:pt>
                <c:pt idx="1275">
                  <c:v>2.1500000000000001E-7</c:v>
                </c:pt>
                <c:pt idx="1276">
                  <c:v>3.4299999999999999E-7</c:v>
                </c:pt>
                <c:pt idx="1277">
                  <c:v>4.3000000000000001E-8</c:v>
                </c:pt>
                <c:pt idx="1278">
                  <c:v>2.1500000000000001E-7</c:v>
                </c:pt>
                <c:pt idx="1279">
                  <c:v>2.04E-7</c:v>
                </c:pt>
                <c:pt idx="1280">
                  <c:v>-1.8199999999999999E-7</c:v>
                </c:pt>
                <c:pt idx="1281">
                  <c:v>3.7599999999999998E-7</c:v>
                </c:pt>
                <c:pt idx="1282">
                  <c:v>-2.0999999999999999E-8</c:v>
                </c:pt>
                <c:pt idx="1283">
                  <c:v>4.08E-7</c:v>
                </c:pt>
                <c:pt idx="1284">
                  <c:v>2.1500000000000001E-7</c:v>
                </c:pt>
                <c:pt idx="1285">
                  <c:v>0</c:v>
                </c:pt>
                <c:pt idx="1286">
                  <c:v>1.9299999999999999E-7</c:v>
                </c:pt>
                <c:pt idx="1287">
                  <c:v>6.0100000000000005E-7</c:v>
                </c:pt>
                <c:pt idx="1288">
                  <c:v>5.4E-8</c:v>
                </c:pt>
                <c:pt idx="1289">
                  <c:v>1.0999999999999999E-8</c:v>
                </c:pt>
                <c:pt idx="1290">
                  <c:v>4.4000000000000002E-7</c:v>
                </c:pt>
                <c:pt idx="1291">
                  <c:v>9.6999999999999995E-8</c:v>
                </c:pt>
                <c:pt idx="1292">
                  <c:v>2.0999999999999999E-8</c:v>
                </c:pt>
                <c:pt idx="1293">
                  <c:v>1.29E-7</c:v>
                </c:pt>
                <c:pt idx="1294">
                  <c:v>-4.3000000000000001E-8</c:v>
                </c:pt>
                <c:pt idx="1295">
                  <c:v>-2.0999999999999999E-8</c:v>
                </c:pt>
                <c:pt idx="1296">
                  <c:v>4.08E-7</c:v>
                </c:pt>
                <c:pt idx="1297">
                  <c:v>1.4999999999999999E-7</c:v>
                </c:pt>
                <c:pt idx="1298">
                  <c:v>-1.29E-7</c:v>
                </c:pt>
                <c:pt idx="1299">
                  <c:v>1.9299999999999999E-7</c:v>
                </c:pt>
                <c:pt idx="1300">
                  <c:v>-1.29E-7</c:v>
                </c:pt>
                <c:pt idx="1301">
                  <c:v>6.4000000000000004E-8</c:v>
                </c:pt>
                <c:pt idx="1302">
                  <c:v>2.36E-7</c:v>
                </c:pt>
                <c:pt idx="1303">
                  <c:v>3.4299999999999999E-7</c:v>
                </c:pt>
                <c:pt idx="1304">
                  <c:v>2.6800000000000002E-7</c:v>
                </c:pt>
                <c:pt idx="1305">
                  <c:v>8.6000000000000002E-8</c:v>
                </c:pt>
                <c:pt idx="1306">
                  <c:v>2.5800000000000001E-7</c:v>
                </c:pt>
                <c:pt idx="1307">
                  <c:v>-2.0999999999999999E-8</c:v>
                </c:pt>
                <c:pt idx="1308">
                  <c:v>2.9999999999999999E-7</c:v>
                </c:pt>
                <c:pt idx="1309">
                  <c:v>2.8999999999999998E-7</c:v>
                </c:pt>
                <c:pt idx="1310">
                  <c:v>2.9999999999999999E-7</c:v>
                </c:pt>
                <c:pt idx="1311">
                  <c:v>2.9999999999999999E-7</c:v>
                </c:pt>
                <c:pt idx="1312">
                  <c:v>2.1500000000000001E-7</c:v>
                </c:pt>
                <c:pt idx="1313">
                  <c:v>-8.6000000000000002E-8</c:v>
                </c:pt>
                <c:pt idx="1314">
                  <c:v>-1.29E-7</c:v>
                </c:pt>
                <c:pt idx="1315">
                  <c:v>4.2899999999999999E-7</c:v>
                </c:pt>
                <c:pt idx="1316">
                  <c:v>1.0700000000000001E-7</c:v>
                </c:pt>
                <c:pt idx="1317">
                  <c:v>2.5800000000000001E-7</c:v>
                </c:pt>
                <c:pt idx="1318">
                  <c:v>1.29E-7</c:v>
                </c:pt>
                <c:pt idx="1319">
                  <c:v>3.4299999999999999E-7</c:v>
                </c:pt>
                <c:pt idx="1320">
                  <c:v>-1.0700000000000001E-7</c:v>
                </c:pt>
                <c:pt idx="1321">
                  <c:v>5.4E-8</c:v>
                </c:pt>
                <c:pt idx="1322">
                  <c:v>2.9999999999999999E-7</c:v>
                </c:pt>
                <c:pt idx="1323">
                  <c:v>4.7199999999999999E-7</c:v>
                </c:pt>
                <c:pt idx="1324">
                  <c:v>3.1100000000000002E-7</c:v>
                </c:pt>
                <c:pt idx="1325">
                  <c:v>6.7599999999999997E-7</c:v>
                </c:pt>
                <c:pt idx="1326">
                  <c:v>3.1100000000000002E-7</c:v>
                </c:pt>
                <c:pt idx="1327">
                  <c:v>3.65E-7</c:v>
                </c:pt>
                <c:pt idx="1328">
                  <c:v>2.36E-7</c:v>
                </c:pt>
                <c:pt idx="1329">
                  <c:v>2.4699999999999998E-7</c:v>
                </c:pt>
                <c:pt idx="1330">
                  <c:v>9.6999999999999995E-8</c:v>
                </c:pt>
                <c:pt idx="1331">
                  <c:v>1.61E-7</c:v>
                </c:pt>
                <c:pt idx="1332">
                  <c:v>1.61E-7</c:v>
                </c:pt>
                <c:pt idx="1333">
                  <c:v>2.9999999999999999E-7</c:v>
                </c:pt>
                <c:pt idx="1334">
                  <c:v>1.0999999999999999E-8</c:v>
                </c:pt>
                <c:pt idx="1335">
                  <c:v>5.6899999999999997E-7</c:v>
                </c:pt>
                <c:pt idx="1336">
                  <c:v>2.2499999999999999E-7</c:v>
                </c:pt>
                <c:pt idx="1337">
                  <c:v>2.2499999999999999E-7</c:v>
                </c:pt>
                <c:pt idx="1338">
                  <c:v>4.8299999999999997E-7</c:v>
                </c:pt>
                <c:pt idx="1339">
                  <c:v>3.5400000000000002E-7</c:v>
                </c:pt>
                <c:pt idx="1340">
                  <c:v>1.72E-7</c:v>
                </c:pt>
                <c:pt idx="1341">
                  <c:v>1.9299999999999999E-7</c:v>
                </c:pt>
                <c:pt idx="1342">
                  <c:v>0</c:v>
                </c:pt>
                <c:pt idx="1343">
                  <c:v>4.2899999999999999E-7</c:v>
                </c:pt>
                <c:pt idx="1344">
                  <c:v>1.4999999999999999E-7</c:v>
                </c:pt>
                <c:pt idx="1345">
                  <c:v>1.4000000000000001E-7</c:v>
                </c:pt>
                <c:pt idx="1346">
                  <c:v>3.5400000000000002E-7</c:v>
                </c:pt>
                <c:pt idx="1347">
                  <c:v>2.4699999999999998E-7</c:v>
                </c:pt>
                <c:pt idx="1348">
                  <c:v>2.0999999999999999E-8</c:v>
                </c:pt>
                <c:pt idx="1349">
                  <c:v>1.9299999999999999E-7</c:v>
                </c:pt>
                <c:pt idx="1350">
                  <c:v>3.4299999999999999E-7</c:v>
                </c:pt>
                <c:pt idx="1351">
                  <c:v>3.4299999999999999E-7</c:v>
                </c:pt>
                <c:pt idx="1352">
                  <c:v>3.4299999999999999E-7</c:v>
                </c:pt>
                <c:pt idx="1353">
                  <c:v>1.72E-7</c:v>
                </c:pt>
                <c:pt idx="1354">
                  <c:v>6.4000000000000004E-8</c:v>
                </c:pt>
                <c:pt idx="1355">
                  <c:v>3.65E-7</c:v>
                </c:pt>
                <c:pt idx="1356">
                  <c:v>4.2899999999999999E-7</c:v>
                </c:pt>
                <c:pt idx="1357">
                  <c:v>2.36E-7</c:v>
                </c:pt>
                <c:pt idx="1358">
                  <c:v>2.79E-7</c:v>
                </c:pt>
                <c:pt idx="1359">
                  <c:v>8.16E-7</c:v>
                </c:pt>
                <c:pt idx="1360">
                  <c:v>4.6100000000000001E-7</c:v>
                </c:pt>
                <c:pt idx="1361">
                  <c:v>4.4000000000000002E-7</c:v>
                </c:pt>
                <c:pt idx="1362">
                  <c:v>1.61E-7</c:v>
                </c:pt>
                <c:pt idx="1363">
                  <c:v>2.9999999999999999E-7</c:v>
                </c:pt>
                <c:pt idx="1364">
                  <c:v>1.72E-7</c:v>
                </c:pt>
                <c:pt idx="1365">
                  <c:v>2.36E-7</c:v>
                </c:pt>
                <c:pt idx="1366">
                  <c:v>2.8999999999999998E-7</c:v>
                </c:pt>
                <c:pt idx="1367">
                  <c:v>2.5800000000000001E-7</c:v>
                </c:pt>
                <c:pt idx="1368">
                  <c:v>1.18E-7</c:v>
                </c:pt>
                <c:pt idx="1369">
                  <c:v>-8.6000000000000002E-8</c:v>
                </c:pt>
                <c:pt idx="1370">
                  <c:v>5.7999999999999995E-7</c:v>
                </c:pt>
                <c:pt idx="1371">
                  <c:v>6.1200000000000003E-7</c:v>
                </c:pt>
                <c:pt idx="1372">
                  <c:v>6.0100000000000005E-7</c:v>
                </c:pt>
                <c:pt idx="1373">
                  <c:v>3.7599999999999998E-7</c:v>
                </c:pt>
                <c:pt idx="1374">
                  <c:v>1.9299999999999999E-7</c:v>
                </c:pt>
                <c:pt idx="1375">
                  <c:v>2.1500000000000001E-7</c:v>
                </c:pt>
                <c:pt idx="1376">
                  <c:v>2.5800000000000001E-7</c:v>
                </c:pt>
                <c:pt idx="1377">
                  <c:v>3.3299999999999998E-7</c:v>
                </c:pt>
                <c:pt idx="1378">
                  <c:v>3.8599999999999999E-7</c:v>
                </c:pt>
                <c:pt idx="1379">
                  <c:v>5.2600000000000002E-7</c:v>
                </c:pt>
                <c:pt idx="1380">
                  <c:v>-8.6000000000000002E-8</c:v>
                </c:pt>
                <c:pt idx="1381">
                  <c:v>1.72E-7</c:v>
                </c:pt>
                <c:pt idx="1382">
                  <c:v>2.79E-7</c:v>
                </c:pt>
                <c:pt idx="1383">
                  <c:v>3.22E-7</c:v>
                </c:pt>
                <c:pt idx="1384">
                  <c:v>6.6499999999999999E-7</c:v>
                </c:pt>
                <c:pt idx="1385">
                  <c:v>4.6100000000000001E-7</c:v>
                </c:pt>
                <c:pt idx="1386">
                  <c:v>2.36E-7</c:v>
                </c:pt>
                <c:pt idx="1387">
                  <c:v>4.08E-7</c:v>
                </c:pt>
                <c:pt idx="1388">
                  <c:v>2.36E-7</c:v>
                </c:pt>
                <c:pt idx="1389">
                  <c:v>2.9999999999999999E-7</c:v>
                </c:pt>
                <c:pt idx="1390">
                  <c:v>-8.6000000000000002E-8</c:v>
                </c:pt>
                <c:pt idx="1391">
                  <c:v>2.5800000000000001E-7</c:v>
                </c:pt>
                <c:pt idx="1392">
                  <c:v>3.3299999999999998E-7</c:v>
                </c:pt>
                <c:pt idx="1393">
                  <c:v>1.72E-7</c:v>
                </c:pt>
                <c:pt idx="1394">
                  <c:v>2.8999999999999998E-7</c:v>
                </c:pt>
                <c:pt idx="1395">
                  <c:v>2.6800000000000002E-7</c:v>
                </c:pt>
                <c:pt idx="1396">
                  <c:v>2.4699999999999998E-7</c:v>
                </c:pt>
                <c:pt idx="1397">
                  <c:v>1.8199999999999999E-7</c:v>
                </c:pt>
                <c:pt idx="1398">
                  <c:v>4.2899999999999999E-7</c:v>
                </c:pt>
                <c:pt idx="1399">
                  <c:v>4.1899999999999998E-7</c:v>
                </c:pt>
                <c:pt idx="1400">
                  <c:v>-1.4999999999999999E-7</c:v>
                </c:pt>
                <c:pt idx="1401">
                  <c:v>4.08E-7</c:v>
                </c:pt>
                <c:pt idx="1402">
                  <c:v>-2.5800000000000001E-7</c:v>
                </c:pt>
                <c:pt idx="1403">
                  <c:v>3.9700000000000002E-7</c:v>
                </c:pt>
                <c:pt idx="1404">
                  <c:v>2.04E-7</c:v>
                </c:pt>
                <c:pt idx="1405">
                  <c:v>7.4999999999999997E-8</c:v>
                </c:pt>
                <c:pt idx="1406">
                  <c:v>2.36E-7</c:v>
                </c:pt>
                <c:pt idx="1407">
                  <c:v>5.0399999999999996E-7</c:v>
                </c:pt>
                <c:pt idx="1408">
                  <c:v>2.4699999999999998E-7</c:v>
                </c:pt>
                <c:pt idx="1409">
                  <c:v>6.7599999999999997E-7</c:v>
                </c:pt>
                <c:pt idx="1410">
                  <c:v>1.8199999999999999E-7</c:v>
                </c:pt>
                <c:pt idx="1411">
                  <c:v>5.0399999999999996E-7</c:v>
                </c:pt>
                <c:pt idx="1412">
                  <c:v>4.1899999999999998E-7</c:v>
                </c:pt>
                <c:pt idx="1413">
                  <c:v>3.7599999999999998E-7</c:v>
                </c:pt>
                <c:pt idx="1414">
                  <c:v>7.4999999999999997E-8</c:v>
                </c:pt>
                <c:pt idx="1415">
                  <c:v>1.18E-7</c:v>
                </c:pt>
                <c:pt idx="1416">
                  <c:v>4.7199999999999999E-7</c:v>
                </c:pt>
                <c:pt idx="1417">
                  <c:v>4.2899999999999999E-7</c:v>
                </c:pt>
                <c:pt idx="1418">
                  <c:v>3.65E-7</c:v>
                </c:pt>
                <c:pt idx="1419">
                  <c:v>1.61E-7</c:v>
                </c:pt>
                <c:pt idx="1420">
                  <c:v>3.5400000000000002E-7</c:v>
                </c:pt>
                <c:pt idx="1421">
                  <c:v>2.79E-7</c:v>
                </c:pt>
                <c:pt idx="1422">
                  <c:v>6.4000000000000004E-8</c:v>
                </c:pt>
                <c:pt idx="1423">
                  <c:v>3.22E-7</c:v>
                </c:pt>
                <c:pt idx="1424">
                  <c:v>4.6100000000000001E-7</c:v>
                </c:pt>
                <c:pt idx="1425">
                  <c:v>1.8199999999999999E-7</c:v>
                </c:pt>
                <c:pt idx="1426">
                  <c:v>5.1500000000000005E-7</c:v>
                </c:pt>
                <c:pt idx="1427">
                  <c:v>8.6000000000000002E-8</c:v>
                </c:pt>
                <c:pt idx="1428">
                  <c:v>5.5799999999999999E-7</c:v>
                </c:pt>
                <c:pt idx="1429">
                  <c:v>3.8599999999999999E-7</c:v>
                </c:pt>
                <c:pt idx="1430">
                  <c:v>3.4299999999999999E-7</c:v>
                </c:pt>
                <c:pt idx="1431">
                  <c:v>5.5799999999999999E-7</c:v>
                </c:pt>
                <c:pt idx="1432">
                  <c:v>3.3299999999999998E-7</c:v>
                </c:pt>
                <c:pt idx="1433">
                  <c:v>-6.4000000000000004E-8</c:v>
                </c:pt>
                <c:pt idx="1434">
                  <c:v>5.5799999999999999E-7</c:v>
                </c:pt>
                <c:pt idx="1435">
                  <c:v>2.8999999999999998E-7</c:v>
                </c:pt>
                <c:pt idx="1436">
                  <c:v>1.61E-7</c:v>
                </c:pt>
                <c:pt idx="1437">
                  <c:v>2.1500000000000001E-7</c:v>
                </c:pt>
                <c:pt idx="1438">
                  <c:v>1.4000000000000001E-7</c:v>
                </c:pt>
                <c:pt idx="1439">
                  <c:v>3.3299999999999998E-7</c:v>
                </c:pt>
                <c:pt idx="1440">
                  <c:v>3.3299999999999998E-7</c:v>
                </c:pt>
                <c:pt idx="1441">
                  <c:v>2.04E-7</c:v>
                </c:pt>
                <c:pt idx="1442">
                  <c:v>5.4700000000000001E-7</c:v>
                </c:pt>
                <c:pt idx="1443">
                  <c:v>3.9700000000000002E-7</c:v>
                </c:pt>
                <c:pt idx="1444">
                  <c:v>4.4000000000000002E-7</c:v>
                </c:pt>
                <c:pt idx="1445">
                  <c:v>4.6100000000000001E-7</c:v>
                </c:pt>
                <c:pt idx="1446">
                  <c:v>5.6899999999999997E-7</c:v>
                </c:pt>
                <c:pt idx="1447">
                  <c:v>2.5800000000000001E-7</c:v>
                </c:pt>
                <c:pt idx="1448">
                  <c:v>5.4E-8</c:v>
                </c:pt>
                <c:pt idx="1449">
                  <c:v>6.2200000000000004E-7</c:v>
                </c:pt>
                <c:pt idx="1450">
                  <c:v>4.51E-7</c:v>
                </c:pt>
                <c:pt idx="1451">
                  <c:v>3.9700000000000002E-7</c:v>
                </c:pt>
                <c:pt idx="1452">
                  <c:v>3.65E-7</c:v>
                </c:pt>
                <c:pt idx="1453">
                  <c:v>2.2499999999999999E-7</c:v>
                </c:pt>
                <c:pt idx="1454">
                  <c:v>4.6100000000000001E-7</c:v>
                </c:pt>
                <c:pt idx="1455">
                  <c:v>3.65E-7</c:v>
                </c:pt>
                <c:pt idx="1456">
                  <c:v>4.4000000000000002E-7</c:v>
                </c:pt>
                <c:pt idx="1457">
                  <c:v>1.0999999999999999E-8</c:v>
                </c:pt>
                <c:pt idx="1458">
                  <c:v>2.36E-7</c:v>
                </c:pt>
                <c:pt idx="1459">
                  <c:v>2.6800000000000002E-7</c:v>
                </c:pt>
                <c:pt idx="1460">
                  <c:v>2.8999999999999998E-7</c:v>
                </c:pt>
                <c:pt idx="1461">
                  <c:v>-7.4999999999999997E-8</c:v>
                </c:pt>
                <c:pt idx="1462">
                  <c:v>4.4000000000000002E-7</c:v>
                </c:pt>
                <c:pt idx="1463">
                  <c:v>1.4000000000000001E-7</c:v>
                </c:pt>
                <c:pt idx="1464">
                  <c:v>1.72E-7</c:v>
                </c:pt>
                <c:pt idx="1465">
                  <c:v>2.04E-7</c:v>
                </c:pt>
                <c:pt idx="1466">
                  <c:v>0</c:v>
                </c:pt>
                <c:pt idx="1467">
                  <c:v>1.61E-7</c:v>
                </c:pt>
                <c:pt idx="1468">
                  <c:v>1.72E-7</c:v>
                </c:pt>
                <c:pt idx="1469">
                  <c:v>6.9800000000000003E-7</c:v>
                </c:pt>
                <c:pt idx="1470">
                  <c:v>1.4999999999999999E-7</c:v>
                </c:pt>
                <c:pt idx="1471">
                  <c:v>1.29E-7</c:v>
                </c:pt>
                <c:pt idx="1472">
                  <c:v>2.2499999999999999E-7</c:v>
                </c:pt>
                <c:pt idx="1473">
                  <c:v>2.04E-7</c:v>
                </c:pt>
                <c:pt idx="1474">
                  <c:v>1.72E-7</c:v>
                </c:pt>
                <c:pt idx="1475">
                  <c:v>5.1500000000000005E-7</c:v>
                </c:pt>
                <c:pt idx="1476">
                  <c:v>2.79E-7</c:v>
                </c:pt>
                <c:pt idx="1477">
                  <c:v>5.4E-8</c:v>
                </c:pt>
                <c:pt idx="1478">
                  <c:v>3.7599999999999998E-7</c:v>
                </c:pt>
                <c:pt idx="1479">
                  <c:v>1.29E-7</c:v>
                </c:pt>
                <c:pt idx="1480">
                  <c:v>3.3299999999999998E-7</c:v>
                </c:pt>
                <c:pt idx="1481">
                  <c:v>2.36E-7</c:v>
                </c:pt>
                <c:pt idx="1482">
                  <c:v>5.0399999999999996E-7</c:v>
                </c:pt>
                <c:pt idx="1483">
                  <c:v>3.22E-7</c:v>
                </c:pt>
                <c:pt idx="1484">
                  <c:v>2.6800000000000002E-7</c:v>
                </c:pt>
                <c:pt idx="1485">
                  <c:v>3.3299999999999998E-7</c:v>
                </c:pt>
                <c:pt idx="1486">
                  <c:v>6.4000000000000004E-8</c:v>
                </c:pt>
                <c:pt idx="1487">
                  <c:v>4.08E-7</c:v>
                </c:pt>
                <c:pt idx="1488">
                  <c:v>-4.3000000000000001E-8</c:v>
                </c:pt>
                <c:pt idx="1489">
                  <c:v>2.36E-7</c:v>
                </c:pt>
                <c:pt idx="1490">
                  <c:v>5.2600000000000002E-7</c:v>
                </c:pt>
                <c:pt idx="1491">
                  <c:v>1.4999999999999999E-7</c:v>
                </c:pt>
                <c:pt idx="1492">
                  <c:v>3.65E-7</c:v>
                </c:pt>
                <c:pt idx="1493">
                  <c:v>2.79E-7</c:v>
                </c:pt>
                <c:pt idx="1494">
                  <c:v>2.79E-7</c:v>
                </c:pt>
                <c:pt idx="1495">
                  <c:v>2.79E-7</c:v>
                </c:pt>
                <c:pt idx="1496">
                  <c:v>3.9700000000000002E-7</c:v>
                </c:pt>
                <c:pt idx="1497">
                  <c:v>2.5800000000000001E-7</c:v>
                </c:pt>
                <c:pt idx="1498">
                  <c:v>1.4999999999999999E-7</c:v>
                </c:pt>
                <c:pt idx="1499">
                  <c:v>3.1100000000000002E-7</c:v>
                </c:pt>
                <c:pt idx="1500">
                  <c:v>2.36E-7</c:v>
                </c:pt>
                <c:pt idx="1501">
                  <c:v>3.5400000000000002E-7</c:v>
                </c:pt>
                <c:pt idx="1502">
                  <c:v>2.9999999999999999E-7</c:v>
                </c:pt>
                <c:pt idx="1503">
                  <c:v>3.22E-7</c:v>
                </c:pt>
                <c:pt idx="1504">
                  <c:v>2.9999999999999999E-7</c:v>
                </c:pt>
                <c:pt idx="1505">
                  <c:v>4.9399999999999995E-7</c:v>
                </c:pt>
                <c:pt idx="1506">
                  <c:v>3.4299999999999999E-7</c:v>
                </c:pt>
                <c:pt idx="1507">
                  <c:v>2.5800000000000001E-7</c:v>
                </c:pt>
                <c:pt idx="1508">
                  <c:v>5.1500000000000005E-7</c:v>
                </c:pt>
                <c:pt idx="1509">
                  <c:v>3.2000000000000002E-8</c:v>
                </c:pt>
                <c:pt idx="1510">
                  <c:v>1.9299999999999999E-7</c:v>
                </c:pt>
                <c:pt idx="1511">
                  <c:v>3.7599999999999998E-7</c:v>
                </c:pt>
                <c:pt idx="1512">
                  <c:v>4.4000000000000002E-7</c:v>
                </c:pt>
                <c:pt idx="1513">
                  <c:v>1.72E-7</c:v>
                </c:pt>
                <c:pt idx="1514">
                  <c:v>3.7599999999999998E-7</c:v>
                </c:pt>
                <c:pt idx="1515">
                  <c:v>3.8599999999999999E-7</c:v>
                </c:pt>
                <c:pt idx="1516">
                  <c:v>1.72E-7</c:v>
                </c:pt>
                <c:pt idx="1517">
                  <c:v>1.72E-7</c:v>
                </c:pt>
                <c:pt idx="1518">
                  <c:v>2.2499999999999999E-7</c:v>
                </c:pt>
                <c:pt idx="1519">
                  <c:v>4.1899999999999998E-7</c:v>
                </c:pt>
                <c:pt idx="1520">
                  <c:v>4.6100000000000001E-7</c:v>
                </c:pt>
                <c:pt idx="1521">
                  <c:v>2.4699999999999998E-7</c:v>
                </c:pt>
                <c:pt idx="1522">
                  <c:v>3.8599999999999999E-7</c:v>
                </c:pt>
                <c:pt idx="1523">
                  <c:v>1.9299999999999999E-7</c:v>
                </c:pt>
                <c:pt idx="1524">
                  <c:v>8.3699999999999999E-7</c:v>
                </c:pt>
                <c:pt idx="1525">
                  <c:v>5.0399999999999996E-7</c:v>
                </c:pt>
                <c:pt idx="1526">
                  <c:v>1.8199999999999999E-7</c:v>
                </c:pt>
                <c:pt idx="1527">
                  <c:v>3.7599999999999998E-7</c:v>
                </c:pt>
                <c:pt idx="1528">
                  <c:v>2.2499999999999999E-7</c:v>
                </c:pt>
                <c:pt idx="1529">
                  <c:v>5.2600000000000002E-7</c:v>
                </c:pt>
                <c:pt idx="1530">
                  <c:v>9.6999999999999995E-8</c:v>
                </c:pt>
                <c:pt idx="1531">
                  <c:v>4.7199999999999999E-7</c:v>
                </c:pt>
                <c:pt idx="1532">
                  <c:v>4.4000000000000002E-7</c:v>
                </c:pt>
                <c:pt idx="1533">
                  <c:v>-4.3000000000000001E-8</c:v>
                </c:pt>
                <c:pt idx="1534">
                  <c:v>1.0700000000000001E-7</c:v>
                </c:pt>
                <c:pt idx="1535">
                  <c:v>2.9999999999999999E-7</c:v>
                </c:pt>
                <c:pt idx="1536">
                  <c:v>2.0999999999999999E-8</c:v>
                </c:pt>
                <c:pt idx="1537">
                  <c:v>3.1100000000000002E-7</c:v>
                </c:pt>
                <c:pt idx="1538">
                  <c:v>1.0999999999999999E-8</c:v>
                </c:pt>
                <c:pt idx="1539">
                  <c:v>6.1200000000000003E-7</c:v>
                </c:pt>
                <c:pt idx="1540">
                  <c:v>2.5800000000000001E-7</c:v>
                </c:pt>
                <c:pt idx="1541">
                  <c:v>4.2899999999999999E-7</c:v>
                </c:pt>
                <c:pt idx="1542">
                  <c:v>2.79E-7</c:v>
                </c:pt>
                <c:pt idx="1543">
                  <c:v>3.7599999999999998E-7</c:v>
                </c:pt>
                <c:pt idx="1544">
                  <c:v>1.72E-7</c:v>
                </c:pt>
                <c:pt idx="1545">
                  <c:v>4.4000000000000002E-7</c:v>
                </c:pt>
                <c:pt idx="1546">
                  <c:v>-2.04E-7</c:v>
                </c:pt>
                <c:pt idx="1547">
                  <c:v>4.08E-7</c:v>
                </c:pt>
                <c:pt idx="1548">
                  <c:v>2.9999999999999999E-7</c:v>
                </c:pt>
                <c:pt idx="1549">
                  <c:v>3.5400000000000002E-7</c:v>
                </c:pt>
                <c:pt idx="1550">
                  <c:v>4.08E-7</c:v>
                </c:pt>
                <c:pt idx="1551">
                  <c:v>2.36E-7</c:v>
                </c:pt>
                <c:pt idx="1552">
                  <c:v>4.6100000000000001E-7</c:v>
                </c:pt>
                <c:pt idx="1553">
                  <c:v>-2.1500000000000001E-7</c:v>
                </c:pt>
                <c:pt idx="1554">
                  <c:v>4.2899999999999999E-7</c:v>
                </c:pt>
                <c:pt idx="1555">
                  <c:v>2.5800000000000001E-7</c:v>
                </c:pt>
                <c:pt idx="1556">
                  <c:v>3.4299999999999999E-7</c:v>
                </c:pt>
                <c:pt idx="1557">
                  <c:v>2.2499999999999999E-7</c:v>
                </c:pt>
                <c:pt idx="1558">
                  <c:v>2.2499999999999999E-7</c:v>
                </c:pt>
                <c:pt idx="1559">
                  <c:v>1.8199999999999999E-7</c:v>
                </c:pt>
                <c:pt idx="1560">
                  <c:v>3.22E-7</c:v>
                </c:pt>
                <c:pt idx="1561">
                  <c:v>3.5400000000000002E-7</c:v>
                </c:pt>
                <c:pt idx="1562">
                  <c:v>4.2899999999999999E-7</c:v>
                </c:pt>
                <c:pt idx="1563">
                  <c:v>3.3299999999999998E-7</c:v>
                </c:pt>
                <c:pt idx="1564">
                  <c:v>5.4E-8</c:v>
                </c:pt>
                <c:pt idx="1565">
                  <c:v>5.6899999999999997E-7</c:v>
                </c:pt>
                <c:pt idx="1566">
                  <c:v>3.3299999999999998E-7</c:v>
                </c:pt>
                <c:pt idx="1567">
                  <c:v>1.61E-7</c:v>
                </c:pt>
                <c:pt idx="1568">
                  <c:v>6.8700000000000005E-7</c:v>
                </c:pt>
                <c:pt idx="1569">
                  <c:v>1.61E-7</c:v>
                </c:pt>
                <c:pt idx="1570">
                  <c:v>2.04E-7</c:v>
                </c:pt>
                <c:pt idx="1571">
                  <c:v>-8.6000000000000002E-8</c:v>
                </c:pt>
                <c:pt idx="1572">
                  <c:v>4.2899999999999999E-7</c:v>
                </c:pt>
                <c:pt idx="1573">
                  <c:v>2.4699999999999998E-7</c:v>
                </c:pt>
                <c:pt idx="1574">
                  <c:v>3.4299999999999999E-7</c:v>
                </c:pt>
                <c:pt idx="1575">
                  <c:v>3.5400000000000002E-7</c:v>
                </c:pt>
                <c:pt idx="1576">
                  <c:v>3.4299999999999999E-7</c:v>
                </c:pt>
                <c:pt idx="1577">
                  <c:v>5.1500000000000005E-7</c:v>
                </c:pt>
                <c:pt idx="1578">
                  <c:v>5.0399999999999996E-7</c:v>
                </c:pt>
                <c:pt idx="1579">
                  <c:v>3.7599999999999998E-7</c:v>
                </c:pt>
                <c:pt idx="1580">
                  <c:v>4.8299999999999997E-7</c:v>
                </c:pt>
                <c:pt idx="1581">
                  <c:v>2.8999999999999998E-7</c:v>
                </c:pt>
                <c:pt idx="1582">
                  <c:v>5.4700000000000001E-7</c:v>
                </c:pt>
                <c:pt idx="1583">
                  <c:v>5.37E-7</c:v>
                </c:pt>
                <c:pt idx="1584">
                  <c:v>3.5400000000000002E-7</c:v>
                </c:pt>
                <c:pt idx="1585">
                  <c:v>2.04E-7</c:v>
                </c:pt>
                <c:pt idx="1586">
                  <c:v>1.18E-7</c:v>
                </c:pt>
                <c:pt idx="1587">
                  <c:v>3.1100000000000002E-7</c:v>
                </c:pt>
                <c:pt idx="1588">
                  <c:v>1.61E-7</c:v>
                </c:pt>
                <c:pt idx="1589">
                  <c:v>3.8599999999999999E-7</c:v>
                </c:pt>
                <c:pt idx="1590">
                  <c:v>3.8599999999999999E-7</c:v>
                </c:pt>
                <c:pt idx="1591">
                  <c:v>1.72E-7</c:v>
                </c:pt>
                <c:pt idx="1592">
                  <c:v>7.0800000000000004E-7</c:v>
                </c:pt>
                <c:pt idx="1593">
                  <c:v>2.79E-7</c:v>
                </c:pt>
                <c:pt idx="1594">
                  <c:v>3.22E-7</c:v>
                </c:pt>
                <c:pt idx="1595">
                  <c:v>6.44E-7</c:v>
                </c:pt>
                <c:pt idx="1596">
                  <c:v>1.4999999999999999E-7</c:v>
                </c:pt>
                <c:pt idx="1597">
                  <c:v>2.9999999999999999E-7</c:v>
                </c:pt>
                <c:pt idx="1598">
                  <c:v>4.51E-7</c:v>
                </c:pt>
                <c:pt idx="1599">
                  <c:v>3.4299999999999999E-7</c:v>
                </c:pt>
                <c:pt idx="1600">
                  <c:v>7.9400000000000004E-7</c:v>
                </c:pt>
                <c:pt idx="1601">
                  <c:v>2.79E-7</c:v>
                </c:pt>
                <c:pt idx="1602">
                  <c:v>4.2899999999999999E-7</c:v>
                </c:pt>
                <c:pt idx="1603">
                  <c:v>4.1899999999999998E-7</c:v>
                </c:pt>
                <c:pt idx="1604">
                  <c:v>5.7999999999999995E-7</c:v>
                </c:pt>
                <c:pt idx="1605">
                  <c:v>5.5799999999999999E-7</c:v>
                </c:pt>
                <c:pt idx="1606">
                  <c:v>2.9999999999999999E-7</c:v>
                </c:pt>
                <c:pt idx="1607">
                  <c:v>0</c:v>
                </c:pt>
                <c:pt idx="1608">
                  <c:v>4.08E-7</c:v>
                </c:pt>
                <c:pt idx="1609">
                  <c:v>3.7599999999999998E-7</c:v>
                </c:pt>
                <c:pt idx="1610">
                  <c:v>2.36E-7</c:v>
                </c:pt>
                <c:pt idx="1611">
                  <c:v>2.79E-7</c:v>
                </c:pt>
                <c:pt idx="1612">
                  <c:v>5.1500000000000005E-7</c:v>
                </c:pt>
                <c:pt idx="1613">
                  <c:v>5.7999999999999995E-7</c:v>
                </c:pt>
                <c:pt idx="1614">
                  <c:v>4.08E-7</c:v>
                </c:pt>
                <c:pt idx="1615">
                  <c:v>4.6100000000000001E-7</c:v>
                </c:pt>
                <c:pt idx="1616">
                  <c:v>5.8999999999999996E-7</c:v>
                </c:pt>
                <c:pt idx="1617">
                  <c:v>4.08E-7</c:v>
                </c:pt>
                <c:pt idx="1618">
                  <c:v>3.7599999999999998E-7</c:v>
                </c:pt>
                <c:pt idx="1619">
                  <c:v>1.72E-7</c:v>
                </c:pt>
                <c:pt idx="1620">
                  <c:v>1.0700000000000001E-7</c:v>
                </c:pt>
                <c:pt idx="1621">
                  <c:v>1.4999999999999999E-7</c:v>
                </c:pt>
                <c:pt idx="1622">
                  <c:v>3.22E-7</c:v>
                </c:pt>
                <c:pt idx="1623">
                  <c:v>6.6499999999999999E-7</c:v>
                </c:pt>
                <c:pt idx="1624">
                  <c:v>1.72E-7</c:v>
                </c:pt>
                <c:pt idx="1625">
                  <c:v>4.08E-7</c:v>
                </c:pt>
                <c:pt idx="1626">
                  <c:v>3.3299999999999998E-7</c:v>
                </c:pt>
                <c:pt idx="1627">
                  <c:v>1.9299999999999999E-7</c:v>
                </c:pt>
                <c:pt idx="1628">
                  <c:v>4.08E-7</c:v>
                </c:pt>
                <c:pt idx="1629">
                  <c:v>7.8299999999999996E-7</c:v>
                </c:pt>
                <c:pt idx="1630">
                  <c:v>3.65E-7</c:v>
                </c:pt>
                <c:pt idx="1631">
                  <c:v>2.9999999999999999E-7</c:v>
                </c:pt>
                <c:pt idx="1632">
                  <c:v>4.4000000000000002E-7</c:v>
                </c:pt>
                <c:pt idx="1633">
                  <c:v>4.7199999999999999E-7</c:v>
                </c:pt>
                <c:pt idx="1634">
                  <c:v>8.9100000000000002E-7</c:v>
                </c:pt>
                <c:pt idx="1635">
                  <c:v>3.8599999999999999E-7</c:v>
                </c:pt>
                <c:pt idx="1636">
                  <c:v>2.04E-7</c:v>
                </c:pt>
                <c:pt idx="1637">
                  <c:v>2.5800000000000001E-7</c:v>
                </c:pt>
                <c:pt idx="1638">
                  <c:v>4.7199999999999999E-7</c:v>
                </c:pt>
                <c:pt idx="1639">
                  <c:v>4.4000000000000002E-7</c:v>
                </c:pt>
                <c:pt idx="1640">
                  <c:v>1.29E-7</c:v>
                </c:pt>
                <c:pt idx="1641">
                  <c:v>4.1899999999999998E-7</c:v>
                </c:pt>
                <c:pt idx="1642">
                  <c:v>3.9700000000000002E-7</c:v>
                </c:pt>
                <c:pt idx="1643">
                  <c:v>3.4299999999999999E-7</c:v>
                </c:pt>
                <c:pt idx="1644">
                  <c:v>2.9999999999999999E-7</c:v>
                </c:pt>
                <c:pt idx="1645">
                  <c:v>3.22E-7</c:v>
                </c:pt>
                <c:pt idx="1646">
                  <c:v>4.7199999999999999E-7</c:v>
                </c:pt>
                <c:pt idx="1647">
                  <c:v>3.4299999999999999E-7</c:v>
                </c:pt>
                <c:pt idx="1648">
                  <c:v>6.7599999999999997E-7</c:v>
                </c:pt>
                <c:pt idx="1649">
                  <c:v>4.9399999999999995E-7</c:v>
                </c:pt>
                <c:pt idx="1650">
                  <c:v>5.2600000000000002E-7</c:v>
                </c:pt>
                <c:pt idx="1651">
                  <c:v>7.4999999999999997E-8</c:v>
                </c:pt>
                <c:pt idx="1652">
                  <c:v>3.3299999999999998E-7</c:v>
                </c:pt>
                <c:pt idx="1653">
                  <c:v>4.1899999999999998E-7</c:v>
                </c:pt>
                <c:pt idx="1654">
                  <c:v>3.8599999999999999E-7</c:v>
                </c:pt>
                <c:pt idx="1655">
                  <c:v>4.6100000000000001E-7</c:v>
                </c:pt>
                <c:pt idx="1656">
                  <c:v>6.5499999999999998E-7</c:v>
                </c:pt>
                <c:pt idx="1657">
                  <c:v>-2.4699999999999998E-7</c:v>
                </c:pt>
                <c:pt idx="1658">
                  <c:v>9.5499999999999996E-7</c:v>
                </c:pt>
                <c:pt idx="1659">
                  <c:v>4.08E-7</c:v>
                </c:pt>
                <c:pt idx="1660">
                  <c:v>2.5800000000000001E-7</c:v>
                </c:pt>
                <c:pt idx="1661">
                  <c:v>4.2899999999999999E-7</c:v>
                </c:pt>
                <c:pt idx="1662">
                  <c:v>2.36E-7</c:v>
                </c:pt>
                <c:pt idx="1663">
                  <c:v>6.6499999999999999E-7</c:v>
                </c:pt>
                <c:pt idx="1664">
                  <c:v>4.08E-7</c:v>
                </c:pt>
                <c:pt idx="1665">
                  <c:v>5.0399999999999996E-7</c:v>
                </c:pt>
                <c:pt idx="1666">
                  <c:v>4.1899999999999998E-7</c:v>
                </c:pt>
                <c:pt idx="1667">
                  <c:v>3.5400000000000002E-7</c:v>
                </c:pt>
                <c:pt idx="1668">
                  <c:v>8.3699999999999999E-7</c:v>
                </c:pt>
                <c:pt idx="1669">
                  <c:v>4.8299999999999997E-7</c:v>
                </c:pt>
                <c:pt idx="1670">
                  <c:v>6.3300000000000002E-7</c:v>
                </c:pt>
                <c:pt idx="1671">
                  <c:v>4.1899999999999998E-7</c:v>
                </c:pt>
                <c:pt idx="1672">
                  <c:v>2.79E-7</c:v>
                </c:pt>
                <c:pt idx="1673">
                  <c:v>4.51E-7</c:v>
                </c:pt>
                <c:pt idx="1674">
                  <c:v>7.4999999999999997E-8</c:v>
                </c:pt>
                <c:pt idx="1675">
                  <c:v>3.9700000000000002E-7</c:v>
                </c:pt>
                <c:pt idx="1676">
                  <c:v>2.36E-7</c:v>
                </c:pt>
                <c:pt idx="1677">
                  <c:v>3.7599999999999998E-7</c:v>
                </c:pt>
                <c:pt idx="1678">
                  <c:v>6.1200000000000003E-7</c:v>
                </c:pt>
                <c:pt idx="1679">
                  <c:v>5.8999999999999996E-7</c:v>
                </c:pt>
                <c:pt idx="1680">
                  <c:v>5.37E-7</c:v>
                </c:pt>
                <c:pt idx="1681">
                  <c:v>4.7199999999999999E-7</c:v>
                </c:pt>
                <c:pt idx="1682">
                  <c:v>5.37E-7</c:v>
                </c:pt>
                <c:pt idx="1683">
                  <c:v>4.9399999999999995E-7</c:v>
                </c:pt>
                <c:pt idx="1684">
                  <c:v>5.0399999999999996E-7</c:v>
                </c:pt>
                <c:pt idx="1685">
                  <c:v>2.9999999999999999E-7</c:v>
                </c:pt>
                <c:pt idx="1686">
                  <c:v>3.5400000000000002E-7</c:v>
                </c:pt>
                <c:pt idx="1687">
                  <c:v>4.51E-7</c:v>
                </c:pt>
                <c:pt idx="1688">
                  <c:v>5.0399999999999996E-7</c:v>
                </c:pt>
                <c:pt idx="1689">
                  <c:v>2.0999999999999999E-8</c:v>
                </c:pt>
                <c:pt idx="1690">
                  <c:v>3.22E-7</c:v>
                </c:pt>
                <c:pt idx="1691">
                  <c:v>4.6100000000000001E-7</c:v>
                </c:pt>
                <c:pt idx="1692">
                  <c:v>5.2600000000000002E-7</c:v>
                </c:pt>
                <c:pt idx="1693">
                  <c:v>4.2899999999999999E-7</c:v>
                </c:pt>
                <c:pt idx="1694">
                  <c:v>4.6100000000000001E-7</c:v>
                </c:pt>
                <c:pt idx="1695">
                  <c:v>5.2600000000000002E-7</c:v>
                </c:pt>
                <c:pt idx="1696">
                  <c:v>6.9800000000000003E-7</c:v>
                </c:pt>
                <c:pt idx="1697">
                  <c:v>5.4700000000000001E-7</c:v>
                </c:pt>
                <c:pt idx="1698">
                  <c:v>3.5400000000000002E-7</c:v>
                </c:pt>
                <c:pt idx="1699">
                  <c:v>-1.18E-7</c:v>
                </c:pt>
                <c:pt idx="1700">
                  <c:v>3.9700000000000002E-7</c:v>
                </c:pt>
                <c:pt idx="1701">
                  <c:v>5.4700000000000001E-7</c:v>
                </c:pt>
                <c:pt idx="1702">
                  <c:v>3.8599999999999999E-7</c:v>
                </c:pt>
                <c:pt idx="1703">
                  <c:v>9.6999999999999995E-8</c:v>
                </c:pt>
                <c:pt idx="1704">
                  <c:v>6.9800000000000003E-7</c:v>
                </c:pt>
                <c:pt idx="1705">
                  <c:v>4.9399999999999995E-7</c:v>
                </c:pt>
                <c:pt idx="1706">
                  <c:v>4.4000000000000002E-7</c:v>
                </c:pt>
                <c:pt idx="1707">
                  <c:v>3.9700000000000002E-7</c:v>
                </c:pt>
                <c:pt idx="1708">
                  <c:v>4.6100000000000001E-7</c:v>
                </c:pt>
                <c:pt idx="1709">
                  <c:v>3.1100000000000002E-7</c:v>
                </c:pt>
                <c:pt idx="1710">
                  <c:v>2.8999999999999998E-7</c:v>
                </c:pt>
                <c:pt idx="1711">
                  <c:v>4.08E-7</c:v>
                </c:pt>
                <c:pt idx="1712">
                  <c:v>2.8999999999999998E-7</c:v>
                </c:pt>
                <c:pt idx="1713">
                  <c:v>2.6800000000000002E-7</c:v>
                </c:pt>
                <c:pt idx="1714">
                  <c:v>6.5499999999999998E-7</c:v>
                </c:pt>
                <c:pt idx="1715">
                  <c:v>5.8999999999999996E-7</c:v>
                </c:pt>
                <c:pt idx="1716">
                  <c:v>3.5400000000000002E-7</c:v>
                </c:pt>
                <c:pt idx="1717">
                  <c:v>7.4000000000000001E-7</c:v>
                </c:pt>
                <c:pt idx="1718">
                  <c:v>5.8999999999999996E-7</c:v>
                </c:pt>
                <c:pt idx="1719">
                  <c:v>3.3299999999999998E-7</c:v>
                </c:pt>
                <c:pt idx="1720">
                  <c:v>4.1899999999999998E-7</c:v>
                </c:pt>
                <c:pt idx="1721">
                  <c:v>4.9399999999999995E-7</c:v>
                </c:pt>
                <c:pt idx="1722">
                  <c:v>1.0999999999999999E-8</c:v>
                </c:pt>
                <c:pt idx="1723">
                  <c:v>6.6499999999999999E-7</c:v>
                </c:pt>
                <c:pt idx="1724">
                  <c:v>2.36E-7</c:v>
                </c:pt>
                <c:pt idx="1725">
                  <c:v>3.65E-7</c:v>
                </c:pt>
                <c:pt idx="1726">
                  <c:v>4.8299999999999997E-7</c:v>
                </c:pt>
                <c:pt idx="1727">
                  <c:v>5.37E-7</c:v>
                </c:pt>
                <c:pt idx="1728">
                  <c:v>2.9999999999999999E-7</c:v>
                </c:pt>
                <c:pt idx="1729">
                  <c:v>1.72E-7</c:v>
                </c:pt>
                <c:pt idx="1730">
                  <c:v>5.1500000000000005E-7</c:v>
                </c:pt>
                <c:pt idx="1731">
                  <c:v>4.7199999999999999E-7</c:v>
                </c:pt>
                <c:pt idx="1732">
                  <c:v>6.6499999999999999E-7</c:v>
                </c:pt>
                <c:pt idx="1733">
                  <c:v>4.08E-7</c:v>
                </c:pt>
                <c:pt idx="1734">
                  <c:v>2.6800000000000002E-7</c:v>
                </c:pt>
                <c:pt idx="1735">
                  <c:v>4.51E-7</c:v>
                </c:pt>
                <c:pt idx="1736">
                  <c:v>3.8599999999999999E-7</c:v>
                </c:pt>
                <c:pt idx="1737">
                  <c:v>3.8599999999999999E-7</c:v>
                </c:pt>
                <c:pt idx="1738">
                  <c:v>4.8299999999999997E-7</c:v>
                </c:pt>
                <c:pt idx="1739">
                  <c:v>1.9299999999999999E-7</c:v>
                </c:pt>
                <c:pt idx="1740">
                  <c:v>6.2200000000000004E-7</c:v>
                </c:pt>
                <c:pt idx="1741">
                  <c:v>5.2600000000000002E-7</c:v>
                </c:pt>
                <c:pt idx="1742">
                  <c:v>3.7599999999999998E-7</c:v>
                </c:pt>
                <c:pt idx="1743">
                  <c:v>6.2200000000000004E-7</c:v>
                </c:pt>
                <c:pt idx="1744">
                  <c:v>7.4000000000000001E-7</c:v>
                </c:pt>
                <c:pt idx="1745">
                  <c:v>6.6499999999999999E-7</c:v>
                </c:pt>
                <c:pt idx="1746">
                  <c:v>6.0100000000000005E-7</c:v>
                </c:pt>
                <c:pt idx="1747">
                  <c:v>7.9400000000000004E-7</c:v>
                </c:pt>
                <c:pt idx="1748">
                  <c:v>4.7199999999999999E-7</c:v>
                </c:pt>
                <c:pt idx="1749">
                  <c:v>8.3699999999999999E-7</c:v>
                </c:pt>
                <c:pt idx="1750">
                  <c:v>5.5799999999999999E-7</c:v>
                </c:pt>
                <c:pt idx="1751">
                  <c:v>4.4000000000000002E-7</c:v>
                </c:pt>
                <c:pt idx="1752">
                  <c:v>4.08E-7</c:v>
                </c:pt>
                <c:pt idx="1753">
                  <c:v>5.7999999999999995E-7</c:v>
                </c:pt>
                <c:pt idx="1754">
                  <c:v>5.6899999999999997E-7</c:v>
                </c:pt>
                <c:pt idx="1755">
                  <c:v>3.8599999999999999E-7</c:v>
                </c:pt>
                <c:pt idx="1756">
                  <c:v>7.1900000000000002E-7</c:v>
                </c:pt>
                <c:pt idx="1757">
                  <c:v>6.3300000000000002E-7</c:v>
                </c:pt>
                <c:pt idx="1758">
                  <c:v>2.5800000000000001E-7</c:v>
                </c:pt>
                <c:pt idx="1759">
                  <c:v>4.9399999999999995E-7</c:v>
                </c:pt>
                <c:pt idx="1760">
                  <c:v>5.2600000000000002E-7</c:v>
                </c:pt>
                <c:pt idx="1761">
                  <c:v>4.08E-7</c:v>
                </c:pt>
                <c:pt idx="1762">
                  <c:v>4.9399999999999995E-7</c:v>
                </c:pt>
                <c:pt idx="1763">
                  <c:v>8.16E-7</c:v>
                </c:pt>
                <c:pt idx="1764">
                  <c:v>4.2899999999999999E-7</c:v>
                </c:pt>
                <c:pt idx="1765">
                  <c:v>1.4999999999999999E-7</c:v>
                </c:pt>
                <c:pt idx="1766">
                  <c:v>8.3699999999999999E-7</c:v>
                </c:pt>
                <c:pt idx="1767">
                  <c:v>4.2899999999999999E-7</c:v>
                </c:pt>
                <c:pt idx="1768">
                  <c:v>4.2899999999999999E-7</c:v>
                </c:pt>
                <c:pt idx="1769">
                  <c:v>3.7599999999999998E-7</c:v>
                </c:pt>
                <c:pt idx="1770">
                  <c:v>3.9700000000000002E-7</c:v>
                </c:pt>
                <c:pt idx="1771">
                  <c:v>5.37E-7</c:v>
                </c:pt>
                <c:pt idx="1772">
                  <c:v>4.7199999999999999E-7</c:v>
                </c:pt>
                <c:pt idx="1773">
                  <c:v>6.7599999999999997E-7</c:v>
                </c:pt>
                <c:pt idx="1774">
                  <c:v>2.8999999999999998E-7</c:v>
                </c:pt>
                <c:pt idx="1775">
                  <c:v>1.8199999999999999E-7</c:v>
                </c:pt>
                <c:pt idx="1776">
                  <c:v>6.5499999999999998E-7</c:v>
                </c:pt>
                <c:pt idx="1777">
                  <c:v>5.6899999999999997E-7</c:v>
                </c:pt>
                <c:pt idx="1778">
                  <c:v>1.8199999999999999E-7</c:v>
                </c:pt>
                <c:pt idx="1779">
                  <c:v>5.0399999999999996E-7</c:v>
                </c:pt>
                <c:pt idx="1780">
                  <c:v>2.5800000000000001E-7</c:v>
                </c:pt>
                <c:pt idx="1781">
                  <c:v>4.08E-7</c:v>
                </c:pt>
                <c:pt idx="1782">
                  <c:v>2.9999999999999999E-7</c:v>
                </c:pt>
                <c:pt idx="1783">
                  <c:v>5.5799999999999999E-7</c:v>
                </c:pt>
                <c:pt idx="1784">
                  <c:v>6.8700000000000005E-7</c:v>
                </c:pt>
                <c:pt idx="1785">
                  <c:v>6.0100000000000005E-7</c:v>
                </c:pt>
                <c:pt idx="1786">
                  <c:v>5.2600000000000002E-7</c:v>
                </c:pt>
                <c:pt idx="1787">
                  <c:v>5.4700000000000001E-7</c:v>
                </c:pt>
                <c:pt idx="1788">
                  <c:v>2.4699999999999998E-7</c:v>
                </c:pt>
                <c:pt idx="1789">
                  <c:v>6.1200000000000003E-7</c:v>
                </c:pt>
                <c:pt idx="1790">
                  <c:v>2.36E-7</c:v>
                </c:pt>
                <c:pt idx="1791">
                  <c:v>4.7199999999999999E-7</c:v>
                </c:pt>
                <c:pt idx="1792">
                  <c:v>2.04E-7</c:v>
                </c:pt>
                <c:pt idx="1793">
                  <c:v>3.22E-7</c:v>
                </c:pt>
                <c:pt idx="1794">
                  <c:v>5.0399999999999996E-7</c:v>
                </c:pt>
                <c:pt idx="1795">
                  <c:v>5.1500000000000005E-7</c:v>
                </c:pt>
                <c:pt idx="1796">
                  <c:v>5.1500000000000005E-7</c:v>
                </c:pt>
                <c:pt idx="1797">
                  <c:v>4.1899999999999998E-7</c:v>
                </c:pt>
                <c:pt idx="1798">
                  <c:v>4.1899999999999998E-7</c:v>
                </c:pt>
                <c:pt idx="1799">
                  <c:v>4.4000000000000002E-7</c:v>
                </c:pt>
                <c:pt idx="1800">
                  <c:v>6.9800000000000003E-7</c:v>
                </c:pt>
                <c:pt idx="1801">
                  <c:v>7.4000000000000001E-7</c:v>
                </c:pt>
                <c:pt idx="1802">
                  <c:v>5.0399999999999996E-7</c:v>
                </c:pt>
                <c:pt idx="1803">
                  <c:v>7.4000000000000001E-7</c:v>
                </c:pt>
                <c:pt idx="1804">
                  <c:v>5.6899999999999997E-7</c:v>
                </c:pt>
                <c:pt idx="1805">
                  <c:v>6.0100000000000005E-7</c:v>
                </c:pt>
                <c:pt idx="1806">
                  <c:v>7.7300000000000005E-7</c:v>
                </c:pt>
                <c:pt idx="1807">
                  <c:v>7.5099999999999999E-7</c:v>
                </c:pt>
                <c:pt idx="1808">
                  <c:v>7.1900000000000002E-7</c:v>
                </c:pt>
                <c:pt idx="1809">
                  <c:v>1.4000000000000001E-7</c:v>
                </c:pt>
                <c:pt idx="1810">
                  <c:v>6.6499999999999999E-7</c:v>
                </c:pt>
                <c:pt idx="1811">
                  <c:v>7.0800000000000004E-7</c:v>
                </c:pt>
                <c:pt idx="1812">
                  <c:v>8.6899999999999996E-7</c:v>
                </c:pt>
                <c:pt idx="1813">
                  <c:v>2.79E-7</c:v>
                </c:pt>
                <c:pt idx="1814">
                  <c:v>7.6199999999999997E-7</c:v>
                </c:pt>
                <c:pt idx="1815">
                  <c:v>9.5499999999999996E-7</c:v>
                </c:pt>
                <c:pt idx="1816">
                  <c:v>6.1200000000000003E-7</c:v>
                </c:pt>
                <c:pt idx="1817">
                  <c:v>3.22E-7</c:v>
                </c:pt>
                <c:pt idx="1818">
                  <c:v>6.1200000000000003E-7</c:v>
                </c:pt>
                <c:pt idx="1819">
                  <c:v>6.8700000000000005E-7</c:v>
                </c:pt>
                <c:pt idx="1820">
                  <c:v>3.9700000000000002E-7</c:v>
                </c:pt>
                <c:pt idx="1821">
                  <c:v>5.0399999999999996E-7</c:v>
                </c:pt>
                <c:pt idx="1822">
                  <c:v>1.9299999999999999E-7</c:v>
                </c:pt>
                <c:pt idx="1823">
                  <c:v>6.44E-7</c:v>
                </c:pt>
                <c:pt idx="1824">
                  <c:v>7.5099999999999999E-7</c:v>
                </c:pt>
                <c:pt idx="1825">
                  <c:v>6.44E-7</c:v>
                </c:pt>
                <c:pt idx="1826">
                  <c:v>5.37E-7</c:v>
                </c:pt>
                <c:pt idx="1827">
                  <c:v>5.37E-7</c:v>
                </c:pt>
                <c:pt idx="1828">
                  <c:v>4.7199999999999999E-7</c:v>
                </c:pt>
                <c:pt idx="1829">
                  <c:v>9.1200000000000001E-7</c:v>
                </c:pt>
                <c:pt idx="1830">
                  <c:v>4.4000000000000002E-7</c:v>
                </c:pt>
                <c:pt idx="1831">
                  <c:v>7.7300000000000005E-7</c:v>
                </c:pt>
                <c:pt idx="1832">
                  <c:v>6.6499999999999999E-7</c:v>
                </c:pt>
                <c:pt idx="1833">
                  <c:v>6.0100000000000005E-7</c:v>
                </c:pt>
                <c:pt idx="1834">
                  <c:v>4.9399999999999995E-7</c:v>
                </c:pt>
                <c:pt idx="1835">
                  <c:v>5.1500000000000005E-7</c:v>
                </c:pt>
                <c:pt idx="1836">
                  <c:v>7.8299999999999996E-7</c:v>
                </c:pt>
                <c:pt idx="1837">
                  <c:v>9.4399999999999998E-7</c:v>
                </c:pt>
                <c:pt idx="1838">
                  <c:v>4.6100000000000001E-7</c:v>
                </c:pt>
                <c:pt idx="1839">
                  <c:v>4.51E-7</c:v>
                </c:pt>
                <c:pt idx="1840">
                  <c:v>6.3300000000000002E-7</c:v>
                </c:pt>
                <c:pt idx="1841">
                  <c:v>5.6899999999999997E-7</c:v>
                </c:pt>
                <c:pt idx="1842">
                  <c:v>6.8700000000000005E-7</c:v>
                </c:pt>
                <c:pt idx="1843">
                  <c:v>6.3300000000000002E-7</c:v>
                </c:pt>
                <c:pt idx="1844">
                  <c:v>5.4700000000000001E-7</c:v>
                </c:pt>
                <c:pt idx="1845">
                  <c:v>3.22E-7</c:v>
                </c:pt>
                <c:pt idx="1846">
                  <c:v>6.5499999999999998E-7</c:v>
                </c:pt>
                <c:pt idx="1847">
                  <c:v>5.4700000000000001E-7</c:v>
                </c:pt>
                <c:pt idx="1848">
                  <c:v>6.2200000000000004E-7</c:v>
                </c:pt>
                <c:pt idx="1849">
                  <c:v>8.2600000000000001E-7</c:v>
                </c:pt>
                <c:pt idx="1850">
                  <c:v>8.16E-7</c:v>
                </c:pt>
                <c:pt idx="1851">
                  <c:v>4.2899999999999999E-7</c:v>
                </c:pt>
                <c:pt idx="1852">
                  <c:v>6.2200000000000004E-7</c:v>
                </c:pt>
                <c:pt idx="1853">
                  <c:v>7.4000000000000001E-7</c:v>
                </c:pt>
                <c:pt idx="1854">
                  <c:v>1.0300000000000001E-6</c:v>
                </c:pt>
                <c:pt idx="1855">
                  <c:v>6.3300000000000002E-7</c:v>
                </c:pt>
                <c:pt idx="1856">
                  <c:v>6.1200000000000003E-7</c:v>
                </c:pt>
                <c:pt idx="1857">
                  <c:v>4.08E-7</c:v>
                </c:pt>
                <c:pt idx="1858">
                  <c:v>7.6199999999999997E-7</c:v>
                </c:pt>
                <c:pt idx="1859">
                  <c:v>8.5899999999999995E-7</c:v>
                </c:pt>
                <c:pt idx="1860">
                  <c:v>8.4799999999999997E-7</c:v>
                </c:pt>
                <c:pt idx="1861">
                  <c:v>6.6499999999999999E-7</c:v>
                </c:pt>
                <c:pt idx="1862">
                  <c:v>6.5499999999999998E-7</c:v>
                </c:pt>
                <c:pt idx="1863">
                  <c:v>7.3E-7</c:v>
                </c:pt>
                <c:pt idx="1864">
                  <c:v>9.0100000000000003E-7</c:v>
                </c:pt>
                <c:pt idx="1865">
                  <c:v>6.44E-7</c:v>
                </c:pt>
                <c:pt idx="1866">
                  <c:v>5.1500000000000005E-7</c:v>
                </c:pt>
                <c:pt idx="1867">
                  <c:v>7.4000000000000001E-7</c:v>
                </c:pt>
                <c:pt idx="1868">
                  <c:v>6.5499999999999998E-7</c:v>
                </c:pt>
                <c:pt idx="1869">
                  <c:v>4.4000000000000002E-7</c:v>
                </c:pt>
                <c:pt idx="1870">
                  <c:v>6.9800000000000003E-7</c:v>
                </c:pt>
                <c:pt idx="1871">
                  <c:v>5.37E-7</c:v>
                </c:pt>
                <c:pt idx="1872">
                  <c:v>6.7599999999999997E-7</c:v>
                </c:pt>
                <c:pt idx="1873">
                  <c:v>8.4799999999999997E-7</c:v>
                </c:pt>
                <c:pt idx="1874">
                  <c:v>8.0500000000000002E-7</c:v>
                </c:pt>
                <c:pt idx="1875">
                  <c:v>5.6899999999999997E-7</c:v>
                </c:pt>
                <c:pt idx="1876">
                  <c:v>7.8299999999999996E-7</c:v>
                </c:pt>
                <c:pt idx="1877">
                  <c:v>8.0500000000000002E-7</c:v>
                </c:pt>
                <c:pt idx="1878">
                  <c:v>5.8999999999999996E-7</c:v>
                </c:pt>
                <c:pt idx="1879">
                  <c:v>6.6499999999999999E-7</c:v>
                </c:pt>
                <c:pt idx="1880">
                  <c:v>5.7999999999999995E-7</c:v>
                </c:pt>
                <c:pt idx="1881">
                  <c:v>8.9100000000000002E-7</c:v>
                </c:pt>
                <c:pt idx="1882">
                  <c:v>7.0800000000000004E-7</c:v>
                </c:pt>
                <c:pt idx="1883">
                  <c:v>5.4700000000000001E-7</c:v>
                </c:pt>
                <c:pt idx="1884">
                  <c:v>6.3300000000000002E-7</c:v>
                </c:pt>
                <c:pt idx="1885">
                  <c:v>6.3300000000000002E-7</c:v>
                </c:pt>
                <c:pt idx="1886">
                  <c:v>6.5499999999999998E-7</c:v>
                </c:pt>
                <c:pt idx="1887">
                  <c:v>1.0410000000000001E-6</c:v>
                </c:pt>
                <c:pt idx="1888">
                  <c:v>6.6499999999999999E-7</c:v>
                </c:pt>
                <c:pt idx="1889">
                  <c:v>4.7199999999999999E-7</c:v>
                </c:pt>
                <c:pt idx="1890">
                  <c:v>6.9800000000000003E-7</c:v>
                </c:pt>
                <c:pt idx="1891">
                  <c:v>7.6199999999999997E-7</c:v>
                </c:pt>
                <c:pt idx="1892">
                  <c:v>1.0839999999999999E-6</c:v>
                </c:pt>
                <c:pt idx="1893">
                  <c:v>7.4000000000000001E-7</c:v>
                </c:pt>
                <c:pt idx="1894">
                  <c:v>6.44E-7</c:v>
                </c:pt>
                <c:pt idx="1895">
                  <c:v>6.3300000000000002E-7</c:v>
                </c:pt>
                <c:pt idx="1896">
                  <c:v>8.6899999999999996E-7</c:v>
                </c:pt>
                <c:pt idx="1897">
                  <c:v>5.1500000000000005E-7</c:v>
                </c:pt>
                <c:pt idx="1898">
                  <c:v>5.0399999999999996E-7</c:v>
                </c:pt>
                <c:pt idx="1899">
                  <c:v>7.8299999999999996E-7</c:v>
                </c:pt>
                <c:pt idx="1900">
                  <c:v>3.1100000000000002E-7</c:v>
                </c:pt>
                <c:pt idx="1901">
                  <c:v>4.2899999999999999E-7</c:v>
                </c:pt>
                <c:pt idx="1902">
                  <c:v>9.5499999999999996E-7</c:v>
                </c:pt>
                <c:pt idx="1903">
                  <c:v>5.6899999999999997E-7</c:v>
                </c:pt>
                <c:pt idx="1904">
                  <c:v>7.7300000000000005E-7</c:v>
                </c:pt>
                <c:pt idx="1905">
                  <c:v>5.5799999999999999E-7</c:v>
                </c:pt>
                <c:pt idx="1906">
                  <c:v>8.16E-7</c:v>
                </c:pt>
                <c:pt idx="1907">
                  <c:v>7.1900000000000002E-7</c:v>
                </c:pt>
                <c:pt idx="1908">
                  <c:v>1.116E-6</c:v>
                </c:pt>
                <c:pt idx="1909">
                  <c:v>8.9100000000000002E-7</c:v>
                </c:pt>
                <c:pt idx="1910">
                  <c:v>5.4700000000000001E-7</c:v>
                </c:pt>
                <c:pt idx="1911">
                  <c:v>7.6199999999999997E-7</c:v>
                </c:pt>
                <c:pt idx="1912">
                  <c:v>8.6899999999999996E-7</c:v>
                </c:pt>
                <c:pt idx="1913">
                  <c:v>6.8700000000000005E-7</c:v>
                </c:pt>
                <c:pt idx="1914">
                  <c:v>8.2600000000000001E-7</c:v>
                </c:pt>
                <c:pt idx="1915">
                  <c:v>7.4000000000000001E-7</c:v>
                </c:pt>
                <c:pt idx="1916">
                  <c:v>6.3300000000000002E-7</c:v>
                </c:pt>
                <c:pt idx="1917">
                  <c:v>9.4399999999999998E-7</c:v>
                </c:pt>
                <c:pt idx="1918">
                  <c:v>7.1900000000000002E-7</c:v>
                </c:pt>
                <c:pt idx="1919">
                  <c:v>6.8700000000000005E-7</c:v>
                </c:pt>
                <c:pt idx="1920">
                  <c:v>8.9100000000000002E-7</c:v>
                </c:pt>
                <c:pt idx="1921">
                  <c:v>7.9400000000000004E-7</c:v>
                </c:pt>
                <c:pt idx="1922">
                  <c:v>7.5099999999999999E-7</c:v>
                </c:pt>
                <c:pt idx="1923">
                  <c:v>7.7300000000000005E-7</c:v>
                </c:pt>
                <c:pt idx="1924">
                  <c:v>6.2200000000000004E-7</c:v>
                </c:pt>
                <c:pt idx="1925">
                  <c:v>5.8999999999999996E-7</c:v>
                </c:pt>
                <c:pt idx="1926">
                  <c:v>3.22E-7</c:v>
                </c:pt>
                <c:pt idx="1927">
                  <c:v>8.5899999999999995E-7</c:v>
                </c:pt>
                <c:pt idx="1928">
                  <c:v>7.5099999999999999E-7</c:v>
                </c:pt>
                <c:pt idx="1929">
                  <c:v>6.44E-7</c:v>
                </c:pt>
                <c:pt idx="1930">
                  <c:v>9.1200000000000001E-7</c:v>
                </c:pt>
                <c:pt idx="1931">
                  <c:v>6.7599999999999997E-7</c:v>
                </c:pt>
                <c:pt idx="1932">
                  <c:v>6.44E-7</c:v>
                </c:pt>
                <c:pt idx="1933">
                  <c:v>8.8000000000000004E-7</c:v>
                </c:pt>
                <c:pt idx="1934">
                  <c:v>7.0800000000000004E-7</c:v>
                </c:pt>
                <c:pt idx="1935">
                  <c:v>5.7999999999999995E-7</c:v>
                </c:pt>
                <c:pt idx="1936">
                  <c:v>8.2600000000000001E-7</c:v>
                </c:pt>
                <c:pt idx="1937">
                  <c:v>1.2020000000000001E-6</c:v>
                </c:pt>
                <c:pt idx="1938">
                  <c:v>1.0950000000000001E-6</c:v>
                </c:pt>
                <c:pt idx="1939">
                  <c:v>5.37E-7</c:v>
                </c:pt>
                <c:pt idx="1940">
                  <c:v>6.8700000000000005E-7</c:v>
                </c:pt>
                <c:pt idx="1941">
                  <c:v>8.3699999999999999E-7</c:v>
                </c:pt>
                <c:pt idx="1942">
                  <c:v>9.6599999999999994E-7</c:v>
                </c:pt>
                <c:pt idx="1943">
                  <c:v>5.8999999999999996E-7</c:v>
                </c:pt>
                <c:pt idx="1944">
                  <c:v>8.6899999999999996E-7</c:v>
                </c:pt>
                <c:pt idx="1945">
                  <c:v>6.44E-7</c:v>
                </c:pt>
                <c:pt idx="1946">
                  <c:v>9.8700000000000004E-7</c:v>
                </c:pt>
                <c:pt idx="1947">
                  <c:v>7.8299999999999996E-7</c:v>
                </c:pt>
                <c:pt idx="1948">
                  <c:v>7.8299999999999996E-7</c:v>
                </c:pt>
                <c:pt idx="1949">
                  <c:v>9.7699999999999992E-7</c:v>
                </c:pt>
                <c:pt idx="1950">
                  <c:v>9.4399999999999998E-7</c:v>
                </c:pt>
                <c:pt idx="1951">
                  <c:v>8.2600000000000001E-7</c:v>
                </c:pt>
                <c:pt idx="1952">
                  <c:v>8.4799999999999997E-7</c:v>
                </c:pt>
                <c:pt idx="1953">
                  <c:v>9.7699999999999992E-7</c:v>
                </c:pt>
                <c:pt idx="1954">
                  <c:v>7.8299999999999996E-7</c:v>
                </c:pt>
                <c:pt idx="1955">
                  <c:v>5.8999999999999996E-7</c:v>
                </c:pt>
                <c:pt idx="1956">
                  <c:v>8.3699999999999999E-7</c:v>
                </c:pt>
                <c:pt idx="1957">
                  <c:v>6.3300000000000002E-7</c:v>
                </c:pt>
                <c:pt idx="1958">
                  <c:v>7.5099999999999999E-7</c:v>
                </c:pt>
                <c:pt idx="1959">
                  <c:v>1.009E-6</c:v>
                </c:pt>
                <c:pt idx="1960">
                  <c:v>7.7300000000000005E-7</c:v>
                </c:pt>
                <c:pt idx="1961">
                  <c:v>6.8700000000000005E-7</c:v>
                </c:pt>
                <c:pt idx="1962">
                  <c:v>6.5499999999999998E-7</c:v>
                </c:pt>
                <c:pt idx="1963">
                  <c:v>1.02E-6</c:v>
                </c:pt>
                <c:pt idx="1964">
                  <c:v>1.1480000000000001E-6</c:v>
                </c:pt>
                <c:pt idx="1965">
                  <c:v>9.1200000000000001E-7</c:v>
                </c:pt>
                <c:pt idx="1966">
                  <c:v>6.1200000000000003E-7</c:v>
                </c:pt>
                <c:pt idx="1967">
                  <c:v>9.5499999999999996E-7</c:v>
                </c:pt>
                <c:pt idx="1968">
                  <c:v>8.9100000000000002E-7</c:v>
                </c:pt>
                <c:pt idx="1969">
                  <c:v>7.7300000000000005E-7</c:v>
                </c:pt>
                <c:pt idx="1970">
                  <c:v>6.9800000000000003E-7</c:v>
                </c:pt>
                <c:pt idx="1971">
                  <c:v>6.1200000000000003E-7</c:v>
                </c:pt>
                <c:pt idx="1972">
                  <c:v>1.116E-6</c:v>
                </c:pt>
                <c:pt idx="1973">
                  <c:v>8.8000000000000004E-7</c:v>
                </c:pt>
                <c:pt idx="1974">
                  <c:v>1.0950000000000001E-6</c:v>
                </c:pt>
                <c:pt idx="1975">
                  <c:v>8.8000000000000004E-7</c:v>
                </c:pt>
                <c:pt idx="1976">
                  <c:v>3.7599999999999998E-7</c:v>
                </c:pt>
                <c:pt idx="1977">
                  <c:v>7.3E-7</c:v>
                </c:pt>
                <c:pt idx="1978">
                  <c:v>4.51E-7</c:v>
                </c:pt>
                <c:pt idx="1979">
                  <c:v>9.0100000000000003E-7</c:v>
                </c:pt>
                <c:pt idx="1980">
                  <c:v>4.9399999999999995E-7</c:v>
                </c:pt>
                <c:pt idx="1981">
                  <c:v>8.2600000000000001E-7</c:v>
                </c:pt>
                <c:pt idx="1982">
                  <c:v>6.6499999999999999E-7</c:v>
                </c:pt>
                <c:pt idx="1983">
                  <c:v>7.5099999999999999E-7</c:v>
                </c:pt>
                <c:pt idx="1984">
                  <c:v>1.4699999999999999E-6</c:v>
                </c:pt>
                <c:pt idx="1985">
                  <c:v>8.6899999999999996E-7</c:v>
                </c:pt>
                <c:pt idx="1986">
                  <c:v>7.8299999999999996E-7</c:v>
                </c:pt>
                <c:pt idx="1987">
                  <c:v>1.2020000000000001E-6</c:v>
                </c:pt>
                <c:pt idx="1988">
                  <c:v>8.6899999999999996E-7</c:v>
                </c:pt>
                <c:pt idx="1989">
                  <c:v>9.1200000000000001E-7</c:v>
                </c:pt>
                <c:pt idx="1990">
                  <c:v>1.0410000000000001E-6</c:v>
                </c:pt>
                <c:pt idx="1991">
                  <c:v>7.0800000000000004E-7</c:v>
                </c:pt>
                <c:pt idx="1992">
                  <c:v>1.3740000000000001E-6</c:v>
                </c:pt>
                <c:pt idx="1993">
                  <c:v>9.0100000000000003E-7</c:v>
                </c:pt>
                <c:pt idx="1994">
                  <c:v>9.6599999999999994E-7</c:v>
                </c:pt>
                <c:pt idx="1995">
                  <c:v>6.1200000000000003E-7</c:v>
                </c:pt>
                <c:pt idx="1996">
                  <c:v>9.9800000000000002E-7</c:v>
                </c:pt>
                <c:pt idx="1997">
                  <c:v>7.5099999999999999E-7</c:v>
                </c:pt>
                <c:pt idx="1998">
                  <c:v>9.0100000000000003E-7</c:v>
                </c:pt>
                <c:pt idx="1999">
                  <c:v>9.6599999999999994E-7</c:v>
                </c:pt>
                <c:pt idx="2000">
                  <c:v>1.3519999999999999E-6</c:v>
                </c:pt>
                <c:pt idx="2001">
                  <c:v>8.3699999999999999E-7</c:v>
                </c:pt>
                <c:pt idx="2002">
                  <c:v>8.8000000000000004E-7</c:v>
                </c:pt>
                <c:pt idx="2003">
                  <c:v>8.6899999999999996E-7</c:v>
                </c:pt>
                <c:pt idx="2004">
                  <c:v>1.0300000000000001E-6</c:v>
                </c:pt>
                <c:pt idx="2005">
                  <c:v>8.0500000000000002E-7</c:v>
                </c:pt>
                <c:pt idx="2006">
                  <c:v>8.6899999999999996E-7</c:v>
                </c:pt>
                <c:pt idx="2007">
                  <c:v>8.0500000000000002E-7</c:v>
                </c:pt>
                <c:pt idx="2008">
                  <c:v>1.02E-6</c:v>
                </c:pt>
                <c:pt idx="2009">
                  <c:v>1.2559999999999999E-6</c:v>
                </c:pt>
                <c:pt idx="2010">
                  <c:v>7.6199999999999997E-7</c:v>
                </c:pt>
                <c:pt idx="2011">
                  <c:v>8.6899999999999996E-7</c:v>
                </c:pt>
                <c:pt idx="2012">
                  <c:v>8.9100000000000002E-7</c:v>
                </c:pt>
                <c:pt idx="2013">
                  <c:v>8.9100000000000002E-7</c:v>
                </c:pt>
                <c:pt idx="2014">
                  <c:v>9.8700000000000004E-7</c:v>
                </c:pt>
                <c:pt idx="2015">
                  <c:v>9.9800000000000002E-7</c:v>
                </c:pt>
                <c:pt idx="2016">
                  <c:v>9.7699999999999992E-7</c:v>
                </c:pt>
                <c:pt idx="2017">
                  <c:v>7.0800000000000004E-7</c:v>
                </c:pt>
                <c:pt idx="2018">
                  <c:v>6.5499999999999998E-7</c:v>
                </c:pt>
                <c:pt idx="2019">
                  <c:v>6.1200000000000003E-7</c:v>
                </c:pt>
                <c:pt idx="2020">
                  <c:v>1.3740000000000001E-6</c:v>
                </c:pt>
                <c:pt idx="2021">
                  <c:v>1.1799999999999999E-6</c:v>
                </c:pt>
                <c:pt idx="2022">
                  <c:v>9.2299999999999999E-7</c:v>
                </c:pt>
                <c:pt idx="2023">
                  <c:v>1.0729999999999999E-6</c:v>
                </c:pt>
                <c:pt idx="2024">
                  <c:v>7.7300000000000005E-7</c:v>
                </c:pt>
                <c:pt idx="2025">
                  <c:v>9.5499999999999996E-7</c:v>
                </c:pt>
                <c:pt idx="2026">
                  <c:v>9.4399999999999998E-7</c:v>
                </c:pt>
                <c:pt idx="2027">
                  <c:v>9.4399999999999998E-7</c:v>
                </c:pt>
                <c:pt idx="2028">
                  <c:v>1.0950000000000001E-6</c:v>
                </c:pt>
                <c:pt idx="2029">
                  <c:v>9.6599999999999994E-7</c:v>
                </c:pt>
                <c:pt idx="2030">
                  <c:v>9.2299999999999999E-7</c:v>
                </c:pt>
                <c:pt idx="2031">
                  <c:v>7.8299999999999996E-7</c:v>
                </c:pt>
                <c:pt idx="2032">
                  <c:v>9.1200000000000001E-7</c:v>
                </c:pt>
                <c:pt idx="2033">
                  <c:v>1.062E-6</c:v>
                </c:pt>
                <c:pt idx="2034">
                  <c:v>1.46E-6</c:v>
                </c:pt>
                <c:pt idx="2035">
                  <c:v>1.0300000000000001E-6</c:v>
                </c:pt>
                <c:pt idx="2036">
                  <c:v>1.02E-6</c:v>
                </c:pt>
                <c:pt idx="2037">
                  <c:v>1.02E-6</c:v>
                </c:pt>
                <c:pt idx="2038">
                  <c:v>1.2130000000000001E-6</c:v>
                </c:pt>
                <c:pt idx="2039">
                  <c:v>9.7699999999999992E-7</c:v>
                </c:pt>
                <c:pt idx="2040">
                  <c:v>1.062E-6</c:v>
                </c:pt>
                <c:pt idx="2041">
                  <c:v>1.1480000000000001E-6</c:v>
                </c:pt>
                <c:pt idx="2042">
                  <c:v>1.17E-6</c:v>
                </c:pt>
                <c:pt idx="2043">
                  <c:v>1.052E-6</c:v>
                </c:pt>
                <c:pt idx="2044">
                  <c:v>1.0300000000000001E-6</c:v>
                </c:pt>
                <c:pt idx="2045">
                  <c:v>8.0500000000000002E-7</c:v>
                </c:pt>
                <c:pt idx="2046">
                  <c:v>8.2600000000000001E-7</c:v>
                </c:pt>
                <c:pt idx="2047">
                  <c:v>1.1480000000000001E-6</c:v>
                </c:pt>
                <c:pt idx="2048">
                  <c:v>6.0100000000000005E-7</c:v>
                </c:pt>
                <c:pt idx="2049">
                  <c:v>9.2299999999999999E-7</c:v>
                </c:pt>
                <c:pt idx="2050">
                  <c:v>8.5899999999999995E-7</c:v>
                </c:pt>
                <c:pt idx="2051">
                  <c:v>1.2559999999999999E-6</c:v>
                </c:pt>
                <c:pt idx="2052">
                  <c:v>1.1480000000000001E-6</c:v>
                </c:pt>
                <c:pt idx="2053">
                  <c:v>1.3629999999999999E-6</c:v>
                </c:pt>
                <c:pt idx="2054">
                  <c:v>1.159E-6</c:v>
                </c:pt>
                <c:pt idx="2055">
                  <c:v>9.9800000000000002E-7</c:v>
                </c:pt>
                <c:pt idx="2056">
                  <c:v>7.1900000000000002E-7</c:v>
                </c:pt>
                <c:pt idx="2057">
                  <c:v>9.5499999999999996E-7</c:v>
                </c:pt>
                <c:pt idx="2058">
                  <c:v>6.8700000000000005E-7</c:v>
                </c:pt>
                <c:pt idx="2059">
                  <c:v>9.4399999999999998E-7</c:v>
                </c:pt>
                <c:pt idx="2060">
                  <c:v>6.44E-7</c:v>
                </c:pt>
                <c:pt idx="2061">
                  <c:v>8.6899999999999996E-7</c:v>
                </c:pt>
                <c:pt idx="2062">
                  <c:v>8.4799999999999997E-7</c:v>
                </c:pt>
                <c:pt idx="2063">
                  <c:v>6.2200000000000004E-7</c:v>
                </c:pt>
                <c:pt idx="2064">
                  <c:v>5.6899999999999997E-7</c:v>
                </c:pt>
                <c:pt idx="2065">
                  <c:v>1.0300000000000001E-6</c:v>
                </c:pt>
                <c:pt idx="2066">
                  <c:v>9.1200000000000001E-7</c:v>
                </c:pt>
                <c:pt idx="2067">
                  <c:v>1.009E-6</c:v>
                </c:pt>
                <c:pt idx="2068">
                  <c:v>9.5499999999999996E-7</c:v>
                </c:pt>
                <c:pt idx="2069">
                  <c:v>1.0410000000000001E-6</c:v>
                </c:pt>
                <c:pt idx="2070">
                  <c:v>6.3300000000000002E-7</c:v>
                </c:pt>
                <c:pt idx="2071">
                  <c:v>1.1480000000000001E-6</c:v>
                </c:pt>
                <c:pt idx="2072">
                  <c:v>1.266E-6</c:v>
                </c:pt>
                <c:pt idx="2073">
                  <c:v>9.3399999999999997E-7</c:v>
                </c:pt>
                <c:pt idx="2074">
                  <c:v>9.3399999999999997E-7</c:v>
                </c:pt>
                <c:pt idx="2075">
                  <c:v>9.1200000000000001E-7</c:v>
                </c:pt>
                <c:pt idx="2076">
                  <c:v>8.6899999999999996E-7</c:v>
                </c:pt>
                <c:pt idx="2077">
                  <c:v>1.1909999999999999E-6</c:v>
                </c:pt>
                <c:pt idx="2078">
                  <c:v>1.02E-6</c:v>
                </c:pt>
                <c:pt idx="2079">
                  <c:v>9.6599999999999994E-7</c:v>
                </c:pt>
                <c:pt idx="2080">
                  <c:v>8.2600000000000001E-7</c:v>
                </c:pt>
                <c:pt idx="2081">
                  <c:v>1.127E-6</c:v>
                </c:pt>
                <c:pt idx="2082">
                  <c:v>8.5899999999999995E-7</c:v>
                </c:pt>
                <c:pt idx="2083">
                  <c:v>8.6899999999999996E-7</c:v>
                </c:pt>
                <c:pt idx="2084">
                  <c:v>9.5499999999999996E-7</c:v>
                </c:pt>
                <c:pt idx="2085">
                  <c:v>9.1200000000000001E-7</c:v>
                </c:pt>
                <c:pt idx="2086">
                  <c:v>1.116E-6</c:v>
                </c:pt>
                <c:pt idx="2087">
                  <c:v>9.0100000000000003E-7</c:v>
                </c:pt>
                <c:pt idx="2088">
                  <c:v>7.5099999999999999E-7</c:v>
                </c:pt>
                <c:pt idx="2089">
                  <c:v>9.6599999999999994E-7</c:v>
                </c:pt>
                <c:pt idx="2090">
                  <c:v>8.8000000000000004E-7</c:v>
                </c:pt>
                <c:pt idx="2091">
                  <c:v>8.8000000000000004E-7</c:v>
                </c:pt>
                <c:pt idx="2092">
                  <c:v>1.3519999999999999E-6</c:v>
                </c:pt>
                <c:pt idx="2093">
                  <c:v>9.9800000000000002E-7</c:v>
                </c:pt>
                <c:pt idx="2094">
                  <c:v>1.266E-6</c:v>
                </c:pt>
                <c:pt idx="2095">
                  <c:v>6.8700000000000005E-7</c:v>
                </c:pt>
                <c:pt idx="2096">
                  <c:v>1.0729999999999999E-6</c:v>
                </c:pt>
                <c:pt idx="2097">
                  <c:v>1.0839999999999999E-6</c:v>
                </c:pt>
                <c:pt idx="2098">
                  <c:v>9.4399999999999998E-7</c:v>
                </c:pt>
                <c:pt idx="2099">
                  <c:v>1.0300000000000001E-6</c:v>
                </c:pt>
                <c:pt idx="2100">
                  <c:v>9.8700000000000004E-7</c:v>
                </c:pt>
                <c:pt idx="2101">
                  <c:v>9.4399999999999998E-7</c:v>
                </c:pt>
                <c:pt idx="2102">
                  <c:v>8.3699999999999999E-7</c:v>
                </c:pt>
                <c:pt idx="2103">
                  <c:v>1.438E-6</c:v>
                </c:pt>
                <c:pt idx="2104">
                  <c:v>1.0729999999999999E-6</c:v>
                </c:pt>
                <c:pt idx="2105">
                  <c:v>9.8700000000000004E-7</c:v>
                </c:pt>
                <c:pt idx="2106">
                  <c:v>1.116E-6</c:v>
                </c:pt>
                <c:pt idx="2107">
                  <c:v>1.0950000000000001E-6</c:v>
                </c:pt>
                <c:pt idx="2108">
                  <c:v>9.4399999999999998E-7</c:v>
                </c:pt>
                <c:pt idx="2109">
                  <c:v>7.0800000000000004E-7</c:v>
                </c:pt>
                <c:pt idx="2110">
                  <c:v>1.009E-6</c:v>
                </c:pt>
                <c:pt idx="2111">
                  <c:v>1.159E-6</c:v>
                </c:pt>
                <c:pt idx="2112">
                  <c:v>9.2299999999999999E-7</c:v>
                </c:pt>
                <c:pt idx="2113">
                  <c:v>1.105E-6</c:v>
                </c:pt>
                <c:pt idx="2114">
                  <c:v>1.052E-6</c:v>
                </c:pt>
                <c:pt idx="2115">
                  <c:v>8.8000000000000004E-7</c:v>
                </c:pt>
                <c:pt idx="2116">
                  <c:v>1.0839999999999999E-6</c:v>
                </c:pt>
                <c:pt idx="2117">
                  <c:v>1.0729999999999999E-6</c:v>
                </c:pt>
                <c:pt idx="2118">
                  <c:v>5.1500000000000005E-7</c:v>
                </c:pt>
                <c:pt idx="2119">
                  <c:v>6.9800000000000003E-7</c:v>
                </c:pt>
                <c:pt idx="2120">
                  <c:v>1.1480000000000001E-6</c:v>
                </c:pt>
                <c:pt idx="2121">
                  <c:v>1.009E-6</c:v>
                </c:pt>
                <c:pt idx="2122">
                  <c:v>9.4399999999999998E-7</c:v>
                </c:pt>
                <c:pt idx="2123">
                  <c:v>1.266E-6</c:v>
                </c:pt>
                <c:pt idx="2124">
                  <c:v>9.2299999999999999E-7</c:v>
                </c:pt>
                <c:pt idx="2125">
                  <c:v>9.8700000000000004E-7</c:v>
                </c:pt>
                <c:pt idx="2126">
                  <c:v>9.4399999999999998E-7</c:v>
                </c:pt>
                <c:pt idx="2127">
                  <c:v>8.8000000000000004E-7</c:v>
                </c:pt>
                <c:pt idx="2128">
                  <c:v>1.0950000000000001E-6</c:v>
                </c:pt>
                <c:pt idx="2129">
                  <c:v>1.116E-6</c:v>
                </c:pt>
                <c:pt idx="2130">
                  <c:v>1.116E-6</c:v>
                </c:pt>
                <c:pt idx="2131">
                  <c:v>7.9400000000000004E-7</c:v>
                </c:pt>
                <c:pt idx="2132">
                  <c:v>7.9400000000000004E-7</c:v>
                </c:pt>
                <c:pt idx="2133">
                  <c:v>1.159E-6</c:v>
                </c:pt>
                <c:pt idx="2134">
                  <c:v>9.6599999999999994E-7</c:v>
                </c:pt>
                <c:pt idx="2135">
                  <c:v>1.288E-6</c:v>
                </c:pt>
                <c:pt idx="2136">
                  <c:v>9.8700000000000004E-7</c:v>
                </c:pt>
                <c:pt idx="2137">
                  <c:v>7.5099999999999999E-7</c:v>
                </c:pt>
                <c:pt idx="2138">
                  <c:v>1.009E-6</c:v>
                </c:pt>
                <c:pt idx="2139">
                  <c:v>1.159E-6</c:v>
                </c:pt>
                <c:pt idx="2140">
                  <c:v>1.105E-6</c:v>
                </c:pt>
                <c:pt idx="2141">
                  <c:v>1.234E-6</c:v>
                </c:pt>
                <c:pt idx="2142">
                  <c:v>8.9100000000000002E-7</c:v>
                </c:pt>
                <c:pt idx="2143">
                  <c:v>1.2559999999999999E-6</c:v>
                </c:pt>
                <c:pt idx="2144">
                  <c:v>1.052E-6</c:v>
                </c:pt>
                <c:pt idx="2145">
                  <c:v>8.8000000000000004E-7</c:v>
                </c:pt>
                <c:pt idx="2146">
                  <c:v>1.02E-6</c:v>
                </c:pt>
                <c:pt idx="2147">
                  <c:v>8.5899999999999995E-7</c:v>
                </c:pt>
                <c:pt idx="2148">
                  <c:v>1.0729999999999999E-6</c:v>
                </c:pt>
                <c:pt idx="2149">
                  <c:v>9.6599999999999994E-7</c:v>
                </c:pt>
                <c:pt idx="2150">
                  <c:v>1.159E-6</c:v>
                </c:pt>
                <c:pt idx="2151">
                  <c:v>1.3090000000000001E-6</c:v>
                </c:pt>
                <c:pt idx="2152">
                  <c:v>9.6599999999999994E-7</c:v>
                </c:pt>
                <c:pt idx="2153">
                  <c:v>1.223E-6</c:v>
                </c:pt>
                <c:pt idx="2154">
                  <c:v>1.052E-6</c:v>
                </c:pt>
                <c:pt idx="2155">
                  <c:v>1.545E-6</c:v>
                </c:pt>
                <c:pt idx="2156">
                  <c:v>1.6419999999999999E-6</c:v>
                </c:pt>
                <c:pt idx="2157">
                  <c:v>8.5899999999999995E-7</c:v>
                </c:pt>
                <c:pt idx="2158">
                  <c:v>9.4399999999999998E-7</c:v>
                </c:pt>
                <c:pt idx="2159">
                  <c:v>1.395E-6</c:v>
                </c:pt>
                <c:pt idx="2160">
                  <c:v>1.1799999999999999E-6</c:v>
                </c:pt>
                <c:pt idx="2161">
                  <c:v>1.3740000000000001E-6</c:v>
                </c:pt>
                <c:pt idx="2162">
                  <c:v>1.234E-6</c:v>
                </c:pt>
                <c:pt idx="2163">
                  <c:v>9.7699999999999992E-7</c:v>
                </c:pt>
                <c:pt idx="2164">
                  <c:v>1.0410000000000001E-6</c:v>
                </c:pt>
                <c:pt idx="2165">
                  <c:v>1.5349999999999999E-6</c:v>
                </c:pt>
                <c:pt idx="2166">
                  <c:v>1.4169999999999999E-6</c:v>
                </c:pt>
                <c:pt idx="2167">
                  <c:v>9.9800000000000002E-7</c:v>
                </c:pt>
                <c:pt idx="2168">
                  <c:v>1.0839999999999999E-6</c:v>
                </c:pt>
                <c:pt idx="2169">
                  <c:v>1.3740000000000001E-6</c:v>
                </c:pt>
                <c:pt idx="2170">
                  <c:v>9.6599999999999994E-7</c:v>
                </c:pt>
                <c:pt idx="2171">
                  <c:v>1.234E-6</c:v>
                </c:pt>
                <c:pt idx="2172">
                  <c:v>8.6899999999999996E-7</c:v>
                </c:pt>
                <c:pt idx="2173">
                  <c:v>1.1909999999999999E-6</c:v>
                </c:pt>
                <c:pt idx="2174">
                  <c:v>1.266E-6</c:v>
                </c:pt>
                <c:pt idx="2175">
                  <c:v>1.062E-6</c:v>
                </c:pt>
                <c:pt idx="2176">
                  <c:v>8.5899999999999995E-7</c:v>
                </c:pt>
                <c:pt idx="2177">
                  <c:v>1.717E-6</c:v>
                </c:pt>
                <c:pt idx="2178">
                  <c:v>9.4399999999999998E-7</c:v>
                </c:pt>
                <c:pt idx="2179">
                  <c:v>9.9800000000000002E-7</c:v>
                </c:pt>
                <c:pt idx="2180">
                  <c:v>1.299E-6</c:v>
                </c:pt>
                <c:pt idx="2181">
                  <c:v>1.331E-6</c:v>
                </c:pt>
                <c:pt idx="2182">
                  <c:v>8.16E-7</c:v>
                </c:pt>
                <c:pt idx="2183">
                  <c:v>7.8299999999999996E-7</c:v>
                </c:pt>
                <c:pt idx="2184">
                  <c:v>1.406E-6</c:v>
                </c:pt>
                <c:pt idx="2185">
                  <c:v>1.2130000000000001E-6</c:v>
                </c:pt>
                <c:pt idx="2186">
                  <c:v>1.17E-6</c:v>
                </c:pt>
                <c:pt idx="2187">
                  <c:v>1.2449999999999999E-6</c:v>
                </c:pt>
                <c:pt idx="2188">
                  <c:v>1.105E-6</c:v>
                </c:pt>
                <c:pt idx="2189">
                  <c:v>1.341E-6</c:v>
                </c:pt>
                <c:pt idx="2190">
                  <c:v>1.2559999999999999E-6</c:v>
                </c:pt>
                <c:pt idx="2191">
                  <c:v>1.277E-6</c:v>
                </c:pt>
                <c:pt idx="2192">
                  <c:v>1.2020000000000001E-6</c:v>
                </c:pt>
                <c:pt idx="2193">
                  <c:v>1.223E-6</c:v>
                </c:pt>
                <c:pt idx="2194">
                  <c:v>1.4270000000000001E-6</c:v>
                </c:pt>
                <c:pt idx="2195">
                  <c:v>1.17E-6</c:v>
                </c:pt>
                <c:pt idx="2196">
                  <c:v>1.1909999999999999E-6</c:v>
                </c:pt>
                <c:pt idx="2197">
                  <c:v>1.0950000000000001E-6</c:v>
                </c:pt>
                <c:pt idx="2198">
                  <c:v>1.4270000000000001E-6</c:v>
                </c:pt>
                <c:pt idx="2199">
                  <c:v>1.3090000000000001E-6</c:v>
                </c:pt>
                <c:pt idx="2200">
                  <c:v>1.266E-6</c:v>
                </c:pt>
                <c:pt idx="2201">
                  <c:v>1.395E-6</c:v>
                </c:pt>
                <c:pt idx="2202">
                  <c:v>1.331E-6</c:v>
                </c:pt>
                <c:pt idx="2203">
                  <c:v>1.299E-6</c:v>
                </c:pt>
                <c:pt idx="2204">
                  <c:v>1.46E-6</c:v>
                </c:pt>
                <c:pt idx="2205">
                  <c:v>1.2130000000000001E-6</c:v>
                </c:pt>
                <c:pt idx="2206">
                  <c:v>1.341E-6</c:v>
                </c:pt>
                <c:pt idx="2207">
                  <c:v>1.2449999999999999E-6</c:v>
                </c:pt>
                <c:pt idx="2208">
                  <c:v>1.4169999999999999E-6</c:v>
                </c:pt>
                <c:pt idx="2209">
                  <c:v>1.2020000000000001E-6</c:v>
                </c:pt>
                <c:pt idx="2210">
                  <c:v>1.299E-6</c:v>
                </c:pt>
                <c:pt idx="2211">
                  <c:v>1.02E-6</c:v>
                </c:pt>
                <c:pt idx="2212">
                  <c:v>8.6899999999999996E-7</c:v>
                </c:pt>
                <c:pt idx="2213">
                  <c:v>1.116E-6</c:v>
                </c:pt>
                <c:pt idx="2214">
                  <c:v>1.2020000000000001E-6</c:v>
                </c:pt>
                <c:pt idx="2215">
                  <c:v>1.266E-6</c:v>
                </c:pt>
                <c:pt idx="2216">
                  <c:v>1.3629999999999999E-6</c:v>
                </c:pt>
                <c:pt idx="2217">
                  <c:v>1.3200000000000001E-6</c:v>
                </c:pt>
                <c:pt idx="2218">
                  <c:v>1.3090000000000001E-6</c:v>
                </c:pt>
                <c:pt idx="2219">
                  <c:v>1.4699999999999999E-6</c:v>
                </c:pt>
                <c:pt idx="2220">
                  <c:v>1.0729999999999999E-6</c:v>
                </c:pt>
                <c:pt idx="2221">
                  <c:v>1.4169999999999999E-6</c:v>
                </c:pt>
                <c:pt idx="2222">
                  <c:v>1.288E-6</c:v>
                </c:pt>
                <c:pt idx="2223">
                  <c:v>1.0300000000000001E-6</c:v>
                </c:pt>
                <c:pt idx="2224">
                  <c:v>1.116E-6</c:v>
                </c:pt>
                <c:pt idx="2225">
                  <c:v>1.3519999999999999E-6</c:v>
                </c:pt>
                <c:pt idx="2226">
                  <c:v>1.0950000000000001E-6</c:v>
                </c:pt>
                <c:pt idx="2227">
                  <c:v>1.223E-6</c:v>
                </c:pt>
                <c:pt idx="2228">
                  <c:v>1.6530000000000001E-6</c:v>
                </c:pt>
                <c:pt idx="2229">
                  <c:v>1.406E-6</c:v>
                </c:pt>
                <c:pt idx="2230">
                  <c:v>1.0950000000000001E-6</c:v>
                </c:pt>
                <c:pt idx="2231">
                  <c:v>1.234E-6</c:v>
                </c:pt>
                <c:pt idx="2232">
                  <c:v>1.5239999999999999E-6</c:v>
                </c:pt>
                <c:pt idx="2233">
                  <c:v>1.781E-6</c:v>
                </c:pt>
                <c:pt idx="2234">
                  <c:v>1.0950000000000001E-6</c:v>
                </c:pt>
                <c:pt idx="2235">
                  <c:v>1.266E-6</c:v>
                </c:pt>
                <c:pt idx="2236">
                  <c:v>9.3399999999999997E-7</c:v>
                </c:pt>
                <c:pt idx="2237">
                  <c:v>1.395E-6</c:v>
                </c:pt>
                <c:pt idx="2238">
                  <c:v>1.331E-6</c:v>
                </c:pt>
                <c:pt idx="2239">
                  <c:v>1.1480000000000001E-6</c:v>
                </c:pt>
                <c:pt idx="2240">
                  <c:v>1.299E-6</c:v>
                </c:pt>
                <c:pt idx="2241">
                  <c:v>1.288E-6</c:v>
                </c:pt>
                <c:pt idx="2242">
                  <c:v>1.3629999999999999E-6</c:v>
                </c:pt>
                <c:pt idx="2243">
                  <c:v>1.105E-6</c:v>
                </c:pt>
                <c:pt idx="2244">
                  <c:v>1.4810000000000001E-6</c:v>
                </c:pt>
                <c:pt idx="2245">
                  <c:v>1.728E-6</c:v>
                </c:pt>
                <c:pt idx="2246">
                  <c:v>1.277E-6</c:v>
                </c:pt>
                <c:pt idx="2247">
                  <c:v>1.0839999999999999E-6</c:v>
                </c:pt>
                <c:pt idx="2248">
                  <c:v>1.299E-6</c:v>
                </c:pt>
                <c:pt idx="2249">
                  <c:v>1.0300000000000001E-6</c:v>
                </c:pt>
                <c:pt idx="2250">
                  <c:v>1.1480000000000001E-6</c:v>
                </c:pt>
                <c:pt idx="2251">
                  <c:v>1.3200000000000001E-6</c:v>
                </c:pt>
                <c:pt idx="2252">
                  <c:v>1.5239999999999999E-6</c:v>
                </c:pt>
                <c:pt idx="2253">
                  <c:v>1.1379999999999999E-6</c:v>
                </c:pt>
                <c:pt idx="2254">
                  <c:v>1.6309999999999999E-6</c:v>
                </c:pt>
                <c:pt idx="2255">
                  <c:v>1.159E-6</c:v>
                </c:pt>
                <c:pt idx="2256">
                  <c:v>1.5880000000000001E-6</c:v>
                </c:pt>
                <c:pt idx="2257">
                  <c:v>1.1799999999999999E-6</c:v>
                </c:pt>
                <c:pt idx="2258">
                  <c:v>1.234E-6</c:v>
                </c:pt>
                <c:pt idx="2259">
                  <c:v>1.438E-6</c:v>
                </c:pt>
                <c:pt idx="2260">
                  <c:v>9.6599999999999994E-7</c:v>
                </c:pt>
                <c:pt idx="2261">
                  <c:v>1.277E-6</c:v>
                </c:pt>
                <c:pt idx="2262">
                  <c:v>1.513E-6</c:v>
                </c:pt>
                <c:pt idx="2263">
                  <c:v>1.3090000000000001E-6</c:v>
                </c:pt>
                <c:pt idx="2264">
                  <c:v>1.4270000000000001E-6</c:v>
                </c:pt>
                <c:pt idx="2265">
                  <c:v>1.513E-6</c:v>
                </c:pt>
                <c:pt idx="2266">
                  <c:v>1.3519999999999999E-6</c:v>
                </c:pt>
                <c:pt idx="2267">
                  <c:v>1.4270000000000001E-6</c:v>
                </c:pt>
                <c:pt idx="2268">
                  <c:v>1.02E-6</c:v>
                </c:pt>
                <c:pt idx="2269">
                  <c:v>1.288E-6</c:v>
                </c:pt>
                <c:pt idx="2270">
                  <c:v>1.685E-6</c:v>
                </c:pt>
                <c:pt idx="2271">
                  <c:v>1.288E-6</c:v>
                </c:pt>
                <c:pt idx="2272">
                  <c:v>1.0950000000000001E-6</c:v>
                </c:pt>
                <c:pt idx="2273">
                  <c:v>1.3090000000000001E-6</c:v>
                </c:pt>
                <c:pt idx="2274">
                  <c:v>1.567E-6</c:v>
                </c:pt>
                <c:pt idx="2275">
                  <c:v>1.2449999999999999E-6</c:v>
                </c:pt>
                <c:pt idx="2276">
                  <c:v>1.331E-6</c:v>
                </c:pt>
                <c:pt idx="2277">
                  <c:v>1.4270000000000001E-6</c:v>
                </c:pt>
                <c:pt idx="2278">
                  <c:v>9.5499999999999996E-7</c:v>
                </c:pt>
                <c:pt idx="2279">
                  <c:v>1.556E-6</c:v>
                </c:pt>
                <c:pt idx="2280">
                  <c:v>1.341E-6</c:v>
                </c:pt>
                <c:pt idx="2281">
                  <c:v>1.61E-6</c:v>
                </c:pt>
                <c:pt idx="2282">
                  <c:v>1.449E-6</c:v>
                </c:pt>
                <c:pt idx="2283">
                  <c:v>1.5239999999999999E-6</c:v>
                </c:pt>
                <c:pt idx="2284">
                  <c:v>1.3200000000000001E-6</c:v>
                </c:pt>
                <c:pt idx="2285">
                  <c:v>1.341E-6</c:v>
                </c:pt>
                <c:pt idx="2286">
                  <c:v>1.288E-6</c:v>
                </c:pt>
                <c:pt idx="2287">
                  <c:v>1.7710000000000001E-6</c:v>
                </c:pt>
                <c:pt idx="2288">
                  <c:v>1.0300000000000001E-6</c:v>
                </c:pt>
                <c:pt idx="2289">
                  <c:v>1.3740000000000001E-6</c:v>
                </c:pt>
                <c:pt idx="2290">
                  <c:v>1.0950000000000001E-6</c:v>
                </c:pt>
                <c:pt idx="2291">
                  <c:v>1.728E-6</c:v>
                </c:pt>
                <c:pt idx="2292">
                  <c:v>1.728E-6</c:v>
                </c:pt>
                <c:pt idx="2293">
                  <c:v>1.406E-6</c:v>
                </c:pt>
                <c:pt idx="2294">
                  <c:v>6.8700000000000005E-7</c:v>
                </c:pt>
                <c:pt idx="2295">
                  <c:v>1.1799999999999999E-6</c:v>
                </c:pt>
                <c:pt idx="2296">
                  <c:v>1.4920000000000001E-6</c:v>
                </c:pt>
                <c:pt idx="2297">
                  <c:v>9.0100000000000003E-7</c:v>
                </c:pt>
                <c:pt idx="2298">
                  <c:v>1.395E-6</c:v>
                </c:pt>
                <c:pt idx="2299">
                  <c:v>1.4169999999999999E-6</c:v>
                </c:pt>
                <c:pt idx="2300">
                  <c:v>1.567E-6</c:v>
                </c:pt>
                <c:pt idx="2301">
                  <c:v>1.3740000000000001E-6</c:v>
                </c:pt>
                <c:pt idx="2302">
                  <c:v>1.9530000000000002E-6</c:v>
                </c:pt>
                <c:pt idx="2303">
                  <c:v>1.277E-6</c:v>
                </c:pt>
                <c:pt idx="2304">
                  <c:v>1.1909999999999999E-6</c:v>
                </c:pt>
                <c:pt idx="2305">
                  <c:v>1.0839999999999999E-6</c:v>
                </c:pt>
                <c:pt idx="2306">
                  <c:v>1.835E-6</c:v>
                </c:pt>
                <c:pt idx="2307">
                  <c:v>1.3090000000000001E-6</c:v>
                </c:pt>
                <c:pt idx="2308">
                  <c:v>1.513E-6</c:v>
                </c:pt>
                <c:pt idx="2309">
                  <c:v>1.341E-6</c:v>
                </c:pt>
                <c:pt idx="2310">
                  <c:v>1.116E-6</c:v>
                </c:pt>
                <c:pt idx="2311">
                  <c:v>1.406E-6</c:v>
                </c:pt>
                <c:pt idx="2312">
                  <c:v>1.299E-6</c:v>
                </c:pt>
                <c:pt idx="2313">
                  <c:v>1.4699999999999999E-6</c:v>
                </c:pt>
                <c:pt idx="2314">
                  <c:v>1.545E-6</c:v>
                </c:pt>
                <c:pt idx="2315">
                  <c:v>1.4169999999999999E-6</c:v>
                </c:pt>
                <c:pt idx="2316">
                  <c:v>1.835E-6</c:v>
                </c:pt>
                <c:pt idx="2317">
                  <c:v>1.6419999999999999E-6</c:v>
                </c:pt>
                <c:pt idx="2318">
                  <c:v>1.4270000000000001E-6</c:v>
                </c:pt>
                <c:pt idx="2319">
                  <c:v>1.3519999999999999E-6</c:v>
                </c:pt>
                <c:pt idx="2320">
                  <c:v>1.3740000000000001E-6</c:v>
                </c:pt>
                <c:pt idx="2321">
                  <c:v>1.331E-6</c:v>
                </c:pt>
                <c:pt idx="2322">
                  <c:v>1.2559999999999999E-6</c:v>
                </c:pt>
                <c:pt idx="2323">
                  <c:v>1.2449999999999999E-6</c:v>
                </c:pt>
                <c:pt idx="2324">
                  <c:v>1.159E-6</c:v>
                </c:pt>
                <c:pt idx="2325">
                  <c:v>1.234E-6</c:v>
                </c:pt>
                <c:pt idx="2326">
                  <c:v>1.3200000000000001E-6</c:v>
                </c:pt>
                <c:pt idx="2327">
                  <c:v>1.502E-6</c:v>
                </c:pt>
                <c:pt idx="2328">
                  <c:v>1.61E-6</c:v>
                </c:pt>
                <c:pt idx="2329">
                  <c:v>1.449E-6</c:v>
                </c:pt>
                <c:pt idx="2330">
                  <c:v>1.331E-6</c:v>
                </c:pt>
                <c:pt idx="2331">
                  <c:v>1.277E-6</c:v>
                </c:pt>
                <c:pt idx="2332">
                  <c:v>1.3090000000000001E-6</c:v>
                </c:pt>
                <c:pt idx="2333">
                  <c:v>1.3090000000000001E-6</c:v>
                </c:pt>
                <c:pt idx="2334">
                  <c:v>1.4810000000000001E-6</c:v>
                </c:pt>
                <c:pt idx="2335">
                  <c:v>1.545E-6</c:v>
                </c:pt>
                <c:pt idx="2336">
                  <c:v>1.266E-6</c:v>
                </c:pt>
                <c:pt idx="2337">
                  <c:v>1.46E-6</c:v>
                </c:pt>
                <c:pt idx="2338">
                  <c:v>1.6959999999999999E-6</c:v>
                </c:pt>
                <c:pt idx="2339">
                  <c:v>1.6419999999999999E-6</c:v>
                </c:pt>
                <c:pt idx="2340">
                  <c:v>1.277E-6</c:v>
                </c:pt>
                <c:pt idx="2341">
                  <c:v>1.395E-6</c:v>
                </c:pt>
                <c:pt idx="2342">
                  <c:v>1.438E-6</c:v>
                </c:pt>
                <c:pt idx="2343">
                  <c:v>1.234E-6</c:v>
                </c:pt>
                <c:pt idx="2344">
                  <c:v>1.0950000000000001E-6</c:v>
                </c:pt>
                <c:pt idx="2345">
                  <c:v>1.5880000000000001E-6</c:v>
                </c:pt>
                <c:pt idx="2346">
                  <c:v>1.46E-6</c:v>
                </c:pt>
                <c:pt idx="2347">
                  <c:v>1.3090000000000001E-6</c:v>
                </c:pt>
                <c:pt idx="2348">
                  <c:v>1.46E-6</c:v>
                </c:pt>
                <c:pt idx="2349">
                  <c:v>1.288E-6</c:v>
                </c:pt>
                <c:pt idx="2350">
                  <c:v>1.567E-6</c:v>
                </c:pt>
                <c:pt idx="2351">
                  <c:v>1.4169999999999999E-6</c:v>
                </c:pt>
                <c:pt idx="2352">
                  <c:v>1.2020000000000001E-6</c:v>
                </c:pt>
                <c:pt idx="2353">
                  <c:v>1.288E-6</c:v>
                </c:pt>
                <c:pt idx="2354">
                  <c:v>1.513E-6</c:v>
                </c:pt>
                <c:pt idx="2355">
                  <c:v>1.567E-6</c:v>
                </c:pt>
                <c:pt idx="2356">
                  <c:v>1.266E-6</c:v>
                </c:pt>
                <c:pt idx="2357">
                  <c:v>1.1379999999999999E-6</c:v>
                </c:pt>
                <c:pt idx="2358">
                  <c:v>1.1799999999999999E-6</c:v>
                </c:pt>
                <c:pt idx="2359">
                  <c:v>1.395E-6</c:v>
                </c:pt>
                <c:pt idx="2360">
                  <c:v>1.6199999999999999E-6</c:v>
                </c:pt>
                <c:pt idx="2361">
                  <c:v>1.4699999999999999E-6</c:v>
                </c:pt>
                <c:pt idx="2362">
                  <c:v>1.545E-6</c:v>
                </c:pt>
                <c:pt idx="2363">
                  <c:v>1.1909999999999999E-6</c:v>
                </c:pt>
                <c:pt idx="2364">
                  <c:v>1.2449999999999999E-6</c:v>
                </c:pt>
                <c:pt idx="2365">
                  <c:v>9.5499999999999996E-7</c:v>
                </c:pt>
                <c:pt idx="2366">
                  <c:v>1.3090000000000001E-6</c:v>
                </c:pt>
                <c:pt idx="2367">
                  <c:v>7.3E-7</c:v>
                </c:pt>
                <c:pt idx="2368">
                  <c:v>1.288E-6</c:v>
                </c:pt>
                <c:pt idx="2369">
                  <c:v>1.2020000000000001E-6</c:v>
                </c:pt>
                <c:pt idx="2370">
                  <c:v>1.288E-6</c:v>
                </c:pt>
                <c:pt idx="2371">
                  <c:v>1.6199999999999999E-6</c:v>
                </c:pt>
                <c:pt idx="2372">
                  <c:v>1.0300000000000001E-6</c:v>
                </c:pt>
                <c:pt idx="2373">
                  <c:v>1.331E-6</c:v>
                </c:pt>
                <c:pt idx="2374">
                  <c:v>1.3740000000000001E-6</c:v>
                </c:pt>
                <c:pt idx="2375">
                  <c:v>1.674E-6</c:v>
                </c:pt>
                <c:pt idx="2376">
                  <c:v>1.2020000000000001E-6</c:v>
                </c:pt>
                <c:pt idx="2377">
                  <c:v>1.223E-6</c:v>
                </c:pt>
                <c:pt idx="2378">
                  <c:v>1.46E-6</c:v>
                </c:pt>
                <c:pt idx="2379">
                  <c:v>1.341E-6</c:v>
                </c:pt>
                <c:pt idx="2380">
                  <c:v>1.223E-6</c:v>
                </c:pt>
                <c:pt idx="2381">
                  <c:v>1.4920000000000001E-6</c:v>
                </c:pt>
                <c:pt idx="2382">
                  <c:v>1.438E-6</c:v>
                </c:pt>
                <c:pt idx="2383">
                  <c:v>1.1480000000000001E-6</c:v>
                </c:pt>
                <c:pt idx="2384">
                  <c:v>1.3740000000000001E-6</c:v>
                </c:pt>
                <c:pt idx="2385">
                  <c:v>1.341E-6</c:v>
                </c:pt>
                <c:pt idx="2386">
                  <c:v>1.567E-6</c:v>
                </c:pt>
                <c:pt idx="2387">
                  <c:v>1.4169999999999999E-6</c:v>
                </c:pt>
                <c:pt idx="2388">
                  <c:v>1.4270000000000001E-6</c:v>
                </c:pt>
                <c:pt idx="2389">
                  <c:v>1.341E-6</c:v>
                </c:pt>
                <c:pt idx="2390">
                  <c:v>1.2020000000000001E-6</c:v>
                </c:pt>
                <c:pt idx="2391">
                  <c:v>8.8000000000000004E-7</c:v>
                </c:pt>
                <c:pt idx="2392">
                  <c:v>1.0950000000000001E-6</c:v>
                </c:pt>
                <c:pt idx="2393">
                  <c:v>1.331E-6</c:v>
                </c:pt>
                <c:pt idx="2394">
                  <c:v>1.331E-6</c:v>
                </c:pt>
                <c:pt idx="2395">
                  <c:v>8.8000000000000004E-7</c:v>
                </c:pt>
                <c:pt idx="2396">
                  <c:v>1.0839999999999999E-6</c:v>
                </c:pt>
                <c:pt idx="2397">
                  <c:v>1.4169999999999999E-6</c:v>
                </c:pt>
                <c:pt idx="2398">
                  <c:v>1.3740000000000001E-6</c:v>
                </c:pt>
                <c:pt idx="2399">
                  <c:v>1.009E-6</c:v>
                </c:pt>
                <c:pt idx="2400">
                  <c:v>1.3519999999999999E-6</c:v>
                </c:pt>
                <c:pt idx="2401">
                  <c:v>1.2449999999999999E-6</c:v>
                </c:pt>
                <c:pt idx="2402">
                  <c:v>1.223E-6</c:v>
                </c:pt>
                <c:pt idx="2403">
                  <c:v>1.331E-6</c:v>
                </c:pt>
                <c:pt idx="2404">
                  <c:v>1.5880000000000001E-6</c:v>
                </c:pt>
                <c:pt idx="2405">
                  <c:v>1.331E-6</c:v>
                </c:pt>
                <c:pt idx="2406">
                  <c:v>1.288E-6</c:v>
                </c:pt>
                <c:pt idx="2407">
                  <c:v>7.3E-7</c:v>
                </c:pt>
                <c:pt idx="2408">
                  <c:v>1.4920000000000001E-6</c:v>
                </c:pt>
                <c:pt idx="2409">
                  <c:v>1.1379999999999999E-6</c:v>
                </c:pt>
                <c:pt idx="2410">
                  <c:v>1.384E-6</c:v>
                </c:pt>
                <c:pt idx="2411">
                  <c:v>1.1480000000000001E-6</c:v>
                </c:pt>
                <c:pt idx="2412">
                  <c:v>1.728E-6</c:v>
                </c:pt>
                <c:pt idx="2413">
                  <c:v>1.116E-6</c:v>
                </c:pt>
                <c:pt idx="2414">
                  <c:v>1.277E-6</c:v>
                </c:pt>
                <c:pt idx="2415">
                  <c:v>1.3740000000000001E-6</c:v>
                </c:pt>
                <c:pt idx="2416">
                  <c:v>1.331E-6</c:v>
                </c:pt>
                <c:pt idx="2417">
                  <c:v>1.0729999999999999E-6</c:v>
                </c:pt>
                <c:pt idx="2418">
                  <c:v>1.341E-6</c:v>
                </c:pt>
                <c:pt idx="2419">
                  <c:v>1.61E-6</c:v>
                </c:pt>
                <c:pt idx="2420">
                  <c:v>1.4920000000000001E-6</c:v>
                </c:pt>
                <c:pt idx="2421">
                  <c:v>1.1799999999999999E-6</c:v>
                </c:pt>
                <c:pt idx="2422">
                  <c:v>1.116E-6</c:v>
                </c:pt>
                <c:pt idx="2423">
                  <c:v>1.2130000000000001E-6</c:v>
                </c:pt>
                <c:pt idx="2424">
                  <c:v>1.1480000000000001E-6</c:v>
                </c:pt>
                <c:pt idx="2425">
                  <c:v>1.234E-6</c:v>
                </c:pt>
                <c:pt idx="2426">
                  <c:v>1.127E-6</c:v>
                </c:pt>
                <c:pt idx="2427">
                  <c:v>1.4169999999999999E-6</c:v>
                </c:pt>
                <c:pt idx="2428">
                  <c:v>1.1480000000000001E-6</c:v>
                </c:pt>
                <c:pt idx="2429">
                  <c:v>9.8700000000000004E-7</c:v>
                </c:pt>
                <c:pt idx="2430">
                  <c:v>1.567E-6</c:v>
                </c:pt>
                <c:pt idx="2431">
                  <c:v>1.299E-6</c:v>
                </c:pt>
                <c:pt idx="2432">
                  <c:v>1.223E-6</c:v>
                </c:pt>
                <c:pt idx="2433">
                  <c:v>9.8700000000000004E-7</c:v>
                </c:pt>
                <c:pt idx="2434">
                  <c:v>1.792E-6</c:v>
                </c:pt>
                <c:pt idx="2435">
                  <c:v>1.1480000000000001E-6</c:v>
                </c:pt>
                <c:pt idx="2436">
                  <c:v>1.4810000000000001E-6</c:v>
                </c:pt>
                <c:pt idx="2437">
                  <c:v>1.567E-6</c:v>
                </c:pt>
                <c:pt idx="2438">
                  <c:v>1.6309999999999999E-6</c:v>
                </c:pt>
                <c:pt idx="2439">
                  <c:v>1.4699999999999999E-6</c:v>
                </c:pt>
                <c:pt idx="2440">
                  <c:v>1.288E-6</c:v>
                </c:pt>
                <c:pt idx="2441">
                  <c:v>1.1799999999999999E-6</c:v>
                </c:pt>
                <c:pt idx="2442">
                  <c:v>1.331E-6</c:v>
                </c:pt>
                <c:pt idx="2443">
                  <c:v>1.3200000000000001E-6</c:v>
                </c:pt>
                <c:pt idx="2444">
                  <c:v>1.1379999999999999E-6</c:v>
                </c:pt>
                <c:pt idx="2445">
                  <c:v>1.116E-6</c:v>
                </c:pt>
                <c:pt idx="2446">
                  <c:v>1.438E-6</c:v>
                </c:pt>
                <c:pt idx="2447">
                  <c:v>1.266E-6</c:v>
                </c:pt>
                <c:pt idx="2448">
                  <c:v>1.288E-6</c:v>
                </c:pt>
                <c:pt idx="2449">
                  <c:v>1.4810000000000001E-6</c:v>
                </c:pt>
                <c:pt idx="2450">
                  <c:v>1.277E-6</c:v>
                </c:pt>
                <c:pt idx="2451">
                  <c:v>1.02E-6</c:v>
                </c:pt>
                <c:pt idx="2452">
                  <c:v>1.009E-6</c:v>
                </c:pt>
                <c:pt idx="2453">
                  <c:v>1.234E-6</c:v>
                </c:pt>
                <c:pt idx="2454">
                  <c:v>1.2130000000000001E-6</c:v>
                </c:pt>
                <c:pt idx="2455">
                  <c:v>1.288E-6</c:v>
                </c:pt>
                <c:pt idx="2456">
                  <c:v>1.3200000000000001E-6</c:v>
                </c:pt>
                <c:pt idx="2457">
                  <c:v>1.0839999999999999E-6</c:v>
                </c:pt>
                <c:pt idx="2458">
                  <c:v>1.2020000000000001E-6</c:v>
                </c:pt>
                <c:pt idx="2459">
                  <c:v>1.341E-6</c:v>
                </c:pt>
                <c:pt idx="2460">
                  <c:v>1.406E-6</c:v>
                </c:pt>
                <c:pt idx="2461">
                  <c:v>1.513E-6</c:v>
                </c:pt>
                <c:pt idx="2462">
                  <c:v>1.4169999999999999E-6</c:v>
                </c:pt>
                <c:pt idx="2463">
                  <c:v>1.2130000000000001E-6</c:v>
                </c:pt>
                <c:pt idx="2464">
                  <c:v>1.288E-6</c:v>
                </c:pt>
                <c:pt idx="2465">
                  <c:v>1.2449999999999999E-6</c:v>
                </c:pt>
                <c:pt idx="2466">
                  <c:v>1.395E-6</c:v>
                </c:pt>
                <c:pt idx="2467">
                  <c:v>1.449E-6</c:v>
                </c:pt>
                <c:pt idx="2468">
                  <c:v>1.567E-6</c:v>
                </c:pt>
                <c:pt idx="2469">
                  <c:v>1.127E-6</c:v>
                </c:pt>
                <c:pt idx="2470">
                  <c:v>1.406E-6</c:v>
                </c:pt>
                <c:pt idx="2471">
                  <c:v>1.223E-6</c:v>
                </c:pt>
                <c:pt idx="2472">
                  <c:v>1.3200000000000001E-6</c:v>
                </c:pt>
                <c:pt idx="2473">
                  <c:v>1.567E-6</c:v>
                </c:pt>
                <c:pt idx="2474">
                  <c:v>1.5349999999999999E-6</c:v>
                </c:pt>
                <c:pt idx="2475">
                  <c:v>1.3740000000000001E-6</c:v>
                </c:pt>
                <c:pt idx="2476">
                  <c:v>1.406E-6</c:v>
                </c:pt>
                <c:pt idx="2477">
                  <c:v>1.4270000000000001E-6</c:v>
                </c:pt>
                <c:pt idx="2478">
                  <c:v>1.3090000000000001E-6</c:v>
                </c:pt>
                <c:pt idx="2479">
                  <c:v>1.6309999999999999E-6</c:v>
                </c:pt>
                <c:pt idx="2480">
                  <c:v>2.2539999999999999E-6</c:v>
                </c:pt>
                <c:pt idx="2481">
                  <c:v>9.3399999999999997E-7</c:v>
                </c:pt>
                <c:pt idx="2482">
                  <c:v>1.6419999999999999E-6</c:v>
                </c:pt>
                <c:pt idx="2483">
                  <c:v>1.1909999999999999E-6</c:v>
                </c:pt>
                <c:pt idx="2484">
                  <c:v>1.234E-6</c:v>
                </c:pt>
                <c:pt idx="2485">
                  <c:v>1.341E-6</c:v>
                </c:pt>
                <c:pt idx="2486">
                  <c:v>6.44E-7</c:v>
                </c:pt>
                <c:pt idx="2487">
                  <c:v>1.331E-6</c:v>
                </c:pt>
                <c:pt idx="2488">
                  <c:v>1.578E-6</c:v>
                </c:pt>
                <c:pt idx="2489">
                  <c:v>1.266E-6</c:v>
                </c:pt>
                <c:pt idx="2490">
                  <c:v>1.3629999999999999E-6</c:v>
                </c:pt>
                <c:pt idx="2491">
                  <c:v>1.299E-6</c:v>
                </c:pt>
                <c:pt idx="2492">
                  <c:v>1.2130000000000001E-6</c:v>
                </c:pt>
                <c:pt idx="2493">
                  <c:v>1.3519999999999999E-6</c:v>
                </c:pt>
                <c:pt idx="2494">
                  <c:v>1.052E-6</c:v>
                </c:pt>
                <c:pt idx="2495">
                  <c:v>9.4399999999999998E-7</c:v>
                </c:pt>
                <c:pt idx="2496">
                  <c:v>1.223E-6</c:v>
                </c:pt>
                <c:pt idx="2497">
                  <c:v>1.3090000000000001E-6</c:v>
                </c:pt>
                <c:pt idx="2498">
                  <c:v>1.288E-6</c:v>
                </c:pt>
                <c:pt idx="2499">
                  <c:v>1.3519999999999999E-6</c:v>
                </c:pt>
                <c:pt idx="2500">
                  <c:v>1.5349999999999999E-6</c:v>
                </c:pt>
                <c:pt idx="2501">
                  <c:v>1.2449999999999999E-6</c:v>
                </c:pt>
                <c:pt idx="2502">
                  <c:v>1.02E-6</c:v>
                </c:pt>
                <c:pt idx="2503">
                  <c:v>1.052E-6</c:v>
                </c:pt>
                <c:pt idx="2504">
                  <c:v>1.288E-6</c:v>
                </c:pt>
                <c:pt idx="2505">
                  <c:v>1.331E-6</c:v>
                </c:pt>
                <c:pt idx="2506">
                  <c:v>1.0950000000000001E-6</c:v>
                </c:pt>
                <c:pt idx="2507">
                  <c:v>1.2449999999999999E-6</c:v>
                </c:pt>
                <c:pt idx="2508">
                  <c:v>1.1480000000000001E-6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D2A-4D4B-8B30-8BEB3B4BADDC}"/>
            </c:ext>
          </c:extLst>
        </c:ser>
        <c:ser>
          <c:idx val="1"/>
          <c:order val="1"/>
          <c:tx>
            <c:v>Warm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 mA (2)'!$K$2511:$K$5000</c:f>
              <c:numCache>
                <c:formatCode>General</c:formatCode>
                <c:ptCount val="2490"/>
                <c:pt idx="0">
                  <c:v>7.5</c:v>
                </c:pt>
                <c:pt idx="1">
                  <c:v>7.5</c:v>
                </c:pt>
                <c:pt idx="2">
                  <c:v>7.5010000000000003</c:v>
                </c:pt>
                <c:pt idx="3">
                  <c:v>7.5030000000000001</c:v>
                </c:pt>
                <c:pt idx="4">
                  <c:v>7.5049999999999999</c:v>
                </c:pt>
                <c:pt idx="5">
                  <c:v>7.5069999999999997</c:v>
                </c:pt>
                <c:pt idx="6">
                  <c:v>7.5090000000000003</c:v>
                </c:pt>
                <c:pt idx="7">
                  <c:v>7.5110000000000001</c:v>
                </c:pt>
                <c:pt idx="8">
                  <c:v>7.5129999999999999</c:v>
                </c:pt>
                <c:pt idx="9">
                  <c:v>7.516</c:v>
                </c:pt>
                <c:pt idx="10">
                  <c:v>7.5190000000000001</c:v>
                </c:pt>
                <c:pt idx="11">
                  <c:v>7.5220000000000002</c:v>
                </c:pt>
                <c:pt idx="12">
                  <c:v>7.5259999999999998</c:v>
                </c:pt>
                <c:pt idx="13">
                  <c:v>7.5289999999999999</c:v>
                </c:pt>
                <c:pt idx="14">
                  <c:v>7.532</c:v>
                </c:pt>
                <c:pt idx="15">
                  <c:v>7.5359999999999996</c:v>
                </c:pt>
                <c:pt idx="16">
                  <c:v>7.5389999999999997</c:v>
                </c:pt>
                <c:pt idx="17">
                  <c:v>7.5439999999999996</c:v>
                </c:pt>
                <c:pt idx="18">
                  <c:v>7.548</c:v>
                </c:pt>
                <c:pt idx="19">
                  <c:v>7.5529999999999999</c:v>
                </c:pt>
                <c:pt idx="20">
                  <c:v>7.5570000000000004</c:v>
                </c:pt>
                <c:pt idx="21">
                  <c:v>7.5620000000000003</c:v>
                </c:pt>
                <c:pt idx="22">
                  <c:v>7.5670000000000002</c:v>
                </c:pt>
                <c:pt idx="23">
                  <c:v>7.5720000000000001</c:v>
                </c:pt>
                <c:pt idx="24">
                  <c:v>7.577</c:v>
                </c:pt>
                <c:pt idx="25">
                  <c:v>7.5819999999999999</c:v>
                </c:pt>
                <c:pt idx="26">
                  <c:v>7.5869999999999997</c:v>
                </c:pt>
                <c:pt idx="27">
                  <c:v>7.5919999999999996</c:v>
                </c:pt>
                <c:pt idx="28">
                  <c:v>7.5970000000000004</c:v>
                </c:pt>
                <c:pt idx="29">
                  <c:v>7.6029999999999998</c:v>
                </c:pt>
                <c:pt idx="30">
                  <c:v>7.609</c:v>
                </c:pt>
                <c:pt idx="31">
                  <c:v>7.6150000000000002</c:v>
                </c:pt>
                <c:pt idx="32">
                  <c:v>7.6210000000000004</c:v>
                </c:pt>
                <c:pt idx="33">
                  <c:v>7.6280000000000001</c:v>
                </c:pt>
                <c:pt idx="34">
                  <c:v>7.6349999999999998</c:v>
                </c:pt>
                <c:pt idx="35">
                  <c:v>7.6420000000000003</c:v>
                </c:pt>
                <c:pt idx="36">
                  <c:v>7.6479999999999997</c:v>
                </c:pt>
                <c:pt idx="37">
                  <c:v>7.6559999999999997</c:v>
                </c:pt>
                <c:pt idx="38">
                  <c:v>7.6630000000000003</c:v>
                </c:pt>
                <c:pt idx="39">
                  <c:v>7.67</c:v>
                </c:pt>
                <c:pt idx="40">
                  <c:v>7.6790000000000003</c:v>
                </c:pt>
                <c:pt idx="41">
                  <c:v>7.6859999999999999</c:v>
                </c:pt>
                <c:pt idx="42">
                  <c:v>7.6929999999999996</c:v>
                </c:pt>
                <c:pt idx="43">
                  <c:v>7.7009999999999996</c:v>
                </c:pt>
                <c:pt idx="44">
                  <c:v>7.7080000000000002</c:v>
                </c:pt>
                <c:pt idx="45">
                  <c:v>7.7160000000000002</c:v>
                </c:pt>
                <c:pt idx="46">
                  <c:v>7.7240000000000002</c:v>
                </c:pt>
                <c:pt idx="47">
                  <c:v>7.7309999999999999</c:v>
                </c:pt>
                <c:pt idx="48">
                  <c:v>7.7389999999999999</c:v>
                </c:pt>
                <c:pt idx="49">
                  <c:v>7.7460000000000004</c:v>
                </c:pt>
                <c:pt idx="50">
                  <c:v>7.7549999999999999</c:v>
                </c:pt>
                <c:pt idx="51">
                  <c:v>7.7629999999999999</c:v>
                </c:pt>
                <c:pt idx="52">
                  <c:v>7.77</c:v>
                </c:pt>
                <c:pt idx="53">
                  <c:v>7.7779999999999996</c:v>
                </c:pt>
                <c:pt idx="54">
                  <c:v>7.7869999999999999</c:v>
                </c:pt>
                <c:pt idx="55">
                  <c:v>7.7949999999999999</c:v>
                </c:pt>
                <c:pt idx="56">
                  <c:v>7.8029999999999999</c:v>
                </c:pt>
                <c:pt idx="57">
                  <c:v>7.8109999999999999</c:v>
                </c:pt>
                <c:pt idx="58">
                  <c:v>7.819</c:v>
                </c:pt>
                <c:pt idx="59">
                  <c:v>7.8280000000000003</c:v>
                </c:pt>
                <c:pt idx="60">
                  <c:v>7.8360000000000003</c:v>
                </c:pt>
                <c:pt idx="61">
                  <c:v>7.8440000000000003</c:v>
                </c:pt>
                <c:pt idx="62">
                  <c:v>7.8520000000000003</c:v>
                </c:pt>
                <c:pt idx="63">
                  <c:v>7.8609999999999998</c:v>
                </c:pt>
                <c:pt idx="64">
                  <c:v>7.8689999999999998</c:v>
                </c:pt>
                <c:pt idx="65">
                  <c:v>7.8769999999999998</c:v>
                </c:pt>
                <c:pt idx="66">
                  <c:v>7.8849999999999998</c:v>
                </c:pt>
                <c:pt idx="67">
                  <c:v>7.8929999999999998</c:v>
                </c:pt>
                <c:pt idx="68">
                  <c:v>7.9009999999999998</c:v>
                </c:pt>
                <c:pt idx="69">
                  <c:v>7.91</c:v>
                </c:pt>
                <c:pt idx="70">
                  <c:v>7.9180000000000001</c:v>
                </c:pt>
                <c:pt idx="71">
                  <c:v>7.9279999999999999</c:v>
                </c:pt>
                <c:pt idx="72">
                  <c:v>7.9379999999999997</c:v>
                </c:pt>
                <c:pt idx="73">
                  <c:v>7.9480000000000004</c:v>
                </c:pt>
                <c:pt idx="74">
                  <c:v>7.9580000000000002</c:v>
                </c:pt>
                <c:pt idx="75">
                  <c:v>7.9660000000000002</c:v>
                </c:pt>
                <c:pt idx="76">
                  <c:v>7.976</c:v>
                </c:pt>
                <c:pt idx="77">
                  <c:v>7.9850000000000003</c:v>
                </c:pt>
                <c:pt idx="78">
                  <c:v>7.9939999999999998</c:v>
                </c:pt>
                <c:pt idx="79">
                  <c:v>8.0030000000000001</c:v>
                </c:pt>
                <c:pt idx="80">
                  <c:v>8.0139999999999993</c:v>
                </c:pt>
                <c:pt idx="81">
                  <c:v>8.0229999999999997</c:v>
                </c:pt>
                <c:pt idx="82">
                  <c:v>8.0340000000000007</c:v>
                </c:pt>
                <c:pt idx="83">
                  <c:v>8.0440000000000005</c:v>
                </c:pt>
                <c:pt idx="84">
                  <c:v>8.0530000000000008</c:v>
                </c:pt>
                <c:pt idx="85">
                  <c:v>8.0619999999999994</c:v>
                </c:pt>
                <c:pt idx="86">
                  <c:v>8.0719999999999992</c:v>
                </c:pt>
                <c:pt idx="87">
                  <c:v>8.0809999999999995</c:v>
                </c:pt>
                <c:pt idx="88">
                  <c:v>8.09</c:v>
                </c:pt>
                <c:pt idx="89">
                  <c:v>8.0990000000000002</c:v>
                </c:pt>
                <c:pt idx="90">
                  <c:v>8.11</c:v>
                </c:pt>
                <c:pt idx="91">
                  <c:v>8.1189999999999998</c:v>
                </c:pt>
                <c:pt idx="92">
                  <c:v>8.1289999999999996</c:v>
                </c:pt>
                <c:pt idx="93">
                  <c:v>8.1389999999999993</c:v>
                </c:pt>
                <c:pt idx="94">
                  <c:v>8.1479999999999997</c:v>
                </c:pt>
                <c:pt idx="95">
                  <c:v>8.157</c:v>
                </c:pt>
                <c:pt idx="96">
                  <c:v>8.1669999999999998</c:v>
                </c:pt>
                <c:pt idx="97">
                  <c:v>8.1760000000000002</c:v>
                </c:pt>
                <c:pt idx="98">
                  <c:v>8.1850000000000005</c:v>
                </c:pt>
                <c:pt idx="99">
                  <c:v>8.1950000000000003</c:v>
                </c:pt>
                <c:pt idx="100">
                  <c:v>8.2040000000000006</c:v>
                </c:pt>
                <c:pt idx="101">
                  <c:v>8.2129999999999992</c:v>
                </c:pt>
                <c:pt idx="102">
                  <c:v>8.2219999999999995</c:v>
                </c:pt>
                <c:pt idx="103">
                  <c:v>8.2319999999999993</c:v>
                </c:pt>
                <c:pt idx="104">
                  <c:v>8.2409999999999997</c:v>
                </c:pt>
                <c:pt idx="105">
                  <c:v>8.2509999999999994</c:v>
                </c:pt>
                <c:pt idx="106">
                  <c:v>8.2620000000000005</c:v>
                </c:pt>
                <c:pt idx="107">
                  <c:v>8.2710000000000008</c:v>
                </c:pt>
                <c:pt idx="108">
                  <c:v>8.2799999999999994</c:v>
                </c:pt>
                <c:pt idx="109">
                  <c:v>8.2889999999999997</c:v>
                </c:pt>
                <c:pt idx="110">
                  <c:v>8.298</c:v>
                </c:pt>
                <c:pt idx="111">
                  <c:v>8.3079999999999998</c:v>
                </c:pt>
                <c:pt idx="112">
                  <c:v>8.3170000000000002</c:v>
                </c:pt>
                <c:pt idx="113">
                  <c:v>8.327</c:v>
                </c:pt>
                <c:pt idx="114">
                  <c:v>8.3360000000000003</c:v>
                </c:pt>
                <c:pt idx="115">
                  <c:v>8.3450000000000006</c:v>
                </c:pt>
                <c:pt idx="116">
                  <c:v>8.3539999999999992</c:v>
                </c:pt>
                <c:pt idx="117">
                  <c:v>8.3640000000000008</c:v>
                </c:pt>
                <c:pt idx="118">
                  <c:v>8.3729999999999993</c:v>
                </c:pt>
                <c:pt idx="119">
                  <c:v>8.3819999999999997</c:v>
                </c:pt>
                <c:pt idx="120">
                  <c:v>8.3919999999999995</c:v>
                </c:pt>
                <c:pt idx="121">
                  <c:v>8.4009999999999998</c:v>
                </c:pt>
                <c:pt idx="122">
                  <c:v>8.41</c:v>
                </c:pt>
                <c:pt idx="123">
                  <c:v>8.4190000000000005</c:v>
                </c:pt>
                <c:pt idx="124">
                  <c:v>8.43</c:v>
                </c:pt>
                <c:pt idx="125">
                  <c:v>8.4410000000000007</c:v>
                </c:pt>
                <c:pt idx="126">
                  <c:v>8.4499999999999993</c:v>
                </c:pt>
                <c:pt idx="127">
                  <c:v>8.4610000000000003</c:v>
                </c:pt>
                <c:pt idx="128">
                  <c:v>8.4730000000000008</c:v>
                </c:pt>
                <c:pt idx="129">
                  <c:v>8.4819999999999993</c:v>
                </c:pt>
                <c:pt idx="130">
                  <c:v>8.4920000000000009</c:v>
                </c:pt>
                <c:pt idx="131">
                  <c:v>8.5009999999999994</c:v>
                </c:pt>
                <c:pt idx="132">
                  <c:v>8.51</c:v>
                </c:pt>
                <c:pt idx="133">
                  <c:v>8.52</c:v>
                </c:pt>
                <c:pt idx="134">
                  <c:v>8.5299999999999994</c:v>
                </c:pt>
                <c:pt idx="135">
                  <c:v>8.5410000000000004</c:v>
                </c:pt>
                <c:pt idx="136">
                  <c:v>8.5510000000000002</c:v>
                </c:pt>
                <c:pt idx="137">
                  <c:v>8.5589999999999993</c:v>
                </c:pt>
                <c:pt idx="138">
                  <c:v>8.5679999999999996</c:v>
                </c:pt>
                <c:pt idx="139">
                  <c:v>8.577</c:v>
                </c:pt>
                <c:pt idx="140">
                  <c:v>8.5860000000000003</c:v>
                </c:pt>
                <c:pt idx="141">
                  <c:v>8.5950000000000006</c:v>
                </c:pt>
                <c:pt idx="142">
                  <c:v>8.6059999999999999</c:v>
                </c:pt>
                <c:pt idx="143">
                  <c:v>8.6150000000000002</c:v>
                </c:pt>
                <c:pt idx="144">
                  <c:v>8.6240000000000006</c:v>
                </c:pt>
                <c:pt idx="145">
                  <c:v>8.6340000000000003</c:v>
                </c:pt>
                <c:pt idx="146">
                  <c:v>8.6419999999999995</c:v>
                </c:pt>
                <c:pt idx="147">
                  <c:v>8.6519999999999992</c:v>
                </c:pt>
                <c:pt idx="148">
                  <c:v>8.6609999999999996</c:v>
                </c:pt>
                <c:pt idx="149">
                  <c:v>8.6709999999999994</c:v>
                </c:pt>
                <c:pt idx="150">
                  <c:v>8.68</c:v>
                </c:pt>
                <c:pt idx="151">
                  <c:v>8.69</c:v>
                </c:pt>
                <c:pt idx="152">
                  <c:v>8.6980000000000004</c:v>
                </c:pt>
                <c:pt idx="153">
                  <c:v>8.7070000000000007</c:v>
                </c:pt>
                <c:pt idx="154">
                  <c:v>8.7159999999999993</c:v>
                </c:pt>
                <c:pt idx="155">
                  <c:v>8.7249999999999996</c:v>
                </c:pt>
                <c:pt idx="156">
                  <c:v>8.734</c:v>
                </c:pt>
                <c:pt idx="157">
                  <c:v>8.7430000000000003</c:v>
                </c:pt>
                <c:pt idx="158">
                  <c:v>8.7520000000000007</c:v>
                </c:pt>
                <c:pt idx="159">
                  <c:v>8.7620000000000005</c:v>
                </c:pt>
                <c:pt idx="160">
                  <c:v>8.7710000000000008</c:v>
                </c:pt>
                <c:pt idx="161">
                  <c:v>8.7810000000000006</c:v>
                </c:pt>
                <c:pt idx="162">
                  <c:v>8.7899999999999991</c:v>
                </c:pt>
                <c:pt idx="163">
                  <c:v>8.8010000000000002</c:v>
                </c:pt>
                <c:pt idx="164">
                  <c:v>8.81</c:v>
                </c:pt>
                <c:pt idx="165">
                  <c:v>8.8209999999999997</c:v>
                </c:pt>
                <c:pt idx="166">
                  <c:v>8.83</c:v>
                </c:pt>
                <c:pt idx="167">
                  <c:v>8.84</c:v>
                </c:pt>
                <c:pt idx="168">
                  <c:v>8.8490000000000002</c:v>
                </c:pt>
                <c:pt idx="169">
                  <c:v>8.8580000000000005</c:v>
                </c:pt>
                <c:pt idx="170">
                  <c:v>8.8659999999999997</c:v>
                </c:pt>
                <c:pt idx="171">
                  <c:v>8.8759999999999994</c:v>
                </c:pt>
                <c:pt idx="172">
                  <c:v>8.8849999999999998</c:v>
                </c:pt>
                <c:pt idx="173">
                  <c:v>8.8949999999999996</c:v>
                </c:pt>
                <c:pt idx="174">
                  <c:v>8.9049999999999994</c:v>
                </c:pt>
                <c:pt idx="175">
                  <c:v>8.9130000000000003</c:v>
                </c:pt>
                <c:pt idx="176">
                  <c:v>8.923</c:v>
                </c:pt>
                <c:pt idx="177">
                  <c:v>8.9309999999999992</c:v>
                </c:pt>
                <c:pt idx="178">
                  <c:v>8.9410000000000007</c:v>
                </c:pt>
                <c:pt idx="179">
                  <c:v>8.9499999999999993</c:v>
                </c:pt>
                <c:pt idx="180">
                  <c:v>8.9600000000000009</c:v>
                </c:pt>
                <c:pt idx="181">
                  <c:v>8.968</c:v>
                </c:pt>
                <c:pt idx="182">
                  <c:v>8.9779999999999998</c:v>
                </c:pt>
                <c:pt idx="183">
                  <c:v>8.9860000000000007</c:v>
                </c:pt>
                <c:pt idx="184">
                  <c:v>8.9939999999999998</c:v>
                </c:pt>
                <c:pt idx="185">
                  <c:v>9.0039999999999996</c:v>
                </c:pt>
                <c:pt idx="186">
                  <c:v>9.0129999999999999</c:v>
                </c:pt>
                <c:pt idx="187">
                  <c:v>9.0210000000000008</c:v>
                </c:pt>
                <c:pt idx="188">
                  <c:v>9.0299999999999994</c:v>
                </c:pt>
                <c:pt idx="189">
                  <c:v>9.0399999999999991</c:v>
                </c:pt>
                <c:pt idx="190">
                  <c:v>9.048</c:v>
                </c:pt>
                <c:pt idx="191">
                  <c:v>9.0559999999999992</c:v>
                </c:pt>
                <c:pt idx="192">
                  <c:v>9.0649999999999995</c:v>
                </c:pt>
                <c:pt idx="193">
                  <c:v>9.0739999999999998</c:v>
                </c:pt>
                <c:pt idx="194">
                  <c:v>9.0830000000000002</c:v>
                </c:pt>
                <c:pt idx="195">
                  <c:v>9.0909999999999993</c:v>
                </c:pt>
                <c:pt idx="196">
                  <c:v>9.1</c:v>
                </c:pt>
                <c:pt idx="197">
                  <c:v>9.109</c:v>
                </c:pt>
                <c:pt idx="198">
                  <c:v>9.1180000000000003</c:v>
                </c:pt>
                <c:pt idx="199">
                  <c:v>9.1280000000000001</c:v>
                </c:pt>
                <c:pt idx="200">
                  <c:v>9.1370000000000005</c:v>
                </c:pt>
                <c:pt idx="201">
                  <c:v>9.1470000000000002</c:v>
                </c:pt>
                <c:pt idx="202">
                  <c:v>9.1560000000000006</c:v>
                </c:pt>
                <c:pt idx="203">
                  <c:v>9.1649999999999991</c:v>
                </c:pt>
                <c:pt idx="204">
                  <c:v>9.1750000000000007</c:v>
                </c:pt>
                <c:pt idx="205">
                  <c:v>9.1839999999999993</c:v>
                </c:pt>
                <c:pt idx="206">
                  <c:v>9.1940000000000008</c:v>
                </c:pt>
                <c:pt idx="207">
                  <c:v>9.2040000000000006</c:v>
                </c:pt>
                <c:pt idx="208">
                  <c:v>9.2129999999999992</c:v>
                </c:pt>
                <c:pt idx="209">
                  <c:v>9.2230000000000008</c:v>
                </c:pt>
                <c:pt idx="210">
                  <c:v>9.2319999999999993</c:v>
                </c:pt>
                <c:pt idx="211">
                  <c:v>9.2420000000000009</c:v>
                </c:pt>
                <c:pt idx="212">
                  <c:v>9.2509999999999994</c:v>
                </c:pt>
                <c:pt idx="213">
                  <c:v>9.26</c:v>
                </c:pt>
                <c:pt idx="214">
                  <c:v>9.2690000000000001</c:v>
                </c:pt>
                <c:pt idx="215">
                  <c:v>9.2780000000000005</c:v>
                </c:pt>
                <c:pt idx="216">
                  <c:v>9.2870000000000008</c:v>
                </c:pt>
                <c:pt idx="217">
                  <c:v>9.2959999999999994</c:v>
                </c:pt>
                <c:pt idx="218">
                  <c:v>9.3040000000000003</c:v>
                </c:pt>
                <c:pt idx="219">
                  <c:v>9.3130000000000006</c:v>
                </c:pt>
                <c:pt idx="220">
                  <c:v>9.3209999999999997</c:v>
                </c:pt>
                <c:pt idx="221">
                  <c:v>9.33</c:v>
                </c:pt>
                <c:pt idx="222">
                  <c:v>9.3390000000000004</c:v>
                </c:pt>
                <c:pt idx="223">
                  <c:v>9.3469999999999995</c:v>
                </c:pt>
                <c:pt idx="224">
                  <c:v>9.3559999999999999</c:v>
                </c:pt>
                <c:pt idx="225">
                  <c:v>9.3640000000000008</c:v>
                </c:pt>
                <c:pt idx="226">
                  <c:v>9.3719999999999999</c:v>
                </c:pt>
                <c:pt idx="227">
                  <c:v>9.3810000000000002</c:v>
                </c:pt>
                <c:pt idx="228">
                  <c:v>9.39</c:v>
                </c:pt>
                <c:pt idx="229">
                  <c:v>9.3979999999999997</c:v>
                </c:pt>
                <c:pt idx="230">
                  <c:v>9.407</c:v>
                </c:pt>
                <c:pt idx="231">
                  <c:v>9.4149999999999991</c:v>
                </c:pt>
                <c:pt idx="232">
                  <c:v>9.4239999999999995</c:v>
                </c:pt>
                <c:pt idx="233">
                  <c:v>9.4329999999999998</c:v>
                </c:pt>
                <c:pt idx="234">
                  <c:v>9.4429999999999996</c:v>
                </c:pt>
                <c:pt idx="235">
                  <c:v>9.4540000000000006</c:v>
                </c:pt>
                <c:pt idx="236">
                  <c:v>9.4619999999999997</c:v>
                </c:pt>
                <c:pt idx="237">
                  <c:v>9.4710000000000001</c:v>
                </c:pt>
                <c:pt idx="238">
                  <c:v>9.4789999999999992</c:v>
                </c:pt>
                <c:pt idx="239">
                  <c:v>9.4879999999999995</c:v>
                </c:pt>
                <c:pt idx="240">
                  <c:v>9.4960000000000004</c:v>
                </c:pt>
                <c:pt idx="241">
                  <c:v>9.5050000000000008</c:v>
                </c:pt>
                <c:pt idx="242">
                  <c:v>9.5129999999999999</c:v>
                </c:pt>
                <c:pt idx="243">
                  <c:v>9.5220000000000002</c:v>
                </c:pt>
                <c:pt idx="244">
                  <c:v>9.5310000000000006</c:v>
                </c:pt>
                <c:pt idx="245">
                  <c:v>9.5399999999999991</c:v>
                </c:pt>
                <c:pt idx="246">
                  <c:v>9.548</c:v>
                </c:pt>
                <c:pt idx="247">
                  <c:v>9.5570000000000004</c:v>
                </c:pt>
                <c:pt idx="248">
                  <c:v>9.5660000000000007</c:v>
                </c:pt>
                <c:pt idx="249">
                  <c:v>9.5749999999999993</c:v>
                </c:pt>
                <c:pt idx="250">
                  <c:v>9.5839999999999996</c:v>
                </c:pt>
                <c:pt idx="251">
                  <c:v>9.5920000000000005</c:v>
                </c:pt>
                <c:pt idx="252">
                  <c:v>9.6010000000000009</c:v>
                </c:pt>
                <c:pt idx="253">
                  <c:v>9.61</c:v>
                </c:pt>
                <c:pt idx="254">
                  <c:v>9.6180000000000003</c:v>
                </c:pt>
                <c:pt idx="255">
                  <c:v>9.6270000000000007</c:v>
                </c:pt>
                <c:pt idx="256">
                  <c:v>9.6359999999999992</c:v>
                </c:pt>
                <c:pt idx="257">
                  <c:v>9.6440000000000001</c:v>
                </c:pt>
                <c:pt idx="258">
                  <c:v>9.6530000000000005</c:v>
                </c:pt>
                <c:pt idx="259">
                  <c:v>9.6609999999999996</c:v>
                </c:pt>
                <c:pt idx="260">
                  <c:v>9.67</c:v>
                </c:pt>
                <c:pt idx="261">
                  <c:v>9.6780000000000008</c:v>
                </c:pt>
                <c:pt idx="262">
                  <c:v>9.6869999999999994</c:v>
                </c:pt>
                <c:pt idx="263">
                  <c:v>9.6959999999999997</c:v>
                </c:pt>
                <c:pt idx="264">
                  <c:v>9.7040000000000006</c:v>
                </c:pt>
                <c:pt idx="265">
                  <c:v>9.7129999999999992</c:v>
                </c:pt>
                <c:pt idx="266">
                  <c:v>9.7210000000000001</c:v>
                </c:pt>
                <c:pt idx="267">
                  <c:v>9.73</c:v>
                </c:pt>
                <c:pt idx="268">
                  <c:v>9.7379999999999995</c:v>
                </c:pt>
                <c:pt idx="269">
                  <c:v>9.7469999999999999</c:v>
                </c:pt>
                <c:pt idx="270">
                  <c:v>9.7550000000000008</c:v>
                </c:pt>
                <c:pt idx="271">
                  <c:v>9.7639999999999993</c:v>
                </c:pt>
                <c:pt idx="272">
                  <c:v>9.7739999999999991</c:v>
                </c:pt>
                <c:pt idx="273">
                  <c:v>9.782</c:v>
                </c:pt>
                <c:pt idx="274">
                  <c:v>9.7910000000000004</c:v>
                </c:pt>
                <c:pt idx="275">
                  <c:v>9.7989999999999995</c:v>
                </c:pt>
                <c:pt idx="276">
                  <c:v>9.8089999999999993</c:v>
                </c:pt>
                <c:pt idx="277">
                  <c:v>9.8170000000000002</c:v>
                </c:pt>
                <c:pt idx="278">
                  <c:v>9.8260000000000005</c:v>
                </c:pt>
                <c:pt idx="279">
                  <c:v>9.8339999999999996</c:v>
                </c:pt>
                <c:pt idx="280">
                  <c:v>9.843</c:v>
                </c:pt>
                <c:pt idx="281">
                  <c:v>9.8510000000000009</c:v>
                </c:pt>
                <c:pt idx="282">
                  <c:v>9.859</c:v>
                </c:pt>
                <c:pt idx="283">
                  <c:v>9.8680000000000003</c:v>
                </c:pt>
                <c:pt idx="284">
                  <c:v>9.8759999999999994</c:v>
                </c:pt>
                <c:pt idx="285">
                  <c:v>9.8859999999999992</c:v>
                </c:pt>
                <c:pt idx="286">
                  <c:v>9.8940000000000001</c:v>
                </c:pt>
                <c:pt idx="287">
                  <c:v>9.9019999999999992</c:v>
                </c:pt>
                <c:pt idx="288">
                  <c:v>9.91</c:v>
                </c:pt>
                <c:pt idx="289">
                  <c:v>9.9190000000000005</c:v>
                </c:pt>
                <c:pt idx="290">
                  <c:v>9.9269999999999996</c:v>
                </c:pt>
                <c:pt idx="291">
                  <c:v>9.9350000000000005</c:v>
                </c:pt>
                <c:pt idx="292">
                  <c:v>9.9440000000000008</c:v>
                </c:pt>
                <c:pt idx="293">
                  <c:v>9.9529999999999994</c:v>
                </c:pt>
                <c:pt idx="294">
                  <c:v>9.9619999999999997</c:v>
                </c:pt>
                <c:pt idx="295">
                  <c:v>9.9710000000000001</c:v>
                </c:pt>
                <c:pt idx="296">
                  <c:v>9.98</c:v>
                </c:pt>
                <c:pt idx="297">
                  <c:v>9.9890000000000008</c:v>
                </c:pt>
                <c:pt idx="298">
                  <c:v>9.9979999999999993</c:v>
                </c:pt>
                <c:pt idx="299">
                  <c:v>10.007</c:v>
                </c:pt>
                <c:pt idx="300">
                  <c:v>10.015000000000001</c:v>
                </c:pt>
                <c:pt idx="301">
                  <c:v>10.023999999999999</c:v>
                </c:pt>
                <c:pt idx="302">
                  <c:v>10.032999999999999</c:v>
                </c:pt>
                <c:pt idx="303">
                  <c:v>10.041</c:v>
                </c:pt>
                <c:pt idx="304">
                  <c:v>10.050000000000001</c:v>
                </c:pt>
                <c:pt idx="305">
                  <c:v>10.058999999999999</c:v>
                </c:pt>
                <c:pt idx="306">
                  <c:v>10.067</c:v>
                </c:pt>
                <c:pt idx="307">
                  <c:v>10.076000000000001</c:v>
                </c:pt>
                <c:pt idx="308">
                  <c:v>10.084</c:v>
                </c:pt>
                <c:pt idx="309">
                  <c:v>10.093</c:v>
                </c:pt>
                <c:pt idx="310">
                  <c:v>10.102</c:v>
                </c:pt>
                <c:pt idx="311">
                  <c:v>10.111000000000001</c:v>
                </c:pt>
                <c:pt idx="312">
                  <c:v>10.119999999999999</c:v>
                </c:pt>
                <c:pt idx="313">
                  <c:v>10.128</c:v>
                </c:pt>
                <c:pt idx="314">
                  <c:v>10.137</c:v>
                </c:pt>
                <c:pt idx="315">
                  <c:v>10.145</c:v>
                </c:pt>
                <c:pt idx="316">
                  <c:v>10.154</c:v>
                </c:pt>
                <c:pt idx="317">
                  <c:v>10.162000000000001</c:v>
                </c:pt>
                <c:pt idx="318">
                  <c:v>10.172000000000001</c:v>
                </c:pt>
                <c:pt idx="319">
                  <c:v>10.18</c:v>
                </c:pt>
                <c:pt idx="320">
                  <c:v>10.188000000000001</c:v>
                </c:pt>
                <c:pt idx="321">
                  <c:v>10.198</c:v>
                </c:pt>
                <c:pt idx="322">
                  <c:v>10.208</c:v>
                </c:pt>
                <c:pt idx="323">
                  <c:v>10.218</c:v>
                </c:pt>
                <c:pt idx="324">
                  <c:v>10.228</c:v>
                </c:pt>
                <c:pt idx="325">
                  <c:v>10.236000000000001</c:v>
                </c:pt>
                <c:pt idx="326">
                  <c:v>10.244999999999999</c:v>
                </c:pt>
                <c:pt idx="327">
                  <c:v>10.255000000000001</c:v>
                </c:pt>
                <c:pt idx="328">
                  <c:v>10.263</c:v>
                </c:pt>
                <c:pt idx="329">
                  <c:v>10.272</c:v>
                </c:pt>
                <c:pt idx="330">
                  <c:v>10.282</c:v>
                </c:pt>
                <c:pt idx="331">
                  <c:v>10.29</c:v>
                </c:pt>
                <c:pt idx="332">
                  <c:v>10.298999999999999</c:v>
                </c:pt>
                <c:pt idx="333">
                  <c:v>10.307</c:v>
                </c:pt>
                <c:pt idx="334">
                  <c:v>10.317</c:v>
                </c:pt>
                <c:pt idx="335">
                  <c:v>10.324999999999999</c:v>
                </c:pt>
                <c:pt idx="336">
                  <c:v>10.334</c:v>
                </c:pt>
                <c:pt idx="337">
                  <c:v>10.343999999999999</c:v>
                </c:pt>
                <c:pt idx="338">
                  <c:v>10.353999999999999</c:v>
                </c:pt>
                <c:pt idx="339">
                  <c:v>10.364000000000001</c:v>
                </c:pt>
                <c:pt idx="340">
                  <c:v>10.374000000000001</c:v>
                </c:pt>
                <c:pt idx="341">
                  <c:v>10.384</c:v>
                </c:pt>
                <c:pt idx="342">
                  <c:v>10.391999999999999</c:v>
                </c:pt>
                <c:pt idx="343">
                  <c:v>10.401999999999999</c:v>
                </c:pt>
                <c:pt idx="344">
                  <c:v>10.41</c:v>
                </c:pt>
                <c:pt idx="345">
                  <c:v>10.417999999999999</c:v>
                </c:pt>
                <c:pt idx="346">
                  <c:v>10.429</c:v>
                </c:pt>
                <c:pt idx="347">
                  <c:v>10.436999999999999</c:v>
                </c:pt>
                <c:pt idx="348">
                  <c:v>10.446</c:v>
                </c:pt>
                <c:pt idx="349">
                  <c:v>10.455</c:v>
                </c:pt>
                <c:pt idx="350">
                  <c:v>10.462999999999999</c:v>
                </c:pt>
                <c:pt idx="351">
                  <c:v>10.471</c:v>
                </c:pt>
                <c:pt idx="352">
                  <c:v>10.481</c:v>
                </c:pt>
                <c:pt idx="353">
                  <c:v>10.49</c:v>
                </c:pt>
                <c:pt idx="354">
                  <c:v>10.497999999999999</c:v>
                </c:pt>
                <c:pt idx="355">
                  <c:v>10.507</c:v>
                </c:pt>
                <c:pt idx="356">
                  <c:v>10.515000000000001</c:v>
                </c:pt>
                <c:pt idx="357">
                  <c:v>10.523</c:v>
                </c:pt>
                <c:pt idx="358">
                  <c:v>10.532999999999999</c:v>
                </c:pt>
                <c:pt idx="359">
                  <c:v>10.542</c:v>
                </c:pt>
                <c:pt idx="360">
                  <c:v>10.55</c:v>
                </c:pt>
                <c:pt idx="361">
                  <c:v>10.56</c:v>
                </c:pt>
                <c:pt idx="362">
                  <c:v>10.569000000000001</c:v>
                </c:pt>
                <c:pt idx="363">
                  <c:v>10.579000000000001</c:v>
                </c:pt>
                <c:pt idx="364">
                  <c:v>10.587999999999999</c:v>
                </c:pt>
                <c:pt idx="365">
                  <c:v>10.598000000000001</c:v>
                </c:pt>
                <c:pt idx="366">
                  <c:v>10.606</c:v>
                </c:pt>
                <c:pt idx="367">
                  <c:v>10.614000000000001</c:v>
                </c:pt>
                <c:pt idx="368">
                  <c:v>10.624000000000001</c:v>
                </c:pt>
                <c:pt idx="369">
                  <c:v>10.632</c:v>
                </c:pt>
                <c:pt idx="370">
                  <c:v>10.64</c:v>
                </c:pt>
                <c:pt idx="371">
                  <c:v>10.65</c:v>
                </c:pt>
                <c:pt idx="372">
                  <c:v>10.66</c:v>
                </c:pt>
                <c:pt idx="373">
                  <c:v>10.667999999999999</c:v>
                </c:pt>
                <c:pt idx="374">
                  <c:v>10.676</c:v>
                </c:pt>
                <c:pt idx="375">
                  <c:v>10.686</c:v>
                </c:pt>
                <c:pt idx="376">
                  <c:v>10.695</c:v>
                </c:pt>
                <c:pt idx="377">
                  <c:v>10.704000000000001</c:v>
                </c:pt>
                <c:pt idx="378">
                  <c:v>10.714</c:v>
                </c:pt>
                <c:pt idx="379">
                  <c:v>10.723000000000001</c:v>
                </c:pt>
                <c:pt idx="380">
                  <c:v>10.731</c:v>
                </c:pt>
                <c:pt idx="381">
                  <c:v>10.742000000000001</c:v>
                </c:pt>
                <c:pt idx="382">
                  <c:v>10.75</c:v>
                </c:pt>
                <c:pt idx="383">
                  <c:v>10.759</c:v>
                </c:pt>
                <c:pt idx="384">
                  <c:v>10.768000000000001</c:v>
                </c:pt>
                <c:pt idx="385">
                  <c:v>10.776999999999999</c:v>
                </c:pt>
                <c:pt idx="386">
                  <c:v>10.785</c:v>
                </c:pt>
                <c:pt idx="387">
                  <c:v>10.795</c:v>
                </c:pt>
                <c:pt idx="388">
                  <c:v>10.803000000000001</c:v>
                </c:pt>
                <c:pt idx="389">
                  <c:v>10.814</c:v>
                </c:pt>
                <c:pt idx="390">
                  <c:v>10.821999999999999</c:v>
                </c:pt>
                <c:pt idx="391">
                  <c:v>10.831</c:v>
                </c:pt>
                <c:pt idx="392">
                  <c:v>10.84</c:v>
                </c:pt>
                <c:pt idx="393">
                  <c:v>10.849</c:v>
                </c:pt>
                <c:pt idx="394">
                  <c:v>10.856999999999999</c:v>
                </c:pt>
                <c:pt idx="395">
                  <c:v>10.867000000000001</c:v>
                </c:pt>
                <c:pt idx="396">
                  <c:v>10.875</c:v>
                </c:pt>
                <c:pt idx="397">
                  <c:v>10.885</c:v>
                </c:pt>
                <c:pt idx="398">
                  <c:v>10.893000000000001</c:v>
                </c:pt>
                <c:pt idx="399">
                  <c:v>10.901999999999999</c:v>
                </c:pt>
                <c:pt idx="400">
                  <c:v>10.91</c:v>
                </c:pt>
                <c:pt idx="401">
                  <c:v>10.92</c:v>
                </c:pt>
                <c:pt idx="402">
                  <c:v>10.928000000000001</c:v>
                </c:pt>
                <c:pt idx="403">
                  <c:v>10.938000000000001</c:v>
                </c:pt>
                <c:pt idx="404">
                  <c:v>10.946</c:v>
                </c:pt>
                <c:pt idx="405">
                  <c:v>10.955</c:v>
                </c:pt>
                <c:pt idx="406">
                  <c:v>10.962999999999999</c:v>
                </c:pt>
                <c:pt idx="407">
                  <c:v>10.972</c:v>
                </c:pt>
                <c:pt idx="408">
                  <c:v>10.98</c:v>
                </c:pt>
                <c:pt idx="409">
                  <c:v>10.99</c:v>
                </c:pt>
                <c:pt idx="410">
                  <c:v>10.997999999999999</c:v>
                </c:pt>
                <c:pt idx="411">
                  <c:v>11.006</c:v>
                </c:pt>
                <c:pt idx="412">
                  <c:v>11.015000000000001</c:v>
                </c:pt>
                <c:pt idx="413">
                  <c:v>11.023999999999999</c:v>
                </c:pt>
                <c:pt idx="414">
                  <c:v>11.032999999999999</c:v>
                </c:pt>
                <c:pt idx="415">
                  <c:v>11.042</c:v>
                </c:pt>
                <c:pt idx="416">
                  <c:v>11.051</c:v>
                </c:pt>
                <c:pt idx="417">
                  <c:v>11.058999999999999</c:v>
                </c:pt>
                <c:pt idx="418">
                  <c:v>11.068</c:v>
                </c:pt>
                <c:pt idx="419">
                  <c:v>11.076000000000001</c:v>
                </c:pt>
                <c:pt idx="420">
                  <c:v>11.085000000000001</c:v>
                </c:pt>
                <c:pt idx="421">
                  <c:v>11.093</c:v>
                </c:pt>
                <c:pt idx="422">
                  <c:v>11.102</c:v>
                </c:pt>
                <c:pt idx="423">
                  <c:v>11.112</c:v>
                </c:pt>
                <c:pt idx="424">
                  <c:v>11.12</c:v>
                </c:pt>
                <c:pt idx="425">
                  <c:v>11.128</c:v>
                </c:pt>
                <c:pt idx="426">
                  <c:v>11.137</c:v>
                </c:pt>
                <c:pt idx="427">
                  <c:v>11.145</c:v>
                </c:pt>
                <c:pt idx="428">
                  <c:v>11.153</c:v>
                </c:pt>
                <c:pt idx="429">
                  <c:v>11.162000000000001</c:v>
                </c:pt>
                <c:pt idx="430">
                  <c:v>11.172000000000001</c:v>
                </c:pt>
                <c:pt idx="431">
                  <c:v>11.18</c:v>
                </c:pt>
                <c:pt idx="432">
                  <c:v>11.189</c:v>
                </c:pt>
                <c:pt idx="433">
                  <c:v>11.199</c:v>
                </c:pt>
                <c:pt idx="434">
                  <c:v>11.207000000000001</c:v>
                </c:pt>
                <c:pt idx="435">
                  <c:v>11.215999999999999</c:v>
                </c:pt>
                <c:pt idx="436">
                  <c:v>11.224</c:v>
                </c:pt>
                <c:pt idx="437">
                  <c:v>11.231999999999999</c:v>
                </c:pt>
                <c:pt idx="438">
                  <c:v>11.24</c:v>
                </c:pt>
                <c:pt idx="439">
                  <c:v>11.249000000000001</c:v>
                </c:pt>
                <c:pt idx="440">
                  <c:v>11.259</c:v>
                </c:pt>
                <c:pt idx="441">
                  <c:v>11.268000000000001</c:v>
                </c:pt>
                <c:pt idx="442">
                  <c:v>11.278</c:v>
                </c:pt>
                <c:pt idx="443">
                  <c:v>11.286</c:v>
                </c:pt>
                <c:pt idx="444">
                  <c:v>11.295</c:v>
                </c:pt>
                <c:pt idx="445">
                  <c:v>11.305</c:v>
                </c:pt>
                <c:pt idx="446">
                  <c:v>11.313000000000001</c:v>
                </c:pt>
                <c:pt idx="447">
                  <c:v>11.323</c:v>
                </c:pt>
                <c:pt idx="448">
                  <c:v>11.332000000000001</c:v>
                </c:pt>
                <c:pt idx="449">
                  <c:v>11.34</c:v>
                </c:pt>
                <c:pt idx="450">
                  <c:v>11.349</c:v>
                </c:pt>
                <c:pt idx="451">
                  <c:v>11.358000000000001</c:v>
                </c:pt>
                <c:pt idx="452">
                  <c:v>11.368</c:v>
                </c:pt>
                <c:pt idx="453">
                  <c:v>11.375999999999999</c:v>
                </c:pt>
                <c:pt idx="454">
                  <c:v>11.385999999999999</c:v>
                </c:pt>
                <c:pt idx="455">
                  <c:v>11.394</c:v>
                </c:pt>
                <c:pt idx="456">
                  <c:v>11.401999999999999</c:v>
                </c:pt>
                <c:pt idx="457">
                  <c:v>11.412000000000001</c:v>
                </c:pt>
                <c:pt idx="458">
                  <c:v>11.42</c:v>
                </c:pt>
                <c:pt idx="459">
                  <c:v>11.43</c:v>
                </c:pt>
                <c:pt idx="460">
                  <c:v>11.439</c:v>
                </c:pt>
                <c:pt idx="461">
                  <c:v>11.448</c:v>
                </c:pt>
                <c:pt idx="462">
                  <c:v>11.457000000000001</c:v>
                </c:pt>
                <c:pt idx="463">
                  <c:v>11.465999999999999</c:v>
                </c:pt>
                <c:pt idx="464">
                  <c:v>11.476000000000001</c:v>
                </c:pt>
                <c:pt idx="465">
                  <c:v>11.484999999999999</c:v>
                </c:pt>
                <c:pt idx="466">
                  <c:v>11.494999999999999</c:v>
                </c:pt>
                <c:pt idx="467">
                  <c:v>11.503</c:v>
                </c:pt>
                <c:pt idx="468">
                  <c:v>11.512</c:v>
                </c:pt>
                <c:pt idx="469">
                  <c:v>11.521000000000001</c:v>
                </c:pt>
                <c:pt idx="470">
                  <c:v>11.529</c:v>
                </c:pt>
                <c:pt idx="471">
                  <c:v>11.538</c:v>
                </c:pt>
                <c:pt idx="472">
                  <c:v>11.545999999999999</c:v>
                </c:pt>
                <c:pt idx="473">
                  <c:v>11.555</c:v>
                </c:pt>
                <c:pt idx="474">
                  <c:v>11.565</c:v>
                </c:pt>
                <c:pt idx="475">
                  <c:v>11.577</c:v>
                </c:pt>
                <c:pt idx="476">
                  <c:v>11.589</c:v>
                </c:pt>
                <c:pt idx="477">
                  <c:v>11.602</c:v>
                </c:pt>
                <c:pt idx="478">
                  <c:v>11.615</c:v>
                </c:pt>
                <c:pt idx="479">
                  <c:v>11.63</c:v>
                </c:pt>
                <c:pt idx="480">
                  <c:v>11.644</c:v>
                </c:pt>
                <c:pt idx="481">
                  <c:v>11.659000000000001</c:v>
                </c:pt>
                <c:pt idx="482">
                  <c:v>11.675000000000001</c:v>
                </c:pt>
                <c:pt idx="483">
                  <c:v>11.69</c:v>
                </c:pt>
                <c:pt idx="484">
                  <c:v>11.706</c:v>
                </c:pt>
                <c:pt idx="485">
                  <c:v>11.722</c:v>
                </c:pt>
                <c:pt idx="486">
                  <c:v>11.738</c:v>
                </c:pt>
                <c:pt idx="487">
                  <c:v>11.754</c:v>
                </c:pt>
                <c:pt idx="488">
                  <c:v>11.77</c:v>
                </c:pt>
                <c:pt idx="489">
                  <c:v>11.786</c:v>
                </c:pt>
                <c:pt idx="490">
                  <c:v>11.802</c:v>
                </c:pt>
                <c:pt idx="491">
                  <c:v>11.818</c:v>
                </c:pt>
                <c:pt idx="492">
                  <c:v>11.834</c:v>
                </c:pt>
                <c:pt idx="493">
                  <c:v>11.85</c:v>
                </c:pt>
                <c:pt idx="494">
                  <c:v>11.867000000000001</c:v>
                </c:pt>
                <c:pt idx="495">
                  <c:v>11.882999999999999</c:v>
                </c:pt>
                <c:pt idx="496">
                  <c:v>11.898999999999999</c:v>
                </c:pt>
                <c:pt idx="497">
                  <c:v>11.916</c:v>
                </c:pt>
                <c:pt idx="498">
                  <c:v>11.935</c:v>
                </c:pt>
                <c:pt idx="499">
                  <c:v>11.952</c:v>
                </c:pt>
                <c:pt idx="500">
                  <c:v>11.968</c:v>
                </c:pt>
                <c:pt idx="501">
                  <c:v>11.984</c:v>
                </c:pt>
                <c:pt idx="502">
                  <c:v>12.000999999999999</c:v>
                </c:pt>
                <c:pt idx="503">
                  <c:v>12.02</c:v>
                </c:pt>
                <c:pt idx="504">
                  <c:v>12.036</c:v>
                </c:pt>
                <c:pt idx="505">
                  <c:v>12.052</c:v>
                </c:pt>
                <c:pt idx="506">
                  <c:v>12.068</c:v>
                </c:pt>
                <c:pt idx="507">
                  <c:v>12.085000000000001</c:v>
                </c:pt>
                <c:pt idx="508">
                  <c:v>12.101000000000001</c:v>
                </c:pt>
                <c:pt idx="509">
                  <c:v>12.117000000000001</c:v>
                </c:pt>
                <c:pt idx="510">
                  <c:v>12.132999999999999</c:v>
                </c:pt>
                <c:pt idx="511">
                  <c:v>12.15</c:v>
                </c:pt>
                <c:pt idx="512">
                  <c:v>12.167</c:v>
                </c:pt>
                <c:pt idx="513">
                  <c:v>12.183999999999999</c:v>
                </c:pt>
                <c:pt idx="514">
                  <c:v>12.201000000000001</c:v>
                </c:pt>
                <c:pt idx="515">
                  <c:v>12.218999999999999</c:v>
                </c:pt>
                <c:pt idx="516">
                  <c:v>12.236000000000001</c:v>
                </c:pt>
                <c:pt idx="517">
                  <c:v>12.253</c:v>
                </c:pt>
                <c:pt idx="518">
                  <c:v>12.27</c:v>
                </c:pt>
                <c:pt idx="519">
                  <c:v>12.287000000000001</c:v>
                </c:pt>
                <c:pt idx="520">
                  <c:v>12.304</c:v>
                </c:pt>
                <c:pt idx="521">
                  <c:v>12.321</c:v>
                </c:pt>
                <c:pt idx="522">
                  <c:v>12.337999999999999</c:v>
                </c:pt>
                <c:pt idx="523">
                  <c:v>12.355</c:v>
                </c:pt>
                <c:pt idx="524">
                  <c:v>12.372</c:v>
                </c:pt>
                <c:pt idx="525">
                  <c:v>12.388</c:v>
                </c:pt>
                <c:pt idx="526">
                  <c:v>12.407999999999999</c:v>
                </c:pt>
                <c:pt idx="527">
                  <c:v>12.425000000000001</c:v>
                </c:pt>
                <c:pt idx="528">
                  <c:v>12.442</c:v>
                </c:pt>
                <c:pt idx="529">
                  <c:v>12.458</c:v>
                </c:pt>
                <c:pt idx="530">
                  <c:v>12.475</c:v>
                </c:pt>
                <c:pt idx="531">
                  <c:v>12.492000000000001</c:v>
                </c:pt>
                <c:pt idx="532">
                  <c:v>12.507999999999999</c:v>
                </c:pt>
                <c:pt idx="533">
                  <c:v>12.525</c:v>
                </c:pt>
                <c:pt idx="534">
                  <c:v>12.545</c:v>
                </c:pt>
                <c:pt idx="535">
                  <c:v>12.561</c:v>
                </c:pt>
                <c:pt idx="536">
                  <c:v>12.577999999999999</c:v>
                </c:pt>
                <c:pt idx="537">
                  <c:v>12.595000000000001</c:v>
                </c:pt>
                <c:pt idx="538">
                  <c:v>12.611000000000001</c:v>
                </c:pt>
                <c:pt idx="539">
                  <c:v>12.631</c:v>
                </c:pt>
                <c:pt idx="540">
                  <c:v>12.647</c:v>
                </c:pt>
                <c:pt idx="541">
                  <c:v>12.667999999999999</c:v>
                </c:pt>
                <c:pt idx="542">
                  <c:v>12.685</c:v>
                </c:pt>
                <c:pt idx="543">
                  <c:v>12.702999999999999</c:v>
                </c:pt>
                <c:pt idx="544">
                  <c:v>12.72</c:v>
                </c:pt>
                <c:pt idx="545">
                  <c:v>12.737</c:v>
                </c:pt>
                <c:pt idx="546">
                  <c:v>12.755000000000001</c:v>
                </c:pt>
                <c:pt idx="547">
                  <c:v>12.772</c:v>
                </c:pt>
                <c:pt idx="548">
                  <c:v>12.788</c:v>
                </c:pt>
                <c:pt idx="549">
                  <c:v>12.805</c:v>
                </c:pt>
                <c:pt idx="550">
                  <c:v>12.824</c:v>
                </c:pt>
                <c:pt idx="551">
                  <c:v>12.843999999999999</c:v>
                </c:pt>
                <c:pt idx="552">
                  <c:v>12.861000000000001</c:v>
                </c:pt>
                <c:pt idx="553">
                  <c:v>12.878</c:v>
                </c:pt>
                <c:pt idx="554">
                  <c:v>12.894</c:v>
                </c:pt>
                <c:pt idx="555">
                  <c:v>12.911</c:v>
                </c:pt>
                <c:pt idx="556">
                  <c:v>12.927</c:v>
                </c:pt>
                <c:pt idx="557">
                  <c:v>12.944000000000001</c:v>
                </c:pt>
                <c:pt idx="558">
                  <c:v>12.961</c:v>
                </c:pt>
                <c:pt idx="559">
                  <c:v>12.977</c:v>
                </c:pt>
                <c:pt idx="560">
                  <c:v>12.994</c:v>
                </c:pt>
                <c:pt idx="561">
                  <c:v>13.010999999999999</c:v>
                </c:pt>
                <c:pt idx="562">
                  <c:v>13.028</c:v>
                </c:pt>
                <c:pt idx="563">
                  <c:v>13.045</c:v>
                </c:pt>
                <c:pt idx="564">
                  <c:v>13.065</c:v>
                </c:pt>
                <c:pt idx="565">
                  <c:v>13.081</c:v>
                </c:pt>
                <c:pt idx="566">
                  <c:v>13.099</c:v>
                </c:pt>
                <c:pt idx="567">
                  <c:v>13.118</c:v>
                </c:pt>
                <c:pt idx="568">
                  <c:v>13.135</c:v>
                </c:pt>
                <c:pt idx="569">
                  <c:v>13.154999999999999</c:v>
                </c:pt>
                <c:pt idx="570">
                  <c:v>13.175000000000001</c:v>
                </c:pt>
                <c:pt idx="571">
                  <c:v>13.193</c:v>
                </c:pt>
                <c:pt idx="572">
                  <c:v>13.212999999999999</c:v>
                </c:pt>
                <c:pt idx="573">
                  <c:v>13.23</c:v>
                </c:pt>
                <c:pt idx="574">
                  <c:v>13.247</c:v>
                </c:pt>
                <c:pt idx="575">
                  <c:v>13.263999999999999</c:v>
                </c:pt>
                <c:pt idx="576">
                  <c:v>13.282999999999999</c:v>
                </c:pt>
                <c:pt idx="577">
                  <c:v>13.3</c:v>
                </c:pt>
                <c:pt idx="578">
                  <c:v>13.316000000000001</c:v>
                </c:pt>
                <c:pt idx="579">
                  <c:v>13.336</c:v>
                </c:pt>
                <c:pt idx="580">
                  <c:v>13.353</c:v>
                </c:pt>
                <c:pt idx="581">
                  <c:v>13.372</c:v>
                </c:pt>
                <c:pt idx="582">
                  <c:v>13.388999999999999</c:v>
                </c:pt>
                <c:pt idx="583">
                  <c:v>13.406000000000001</c:v>
                </c:pt>
                <c:pt idx="584">
                  <c:v>13.423</c:v>
                </c:pt>
                <c:pt idx="585">
                  <c:v>13.44</c:v>
                </c:pt>
                <c:pt idx="586">
                  <c:v>13.457000000000001</c:v>
                </c:pt>
                <c:pt idx="587">
                  <c:v>13.474</c:v>
                </c:pt>
                <c:pt idx="588">
                  <c:v>13.491</c:v>
                </c:pt>
                <c:pt idx="589">
                  <c:v>13.507999999999999</c:v>
                </c:pt>
                <c:pt idx="590">
                  <c:v>13.523999999999999</c:v>
                </c:pt>
                <c:pt idx="591">
                  <c:v>13.542</c:v>
                </c:pt>
                <c:pt idx="592">
                  <c:v>13.558</c:v>
                </c:pt>
                <c:pt idx="593">
                  <c:v>13.574999999999999</c:v>
                </c:pt>
                <c:pt idx="594">
                  <c:v>13.592000000000001</c:v>
                </c:pt>
                <c:pt idx="595">
                  <c:v>13.608000000000001</c:v>
                </c:pt>
                <c:pt idx="596">
                  <c:v>13.628</c:v>
                </c:pt>
                <c:pt idx="597">
                  <c:v>13.645</c:v>
                </c:pt>
                <c:pt idx="598">
                  <c:v>13.662000000000001</c:v>
                </c:pt>
                <c:pt idx="599">
                  <c:v>13.679</c:v>
                </c:pt>
                <c:pt idx="600">
                  <c:v>13.696999999999999</c:v>
                </c:pt>
                <c:pt idx="601">
                  <c:v>13.714</c:v>
                </c:pt>
                <c:pt idx="602">
                  <c:v>13.731</c:v>
                </c:pt>
                <c:pt idx="603">
                  <c:v>13.747999999999999</c:v>
                </c:pt>
                <c:pt idx="604">
                  <c:v>13.766</c:v>
                </c:pt>
                <c:pt idx="605">
                  <c:v>13.782</c:v>
                </c:pt>
                <c:pt idx="606">
                  <c:v>13.802</c:v>
                </c:pt>
                <c:pt idx="607">
                  <c:v>13.819000000000001</c:v>
                </c:pt>
                <c:pt idx="608">
                  <c:v>13.837999999999999</c:v>
                </c:pt>
                <c:pt idx="609">
                  <c:v>13.855</c:v>
                </c:pt>
                <c:pt idx="610">
                  <c:v>13.872</c:v>
                </c:pt>
                <c:pt idx="611">
                  <c:v>13.888</c:v>
                </c:pt>
                <c:pt idx="612">
                  <c:v>13.904999999999999</c:v>
                </c:pt>
                <c:pt idx="613">
                  <c:v>13.922000000000001</c:v>
                </c:pt>
                <c:pt idx="614">
                  <c:v>13.938000000000001</c:v>
                </c:pt>
                <c:pt idx="615">
                  <c:v>13.955</c:v>
                </c:pt>
                <c:pt idx="616">
                  <c:v>13.971</c:v>
                </c:pt>
                <c:pt idx="617">
                  <c:v>13.991</c:v>
                </c:pt>
                <c:pt idx="618">
                  <c:v>14.007999999999999</c:v>
                </c:pt>
                <c:pt idx="619">
                  <c:v>14.025</c:v>
                </c:pt>
                <c:pt idx="620">
                  <c:v>14.042</c:v>
                </c:pt>
                <c:pt idx="621">
                  <c:v>14.058999999999999</c:v>
                </c:pt>
                <c:pt idx="622">
                  <c:v>14.074999999999999</c:v>
                </c:pt>
                <c:pt idx="623">
                  <c:v>14.092000000000001</c:v>
                </c:pt>
                <c:pt idx="624">
                  <c:v>14.109</c:v>
                </c:pt>
                <c:pt idx="625">
                  <c:v>14.125</c:v>
                </c:pt>
                <c:pt idx="626">
                  <c:v>14.141999999999999</c:v>
                </c:pt>
                <c:pt idx="627">
                  <c:v>14.16</c:v>
                </c:pt>
                <c:pt idx="628">
                  <c:v>14.177</c:v>
                </c:pt>
                <c:pt idx="629">
                  <c:v>14.194000000000001</c:v>
                </c:pt>
                <c:pt idx="630">
                  <c:v>14.212</c:v>
                </c:pt>
                <c:pt idx="631">
                  <c:v>14.228999999999999</c:v>
                </c:pt>
                <c:pt idx="632">
                  <c:v>14.246</c:v>
                </c:pt>
                <c:pt idx="633">
                  <c:v>14.263999999999999</c:v>
                </c:pt>
                <c:pt idx="634">
                  <c:v>14.281000000000001</c:v>
                </c:pt>
                <c:pt idx="635">
                  <c:v>14.298</c:v>
                </c:pt>
                <c:pt idx="636">
                  <c:v>14.314</c:v>
                </c:pt>
                <c:pt idx="637">
                  <c:v>14.331</c:v>
                </c:pt>
                <c:pt idx="638">
                  <c:v>14.348000000000001</c:v>
                </c:pt>
                <c:pt idx="639">
                  <c:v>14.365</c:v>
                </c:pt>
                <c:pt idx="640">
                  <c:v>14.382</c:v>
                </c:pt>
                <c:pt idx="641">
                  <c:v>14.398999999999999</c:v>
                </c:pt>
                <c:pt idx="642">
                  <c:v>14.414999999999999</c:v>
                </c:pt>
                <c:pt idx="643">
                  <c:v>14.433</c:v>
                </c:pt>
                <c:pt idx="644">
                  <c:v>14.449</c:v>
                </c:pt>
                <c:pt idx="645">
                  <c:v>14.465999999999999</c:v>
                </c:pt>
                <c:pt idx="646">
                  <c:v>14.483000000000001</c:v>
                </c:pt>
                <c:pt idx="647">
                  <c:v>14.5</c:v>
                </c:pt>
                <c:pt idx="648">
                  <c:v>14.516</c:v>
                </c:pt>
                <c:pt idx="649">
                  <c:v>14.535</c:v>
                </c:pt>
                <c:pt idx="650">
                  <c:v>14.552</c:v>
                </c:pt>
                <c:pt idx="651">
                  <c:v>14.569000000000001</c:v>
                </c:pt>
                <c:pt idx="652">
                  <c:v>14.585000000000001</c:v>
                </c:pt>
                <c:pt idx="653">
                  <c:v>14.602</c:v>
                </c:pt>
                <c:pt idx="654">
                  <c:v>14.619</c:v>
                </c:pt>
                <c:pt idx="655">
                  <c:v>14.635</c:v>
                </c:pt>
                <c:pt idx="656">
                  <c:v>14.651999999999999</c:v>
                </c:pt>
                <c:pt idx="657">
                  <c:v>14.667999999999999</c:v>
                </c:pt>
                <c:pt idx="658">
                  <c:v>14.685</c:v>
                </c:pt>
                <c:pt idx="659">
                  <c:v>14.702</c:v>
                </c:pt>
                <c:pt idx="660">
                  <c:v>14.718999999999999</c:v>
                </c:pt>
                <c:pt idx="661">
                  <c:v>14.737</c:v>
                </c:pt>
                <c:pt idx="662">
                  <c:v>14.754</c:v>
                </c:pt>
                <c:pt idx="663">
                  <c:v>14.773999999999999</c:v>
                </c:pt>
                <c:pt idx="664">
                  <c:v>14.794</c:v>
                </c:pt>
                <c:pt idx="665">
                  <c:v>14.811</c:v>
                </c:pt>
                <c:pt idx="666">
                  <c:v>14.827999999999999</c:v>
                </c:pt>
                <c:pt idx="667">
                  <c:v>14.845000000000001</c:v>
                </c:pt>
                <c:pt idx="668">
                  <c:v>14.862</c:v>
                </c:pt>
                <c:pt idx="669">
                  <c:v>14.879</c:v>
                </c:pt>
                <c:pt idx="670">
                  <c:v>14.895</c:v>
                </c:pt>
                <c:pt idx="671">
                  <c:v>14.912000000000001</c:v>
                </c:pt>
                <c:pt idx="672">
                  <c:v>14.93</c:v>
                </c:pt>
                <c:pt idx="673">
                  <c:v>14.949</c:v>
                </c:pt>
                <c:pt idx="674">
                  <c:v>14.965</c:v>
                </c:pt>
                <c:pt idx="675">
                  <c:v>14.984999999999999</c:v>
                </c:pt>
                <c:pt idx="676">
                  <c:v>15.002000000000001</c:v>
                </c:pt>
                <c:pt idx="677">
                  <c:v>15.018000000000001</c:v>
                </c:pt>
                <c:pt idx="678">
                  <c:v>15.035</c:v>
                </c:pt>
                <c:pt idx="679">
                  <c:v>15.052</c:v>
                </c:pt>
                <c:pt idx="680">
                  <c:v>15.068</c:v>
                </c:pt>
                <c:pt idx="681">
                  <c:v>15.085000000000001</c:v>
                </c:pt>
                <c:pt idx="682">
                  <c:v>15.101000000000001</c:v>
                </c:pt>
                <c:pt idx="683">
                  <c:v>15.118</c:v>
                </c:pt>
                <c:pt idx="684">
                  <c:v>15.134</c:v>
                </c:pt>
                <c:pt idx="685">
                  <c:v>15.151</c:v>
                </c:pt>
                <c:pt idx="686">
                  <c:v>15.167999999999999</c:v>
                </c:pt>
                <c:pt idx="687">
                  <c:v>15.183999999999999</c:v>
                </c:pt>
                <c:pt idx="688">
                  <c:v>15.201000000000001</c:v>
                </c:pt>
                <c:pt idx="689">
                  <c:v>15.218</c:v>
                </c:pt>
                <c:pt idx="690">
                  <c:v>15.234999999999999</c:v>
                </c:pt>
                <c:pt idx="691">
                  <c:v>15.252000000000001</c:v>
                </c:pt>
                <c:pt idx="692">
                  <c:v>15.269</c:v>
                </c:pt>
                <c:pt idx="693">
                  <c:v>15.286</c:v>
                </c:pt>
                <c:pt idx="694">
                  <c:v>15.307</c:v>
                </c:pt>
                <c:pt idx="695">
                  <c:v>15.324</c:v>
                </c:pt>
                <c:pt idx="696">
                  <c:v>15.340999999999999</c:v>
                </c:pt>
                <c:pt idx="697">
                  <c:v>15.358000000000001</c:v>
                </c:pt>
                <c:pt idx="698">
                  <c:v>15.375</c:v>
                </c:pt>
                <c:pt idx="699">
                  <c:v>15.391999999999999</c:v>
                </c:pt>
                <c:pt idx="700">
                  <c:v>15.409000000000001</c:v>
                </c:pt>
                <c:pt idx="701">
                  <c:v>15.429</c:v>
                </c:pt>
                <c:pt idx="702">
                  <c:v>15.446</c:v>
                </c:pt>
                <c:pt idx="703">
                  <c:v>15.462</c:v>
                </c:pt>
                <c:pt idx="704">
                  <c:v>15.478999999999999</c:v>
                </c:pt>
                <c:pt idx="705">
                  <c:v>15.496</c:v>
                </c:pt>
                <c:pt idx="706">
                  <c:v>15.513</c:v>
                </c:pt>
                <c:pt idx="707">
                  <c:v>15.529</c:v>
                </c:pt>
                <c:pt idx="708">
                  <c:v>15.545999999999999</c:v>
                </c:pt>
                <c:pt idx="709">
                  <c:v>15.563000000000001</c:v>
                </c:pt>
                <c:pt idx="710">
                  <c:v>15.58</c:v>
                </c:pt>
                <c:pt idx="711">
                  <c:v>15.596</c:v>
                </c:pt>
                <c:pt idx="712">
                  <c:v>15.613</c:v>
                </c:pt>
                <c:pt idx="713">
                  <c:v>15.63</c:v>
                </c:pt>
                <c:pt idx="714">
                  <c:v>15.647</c:v>
                </c:pt>
                <c:pt idx="715">
                  <c:v>15.666</c:v>
                </c:pt>
                <c:pt idx="716">
                  <c:v>15.683</c:v>
                </c:pt>
                <c:pt idx="717">
                  <c:v>15.699</c:v>
                </c:pt>
                <c:pt idx="718">
                  <c:v>15.718999999999999</c:v>
                </c:pt>
                <c:pt idx="719">
                  <c:v>15.734999999999999</c:v>
                </c:pt>
                <c:pt idx="720">
                  <c:v>15.752000000000001</c:v>
                </c:pt>
                <c:pt idx="721">
                  <c:v>15.769</c:v>
                </c:pt>
                <c:pt idx="722">
                  <c:v>15.788</c:v>
                </c:pt>
                <c:pt idx="723">
                  <c:v>15.805</c:v>
                </c:pt>
                <c:pt idx="724">
                  <c:v>15.821999999999999</c:v>
                </c:pt>
                <c:pt idx="725">
                  <c:v>15.839</c:v>
                </c:pt>
                <c:pt idx="726">
                  <c:v>15.856999999999999</c:v>
                </c:pt>
                <c:pt idx="727">
                  <c:v>15.874000000000001</c:v>
                </c:pt>
                <c:pt idx="728">
                  <c:v>15.891</c:v>
                </c:pt>
                <c:pt idx="729">
                  <c:v>15.907999999999999</c:v>
                </c:pt>
                <c:pt idx="730">
                  <c:v>15.928000000000001</c:v>
                </c:pt>
                <c:pt idx="731">
                  <c:v>15.948</c:v>
                </c:pt>
                <c:pt idx="732">
                  <c:v>15.964</c:v>
                </c:pt>
                <c:pt idx="733">
                  <c:v>15.981</c:v>
                </c:pt>
                <c:pt idx="734">
                  <c:v>15.997999999999999</c:v>
                </c:pt>
                <c:pt idx="735">
                  <c:v>16.015000000000001</c:v>
                </c:pt>
                <c:pt idx="736">
                  <c:v>16.030999999999999</c:v>
                </c:pt>
                <c:pt idx="737">
                  <c:v>16.050999999999998</c:v>
                </c:pt>
                <c:pt idx="738">
                  <c:v>16.07</c:v>
                </c:pt>
                <c:pt idx="739">
                  <c:v>16.088999999999999</c:v>
                </c:pt>
                <c:pt idx="740">
                  <c:v>16.108000000000001</c:v>
                </c:pt>
                <c:pt idx="741">
                  <c:v>16.126999999999999</c:v>
                </c:pt>
                <c:pt idx="742">
                  <c:v>16.143999999999998</c:v>
                </c:pt>
                <c:pt idx="743">
                  <c:v>16.161000000000001</c:v>
                </c:pt>
                <c:pt idx="744">
                  <c:v>16.177</c:v>
                </c:pt>
                <c:pt idx="745">
                  <c:v>16.193999999999999</c:v>
                </c:pt>
                <c:pt idx="746">
                  <c:v>16.21</c:v>
                </c:pt>
                <c:pt idx="747">
                  <c:v>16.227</c:v>
                </c:pt>
                <c:pt idx="748">
                  <c:v>16.245999999999999</c:v>
                </c:pt>
                <c:pt idx="749">
                  <c:v>16.263000000000002</c:v>
                </c:pt>
                <c:pt idx="750">
                  <c:v>16.279</c:v>
                </c:pt>
                <c:pt idx="751">
                  <c:v>16.295999999999999</c:v>
                </c:pt>
                <c:pt idx="752">
                  <c:v>16.312999999999999</c:v>
                </c:pt>
                <c:pt idx="753">
                  <c:v>16.329999999999998</c:v>
                </c:pt>
                <c:pt idx="754">
                  <c:v>16.347000000000001</c:v>
                </c:pt>
                <c:pt idx="755">
                  <c:v>16.364000000000001</c:v>
                </c:pt>
                <c:pt idx="756">
                  <c:v>16.381</c:v>
                </c:pt>
                <c:pt idx="757">
                  <c:v>16.402000000000001</c:v>
                </c:pt>
                <c:pt idx="758">
                  <c:v>16.422000000000001</c:v>
                </c:pt>
                <c:pt idx="759">
                  <c:v>16.439</c:v>
                </c:pt>
                <c:pt idx="760">
                  <c:v>16.456</c:v>
                </c:pt>
                <c:pt idx="761">
                  <c:v>16.475999999999999</c:v>
                </c:pt>
                <c:pt idx="762">
                  <c:v>16.492999999999999</c:v>
                </c:pt>
                <c:pt idx="763">
                  <c:v>16.501999999999999</c:v>
                </c:pt>
                <c:pt idx="764">
                  <c:v>16.504000000000001</c:v>
                </c:pt>
                <c:pt idx="765">
                  <c:v>16.507000000000001</c:v>
                </c:pt>
                <c:pt idx="766">
                  <c:v>16.510000000000002</c:v>
                </c:pt>
                <c:pt idx="767">
                  <c:v>16.513000000000002</c:v>
                </c:pt>
                <c:pt idx="768">
                  <c:v>16.515999999999998</c:v>
                </c:pt>
                <c:pt idx="769">
                  <c:v>16.518999999999998</c:v>
                </c:pt>
                <c:pt idx="770">
                  <c:v>16.521999999999998</c:v>
                </c:pt>
                <c:pt idx="771">
                  <c:v>16.524000000000001</c:v>
                </c:pt>
                <c:pt idx="772">
                  <c:v>16.527000000000001</c:v>
                </c:pt>
                <c:pt idx="773">
                  <c:v>16.53</c:v>
                </c:pt>
                <c:pt idx="774">
                  <c:v>16.532</c:v>
                </c:pt>
                <c:pt idx="775">
                  <c:v>16.535</c:v>
                </c:pt>
                <c:pt idx="776">
                  <c:v>16.538</c:v>
                </c:pt>
                <c:pt idx="777">
                  <c:v>16.541</c:v>
                </c:pt>
                <c:pt idx="778">
                  <c:v>16.544</c:v>
                </c:pt>
                <c:pt idx="779">
                  <c:v>16.547000000000001</c:v>
                </c:pt>
                <c:pt idx="780">
                  <c:v>16.548999999999999</c:v>
                </c:pt>
                <c:pt idx="781">
                  <c:v>16.552</c:v>
                </c:pt>
                <c:pt idx="782">
                  <c:v>16.555</c:v>
                </c:pt>
                <c:pt idx="783">
                  <c:v>16.558</c:v>
                </c:pt>
                <c:pt idx="784">
                  <c:v>16.559999999999999</c:v>
                </c:pt>
                <c:pt idx="785">
                  <c:v>16.562999999999999</c:v>
                </c:pt>
                <c:pt idx="786">
                  <c:v>16.565999999999999</c:v>
                </c:pt>
                <c:pt idx="787">
                  <c:v>16.568999999999999</c:v>
                </c:pt>
                <c:pt idx="788">
                  <c:v>16.571999999999999</c:v>
                </c:pt>
                <c:pt idx="789">
                  <c:v>16.574000000000002</c:v>
                </c:pt>
                <c:pt idx="790">
                  <c:v>16.577000000000002</c:v>
                </c:pt>
                <c:pt idx="791">
                  <c:v>16.579999999999998</c:v>
                </c:pt>
                <c:pt idx="792">
                  <c:v>16.582999999999998</c:v>
                </c:pt>
                <c:pt idx="793">
                  <c:v>16.585000000000001</c:v>
                </c:pt>
                <c:pt idx="794">
                  <c:v>16.588000000000001</c:v>
                </c:pt>
                <c:pt idx="795">
                  <c:v>16.591000000000001</c:v>
                </c:pt>
                <c:pt idx="796">
                  <c:v>16.594000000000001</c:v>
                </c:pt>
                <c:pt idx="797">
                  <c:v>16.597000000000001</c:v>
                </c:pt>
                <c:pt idx="798">
                  <c:v>16.599</c:v>
                </c:pt>
                <c:pt idx="799">
                  <c:v>16.602</c:v>
                </c:pt>
                <c:pt idx="800">
                  <c:v>16.605</c:v>
                </c:pt>
                <c:pt idx="801">
                  <c:v>16.606999999999999</c:v>
                </c:pt>
                <c:pt idx="802">
                  <c:v>16.61</c:v>
                </c:pt>
                <c:pt idx="803">
                  <c:v>16.613</c:v>
                </c:pt>
                <c:pt idx="804">
                  <c:v>16.616</c:v>
                </c:pt>
                <c:pt idx="805">
                  <c:v>16.619</c:v>
                </c:pt>
                <c:pt idx="806">
                  <c:v>16.622</c:v>
                </c:pt>
                <c:pt idx="807">
                  <c:v>16.625</c:v>
                </c:pt>
                <c:pt idx="808">
                  <c:v>16.626999999999999</c:v>
                </c:pt>
                <c:pt idx="809">
                  <c:v>16.63</c:v>
                </c:pt>
                <c:pt idx="810">
                  <c:v>16.632999999999999</c:v>
                </c:pt>
                <c:pt idx="811">
                  <c:v>16.635000000000002</c:v>
                </c:pt>
                <c:pt idx="812">
                  <c:v>16.638000000000002</c:v>
                </c:pt>
                <c:pt idx="813">
                  <c:v>16.640999999999998</c:v>
                </c:pt>
                <c:pt idx="814">
                  <c:v>16.643999999999998</c:v>
                </c:pt>
                <c:pt idx="815">
                  <c:v>16.646999999999998</c:v>
                </c:pt>
                <c:pt idx="816">
                  <c:v>16.649999999999999</c:v>
                </c:pt>
                <c:pt idx="817">
                  <c:v>16.652000000000001</c:v>
                </c:pt>
                <c:pt idx="818">
                  <c:v>16.655000000000001</c:v>
                </c:pt>
                <c:pt idx="819">
                  <c:v>16.658000000000001</c:v>
                </c:pt>
                <c:pt idx="820">
                  <c:v>16.66</c:v>
                </c:pt>
                <c:pt idx="821">
                  <c:v>16.664000000000001</c:v>
                </c:pt>
                <c:pt idx="822">
                  <c:v>16.666</c:v>
                </c:pt>
                <c:pt idx="823">
                  <c:v>16.669</c:v>
                </c:pt>
                <c:pt idx="824">
                  <c:v>16.672000000000001</c:v>
                </c:pt>
                <c:pt idx="825">
                  <c:v>16.675000000000001</c:v>
                </c:pt>
                <c:pt idx="826">
                  <c:v>16.678000000000001</c:v>
                </c:pt>
                <c:pt idx="827">
                  <c:v>16.68</c:v>
                </c:pt>
                <c:pt idx="828">
                  <c:v>16.683</c:v>
                </c:pt>
                <c:pt idx="829">
                  <c:v>16.686</c:v>
                </c:pt>
                <c:pt idx="830">
                  <c:v>16.689</c:v>
                </c:pt>
                <c:pt idx="831">
                  <c:v>16.690999999999999</c:v>
                </c:pt>
                <c:pt idx="832">
                  <c:v>16.693999999999999</c:v>
                </c:pt>
                <c:pt idx="833">
                  <c:v>16.696999999999999</c:v>
                </c:pt>
                <c:pt idx="834">
                  <c:v>16.699000000000002</c:v>
                </c:pt>
                <c:pt idx="835">
                  <c:v>16.702000000000002</c:v>
                </c:pt>
                <c:pt idx="836">
                  <c:v>16.704999999999998</c:v>
                </c:pt>
                <c:pt idx="837">
                  <c:v>16.707999999999998</c:v>
                </c:pt>
                <c:pt idx="838">
                  <c:v>16.710999999999999</c:v>
                </c:pt>
                <c:pt idx="839">
                  <c:v>16.713999999999999</c:v>
                </c:pt>
                <c:pt idx="840">
                  <c:v>16.716000000000001</c:v>
                </c:pt>
                <c:pt idx="841">
                  <c:v>16.719000000000001</c:v>
                </c:pt>
                <c:pt idx="842">
                  <c:v>16.722000000000001</c:v>
                </c:pt>
                <c:pt idx="843">
                  <c:v>16.725000000000001</c:v>
                </c:pt>
                <c:pt idx="844">
                  <c:v>16.728000000000002</c:v>
                </c:pt>
                <c:pt idx="845">
                  <c:v>16.73</c:v>
                </c:pt>
                <c:pt idx="846">
                  <c:v>16.733000000000001</c:v>
                </c:pt>
                <c:pt idx="847">
                  <c:v>16.736000000000001</c:v>
                </c:pt>
                <c:pt idx="848">
                  <c:v>16.739000000000001</c:v>
                </c:pt>
                <c:pt idx="849">
                  <c:v>16.742000000000001</c:v>
                </c:pt>
                <c:pt idx="850">
                  <c:v>16.744</c:v>
                </c:pt>
                <c:pt idx="851">
                  <c:v>16.747</c:v>
                </c:pt>
                <c:pt idx="852">
                  <c:v>16.75</c:v>
                </c:pt>
                <c:pt idx="853">
                  <c:v>16.751999999999999</c:v>
                </c:pt>
                <c:pt idx="854">
                  <c:v>16.754999999999999</c:v>
                </c:pt>
                <c:pt idx="855">
                  <c:v>16.757999999999999</c:v>
                </c:pt>
                <c:pt idx="856">
                  <c:v>16.760999999999999</c:v>
                </c:pt>
                <c:pt idx="857">
                  <c:v>16.763999999999999</c:v>
                </c:pt>
                <c:pt idx="858">
                  <c:v>16.765999999999998</c:v>
                </c:pt>
                <c:pt idx="859">
                  <c:v>16.768999999999998</c:v>
                </c:pt>
                <c:pt idx="860">
                  <c:v>16.771000000000001</c:v>
                </c:pt>
                <c:pt idx="861">
                  <c:v>16.774000000000001</c:v>
                </c:pt>
                <c:pt idx="862">
                  <c:v>16.777000000000001</c:v>
                </c:pt>
                <c:pt idx="863">
                  <c:v>16.78</c:v>
                </c:pt>
                <c:pt idx="864">
                  <c:v>16.783000000000001</c:v>
                </c:pt>
                <c:pt idx="865">
                  <c:v>16.786000000000001</c:v>
                </c:pt>
                <c:pt idx="866">
                  <c:v>16.788</c:v>
                </c:pt>
                <c:pt idx="867">
                  <c:v>16.791</c:v>
                </c:pt>
                <c:pt idx="868">
                  <c:v>16.794</c:v>
                </c:pt>
                <c:pt idx="869">
                  <c:v>16.795999999999999</c:v>
                </c:pt>
                <c:pt idx="870">
                  <c:v>16.798999999999999</c:v>
                </c:pt>
                <c:pt idx="871">
                  <c:v>16.802</c:v>
                </c:pt>
                <c:pt idx="872">
                  <c:v>16.805</c:v>
                </c:pt>
                <c:pt idx="873">
                  <c:v>16.808</c:v>
                </c:pt>
                <c:pt idx="874">
                  <c:v>16.809999999999999</c:v>
                </c:pt>
                <c:pt idx="875">
                  <c:v>16.812000000000001</c:v>
                </c:pt>
                <c:pt idx="876">
                  <c:v>16.815999999999999</c:v>
                </c:pt>
                <c:pt idx="877">
                  <c:v>16.818000000000001</c:v>
                </c:pt>
                <c:pt idx="878">
                  <c:v>16.821000000000002</c:v>
                </c:pt>
                <c:pt idx="879">
                  <c:v>16.824000000000002</c:v>
                </c:pt>
                <c:pt idx="880">
                  <c:v>16.826000000000001</c:v>
                </c:pt>
                <c:pt idx="881">
                  <c:v>16.829000000000001</c:v>
                </c:pt>
                <c:pt idx="882">
                  <c:v>16.832000000000001</c:v>
                </c:pt>
                <c:pt idx="883">
                  <c:v>16.835000000000001</c:v>
                </c:pt>
                <c:pt idx="884">
                  <c:v>16.837</c:v>
                </c:pt>
                <c:pt idx="885">
                  <c:v>16.84</c:v>
                </c:pt>
                <c:pt idx="886">
                  <c:v>16.843</c:v>
                </c:pt>
                <c:pt idx="887">
                  <c:v>16.846</c:v>
                </c:pt>
                <c:pt idx="888">
                  <c:v>16.849</c:v>
                </c:pt>
                <c:pt idx="889">
                  <c:v>16.850999999999999</c:v>
                </c:pt>
                <c:pt idx="890">
                  <c:v>16.853999999999999</c:v>
                </c:pt>
                <c:pt idx="891">
                  <c:v>16.856999999999999</c:v>
                </c:pt>
                <c:pt idx="892">
                  <c:v>16.859000000000002</c:v>
                </c:pt>
                <c:pt idx="893">
                  <c:v>16.861999999999998</c:v>
                </c:pt>
                <c:pt idx="894">
                  <c:v>16.864999999999998</c:v>
                </c:pt>
                <c:pt idx="895">
                  <c:v>16.867000000000001</c:v>
                </c:pt>
                <c:pt idx="896">
                  <c:v>16.870999999999999</c:v>
                </c:pt>
                <c:pt idx="897">
                  <c:v>16.873000000000001</c:v>
                </c:pt>
                <c:pt idx="898">
                  <c:v>16.876000000000001</c:v>
                </c:pt>
                <c:pt idx="899">
                  <c:v>16.879000000000001</c:v>
                </c:pt>
                <c:pt idx="900">
                  <c:v>16.881</c:v>
                </c:pt>
                <c:pt idx="901">
                  <c:v>16.884</c:v>
                </c:pt>
                <c:pt idx="902">
                  <c:v>16.887</c:v>
                </c:pt>
                <c:pt idx="903">
                  <c:v>16.888999999999999</c:v>
                </c:pt>
                <c:pt idx="904">
                  <c:v>16.893000000000001</c:v>
                </c:pt>
                <c:pt idx="905">
                  <c:v>16.895</c:v>
                </c:pt>
                <c:pt idx="906">
                  <c:v>16.898</c:v>
                </c:pt>
                <c:pt idx="907">
                  <c:v>16.901</c:v>
                </c:pt>
                <c:pt idx="908">
                  <c:v>16.902999999999999</c:v>
                </c:pt>
                <c:pt idx="909">
                  <c:v>16.905999999999999</c:v>
                </c:pt>
                <c:pt idx="910">
                  <c:v>16.908999999999999</c:v>
                </c:pt>
                <c:pt idx="911">
                  <c:v>16.911999999999999</c:v>
                </c:pt>
                <c:pt idx="912">
                  <c:v>16.914999999999999</c:v>
                </c:pt>
                <c:pt idx="913">
                  <c:v>16.917000000000002</c:v>
                </c:pt>
                <c:pt idx="914">
                  <c:v>16.920000000000002</c:v>
                </c:pt>
                <c:pt idx="915">
                  <c:v>16.922999999999998</c:v>
                </c:pt>
                <c:pt idx="916">
                  <c:v>16.925999999999998</c:v>
                </c:pt>
                <c:pt idx="917">
                  <c:v>16.928000000000001</c:v>
                </c:pt>
                <c:pt idx="918">
                  <c:v>16.931000000000001</c:v>
                </c:pt>
                <c:pt idx="919">
                  <c:v>16.934000000000001</c:v>
                </c:pt>
                <c:pt idx="920">
                  <c:v>16.937000000000001</c:v>
                </c:pt>
                <c:pt idx="921">
                  <c:v>16.939</c:v>
                </c:pt>
                <c:pt idx="922">
                  <c:v>16.942</c:v>
                </c:pt>
                <c:pt idx="923">
                  <c:v>16.945</c:v>
                </c:pt>
                <c:pt idx="924">
                  <c:v>16.948</c:v>
                </c:pt>
                <c:pt idx="925">
                  <c:v>16.951000000000001</c:v>
                </c:pt>
                <c:pt idx="926">
                  <c:v>16.952999999999999</c:v>
                </c:pt>
                <c:pt idx="927">
                  <c:v>16.956</c:v>
                </c:pt>
                <c:pt idx="928">
                  <c:v>16.959</c:v>
                </c:pt>
                <c:pt idx="929">
                  <c:v>16.962</c:v>
                </c:pt>
                <c:pt idx="930">
                  <c:v>16.965</c:v>
                </c:pt>
                <c:pt idx="931">
                  <c:v>16.968</c:v>
                </c:pt>
                <c:pt idx="932">
                  <c:v>16.971</c:v>
                </c:pt>
                <c:pt idx="933">
                  <c:v>16.974</c:v>
                </c:pt>
                <c:pt idx="934">
                  <c:v>16.977</c:v>
                </c:pt>
                <c:pt idx="935">
                  <c:v>16.978999999999999</c:v>
                </c:pt>
                <c:pt idx="936">
                  <c:v>16.983000000000001</c:v>
                </c:pt>
                <c:pt idx="937">
                  <c:v>16.986000000000001</c:v>
                </c:pt>
                <c:pt idx="938">
                  <c:v>16.988</c:v>
                </c:pt>
                <c:pt idx="939">
                  <c:v>16.991</c:v>
                </c:pt>
                <c:pt idx="940">
                  <c:v>16.994</c:v>
                </c:pt>
                <c:pt idx="941">
                  <c:v>16.997</c:v>
                </c:pt>
                <c:pt idx="942">
                  <c:v>17</c:v>
                </c:pt>
                <c:pt idx="943">
                  <c:v>17.003</c:v>
                </c:pt>
                <c:pt idx="944">
                  <c:v>17.006</c:v>
                </c:pt>
                <c:pt idx="945">
                  <c:v>17.009</c:v>
                </c:pt>
                <c:pt idx="946">
                  <c:v>17.010999999999999</c:v>
                </c:pt>
                <c:pt idx="947">
                  <c:v>17.013999999999999</c:v>
                </c:pt>
                <c:pt idx="948">
                  <c:v>17.016999999999999</c:v>
                </c:pt>
                <c:pt idx="949">
                  <c:v>17.02</c:v>
                </c:pt>
                <c:pt idx="950">
                  <c:v>17.023</c:v>
                </c:pt>
                <c:pt idx="951">
                  <c:v>17.026</c:v>
                </c:pt>
                <c:pt idx="952">
                  <c:v>17.029</c:v>
                </c:pt>
                <c:pt idx="953">
                  <c:v>17.032</c:v>
                </c:pt>
                <c:pt idx="954">
                  <c:v>17.035</c:v>
                </c:pt>
                <c:pt idx="955">
                  <c:v>17.038</c:v>
                </c:pt>
                <c:pt idx="956">
                  <c:v>17.041</c:v>
                </c:pt>
                <c:pt idx="957">
                  <c:v>17.042999999999999</c:v>
                </c:pt>
                <c:pt idx="958">
                  <c:v>17.045999999999999</c:v>
                </c:pt>
                <c:pt idx="959">
                  <c:v>17.048999999999999</c:v>
                </c:pt>
                <c:pt idx="960">
                  <c:v>17.052</c:v>
                </c:pt>
                <c:pt idx="961">
                  <c:v>17.055</c:v>
                </c:pt>
                <c:pt idx="962">
                  <c:v>17.056999999999999</c:v>
                </c:pt>
                <c:pt idx="963">
                  <c:v>17.059999999999999</c:v>
                </c:pt>
                <c:pt idx="964">
                  <c:v>17.062999999999999</c:v>
                </c:pt>
                <c:pt idx="965">
                  <c:v>17.065999999999999</c:v>
                </c:pt>
                <c:pt idx="966">
                  <c:v>17.068999999999999</c:v>
                </c:pt>
                <c:pt idx="967">
                  <c:v>17.071999999999999</c:v>
                </c:pt>
                <c:pt idx="968">
                  <c:v>17.074999999999999</c:v>
                </c:pt>
                <c:pt idx="969">
                  <c:v>17.077999999999999</c:v>
                </c:pt>
                <c:pt idx="970">
                  <c:v>17.079999999999998</c:v>
                </c:pt>
                <c:pt idx="971">
                  <c:v>17.082999999999998</c:v>
                </c:pt>
                <c:pt idx="972">
                  <c:v>17.085999999999999</c:v>
                </c:pt>
                <c:pt idx="973">
                  <c:v>17.088999999999999</c:v>
                </c:pt>
                <c:pt idx="974">
                  <c:v>17.091999999999999</c:v>
                </c:pt>
                <c:pt idx="975">
                  <c:v>17.094999999999999</c:v>
                </c:pt>
                <c:pt idx="976">
                  <c:v>17.097000000000001</c:v>
                </c:pt>
                <c:pt idx="977">
                  <c:v>17.100000000000001</c:v>
                </c:pt>
                <c:pt idx="978">
                  <c:v>17.103000000000002</c:v>
                </c:pt>
                <c:pt idx="979">
                  <c:v>17.106000000000002</c:v>
                </c:pt>
                <c:pt idx="980">
                  <c:v>17.109000000000002</c:v>
                </c:pt>
                <c:pt idx="981">
                  <c:v>17.111999999999998</c:v>
                </c:pt>
                <c:pt idx="982">
                  <c:v>17.114999999999998</c:v>
                </c:pt>
                <c:pt idx="983">
                  <c:v>17.117000000000001</c:v>
                </c:pt>
                <c:pt idx="984">
                  <c:v>17.12</c:v>
                </c:pt>
                <c:pt idx="985">
                  <c:v>17.123000000000001</c:v>
                </c:pt>
                <c:pt idx="986">
                  <c:v>17.126000000000001</c:v>
                </c:pt>
                <c:pt idx="987">
                  <c:v>17.128</c:v>
                </c:pt>
                <c:pt idx="988">
                  <c:v>17.132000000000001</c:v>
                </c:pt>
                <c:pt idx="989">
                  <c:v>17.135000000000002</c:v>
                </c:pt>
                <c:pt idx="990">
                  <c:v>17.137</c:v>
                </c:pt>
                <c:pt idx="991">
                  <c:v>17.14</c:v>
                </c:pt>
                <c:pt idx="992">
                  <c:v>17.143000000000001</c:v>
                </c:pt>
                <c:pt idx="993">
                  <c:v>17.146000000000001</c:v>
                </c:pt>
                <c:pt idx="994">
                  <c:v>17.148</c:v>
                </c:pt>
                <c:pt idx="995">
                  <c:v>17.151</c:v>
                </c:pt>
                <c:pt idx="996">
                  <c:v>17.154</c:v>
                </c:pt>
                <c:pt idx="997">
                  <c:v>17.157</c:v>
                </c:pt>
                <c:pt idx="998">
                  <c:v>17.158999999999999</c:v>
                </c:pt>
                <c:pt idx="999">
                  <c:v>17.163</c:v>
                </c:pt>
                <c:pt idx="1000">
                  <c:v>17.164999999999999</c:v>
                </c:pt>
                <c:pt idx="1001">
                  <c:v>17.167999999999999</c:v>
                </c:pt>
                <c:pt idx="1002">
                  <c:v>17.170999999999999</c:v>
                </c:pt>
                <c:pt idx="1003">
                  <c:v>17.173999999999999</c:v>
                </c:pt>
                <c:pt idx="1004">
                  <c:v>17.175999999999998</c:v>
                </c:pt>
                <c:pt idx="1005">
                  <c:v>17.178999999999998</c:v>
                </c:pt>
                <c:pt idx="1006">
                  <c:v>17.181999999999999</c:v>
                </c:pt>
                <c:pt idx="1007">
                  <c:v>17.184999999999999</c:v>
                </c:pt>
                <c:pt idx="1008">
                  <c:v>17.187999999999999</c:v>
                </c:pt>
                <c:pt idx="1009">
                  <c:v>17.190000000000001</c:v>
                </c:pt>
                <c:pt idx="1010">
                  <c:v>17.193000000000001</c:v>
                </c:pt>
                <c:pt idx="1011">
                  <c:v>17.196000000000002</c:v>
                </c:pt>
                <c:pt idx="1012">
                  <c:v>17.199000000000002</c:v>
                </c:pt>
                <c:pt idx="1013">
                  <c:v>17.202000000000002</c:v>
                </c:pt>
                <c:pt idx="1014">
                  <c:v>17.204999999999998</c:v>
                </c:pt>
                <c:pt idx="1015">
                  <c:v>17.207000000000001</c:v>
                </c:pt>
                <c:pt idx="1016">
                  <c:v>17.21</c:v>
                </c:pt>
                <c:pt idx="1017">
                  <c:v>17.213000000000001</c:v>
                </c:pt>
                <c:pt idx="1018">
                  <c:v>17.215</c:v>
                </c:pt>
                <c:pt idx="1019">
                  <c:v>17.218</c:v>
                </c:pt>
                <c:pt idx="1020">
                  <c:v>17.221</c:v>
                </c:pt>
                <c:pt idx="1021">
                  <c:v>17.224</c:v>
                </c:pt>
                <c:pt idx="1022">
                  <c:v>17.227</c:v>
                </c:pt>
                <c:pt idx="1023">
                  <c:v>17.228999999999999</c:v>
                </c:pt>
                <c:pt idx="1024">
                  <c:v>17.231999999999999</c:v>
                </c:pt>
                <c:pt idx="1025">
                  <c:v>17.234999999999999</c:v>
                </c:pt>
                <c:pt idx="1026">
                  <c:v>17.236999999999998</c:v>
                </c:pt>
                <c:pt idx="1027">
                  <c:v>17.239999999999998</c:v>
                </c:pt>
                <c:pt idx="1028">
                  <c:v>17.244</c:v>
                </c:pt>
                <c:pt idx="1029">
                  <c:v>17.245999999999999</c:v>
                </c:pt>
                <c:pt idx="1030">
                  <c:v>17.248999999999999</c:v>
                </c:pt>
                <c:pt idx="1031">
                  <c:v>17.251999999999999</c:v>
                </c:pt>
                <c:pt idx="1032">
                  <c:v>17.254000000000001</c:v>
                </c:pt>
                <c:pt idx="1033">
                  <c:v>17.257000000000001</c:v>
                </c:pt>
                <c:pt idx="1034">
                  <c:v>17.260000000000002</c:v>
                </c:pt>
                <c:pt idx="1035">
                  <c:v>17.262</c:v>
                </c:pt>
                <c:pt idx="1036">
                  <c:v>17.265000000000001</c:v>
                </c:pt>
                <c:pt idx="1037">
                  <c:v>17.268000000000001</c:v>
                </c:pt>
                <c:pt idx="1038">
                  <c:v>17.271000000000001</c:v>
                </c:pt>
                <c:pt idx="1039">
                  <c:v>17.274000000000001</c:v>
                </c:pt>
                <c:pt idx="1040">
                  <c:v>17.276</c:v>
                </c:pt>
                <c:pt idx="1041">
                  <c:v>17.279</c:v>
                </c:pt>
                <c:pt idx="1042">
                  <c:v>17.280999999999999</c:v>
                </c:pt>
                <c:pt idx="1043">
                  <c:v>17.285</c:v>
                </c:pt>
                <c:pt idx="1044">
                  <c:v>17.286999999999999</c:v>
                </c:pt>
                <c:pt idx="1045">
                  <c:v>17.29</c:v>
                </c:pt>
                <c:pt idx="1046">
                  <c:v>17.292999999999999</c:v>
                </c:pt>
                <c:pt idx="1047">
                  <c:v>17.295999999999999</c:v>
                </c:pt>
                <c:pt idx="1048">
                  <c:v>17.298999999999999</c:v>
                </c:pt>
                <c:pt idx="1049">
                  <c:v>17.300999999999998</c:v>
                </c:pt>
                <c:pt idx="1050">
                  <c:v>17.303999999999998</c:v>
                </c:pt>
                <c:pt idx="1051">
                  <c:v>17.306999999999999</c:v>
                </c:pt>
                <c:pt idx="1052">
                  <c:v>17.309999999999999</c:v>
                </c:pt>
                <c:pt idx="1053">
                  <c:v>17.312999999999999</c:v>
                </c:pt>
                <c:pt idx="1054">
                  <c:v>17.315000000000001</c:v>
                </c:pt>
                <c:pt idx="1055">
                  <c:v>17.318000000000001</c:v>
                </c:pt>
                <c:pt idx="1056">
                  <c:v>17.321000000000002</c:v>
                </c:pt>
                <c:pt idx="1057">
                  <c:v>17.324000000000002</c:v>
                </c:pt>
                <c:pt idx="1058">
                  <c:v>17.326000000000001</c:v>
                </c:pt>
                <c:pt idx="1059">
                  <c:v>17.329000000000001</c:v>
                </c:pt>
                <c:pt idx="1060">
                  <c:v>17.332000000000001</c:v>
                </c:pt>
                <c:pt idx="1061">
                  <c:v>17.335000000000001</c:v>
                </c:pt>
                <c:pt idx="1062">
                  <c:v>17.337</c:v>
                </c:pt>
                <c:pt idx="1063">
                  <c:v>17.341000000000001</c:v>
                </c:pt>
                <c:pt idx="1064">
                  <c:v>17.343</c:v>
                </c:pt>
                <c:pt idx="1065">
                  <c:v>17.346</c:v>
                </c:pt>
                <c:pt idx="1066">
                  <c:v>17.349</c:v>
                </c:pt>
                <c:pt idx="1067">
                  <c:v>17.350999999999999</c:v>
                </c:pt>
                <c:pt idx="1068">
                  <c:v>17.353999999999999</c:v>
                </c:pt>
                <c:pt idx="1069">
                  <c:v>17.356999999999999</c:v>
                </c:pt>
                <c:pt idx="1070">
                  <c:v>17.36</c:v>
                </c:pt>
                <c:pt idx="1071">
                  <c:v>17.363</c:v>
                </c:pt>
                <c:pt idx="1072">
                  <c:v>17.366</c:v>
                </c:pt>
                <c:pt idx="1073">
                  <c:v>17.367999999999999</c:v>
                </c:pt>
                <c:pt idx="1074">
                  <c:v>17.370999999999999</c:v>
                </c:pt>
                <c:pt idx="1075">
                  <c:v>17.373999999999999</c:v>
                </c:pt>
                <c:pt idx="1076">
                  <c:v>17.376000000000001</c:v>
                </c:pt>
                <c:pt idx="1077">
                  <c:v>17.379000000000001</c:v>
                </c:pt>
                <c:pt idx="1078">
                  <c:v>17.382000000000001</c:v>
                </c:pt>
                <c:pt idx="1079">
                  <c:v>17.385000000000002</c:v>
                </c:pt>
                <c:pt idx="1080">
                  <c:v>17.388000000000002</c:v>
                </c:pt>
                <c:pt idx="1081">
                  <c:v>17.39</c:v>
                </c:pt>
                <c:pt idx="1082">
                  <c:v>17.393000000000001</c:v>
                </c:pt>
                <c:pt idx="1083">
                  <c:v>17.396000000000001</c:v>
                </c:pt>
                <c:pt idx="1084">
                  <c:v>17.399000000000001</c:v>
                </c:pt>
                <c:pt idx="1085">
                  <c:v>17.402000000000001</c:v>
                </c:pt>
                <c:pt idx="1086">
                  <c:v>17.404</c:v>
                </c:pt>
                <c:pt idx="1087">
                  <c:v>17.407</c:v>
                </c:pt>
                <c:pt idx="1088">
                  <c:v>17.41</c:v>
                </c:pt>
                <c:pt idx="1089">
                  <c:v>17.413</c:v>
                </c:pt>
                <c:pt idx="1090">
                  <c:v>17.416</c:v>
                </c:pt>
                <c:pt idx="1091">
                  <c:v>17.417999999999999</c:v>
                </c:pt>
                <c:pt idx="1092">
                  <c:v>17.420999999999999</c:v>
                </c:pt>
                <c:pt idx="1093">
                  <c:v>17.423999999999999</c:v>
                </c:pt>
                <c:pt idx="1094">
                  <c:v>17.427</c:v>
                </c:pt>
                <c:pt idx="1095">
                  <c:v>17.428999999999998</c:v>
                </c:pt>
                <c:pt idx="1096">
                  <c:v>17.431999999999999</c:v>
                </c:pt>
                <c:pt idx="1097">
                  <c:v>17.434999999999999</c:v>
                </c:pt>
                <c:pt idx="1098">
                  <c:v>17.437000000000001</c:v>
                </c:pt>
                <c:pt idx="1099">
                  <c:v>17.440000000000001</c:v>
                </c:pt>
                <c:pt idx="1100">
                  <c:v>17.443000000000001</c:v>
                </c:pt>
                <c:pt idx="1101">
                  <c:v>17.446000000000002</c:v>
                </c:pt>
                <c:pt idx="1102">
                  <c:v>17.449000000000002</c:v>
                </c:pt>
                <c:pt idx="1103">
                  <c:v>17.452000000000002</c:v>
                </c:pt>
                <c:pt idx="1104">
                  <c:v>17.454000000000001</c:v>
                </c:pt>
                <c:pt idx="1105">
                  <c:v>17.457000000000001</c:v>
                </c:pt>
                <c:pt idx="1106">
                  <c:v>17.459</c:v>
                </c:pt>
                <c:pt idx="1107">
                  <c:v>17.463000000000001</c:v>
                </c:pt>
                <c:pt idx="1108">
                  <c:v>17.465</c:v>
                </c:pt>
                <c:pt idx="1109">
                  <c:v>17.468</c:v>
                </c:pt>
                <c:pt idx="1110">
                  <c:v>17.471</c:v>
                </c:pt>
                <c:pt idx="1111">
                  <c:v>17.474</c:v>
                </c:pt>
                <c:pt idx="1112">
                  <c:v>17.475999999999999</c:v>
                </c:pt>
                <c:pt idx="1113">
                  <c:v>17.478999999999999</c:v>
                </c:pt>
                <c:pt idx="1114">
                  <c:v>17.481999999999999</c:v>
                </c:pt>
                <c:pt idx="1115">
                  <c:v>17.484999999999999</c:v>
                </c:pt>
                <c:pt idx="1116">
                  <c:v>17.488</c:v>
                </c:pt>
                <c:pt idx="1117">
                  <c:v>17.489999999999998</c:v>
                </c:pt>
                <c:pt idx="1118">
                  <c:v>17.492999999999999</c:v>
                </c:pt>
                <c:pt idx="1119">
                  <c:v>17.495999999999999</c:v>
                </c:pt>
                <c:pt idx="1120">
                  <c:v>17.498999999999999</c:v>
                </c:pt>
                <c:pt idx="1121">
                  <c:v>17.501999999999999</c:v>
                </c:pt>
                <c:pt idx="1122">
                  <c:v>17.504000000000001</c:v>
                </c:pt>
                <c:pt idx="1123">
                  <c:v>17.507000000000001</c:v>
                </c:pt>
                <c:pt idx="1124">
                  <c:v>17.510000000000002</c:v>
                </c:pt>
                <c:pt idx="1125">
                  <c:v>17.512</c:v>
                </c:pt>
                <c:pt idx="1126">
                  <c:v>17.515000000000001</c:v>
                </c:pt>
                <c:pt idx="1127">
                  <c:v>17.518000000000001</c:v>
                </c:pt>
                <c:pt idx="1128">
                  <c:v>17.521000000000001</c:v>
                </c:pt>
                <c:pt idx="1129">
                  <c:v>17.524000000000001</c:v>
                </c:pt>
                <c:pt idx="1130">
                  <c:v>17.526</c:v>
                </c:pt>
                <c:pt idx="1131">
                  <c:v>17.529</c:v>
                </c:pt>
                <c:pt idx="1132">
                  <c:v>17.532</c:v>
                </c:pt>
                <c:pt idx="1133">
                  <c:v>17.535</c:v>
                </c:pt>
                <c:pt idx="1134">
                  <c:v>17.536999999999999</c:v>
                </c:pt>
                <c:pt idx="1135">
                  <c:v>17.54</c:v>
                </c:pt>
                <c:pt idx="1136">
                  <c:v>17.542000000000002</c:v>
                </c:pt>
                <c:pt idx="1137">
                  <c:v>17.545999999999999</c:v>
                </c:pt>
                <c:pt idx="1138">
                  <c:v>17.547999999999998</c:v>
                </c:pt>
                <c:pt idx="1139">
                  <c:v>17.550999999999998</c:v>
                </c:pt>
                <c:pt idx="1140">
                  <c:v>17.553999999999998</c:v>
                </c:pt>
                <c:pt idx="1141">
                  <c:v>17.556999999999999</c:v>
                </c:pt>
                <c:pt idx="1142">
                  <c:v>17.559999999999999</c:v>
                </c:pt>
                <c:pt idx="1143">
                  <c:v>17.562999999999999</c:v>
                </c:pt>
                <c:pt idx="1144">
                  <c:v>17.565000000000001</c:v>
                </c:pt>
                <c:pt idx="1145">
                  <c:v>17.568000000000001</c:v>
                </c:pt>
                <c:pt idx="1146">
                  <c:v>17.571000000000002</c:v>
                </c:pt>
                <c:pt idx="1147">
                  <c:v>17.574000000000002</c:v>
                </c:pt>
                <c:pt idx="1148">
                  <c:v>17.577000000000002</c:v>
                </c:pt>
                <c:pt idx="1149">
                  <c:v>17.579999999999998</c:v>
                </c:pt>
                <c:pt idx="1150">
                  <c:v>17.582999999999998</c:v>
                </c:pt>
                <c:pt idx="1151">
                  <c:v>17.585999999999999</c:v>
                </c:pt>
                <c:pt idx="1152">
                  <c:v>17.588999999999999</c:v>
                </c:pt>
                <c:pt idx="1153">
                  <c:v>17.591000000000001</c:v>
                </c:pt>
                <c:pt idx="1154">
                  <c:v>17.594000000000001</c:v>
                </c:pt>
                <c:pt idx="1155">
                  <c:v>17.597000000000001</c:v>
                </c:pt>
                <c:pt idx="1156">
                  <c:v>17.600000000000001</c:v>
                </c:pt>
                <c:pt idx="1157">
                  <c:v>17.603000000000002</c:v>
                </c:pt>
                <c:pt idx="1158">
                  <c:v>17.606000000000002</c:v>
                </c:pt>
                <c:pt idx="1159">
                  <c:v>17.608000000000001</c:v>
                </c:pt>
                <c:pt idx="1160">
                  <c:v>17.611000000000001</c:v>
                </c:pt>
                <c:pt idx="1161">
                  <c:v>17.614000000000001</c:v>
                </c:pt>
                <c:pt idx="1162">
                  <c:v>17.617000000000001</c:v>
                </c:pt>
                <c:pt idx="1163">
                  <c:v>17.62</c:v>
                </c:pt>
                <c:pt idx="1164">
                  <c:v>17.623000000000001</c:v>
                </c:pt>
                <c:pt idx="1165">
                  <c:v>17.625</c:v>
                </c:pt>
                <c:pt idx="1166">
                  <c:v>17.628</c:v>
                </c:pt>
                <c:pt idx="1167">
                  <c:v>17.631</c:v>
                </c:pt>
                <c:pt idx="1168">
                  <c:v>17.634</c:v>
                </c:pt>
                <c:pt idx="1169">
                  <c:v>17.637</c:v>
                </c:pt>
                <c:pt idx="1170">
                  <c:v>17.64</c:v>
                </c:pt>
                <c:pt idx="1171">
                  <c:v>17.641999999999999</c:v>
                </c:pt>
                <c:pt idx="1172">
                  <c:v>17.645</c:v>
                </c:pt>
                <c:pt idx="1173">
                  <c:v>17.648</c:v>
                </c:pt>
                <c:pt idx="1174">
                  <c:v>17.651</c:v>
                </c:pt>
                <c:pt idx="1175">
                  <c:v>17.654</c:v>
                </c:pt>
                <c:pt idx="1176">
                  <c:v>17.657</c:v>
                </c:pt>
                <c:pt idx="1177">
                  <c:v>17.658999999999999</c:v>
                </c:pt>
                <c:pt idx="1178">
                  <c:v>17.661999999999999</c:v>
                </c:pt>
                <c:pt idx="1179">
                  <c:v>17.664999999999999</c:v>
                </c:pt>
                <c:pt idx="1180">
                  <c:v>17.667999999999999</c:v>
                </c:pt>
                <c:pt idx="1181">
                  <c:v>17.670999999999999</c:v>
                </c:pt>
                <c:pt idx="1182">
                  <c:v>17.672999999999998</c:v>
                </c:pt>
                <c:pt idx="1183">
                  <c:v>17.677</c:v>
                </c:pt>
                <c:pt idx="1184">
                  <c:v>17.68</c:v>
                </c:pt>
                <c:pt idx="1185">
                  <c:v>17.681999999999999</c:v>
                </c:pt>
                <c:pt idx="1186">
                  <c:v>17.684999999999999</c:v>
                </c:pt>
                <c:pt idx="1187">
                  <c:v>17.687999999999999</c:v>
                </c:pt>
                <c:pt idx="1188">
                  <c:v>17.690999999999999</c:v>
                </c:pt>
                <c:pt idx="1189">
                  <c:v>17.693999999999999</c:v>
                </c:pt>
                <c:pt idx="1190">
                  <c:v>17.696000000000002</c:v>
                </c:pt>
                <c:pt idx="1191">
                  <c:v>17.699000000000002</c:v>
                </c:pt>
                <c:pt idx="1192">
                  <c:v>17.702000000000002</c:v>
                </c:pt>
                <c:pt idx="1193">
                  <c:v>17.704999999999998</c:v>
                </c:pt>
                <c:pt idx="1194">
                  <c:v>17.707999999999998</c:v>
                </c:pt>
                <c:pt idx="1195">
                  <c:v>17.710999999999999</c:v>
                </c:pt>
                <c:pt idx="1196">
                  <c:v>17.713000000000001</c:v>
                </c:pt>
                <c:pt idx="1197">
                  <c:v>17.716000000000001</c:v>
                </c:pt>
                <c:pt idx="1198">
                  <c:v>17.719000000000001</c:v>
                </c:pt>
                <c:pt idx="1199">
                  <c:v>17.722000000000001</c:v>
                </c:pt>
                <c:pt idx="1200">
                  <c:v>17.725000000000001</c:v>
                </c:pt>
                <c:pt idx="1201">
                  <c:v>17.727</c:v>
                </c:pt>
                <c:pt idx="1202">
                  <c:v>17.73</c:v>
                </c:pt>
                <c:pt idx="1203">
                  <c:v>17.733000000000001</c:v>
                </c:pt>
                <c:pt idx="1204">
                  <c:v>17.736000000000001</c:v>
                </c:pt>
                <c:pt idx="1205">
                  <c:v>17.739000000000001</c:v>
                </c:pt>
                <c:pt idx="1206">
                  <c:v>17.742000000000001</c:v>
                </c:pt>
                <c:pt idx="1207">
                  <c:v>17.744</c:v>
                </c:pt>
                <c:pt idx="1208">
                  <c:v>17.747</c:v>
                </c:pt>
                <c:pt idx="1209">
                  <c:v>17.75</c:v>
                </c:pt>
                <c:pt idx="1210">
                  <c:v>17.753</c:v>
                </c:pt>
                <c:pt idx="1211">
                  <c:v>17.754999999999999</c:v>
                </c:pt>
                <c:pt idx="1212">
                  <c:v>17.759</c:v>
                </c:pt>
                <c:pt idx="1213">
                  <c:v>17.760999999999999</c:v>
                </c:pt>
                <c:pt idx="1214">
                  <c:v>17.763999999999999</c:v>
                </c:pt>
                <c:pt idx="1215">
                  <c:v>17.766999999999999</c:v>
                </c:pt>
                <c:pt idx="1216">
                  <c:v>17.77</c:v>
                </c:pt>
                <c:pt idx="1217">
                  <c:v>17.771999999999998</c:v>
                </c:pt>
                <c:pt idx="1218">
                  <c:v>17.776</c:v>
                </c:pt>
                <c:pt idx="1219">
                  <c:v>17.779</c:v>
                </c:pt>
                <c:pt idx="1220">
                  <c:v>17.780999999999999</c:v>
                </c:pt>
                <c:pt idx="1221">
                  <c:v>17.783999999999999</c:v>
                </c:pt>
                <c:pt idx="1222">
                  <c:v>17.786999999999999</c:v>
                </c:pt>
                <c:pt idx="1223">
                  <c:v>17.79</c:v>
                </c:pt>
                <c:pt idx="1224">
                  <c:v>17.792000000000002</c:v>
                </c:pt>
                <c:pt idx="1225">
                  <c:v>17.795000000000002</c:v>
                </c:pt>
                <c:pt idx="1226">
                  <c:v>17.797999999999998</c:v>
                </c:pt>
                <c:pt idx="1227">
                  <c:v>17.800999999999998</c:v>
                </c:pt>
                <c:pt idx="1228">
                  <c:v>17.803999999999998</c:v>
                </c:pt>
                <c:pt idx="1229">
                  <c:v>17.806000000000001</c:v>
                </c:pt>
                <c:pt idx="1230">
                  <c:v>17.809000000000001</c:v>
                </c:pt>
                <c:pt idx="1231">
                  <c:v>17.812000000000001</c:v>
                </c:pt>
                <c:pt idx="1232">
                  <c:v>17.815000000000001</c:v>
                </c:pt>
                <c:pt idx="1233">
                  <c:v>17.817</c:v>
                </c:pt>
                <c:pt idx="1234">
                  <c:v>17.82</c:v>
                </c:pt>
                <c:pt idx="1235">
                  <c:v>17.823</c:v>
                </c:pt>
                <c:pt idx="1236">
                  <c:v>17.826000000000001</c:v>
                </c:pt>
                <c:pt idx="1237">
                  <c:v>17.829000000000001</c:v>
                </c:pt>
                <c:pt idx="1238">
                  <c:v>17.831</c:v>
                </c:pt>
                <c:pt idx="1239">
                  <c:v>17.834</c:v>
                </c:pt>
                <c:pt idx="1240">
                  <c:v>17.837</c:v>
                </c:pt>
                <c:pt idx="1241">
                  <c:v>17.84</c:v>
                </c:pt>
                <c:pt idx="1242">
                  <c:v>17.843</c:v>
                </c:pt>
                <c:pt idx="1243">
                  <c:v>17.844999999999999</c:v>
                </c:pt>
                <c:pt idx="1244">
                  <c:v>17.847999999999999</c:v>
                </c:pt>
                <c:pt idx="1245">
                  <c:v>17.850999999999999</c:v>
                </c:pt>
                <c:pt idx="1246">
                  <c:v>17.853999999999999</c:v>
                </c:pt>
                <c:pt idx="1247">
                  <c:v>17.856000000000002</c:v>
                </c:pt>
                <c:pt idx="1248">
                  <c:v>17.859000000000002</c:v>
                </c:pt>
                <c:pt idx="1249">
                  <c:v>17.861999999999998</c:v>
                </c:pt>
                <c:pt idx="1250">
                  <c:v>17.864999999999998</c:v>
                </c:pt>
                <c:pt idx="1251">
                  <c:v>17.867999999999999</c:v>
                </c:pt>
                <c:pt idx="1252">
                  <c:v>17.87</c:v>
                </c:pt>
                <c:pt idx="1253">
                  <c:v>17.873000000000001</c:v>
                </c:pt>
                <c:pt idx="1254">
                  <c:v>17.876000000000001</c:v>
                </c:pt>
                <c:pt idx="1255">
                  <c:v>17.879000000000001</c:v>
                </c:pt>
                <c:pt idx="1256">
                  <c:v>17.882000000000001</c:v>
                </c:pt>
                <c:pt idx="1257">
                  <c:v>17.884</c:v>
                </c:pt>
                <c:pt idx="1258">
                  <c:v>17.887</c:v>
                </c:pt>
                <c:pt idx="1259">
                  <c:v>17.89</c:v>
                </c:pt>
                <c:pt idx="1260">
                  <c:v>17.891999999999999</c:v>
                </c:pt>
                <c:pt idx="1261">
                  <c:v>17.895</c:v>
                </c:pt>
                <c:pt idx="1262">
                  <c:v>17.898</c:v>
                </c:pt>
                <c:pt idx="1263">
                  <c:v>17.901</c:v>
                </c:pt>
                <c:pt idx="1264">
                  <c:v>17.904</c:v>
                </c:pt>
                <c:pt idx="1265">
                  <c:v>17.905999999999999</c:v>
                </c:pt>
                <c:pt idx="1266">
                  <c:v>17.908999999999999</c:v>
                </c:pt>
                <c:pt idx="1267">
                  <c:v>17.911999999999999</c:v>
                </c:pt>
                <c:pt idx="1268">
                  <c:v>17.914999999999999</c:v>
                </c:pt>
                <c:pt idx="1269">
                  <c:v>17.917000000000002</c:v>
                </c:pt>
                <c:pt idx="1270">
                  <c:v>17.920000000000002</c:v>
                </c:pt>
                <c:pt idx="1271">
                  <c:v>17.922999999999998</c:v>
                </c:pt>
                <c:pt idx="1272">
                  <c:v>17.925000000000001</c:v>
                </c:pt>
                <c:pt idx="1273">
                  <c:v>17.928000000000001</c:v>
                </c:pt>
                <c:pt idx="1274">
                  <c:v>17.931000000000001</c:v>
                </c:pt>
                <c:pt idx="1275">
                  <c:v>17.934000000000001</c:v>
                </c:pt>
                <c:pt idx="1276">
                  <c:v>17.936</c:v>
                </c:pt>
                <c:pt idx="1277">
                  <c:v>17.939</c:v>
                </c:pt>
                <c:pt idx="1278">
                  <c:v>17.942</c:v>
                </c:pt>
                <c:pt idx="1279">
                  <c:v>17.945</c:v>
                </c:pt>
                <c:pt idx="1280">
                  <c:v>17.948</c:v>
                </c:pt>
                <c:pt idx="1281">
                  <c:v>17.951000000000001</c:v>
                </c:pt>
                <c:pt idx="1282">
                  <c:v>17.952999999999999</c:v>
                </c:pt>
                <c:pt idx="1283">
                  <c:v>17.956</c:v>
                </c:pt>
                <c:pt idx="1284">
                  <c:v>17.959</c:v>
                </c:pt>
                <c:pt idx="1285">
                  <c:v>17.960999999999999</c:v>
                </c:pt>
                <c:pt idx="1286">
                  <c:v>17.963999999999999</c:v>
                </c:pt>
                <c:pt idx="1287">
                  <c:v>17.966999999999999</c:v>
                </c:pt>
                <c:pt idx="1288">
                  <c:v>17.97</c:v>
                </c:pt>
                <c:pt idx="1289">
                  <c:v>17.972000000000001</c:v>
                </c:pt>
                <c:pt idx="1290">
                  <c:v>17.975000000000001</c:v>
                </c:pt>
                <c:pt idx="1291">
                  <c:v>17.978000000000002</c:v>
                </c:pt>
                <c:pt idx="1292">
                  <c:v>17.981000000000002</c:v>
                </c:pt>
                <c:pt idx="1293">
                  <c:v>17.983000000000001</c:v>
                </c:pt>
                <c:pt idx="1294">
                  <c:v>17.986000000000001</c:v>
                </c:pt>
                <c:pt idx="1295">
                  <c:v>17.989000000000001</c:v>
                </c:pt>
                <c:pt idx="1296">
                  <c:v>17.992000000000001</c:v>
                </c:pt>
                <c:pt idx="1297">
                  <c:v>17.995000000000001</c:v>
                </c:pt>
                <c:pt idx="1298">
                  <c:v>17.997</c:v>
                </c:pt>
                <c:pt idx="1299">
                  <c:v>18.013999999999999</c:v>
                </c:pt>
                <c:pt idx="1300">
                  <c:v>18.03</c:v>
                </c:pt>
                <c:pt idx="1301">
                  <c:v>18.047000000000001</c:v>
                </c:pt>
                <c:pt idx="1302">
                  <c:v>18.064</c:v>
                </c:pt>
                <c:pt idx="1303">
                  <c:v>18.079999999999998</c:v>
                </c:pt>
                <c:pt idx="1304">
                  <c:v>18.099</c:v>
                </c:pt>
                <c:pt idx="1305">
                  <c:v>18.116</c:v>
                </c:pt>
                <c:pt idx="1306">
                  <c:v>18.132000000000001</c:v>
                </c:pt>
                <c:pt idx="1307">
                  <c:v>18.152000000000001</c:v>
                </c:pt>
                <c:pt idx="1308">
                  <c:v>18.169</c:v>
                </c:pt>
                <c:pt idx="1309">
                  <c:v>18.186</c:v>
                </c:pt>
                <c:pt idx="1310">
                  <c:v>18.202999999999999</c:v>
                </c:pt>
                <c:pt idx="1311">
                  <c:v>18.22</c:v>
                </c:pt>
                <c:pt idx="1312">
                  <c:v>18.238</c:v>
                </c:pt>
                <c:pt idx="1313">
                  <c:v>18.254999999999999</c:v>
                </c:pt>
                <c:pt idx="1314">
                  <c:v>18.271999999999998</c:v>
                </c:pt>
                <c:pt idx="1315">
                  <c:v>18.289000000000001</c:v>
                </c:pt>
                <c:pt idx="1316">
                  <c:v>18.306000000000001</c:v>
                </c:pt>
                <c:pt idx="1317">
                  <c:v>18.323</c:v>
                </c:pt>
                <c:pt idx="1318">
                  <c:v>18.338999999999999</c:v>
                </c:pt>
                <c:pt idx="1319">
                  <c:v>18.356000000000002</c:v>
                </c:pt>
                <c:pt idx="1320">
                  <c:v>18.373000000000001</c:v>
                </c:pt>
                <c:pt idx="1321">
                  <c:v>18.39</c:v>
                </c:pt>
                <c:pt idx="1322">
                  <c:v>18.405999999999999</c:v>
                </c:pt>
                <c:pt idx="1323">
                  <c:v>18.422999999999998</c:v>
                </c:pt>
                <c:pt idx="1324">
                  <c:v>18.440000000000001</c:v>
                </c:pt>
                <c:pt idx="1325">
                  <c:v>18.457000000000001</c:v>
                </c:pt>
                <c:pt idx="1326">
                  <c:v>18.472999999999999</c:v>
                </c:pt>
                <c:pt idx="1327">
                  <c:v>18.489999999999998</c:v>
                </c:pt>
                <c:pt idx="1328">
                  <c:v>18.507000000000001</c:v>
                </c:pt>
                <c:pt idx="1329">
                  <c:v>18.526</c:v>
                </c:pt>
                <c:pt idx="1330">
                  <c:v>18.542000000000002</c:v>
                </c:pt>
                <c:pt idx="1331">
                  <c:v>18.562000000000001</c:v>
                </c:pt>
                <c:pt idx="1332">
                  <c:v>18.579000000000001</c:v>
                </c:pt>
                <c:pt idx="1333">
                  <c:v>18.594999999999999</c:v>
                </c:pt>
                <c:pt idx="1334">
                  <c:v>18.611000000000001</c:v>
                </c:pt>
                <c:pt idx="1335">
                  <c:v>18.628</c:v>
                </c:pt>
                <c:pt idx="1336">
                  <c:v>18.645</c:v>
                </c:pt>
                <c:pt idx="1337">
                  <c:v>18.661000000000001</c:v>
                </c:pt>
                <c:pt idx="1338">
                  <c:v>18.678000000000001</c:v>
                </c:pt>
                <c:pt idx="1339">
                  <c:v>18.693999999999999</c:v>
                </c:pt>
                <c:pt idx="1340">
                  <c:v>18.710999999999999</c:v>
                </c:pt>
                <c:pt idx="1341">
                  <c:v>18.728000000000002</c:v>
                </c:pt>
                <c:pt idx="1342">
                  <c:v>18.744</c:v>
                </c:pt>
                <c:pt idx="1343">
                  <c:v>18.760999999999999</c:v>
                </c:pt>
                <c:pt idx="1344">
                  <c:v>18.777999999999999</c:v>
                </c:pt>
                <c:pt idx="1345">
                  <c:v>18.794</c:v>
                </c:pt>
                <c:pt idx="1346">
                  <c:v>18.812000000000001</c:v>
                </c:pt>
                <c:pt idx="1347">
                  <c:v>18.829000000000001</c:v>
                </c:pt>
                <c:pt idx="1348">
                  <c:v>18.847000000000001</c:v>
                </c:pt>
                <c:pt idx="1349">
                  <c:v>18.864000000000001</c:v>
                </c:pt>
                <c:pt idx="1350">
                  <c:v>18.882000000000001</c:v>
                </c:pt>
                <c:pt idx="1351">
                  <c:v>18.899000000000001</c:v>
                </c:pt>
                <c:pt idx="1352">
                  <c:v>18.916</c:v>
                </c:pt>
                <c:pt idx="1353">
                  <c:v>18.933</c:v>
                </c:pt>
                <c:pt idx="1354">
                  <c:v>18.952999999999999</c:v>
                </c:pt>
                <c:pt idx="1355">
                  <c:v>18.97</c:v>
                </c:pt>
                <c:pt idx="1356">
                  <c:v>18.986999999999998</c:v>
                </c:pt>
                <c:pt idx="1357">
                  <c:v>19.004000000000001</c:v>
                </c:pt>
                <c:pt idx="1358">
                  <c:v>19.021000000000001</c:v>
                </c:pt>
                <c:pt idx="1359">
                  <c:v>19.038</c:v>
                </c:pt>
                <c:pt idx="1360">
                  <c:v>19.056999999999999</c:v>
                </c:pt>
                <c:pt idx="1361">
                  <c:v>19.074000000000002</c:v>
                </c:pt>
                <c:pt idx="1362">
                  <c:v>19.09</c:v>
                </c:pt>
                <c:pt idx="1363">
                  <c:v>19.106999999999999</c:v>
                </c:pt>
                <c:pt idx="1364">
                  <c:v>19.126000000000001</c:v>
                </c:pt>
                <c:pt idx="1365">
                  <c:v>19.141999999999999</c:v>
                </c:pt>
                <c:pt idx="1366">
                  <c:v>19.158999999999999</c:v>
                </c:pt>
                <c:pt idx="1367">
                  <c:v>19.175999999999998</c:v>
                </c:pt>
                <c:pt idx="1368">
                  <c:v>19.192</c:v>
                </c:pt>
                <c:pt idx="1369">
                  <c:v>19.207999999999998</c:v>
                </c:pt>
                <c:pt idx="1370">
                  <c:v>19.225000000000001</c:v>
                </c:pt>
                <c:pt idx="1371">
                  <c:v>19.241</c:v>
                </c:pt>
                <c:pt idx="1372">
                  <c:v>19.257000000000001</c:v>
                </c:pt>
                <c:pt idx="1373">
                  <c:v>19.274000000000001</c:v>
                </c:pt>
                <c:pt idx="1374">
                  <c:v>19.291</c:v>
                </c:pt>
                <c:pt idx="1375">
                  <c:v>19.306999999999999</c:v>
                </c:pt>
                <c:pt idx="1376">
                  <c:v>19.324000000000002</c:v>
                </c:pt>
                <c:pt idx="1377">
                  <c:v>19.343</c:v>
                </c:pt>
                <c:pt idx="1378">
                  <c:v>19.36</c:v>
                </c:pt>
                <c:pt idx="1379">
                  <c:v>19.378</c:v>
                </c:pt>
                <c:pt idx="1380">
                  <c:v>19.398</c:v>
                </c:pt>
                <c:pt idx="1381">
                  <c:v>19.414999999999999</c:v>
                </c:pt>
                <c:pt idx="1382">
                  <c:v>19.434000000000001</c:v>
                </c:pt>
                <c:pt idx="1383">
                  <c:v>19.45</c:v>
                </c:pt>
                <c:pt idx="1384">
                  <c:v>19.466999999999999</c:v>
                </c:pt>
                <c:pt idx="1385">
                  <c:v>19.484999999999999</c:v>
                </c:pt>
                <c:pt idx="1386">
                  <c:v>19.503</c:v>
                </c:pt>
                <c:pt idx="1387">
                  <c:v>19.52</c:v>
                </c:pt>
                <c:pt idx="1388">
                  <c:v>19.536999999999999</c:v>
                </c:pt>
                <c:pt idx="1389">
                  <c:v>19.555</c:v>
                </c:pt>
                <c:pt idx="1390">
                  <c:v>19.571999999999999</c:v>
                </c:pt>
                <c:pt idx="1391">
                  <c:v>19.59</c:v>
                </c:pt>
                <c:pt idx="1392">
                  <c:v>19.606999999999999</c:v>
                </c:pt>
                <c:pt idx="1393">
                  <c:v>19.623999999999999</c:v>
                </c:pt>
                <c:pt idx="1394">
                  <c:v>19.640999999999998</c:v>
                </c:pt>
                <c:pt idx="1395">
                  <c:v>19.658000000000001</c:v>
                </c:pt>
                <c:pt idx="1396">
                  <c:v>19.677</c:v>
                </c:pt>
                <c:pt idx="1397">
                  <c:v>19.693999999999999</c:v>
                </c:pt>
                <c:pt idx="1398">
                  <c:v>19.710999999999999</c:v>
                </c:pt>
                <c:pt idx="1399">
                  <c:v>19.728000000000002</c:v>
                </c:pt>
                <c:pt idx="1400">
                  <c:v>19.744</c:v>
                </c:pt>
                <c:pt idx="1401">
                  <c:v>19.760999999999999</c:v>
                </c:pt>
                <c:pt idx="1402">
                  <c:v>19.777999999999999</c:v>
                </c:pt>
                <c:pt idx="1403">
                  <c:v>19.794</c:v>
                </c:pt>
                <c:pt idx="1404">
                  <c:v>19.811</c:v>
                </c:pt>
                <c:pt idx="1405">
                  <c:v>19.827000000000002</c:v>
                </c:pt>
                <c:pt idx="1406">
                  <c:v>19.843</c:v>
                </c:pt>
                <c:pt idx="1407">
                  <c:v>19.863</c:v>
                </c:pt>
                <c:pt idx="1408">
                  <c:v>19.879000000000001</c:v>
                </c:pt>
                <c:pt idx="1409">
                  <c:v>19.896000000000001</c:v>
                </c:pt>
                <c:pt idx="1410">
                  <c:v>19.911999999999999</c:v>
                </c:pt>
                <c:pt idx="1411">
                  <c:v>19.931000000000001</c:v>
                </c:pt>
                <c:pt idx="1412">
                  <c:v>19.946999999999999</c:v>
                </c:pt>
                <c:pt idx="1413">
                  <c:v>19.963000000000001</c:v>
                </c:pt>
                <c:pt idx="1414">
                  <c:v>19.978000000000002</c:v>
                </c:pt>
                <c:pt idx="1415">
                  <c:v>19.992000000000001</c:v>
                </c:pt>
              </c:numCache>
            </c:numRef>
          </c:xVal>
          <c:yVal>
            <c:numRef>
              <c:f>'1 mA (2)'!$L$2511:$L$5000</c:f>
              <c:numCache>
                <c:formatCode>0.00E+00</c:formatCode>
                <c:ptCount val="2490"/>
                <c:pt idx="0">
                  <c:v>1.3090000000000001E-6</c:v>
                </c:pt>
                <c:pt idx="1">
                  <c:v>1.3629999999999999E-6</c:v>
                </c:pt>
                <c:pt idx="2">
                  <c:v>1.288E-6</c:v>
                </c:pt>
                <c:pt idx="3">
                  <c:v>1.5239999999999999E-6</c:v>
                </c:pt>
                <c:pt idx="4">
                  <c:v>1.0729999999999999E-6</c:v>
                </c:pt>
                <c:pt idx="5">
                  <c:v>1.384E-6</c:v>
                </c:pt>
                <c:pt idx="6">
                  <c:v>1.299E-6</c:v>
                </c:pt>
                <c:pt idx="7">
                  <c:v>1.116E-6</c:v>
                </c:pt>
                <c:pt idx="8">
                  <c:v>1.438E-6</c:v>
                </c:pt>
                <c:pt idx="9">
                  <c:v>1.5880000000000001E-6</c:v>
                </c:pt>
                <c:pt idx="10">
                  <c:v>1.266E-6</c:v>
                </c:pt>
                <c:pt idx="11">
                  <c:v>1.438E-6</c:v>
                </c:pt>
                <c:pt idx="12">
                  <c:v>1.2449999999999999E-6</c:v>
                </c:pt>
                <c:pt idx="13">
                  <c:v>1.052E-6</c:v>
                </c:pt>
                <c:pt idx="14">
                  <c:v>1.331E-6</c:v>
                </c:pt>
                <c:pt idx="15">
                  <c:v>1.052E-6</c:v>
                </c:pt>
                <c:pt idx="16">
                  <c:v>1.341E-6</c:v>
                </c:pt>
                <c:pt idx="17">
                  <c:v>1.3740000000000001E-6</c:v>
                </c:pt>
                <c:pt idx="18">
                  <c:v>8.2600000000000001E-7</c:v>
                </c:pt>
                <c:pt idx="19">
                  <c:v>1.46E-6</c:v>
                </c:pt>
                <c:pt idx="20">
                  <c:v>1.502E-6</c:v>
                </c:pt>
                <c:pt idx="21">
                  <c:v>1.223E-6</c:v>
                </c:pt>
                <c:pt idx="22">
                  <c:v>1.052E-6</c:v>
                </c:pt>
                <c:pt idx="23">
                  <c:v>1.0729999999999999E-6</c:v>
                </c:pt>
                <c:pt idx="24">
                  <c:v>1.406E-6</c:v>
                </c:pt>
                <c:pt idx="25">
                  <c:v>1.1799999999999999E-6</c:v>
                </c:pt>
                <c:pt idx="26">
                  <c:v>1.46E-6</c:v>
                </c:pt>
                <c:pt idx="27">
                  <c:v>1.556E-6</c:v>
                </c:pt>
                <c:pt idx="28">
                  <c:v>1.2559999999999999E-6</c:v>
                </c:pt>
                <c:pt idx="29">
                  <c:v>1.288E-6</c:v>
                </c:pt>
                <c:pt idx="30">
                  <c:v>1.5239999999999999E-6</c:v>
                </c:pt>
                <c:pt idx="31">
                  <c:v>1.116E-6</c:v>
                </c:pt>
                <c:pt idx="32">
                  <c:v>1.502E-6</c:v>
                </c:pt>
                <c:pt idx="33">
                  <c:v>1.2449999999999999E-6</c:v>
                </c:pt>
                <c:pt idx="34">
                  <c:v>9.3399999999999997E-7</c:v>
                </c:pt>
                <c:pt idx="35">
                  <c:v>1.17E-6</c:v>
                </c:pt>
                <c:pt idx="36">
                  <c:v>1.2020000000000001E-6</c:v>
                </c:pt>
                <c:pt idx="37">
                  <c:v>1.4920000000000001E-6</c:v>
                </c:pt>
                <c:pt idx="38">
                  <c:v>1.266E-6</c:v>
                </c:pt>
                <c:pt idx="39">
                  <c:v>1.1799999999999999E-6</c:v>
                </c:pt>
                <c:pt idx="40">
                  <c:v>1.4270000000000001E-6</c:v>
                </c:pt>
                <c:pt idx="41">
                  <c:v>1.46E-6</c:v>
                </c:pt>
                <c:pt idx="42">
                  <c:v>1.2449999999999999E-6</c:v>
                </c:pt>
                <c:pt idx="43">
                  <c:v>1.3740000000000001E-6</c:v>
                </c:pt>
                <c:pt idx="44">
                  <c:v>1.3090000000000001E-6</c:v>
                </c:pt>
                <c:pt idx="45">
                  <c:v>1.2020000000000001E-6</c:v>
                </c:pt>
                <c:pt idx="46">
                  <c:v>1.0950000000000001E-6</c:v>
                </c:pt>
                <c:pt idx="47">
                  <c:v>1.331E-6</c:v>
                </c:pt>
                <c:pt idx="48">
                  <c:v>1.3740000000000001E-6</c:v>
                </c:pt>
                <c:pt idx="49">
                  <c:v>1.3090000000000001E-6</c:v>
                </c:pt>
                <c:pt idx="50">
                  <c:v>8.3699999999999999E-7</c:v>
                </c:pt>
                <c:pt idx="51">
                  <c:v>1.3740000000000001E-6</c:v>
                </c:pt>
                <c:pt idx="52">
                  <c:v>1.5990000000000001E-6</c:v>
                </c:pt>
                <c:pt idx="53">
                  <c:v>1.2559999999999999E-6</c:v>
                </c:pt>
                <c:pt idx="54">
                  <c:v>1.234E-6</c:v>
                </c:pt>
                <c:pt idx="55">
                  <c:v>1.5349999999999999E-6</c:v>
                </c:pt>
                <c:pt idx="56">
                  <c:v>1.4169999999999999E-6</c:v>
                </c:pt>
                <c:pt idx="57">
                  <c:v>1.0950000000000001E-6</c:v>
                </c:pt>
                <c:pt idx="58">
                  <c:v>1.1799999999999999E-6</c:v>
                </c:pt>
                <c:pt idx="59">
                  <c:v>1.395E-6</c:v>
                </c:pt>
                <c:pt idx="60">
                  <c:v>1.438E-6</c:v>
                </c:pt>
                <c:pt idx="61">
                  <c:v>1.288E-6</c:v>
                </c:pt>
                <c:pt idx="62">
                  <c:v>1.395E-6</c:v>
                </c:pt>
                <c:pt idx="63">
                  <c:v>1.2020000000000001E-6</c:v>
                </c:pt>
                <c:pt idx="64">
                  <c:v>1.331E-6</c:v>
                </c:pt>
                <c:pt idx="65">
                  <c:v>1.116E-6</c:v>
                </c:pt>
                <c:pt idx="66">
                  <c:v>1.17E-6</c:v>
                </c:pt>
                <c:pt idx="67">
                  <c:v>1.2020000000000001E-6</c:v>
                </c:pt>
                <c:pt idx="68">
                  <c:v>1.223E-6</c:v>
                </c:pt>
                <c:pt idx="69">
                  <c:v>9.1200000000000001E-7</c:v>
                </c:pt>
                <c:pt idx="70">
                  <c:v>1.159E-6</c:v>
                </c:pt>
                <c:pt idx="71">
                  <c:v>1.6309999999999999E-6</c:v>
                </c:pt>
                <c:pt idx="72">
                  <c:v>1.0410000000000001E-6</c:v>
                </c:pt>
                <c:pt idx="73">
                  <c:v>1.17E-6</c:v>
                </c:pt>
                <c:pt idx="74">
                  <c:v>1.3090000000000001E-6</c:v>
                </c:pt>
                <c:pt idx="75">
                  <c:v>1.384E-6</c:v>
                </c:pt>
                <c:pt idx="76">
                  <c:v>9.6599999999999994E-7</c:v>
                </c:pt>
                <c:pt idx="77">
                  <c:v>1.3519999999999999E-6</c:v>
                </c:pt>
                <c:pt idx="78">
                  <c:v>1.5880000000000001E-6</c:v>
                </c:pt>
                <c:pt idx="79">
                  <c:v>1.0300000000000001E-6</c:v>
                </c:pt>
                <c:pt idx="80">
                  <c:v>1.0950000000000001E-6</c:v>
                </c:pt>
                <c:pt idx="81">
                  <c:v>1.4270000000000001E-6</c:v>
                </c:pt>
                <c:pt idx="82">
                  <c:v>1.0839999999999999E-6</c:v>
                </c:pt>
                <c:pt idx="83">
                  <c:v>1.46E-6</c:v>
                </c:pt>
                <c:pt idx="84">
                  <c:v>1.159E-6</c:v>
                </c:pt>
                <c:pt idx="85">
                  <c:v>1.266E-6</c:v>
                </c:pt>
                <c:pt idx="86">
                  <c:v>1.438E-6</c:v>
                </c:pt>
                <c:pt idx="87">
                  <c:v>1.0300000000000001E-6</c:v>
                </c:pt>
                <c:pt idx="88">
                  <c:v>1.4920000000000001E-6</c:v>
                </c:pt>
                <c:pt idx="89">
                  <c:v>1.3200000000000001E-6</c:v>
                </c:pt>
                <c:pt idx="90">
                  <c:v>1.2449999999999999E-6</c:v>
                </c:pt>
                <c:pt idx="91">
                  <c:v>1.3519999999999999E-6</c:v>
                </c:pt>
                <c:pt idx="92">
                  <c:v>1.17E-6</c:v>
                </c:pt>
                <c:pt idx="93">
                  <c:v>1.2130000000000001E-6</c:v>
                </c:pt>
                <c:pt idx="94">
                  <c:v>1.3200000000000001E-6</c:v>
                </c:pt>
                <c:pt idx="95">
                  <c:v>1.266E-6</c:v>
                </c:pt>
                <c:pt idx="96">
                  <c:v>1.4270000000000001E-6</c:v>
                </c:pt>
                <c:pt idx="97">
                  <c:v>1.1909999999999999E-6</c:v>
                </c:pt>
                <c:pt idx="98">
                  <c:v>1.406E-6</c:v>
                </c:pt>
                <c:pt idx="99">
                  <c:v>1.4169999999999999E-6</c:v>
                </c:pt>
                <c:pt idx="100">
                  <c:v>1.0839999999999999E-6</c:v>
                </c:pt>
                <c:pt idx="101">
                  <c:v>1.17E-6</c:v>
                </c:pt>
                <c:pt idx="102">
                  <c:v>1.2020000000000001E-6</c:v>
                </c:pt>
                <c:pt idx="103">
                  <c:v>1.062E-6</c:v>
                </c:pt>
                <c:pt idx="104">
                  <c:v>1.0950000000000001E-6</c:v>
                </c:pt>
                <c:pt idx="105">
                  <c:v>1.299E-6</c:v>
                </c:pt>
                <c:pt idx="106">
                  <c:v>1.331E-6</c:v>
                </c:pt>
                <c:pt idx="107">
                  <c:v>1.2020000000000001E-6</c:v>
                </c:pt>
                <c:pt idx="108">
                  <c:v>1.277E-6</c:v>
                </c:pt>
                <c:pt idx="109">
                  <c:v>1.449E-6</c:v>
                </c:pt>
                <c:pt idx="110">
                  <c:v>1.2020000000000001E-6</c:v>
                </c:pt>
                <c:pt idx="111">
                  <c:v>1.2020000000000001E-6</c:v>
                </c:pt>
                <c:pt idx="112">
                  <c:v>1.299E-6</c:v>
                </c:pt>
                <c:pt idx="113">
                  <c:v>9.6599999999999994E-7</c:v>
                </c:pt>
                <c:pt idx="114">
                  <c:v>1.502E-6</c:v>
                </c:pt>
                <c:pt idx="115">
                  <c:v>1.5880000000000001E-6</c:v>
                </c:pt>
                <c:pt idx="116">
                  <c:v>1.116E-6</c:v>
                </c:pt>
                <c:pt idx="117">
                  <c:v>1.009E-6</c:v>
                </c:pt>
                <c:pt idx="118">
                  <c:v>1.0950000000000001E-6</c:v>
                </c:pt>
                <c:pt idx="119">
                  <c:v>1.4810000000000001E-6</c:v>
                </c:pt>
                <c:pt idx="120">
                  <c:v>1.288E-6</c:v>
                </c:pt>
                <c:pt idx="121">
                  <c:v>1.2020000000000001E-6</c:v>
                </c:pt>
                <c:pt idx="122">
                  <c:v>1.234E-6</c:v>
                </c:pt>
                <c:pt idx="123">
                  <c:v>1.341E-6</c:v>
                </c:pt>
                <c:pt idx="124">
                  <c:v>1.4699999999999999E-6</c:v>
                </c:pt>
                <c:pt idx="125">
                  <c:v>1.5880000000000001E-6</c:v>
                </c:pt>
                <c:pt idx="126">
                  <c:v>1.556E-6</c:v>
                </c:pt>
                <c:pt idx="127">
                  <c:v>1.105E-6</c:v>
                </c:pt>
                <c:pt idx="128">
                  <c:v>1.0729999999999999E-6</c:v>
                </c:pt>
                <c:pt idx="129">
                  <c:v>1.266E-6</c:v>
                </c:pt>
                <c:pt idx="130">
                  <c:v>1.223E-6</c:v>
                </c:pt>
                <c:pt idx="131">
                  <c:v>1.2449999999999999E-6</c:v>
                </c:pt>
                <c:pt idx="132">
                  <c:v>1.46E-6</c:v>
                </c:pt>
                <c:pt idx="133">
                  <c:v>1.3090000000000001E-6</c:v>
                </c:pt>
                <c:pt idx="134">
                  <c:v>1.1379999999999999E-6</c:v>
                </c:pt>
                <c:pt idx="135">
                  <c:v>1.266E-6</c:v>
                </c:pt>
                <c:pt idx="136">
                  <c:v>1.223E-6</c:v>
                </c:pt>
                <c:pt idx="137">
                  <c:v>1.384E-6</c:v>
                </c:pt>
                <c:pt idx="138">
                  <c:v>1.545E-6</c:v>
                </c:pt>
                <c:pt idx="139">
                  <c:v>1.331E-6</c:v>
                </c:pt>
                <c:pt idx="140">
                  <c:v>1.0300000000000001E-6</c:v>
                </c:pt>
                <c:pt idx="141">
                  <c:v>1.223E-6</c:v>
                </c:pt>
                <c:pt idx="142">
                  <c:v>1.299E-6</c:v>
                </c:pt>
                <c:pt idx="143">
                  <c:v>1.438E-6</c:v>
                </c:pt>
                <c:pt idx="144">
                  <c:v>1.266E-6</c:v>
                </c:pt>
                <c:pt idx="145">
                  <c:v>1.4810000000000001E-6</c:v>
                </c:pt>
                <c:pt idx="146">
                  <c:v>1.266E-6</c:v>
                </c:pt>
                <c:pt idx="147">
                  <c:v>1.674E-6</c:v>
                </c:pt>
                <c:pt idx="148">
                  <c:v>1.266E-6</c:v>
                </c:pt>
                <c:pt idx="149">
                  <c:v>1.4169999999999999E-6</c:v>
                </c:pt>
                <c:pt idx="150">
                  <c:v>1.2020000000000001E-6</c:v>
                </c:pt>
                <c:pt idx="151">
                  <c:v>1.438E-6</c:v>
                </c:pt>
                <c:pt idx="152">
                  <c:v>9.1200000000000001E-7</c:v>
                </c:pt>
                <c:pt idx="153">
                  <c:v>1.384E-6</c:v>
                </c:pt>
                <c:pt idx="154">
                  <c:v>1.4169999999999999E-6</c:v>
                </c:pt>
                <c:pt idx="155">
                  <c:v>1.0300000000000001E-6</c:v>
                </c:pt>
                <c:pt idx="156">
                  <c:v>1.384E-6</c:v>
                </c:pt>
                <c:pt idx="157">
                  <c:v>1.331E-6</c:v>
                </c:pt>
                <c:pt idx="158">
                  <c:v>1.2449999999999999E-6</c:v>
                </c:pt>
                <c:pt idx="159">
                  <c:v>1.438E-6</c:v>
                </c:pt>
                <c:pt idx="160">
                  <c:v>1.1379999999999999E-6</c:v>
                </c:pt>
                <c:pt idx="161">
                  <c:v>1.266E-6</c:v>
                </c:pt>
                <c:pt idx="162">
                  <c:v>1.223E-6</c:v>
                </c:pt>
                <c:pt idx="163">
                  <c:v>1.6530000000000001E-6</c:v>
                </c:pt>
                <c:pt idx="164">
                  <c:v>1.2559999999999999E-6</c:v>
                </c:pt>
                <c:pt idx="165">
                  <c:v>1.1909999999999999E-6</c:v>
                </c:pt>
                <c:pt idx="166">
                  <c:v>1.159E-6</c:v>
                </c:pt>
                <c:pt idx="167">
                  <c:v>1.331E-6</c:v>
                </c:pt>
                <c:pt idx="168">
                  <c:v>1.4270000000000001E-6</c:v>
                </c:pt>
                <c:pt idx="169">
                  <c:v>1.105E-6</c:v>
                </c:pt>
                <c:pt idx="170">
                  <c:v>1.266E-6</c:v>
                </c:pt>
                <c:pt idx="171">
                  <c:v>1.234E-6</c:v>
                </c:pt>
                <c:pt idx="172">
                  <c:v>1.4270000000000001E-6</c:v>
                </c:pt>
                <c:pt idx="173">
                  <c:v>1.0410000000000001E-6</c:v>
                </c:pt>
                <c:pt idx="174">
                  <c:v>1.277E-6</c:v>
                </c:pt>
                <c:pt idx="175">
                  <c:v>1.685E-6</c:v>
                </c:pt>
                <c:pt idx="176">
                  <c:v>1.3519999999999999E-6</c:v>
                </c:pt>
                <c:pt idx="177">
                  <c:v>1.2130000000000001E-6</c:v>
                </c:pt>
                <c:pt idx="178">
                  <c:v>1.46E-6</c:v>
                </c:pt>
                <c:pt idx="179">
                  <c:v>1.17E-6</c:v>
                </c:pt>
                <c:pt idx="180">
                  <c:v>1.127E-6</c:v>
                </c:pt>
                <c:pt idx="181">
                  <c:v>1.341E-6</c:v>
                </c:pt>
                <c:pt idx="182">
                  <c:v>1.052E-6</c:v>
                </c:pt>
                <c:pt idx="183">
                  <c:v>1.1379999999999999E-6</c:v>
                </c:pt>
                <c:pt idx="184">
                  <c:v>1.0839999999999999E-6</c:v>
                </c:pt>
                <c:pt idx="185">
                  <c:v>1.1909999999999999E-6</c:v>
                </c:pt>
                <c:pt idx="186">
                  <c:v>1.1379999999999999E-6</c:v>
                </c:pt>
                <c:pt idx="187">
                  <c:v>1.266E-6</c:v>
                </c:pt>
                <c:pt idx="188">
                  <c:v>1.0729999999999999E-6</c:v>
                </c:pt>
                <c:pt idx="189">
                  <c:v>1.3200000000000001E-6</c:v>
                </c:pt>
                <c:pt idx="190">
                  <c:v>1.438E-6</c:v>
                </c:pt>
                <c:pt idx="191">
                  <c:v>9.7699999999999992E-7</c:v>
                </c:pt>
                <c:pt idx="192">
                  <c:v>1.0950000000000001E-6</c:v>
                </c:pt>
                <c:pt idx="193">
                  <c:v>1.299E-6</c:v>
                </c:pt>
                <c:pt idx="194">
                  <c:v>1.2449999999999999E-6</c:v>
                </c:pt>
                <c:pt idx="195">
                  <c:v>1.0950000000000001E-6</c:v>
                </c:pt>
                <c:pt idx="196">
                  <c:v>1.266E-6</c:v>
                </c:pt>
                <c:pt idx="197">
                  <c:v>1.0950000000000001E-6</c:v>
                </c:pt>
                <c:pt idx="198">
                  <c:v>1.288E-6</c:v>
                </c:pt>
                <c:pt idx="199">
                  <c:v>1.4169999999999999E-6</c:v>
                </c:pt>
                <c:pt idx="200">
                  <c:v>1.116E-6</c:v>
                </c:pt>
                <c:pt idx="201">
                  <c:v>1.009E-6</c:v>
                </c:pt>
                <c:pt idx="202">
                  <c:v>1.0300000000000001E-6</c:v>
                </c:pt>
                <c:pt idx="203">
                  <c:v>1.3740000000000001E-6</c:v>
                </c:pt>
                <c:pt idx="204">
                  <c:v>1.159E-6</c:v>
                </c:pt>
                <c:pt idx="205">
                  <c:v>1.288E-6</c:v>
                </c:pt>
                <c:pt idx="206">
                  <c:v>1.009E-6</c:v>
                </c:pt>
                <c:pt idx="207">
                  <c:v>1.0300000000000001E-6</c:v>
                </c:pt>
                <c:pt idx="208">
                  <c:v>1.0300000000000001E-6</c:v>
                </c:pt>
                <c:pt idx="209">
                  <c:v>1.299E-6</c:v>
                </c:pt>
                <c:pt idx="210">
                  <c:v>1.2449999999999999E-6</c:v>
                </c:pt>
                <c:pt idx="211">
                  <c:v>7.8299999999999996E-7</c:v>
                </c:pt>
                <c:pt idx="212">
                  <c:v>1.2130000000000001E-6</c:v>
                </c:pt>
                <c:pt idx="213">
                  <c:v>1.159E-6</c:v>
                </c:pt>
                <c:pt idx="214">
                  <c:v>1.1799999999999999E-6</c:v>
                </c:pt>
                <c:pt idx="215">
                  <c:v>1.0729999999999999E-6</c:v>
                </c:pt>
                <c:pt idx="216">
                  <c:v>1.1799999999999999E-6</c:v>
                </c:pt>
                <c:pt idx="217">
                  <c:v>9.2299999999999999E-7</c:v>
                </c:pt>
                <c:pt idx="218">
                  <c:v>1.3629999999999999E-6</c:v>
                </c:pt>
                <c:pt idx="219">
                  <c:v>1.4169999999999999E-6</c:v>
                </c:pt>
                <c:pt idx="220">
                  <c:v>1.127E-6</c:v>
                </c:pt>
                <c:pt idx="221">
                  <c:v>1.1379999999999999E-6</c:v>
                </c:pt>
                <c:pt idx="222">
                  <c:v>1.009E-6</c:v>
                </c:pt>
                <c:pt idx="223">
                  <c:v>1.159E-6</c:v>
                </c:pt>
                <c:pt idx="224">
                  <c:v>1.234E-6</c:v>
                </c:pt>
                <c:pt idx="225">
                  <c:v>9.9800000000000002E-7</c:v>
                </c:pt>
                <c:pt idx="226">
                  <c:v>1.449E-6</c:v>
                </c:pt>
                <c:pt idx="227">
                  <c:v>1.1379999999999999E-6</c:v>
                </c:pt>
                <c:pt idx="228">
                  <c:v>1.1909999999999999E-6</c:v>
                </c:pt>
                <c:pt idx="229">
                  <c:v>1.1379999999999999E-6</c:v>
                </c:pt>
                <c:pt idx="230">
                  <c:v>1.1379999999999999E-6</c:v>
                </c:pt>
                <c:pt idx="231">
                  <c:v>9.7699999999999992E-7</c:v>
                </c:pt>
                <c:pt idx="232">
                  <c:v>1.0300000000000001E-6</c:v>
                </c:pt>
                <c:pt idx="233">
                  <c:v>9.2299999999999999E-7</c:v>
                </c:pt>
                <c:pt idx="234">
                  <c:v>1.4169999999999999E-6</c:v>
                </c:pt>
                <c:pt idx="235">
                  <c:v>1.3629999999999999E-6</c:v>
                </c:pt>
                <c:pt idx="236">
                  <c:v>1.2449999999999999E-6</c:v>
                </c:pt>
                <c:pt idx="237">
                  <c:v>1.0950000000000001E-6</c:v>
                </c:pt>
                <c:pt idx="238">
                  <c:v>1.4810000000000001E-6</c:v>
                </c:pt>
                <c:pt idx="239">
                  <c:v>1.116E-6</c:v>
                </c:pt>
                <c:pt idx="240">
                  <c:v>9.2299999999999999E-7</c:v>
                </c:pt>
                <c:pt idx="241">
                  <c:v>1.266E-6</c:v>
                </c:pt>
                <c:pt idx="242">
                  <c:v>1.0950000000000001E-6</c:v>
                </c:pt>
                <c:pt idx="243">
                  <c:v>1.4169999999999999E-6</c:v>
                </c:pt>
                <c:pt idx="244">
                  <c:v>9.8700000000000004E-7</c:v>
                </c:pt>
                <c:pt idx="245">
                  <c:v>8.16E-7</c:v>
                </c:pt>
                <c:pt idx="246">
                  <c:v>1.2559999999999999E-6</c:v>
                </c:pt>
                <c:pt idx="247">
                  <c:v>1.299E-6</c:v>
                </c:pt>
                <c:pt idx="248">
                  <c:v>1.116E-6</c:v>
                </c:pt>
                <c:pt idx="249">
                  <c:v>1.0729999999999999E-6</c:v>
                </c:pt>
                <c:pt idx="250">
                  <c:v>1.02E-6</c:v>
                </c:pt>
                <c:pt idx="251">
                  <c:v>8.0500000000000002E-7</c:v>
                </c:pt>
                <c:pt idx="252">
                  <c:v>1.3519999999999999E-6</c:v>
                </c:pt>
                <c:pt idx="253">
                  <c:v>1.2559999999999999E-6</c:v>
                </c:pt>
                <c:pt idx="254">
                  <c:v>9.1200000000000001E-7</c:v>
                </c:pt>
                <c:pt idx="255">
                  <c:v>1.116E-6</c:v>
                </c:pt>
                <c:pt idx="256">
                  <c:v>1.234E-6</c:v>
                </c:pt>
                <c:pt idx="257">
                  <c:v>9.8700000000000004E-7</c:v>
                </c:pt>
                <c:pt idx="258">
                  <c:v>1.009E-6</c:v>
                </c:pt>
                <c:pt idx="259">
                  <c:v>9.8700000000000004E-7</c:v>
                </c:pt>
                <c:pt idx="260">
                  <c:v>1.0950000000000001E-6</c:v>
                </c:pt>
                <c:pt idx="261">
                  <c:v>1.052E-6</c:v>
                </c:pt>
                <c:pt idx="262">
                  <c:v>1.052E-6</c:v>
                </c:pt>
                <c:pt idx="263">
                  <c:v>1.0950000000000001E-6</c:v>
                </c:pt>
                <c:pt idx="264">
                  <c:v>1.1480000000000001E-6</c:v>
                </c:pt>
                <c:pt idx="265">
                  <c:v>9.9800000000000002E-7</c:v>
                </c:pt>
                <c:pt idx="266">
                  <c:v>9.8700000000000004E-7</c:v>
                </c:pt>
                <c:pt idx="267">
                  <c:v>9.8700000000000004E-7</c:v>
                </c:pt>
                <c:pt idx="268">
                  <c:v>8.2600000000000001E-7</c:v>
                </c:pt>
                <c:pt idx="269">
                  <c:v>1.105E-6</c:v>
                </c:pt>
                <c:pt idx="270">
                  <c:v>1.395E-6</c:v>
                </c:pt>
                <c:pt idx="271">
                  <c:v>8.0500000000000002E-7</c:v>
                </c:pt>
                <c:pt idx="272">
                  <c:v>1.1799999999999999E-6</c:v>
                </c:pt>
                <c:pt idx="273">
                  <c:v>1.223E-6</c:v>
                </c:pt>
                <c:pt idx="274">
                  <c:v>1.2020000000000001E-6</c:v>
                </c:pt>
                <c:pt idx="275">
                  <c:v>8.6899999999999996E-7</c:v>
                </c:pt>
                <c:pt idx="276">
                  <c:v>9.9800000000000002E-7</c:v>
                </c:pt>
                <c:pt idx="277">
                  <c:v>1.062E-6</c:v>
                </c:pt>
                <c:pt idx="278">
                  <c:v>1.1909999999999999E-6</c:v>
                </c:pt>
                <c:pt idx="279">
                  <c:v>9.5499999999999996E-7</c:v>
                </c:pt>
                <c:pt idx="280">
                  <c:v>1.0839999999999999E-6</c:v>
                </c:pt>
                <c:pt idx="281">
                  <c:v>1.0410000000000001E-6</c:v>
                </c:pt>
                <c:pt idx="282">
                  <c:v>1.266E-6</c:v>
                </c:pt>
                <c:pt idx="283">
                  <c:v>9.0100000000000003E-7</c:v>
                </c:pt>
                <c:pt idx="284">
                  <c:v>9.9800000000000002E-7</c:v>
                </c:pt>
                <c:pt idx="285">
                  <c:v>1.1909999999999999E-6</c:v>
                </c:pt>
                <c:pt idx="286">
                  <c:v>9.3399999999999997E-7</c:v>
                </c:pt>
                <c:pt idx="287">
                  <c:v>9.6599999999999994E-7</c:v>
                </c:pt>
                <c:pt idx="288">
                  <c:v>1.052E-6</c:v>
                </c:pt>
                <c:pt idx="289">
                  <c:v>1.159E-6</c:v>
                </c:pt>
                <c:pt idx="290">
                  <c:v>1.052E-6</c:v>
                </c:pt>
                <c:pt idx="291">
                  <c:v>7.7300000000000005E-7</c:v>
                </c:pt>
                <c:pt idx="292">
                  <c:v>1.116E-6</c:v>
                </c:pt>
                <c:pt idx="293">
                  <c:v>1.406E-6</c:v>
                </c:pt>
                <c:pt idx="294">
                  <c:v>1.009E-6</c:v>
                </c:pt>
                <c:pt idx="295">
                  <c:v>9.6599999999999994E-7</c:v>
                </c:pt>
                <c:pt idx="296">
                  <c:v>1.0839999999999999E-6</c:v>
                </c:pt>
                <c:pt idx="297">
                  <c:v>9.1200000000000001E-7</c:v>
                </c:pt>
                <c:pt idx="298">
                  <c:v>8.8000000000000004E-7</c:v>
                </c:pt>
                <c:pt idx="299">
                  <c:v>1.1909999999999999E-6</c:v>
                </c:pt>
                <c:pt idx="300">
                  <c:v>1.02E-6</c:v>
                </c:pt>
                <c:pt idx="301">
                  <c:v>1.299E-6</c:v>
                </c:pt>
                <c:pt idx="302">
                  <c:v>1.1909999999999999E-6</c:v>
                </c:pt>
                <c:pt idx="303">
                  <c:v>9.7699999999999992E-7</c:v>
                </c:pt>
                <c:pt idx="304">
                  <c:v>8.4799999999999997E-7</c:v>
                </c:pt>
                <c:pt idx="305">
                  <c:v>1.02E-6</c:v>
                </c:pt>
                <c:pt idx="306">
                  <c:v>9.4399999999999998E-7</c:v>
                </c:pt>
                <c:pt idx="307">
                  <c:v>1.02E-6</c:v>
                </c:pt>
                <c:pt idx="308">
                  <c:v>9.9800000000000002E-7</c:v>
                </c:pt>
                <c:pt idx="309">
                  <c:v>1.116E-6</c:v>
                </c:pt>
                <c:pt idx="310">
                  <c:v>7.4000000000000001E-7</c:v>
                </c:pt>
                <c:pt idx="311">
                  <c:v>9.4399999999999998E-7</c:v>
                </c:pt>
                <c:pt idx="312">
                  <c:v>1.105E-6</c:v>
                </c:pt>
                <c:pt idx="313">
                  <c:v>1.1799999999999999E-6</c:v>
                </c:pt>
                <c:pt idx="314">
                  <c:v>1.127E-6</c:v>
                </c:pt>
                <c:pt idx="315">
                  <c:v>8.9100000000000002E-7</c:v>
                </c:pt>
                <c:pt idx="316">
                  <c:v>6.9800000000000003E-7</c:v>
                </c:pt>
                <c:pt idx="317">
                  <c:v>7.4000000000000001E-7</c:v>
                </c:pt>
                <c:pt idx="318">
                  <c:v>8.8000000000000004E-7</c:v>
                </c:pt>
                <c:pt idx="319">
                  <c:v>1.116E-6</c:v>
                </c:pt>
                <c:pt idx="320">
                  <c:v>8.5899999999999995E-7</c:v>
                </c:pt>
                <c:pt idx="321">
                  <c:v>9.7699999999999992E-7</c:v>
                </c:pt>
                <c:pt idx="322">
                  <c:v>1.1379999999999999E-6</c:v>
                </c:pt>
                <c:pt idx="323">
                  <c:v>9.6599999999999994E-7</c:v>
                </c:pt>
                <c:pt idx="324">
                  <c:v>8.8000000000000004E-7</c:v>
                </c:pt>
                <c:pt idx="325">
                  <c:v>1.0950000000000001E-6</c:v>
                </c:pt>
                <c:pt idx="326">
                  <c:v>6.8700000000000005E-7</c:v>
                </c:pt>
                <c:pt idx="327">
                  <c:v>6.8700000000000005E-7</c:v>
                </c:pt>
                <c:pt idx="328">
                  <c:v>9.2299999999999999E-7</c:v>
                </c:pt>
                <c:pt idx="329">
                  <c:v>7.7300000000000005E-7</c:v>
                </c:pt>
                <c:pt idx="330">
                  <c:v>4.08E-7</c:v>
                </c:pt>
                <c:pt idx="331">
                  <c:v>1.1909999999999999E-6</c:v>
                </c:pt>
                <c:pt idx="332">
                  <c:v>8.5899999999999995E-7</c:v>
                </c:pt>
                <c:pt idx="333">
                  <c:v>1.127E-6</c:v>
                </c:pt>
                <c:pt idx="334">
                  <c:v>9.6599999999999994E-7</c:v>
                </c:pt>
                <c:pt idx="335">
                  <c:v>1.052E-6</c:v>
                </c:pt>
                <c:pt idx="336">
                  <c:v>8.16E-7</c:v>
                </c:pt>
                <c:pt idx="337">
                  <c:v>8.5899999999999995E-7</c:v>
                </c:pt>
                <c:pt idx="338">
                  <c:v>1.1799999999999999E-6</c:v>
                </c:pt>
                <c:pt idx="339">
                  <c:v>1.009E-6</c:v>
                </c:pt>
                <c:pt idx="340">
                  <c:v>8.16E-7</c:v>
                </c:pt>
                <c:pt idx="341">
                  <c:v>3.4299999999999999E-7</c:v>
                </c:pt>
                <c:pt idx="342">
                  <c:v>9.0100000000000003E-7</c:v>
                </c:pt>
                <c:pt idx="343">
                  <c:v>1.1379999999999999E-6</c:v>
                </c:pt>
                <c:pt idx="344">
                  <c:v>9.6599999999999994E-7</c:v>
                </c:pt>
                <c:pt idx="345">
                  <c:v>7.5099999999999999E-7</c:v>
                </c:pt>
                <c:pt idx="346">
                  <c:v>8.9100000000000002E-7</c:v>
                </c:pt>
                <c:pt idx="347">
                  <c:v>1.052E-6</c:v>
                </c:pt>
                <c:pt idx="348">
                  <c:v>1.266E-6</c:v>
                </c:pt>
                <c:pt idx="349">
                  <c:v>1.502E-6</c:v>
                </c:pt>
                <c:pt idx="350">
                  <c:v>1.0729999999999999E-6</c:v>
                </c:pt>
                <c:pt idx="351">
                  <c:v>9.2299999999999999E-7</c:v>
                </c:pt>
                <c:pt idx="352">
                  <c:v>1.127E-6</c:v>
                </c:pt>
                <c:pt idx="353">
                  <c:v>1.1799999999999999E-6</c:v>
                </c:pt>
                <c:pt idx="354">
                  <c:v>9.4399999999999998E-7</c:v>
                </c:pt>
                <c:pt idx="355">
                  <c:v>8.2600000000000001E-7</c:v>
                </c:pt>
                <c:pt idx="356">
                  <c:v>9.3399999999999997E-7</c:v>
                </c:pt>
                <c:pt idx="357">
                  <c:v>8.0500000000000002E-7</c:v>
                </c:pt>
                <c:pt idx="358">
                  <c:v>7.7300000000000005E-7</c:v>
                </c:pt>
                <c:pt idx="359">
                  <c:v>9.1200000000000001E-7</c:v>
                </c:pt>
                <c:pt idx="360">
                  <c:v>6.5499999999999998E-7</c:v>
                </c:pt>
                <c:pt idx="361">
                  <c:v>8.8000000000000004E-7</c:v>
                </c:pt>
                <c:pt idx="362">
                  <c:v>8.9100000000000002E-7</c:v>
                </c:pt>
                <c:pt idx="363">
                  <c:v>8.9100000000000002E-7</c:v>
                </c:pt>
                <c:pt idx="364">
                  <c:v>8.16E-7</c:v>
                </c:pt>
                <c:pt idx="365">
                  <c:v>7.9400000000000004E-7</c:v>
                </c:pt>
                <c:pt idx="366">
                  <c:v>7.9400000000000004E-7</c:v>
                </c:pt>
                <c:pt idx="367">
                  <c:v>1.299E-6</c:v>
                </c:pt>
                <c:pt idx="368">
                  <c:v>1.02E-6</c:v>
                </c:pt>
                <c:pt idx="369">
                  <c:v>8.4799999999999997E-7</c:v>
                </c:pt>
                <c:pt idx="370">
                  <c:v>1.3200000000000001E-6</c:v>
                </c:pt>
                <c:pt idx="371">
                  <c:v>9.3399999999999997E-7</c:v>
                </c:pt>
                <c:pt idx="372">
                  <c:v>7.5099999999999999E-7</c:v>
                </c:pt>
                <c:pt idx="373">
                  <c:v>8.3699999999999999E-7</c:v>
                </c:pt>
                <c:pt idx="374">
                  <c:v>8.6899999999999996E-7</c:v>
                </c:pt>
                <c:pt idx="375">
                  <c:v>8.2600000000000001E-7</c:v>
                </c:pt>
                <c:pt idx="376">
                  <c:v>8.2600000000000001E-7</c:v>
                </c:pt>
                <c:pt idx="377">
                  <c:v>7.3E-7</c:v>
                </c:pt>
                <c:pt idx="378">
                  <c:v>7.8299999999999996E-7</c:v>
                </c:pt>
                <c:pt idx="379">
                  <c:v>7.0800000000000004E-7</c:v>
                </c:pt>
                <c:pt idx="380">
                  <c:v>6.2200000000000004E-7</c:v>
                </c:pt>
                <c:pt idx="381">
                  <c:v>7.7300000000000005E-7</c:v>
                </c:pt>
                <c:pt idx="382">
                  <c:v>1.2020000000000001E-6</c:v>
                </c:pt>
                <c:pt idx="383">
                  <c:v>1.009E-6</c:v>
                </c:pt>
                <c:pt idx="384">
                  <c:v>1.0300000000000001E-6</c:v>
                </c:pt>
                <c:pt idx="385">
                  <c:v>8.4799999999999997E-7</c:v>
                </c:pt>
                <c:pt idx="386">
                  <c:v>7.5099999999999999E-7</c:v>
                </c:pt>
                <c:pt idx="387">
                  <c:v>7.9400000000000004E-7</c:v>
                </c:pt>
                <c:pt idx="388">
                  <c:v>1.0410000000000001E-6</c:v>
                </c:pt>
                <c:pt idx="389">
                  <c:v>8.4799999999999997E-7</c:v>
                </c:pt>
                <c:pt idx="390">
                  <c:v>3.65E-7</c:v>
                </c:pt>
                <c:pt idx="391">
                  <c:v>9.5499999999999996E-7</c:v>
                </c:pt>
                <c:pt idx="392">
                  <c:v>2.9999999999999999E-7</c:v>
                </c:pt>
                <c:pt idx="393">
                  <c:v>9.6599999999999994E-7</c:v>
                </c:pt>
                <c:pt idx="394">
                  <c:v>1.052E-6</c:v>
                </c:pt>
                <c:pt idx="395">
                  <c:v>1.0410000000000001E-6</c:v>
                </c:pt>
                <c:pt idx="396">
                  <c:v>9.3399999999999997E-7</c:v>
                </c:pt>
                <c:pt idx="397">
                  <c:v>9.1200000000000001E-7</c:v>
                </c:pt>
                <c:pt idx="398">
                  <c:v>1.1480000000000001E-6</c:v>
                </c:pt>
                <c:pt idx="399">
                  <c:v>9.7699999999999992E-7</c:v>
                </c:pt>
                <c:pt idx="400">
                  <c:v>1.1799999999999999E-6</c:v>
                </c:pt>
                <c:pt idx="401">
                  <c:v>8.5899999999999995E-7</c:v>
                </c:pt>
                <c:pt idx="402">
                  <c:v>5.5799999999999999E-7</c:v>
                </c:pt>
                <c:pt idx="403">
                  <c:v>1.0300000000000001E-6</c:v>
                </c:pt>
                <c:pt idx="404">
                  <c:v>7.7300000000000005E-7</c:v>
                </c:pt>
                <c:pt idx="405">
                  <c:v>1.0410000000000001E-6</c:v>
                </c:pt>
                <c:pt idx="406">
                  <c:v>1.009E-6</c:v>
                </c:pt>
                <c:pt idx="407">
                  <c:v>9.6599999999999994E-7</c:v>
                </c:pt>
                <c:pt idx="408">
                  <c:v>8.3699999999999999E-7</c:v>
                </c:pt>
                <c:pt idx="409">
                  <c:v>9.6599999999999994E-7</c:v>
                </c:pt>
                <c:pt idx="410">
                  <c:v>8.4799999999999997E-7</c:v>
                </c:pt>
                <c:pt idx="411">
                  <c:v>4.51E-7</c:v>
                </c:pt>
                <c:pt idx="412">
                  <c:v>8.8000000000000004E-7</c:v>
                </c:pt>
                <c:pt idx="413">
                  <c:v>1.02E-6</c:v>
                </c:pt>
                <c:pt idx="414">
                  <c:v>9.2299999999999999E-7</c:v>
                </c:pt>
                <c:pt idx="415">
                  <c:v>8.2600000000000001E-7</c:v>
                </c:pt>
                <c:pt idx="416">
                  <c:v>7.0800000000000004E-7</c:v>
                </c:pt>
                <c:pt idx="417">
                  <c:v>7.7300000000000005E-7</c:v>
                </c:pt>
                <c:pt idx="418">
                  <c:v>6.7599999999999997E-7</c:v>
                </c:pt>
                <c:pt idx="419">
                  <c:v>5.6899999999999997E-7</c:v>
                </c:pt>
                <c:pt idx="420">
                  <c:v>8.2600000000000001E-7</c:v>
                </c:pt>
                <c:pt idx="421">
                  <c:v>6.3300000000000002E-7</c:v>
                </c:pt>
                <c:pt idx="422">
                  <c:v>9.9800000000000002E-7</c:v>
                </c:pt>
                <c:pt idx="423">
                  <c:v>6.9800000000000003E-7</c:v>
                </c:pt>
                <c:pt idx="424">
                  <c:v>7.5099999999999999E-7</c:v>
                </c:pt>
                <c:pt idx="425">
                  <c:v>1.062E-6</c:v>
                </c:pt>
                <c:pt idx="426">
                  <c:v>1.17E-6</c:v>
                </c:pt>
                <c:pt idx="427">
                  <c:v>1.0950000000000001E-6</c:v>
                </c:pt>
                <c:pt idx="428">
                  <c:v>1.009E-6</c:v>
                </c:pt>
                <c:pt idx="429">
                  <c:v>6.8700000000000005E-7</c:v>
                </c:pt>
                <c:pt idx="430">
                  <c:v>9.2299999999999999E-7</c:v>
                </c:pt>
                <c:pt idx="431">
                  <c:v>6.6499999999999999E-7</c:v>
                </c:pt>
                <c:pt idx="432">
                  <c:v>7.7300000000000005E-7</c:v>
                </c:pt>
                <c:pt idx="433">
                  <c:v>9.4399999999999998E-7</c:v>
                </c:pt>
                <c:pt idx="434">
                  <c:v>8.6899999999999996E-7</c:v>
                </c:pt>
                <c:pt idx="435">
                  <c:v>8.2600000000000001E-7</c:v>
                </c:pt>
                <c:pt idx="436">
                  <c:v>9.2299999999999999E-7</c:v>
                </c:pt>
                <c:pt idx="437">
                  <c:v>6.44E-7</c:v>
                </c:pt>
                <c:pt idx="438">
                  <c:v>8.5899999999999995E-7</c:v>
                </c:pt>
                <c:pt idx="439">
                  <c:v>9.8700000000000004E-7</c:v>
                </c:pt>
                <c:pt idx="440">
                  <c:v>8.0500000000000002E-7</c:v>
                </c:pt>
                <c:pt idx="441">
                  <c:v>6.6499999999999999E-7</c:v>
                </c:pt>
                <c:pt idx="442">
                  <c:v>9.3399999999999997E-7</c:v>
                </c:pt>
                <c:pt idx="443">
                  <c:v>7.7300000000000005E-7</c:v>
                </c:pt>
                <c:pt idx="444">
                  <c:v>9.6599999999999994E-7</c:v>
                </c:pt>
                <c:pt idx="445">
                  <c:v>7.5099999999999999E-7</c:v>
                </c:pt>
                <c:pt idx="446">
                  <c:v>5.0399999999999996E-7</c:v>
                </c:pt>
                <c:pt idx="447">
                  <c:v>9.2299999999999999E-7</c:v>
                </c:pt>
                <c:pt idx="448">
                  <c:v>6.6499999999999999E-7</c:v>
                </c:pt>
                <c:pt idx="449">
                  <c:v>8.5899999999999995E-7</c:v>
                </c:pt>
                <c:pt idx="450">
                  <c:v>6.44E-7</c:v>
                </c:pt>
                <c:pt idx="451">
                  <c:v>1.2130000000000001E-6</c:v>
                </c:pt>
                <c:pt idx="452">
                  <c:v>7.6199999999999997E-7</c:v>
                </c:pt>
                <c:pt idx="453">
                  <c:v>1.234E-6</c:v>
                </c:pt>
                <c:pt idx="454">
                  <c:v>5.7999999999999995E-7</c:v>
                </c:pt>
                <c:pt idx="455">
                  <c:v>7.1900000000000002E-7</c:v>
                </c:pt>
                <c:pt idx="456">
                  <c:v>7.4000000000000001E-7</c:v>
                </c:pt>
                <c:pt idx="457">
                  <c:v>6.0100000000000005E-7</c:v>
                </c:pt>
                <c:pt idx="458">
                  <c:v>8.5899999999999995E-7</c:v>
                </c:pt>
                <c:pt idx="459">
                  <c:v>5.37E-7</c:v>
                </c:pt>
                <c:pt idx="460">
                  <c:v>9.6599999999999994E-7</c:v>
                </c:pt>
                <c:pt idx="461">
                  <c:v>7.7300000000000005E-7</c:v>
                </c:pt>
                <c:pt idx="462">
                  <c:v>9.6599999999999994E-7</c:v>
                </c:pt>
                <c:pt idx="463">
                  <c:v>7.5099999999999999E-7</c:v>
                </c:pt>
                <c:pt idx="464">
                  <c:v>8.16E-7</c:v>
                </c:pt>
                <c:pt idx="465">
                  <c:v>9.7699999999999992E-7</c:v>
                </c:pt>
                <c:pt idx="466">
                  <c:v>6.8700000000000005E-7</c:v>
                </c:pt>
                <c:pt idx="467">
                  <c:v>8.3699999999999999E-7</c:v>
                </c:pt>
                <c:pt idx="468">
                  <c:v>9.5499999999999996E-7</c:v>
                </c:pt>
                <c:pt idx="469">
                  <c:v>7.3E-7</c:v>
                </c:pt>
                <c:pt idx="470">
                  <c:v>8.3699999999999999E-7</c:v>
                </c:pt>
                <c:pt idx="471">
                  <c:v>4.7199999999999999E-7</c:v>
                </c:pt>
                <c:pt idx="472">
                  <c:v>5.37E-7</c:v>
                </c:pt>
                <c:pt idx="473">
                  <c:v>1.2020000000000001E-6</c:v>
                </c:pt>
                <c:pt idx="474">
                  <c:v>8.16E-7</c:v>
                </c:pt>
                <c:pt idx="475">
                  <c:v>8.9100000000000002E-7</c:v>
                </c:pt>
                <c:pt idx="476">
                  <c:v>7.7300000000000005E-7</c:v>
                </c:pt>
                <c:pt idx="477">
                  <c:v>6.2200000000000004E-7</c:v>
                </c:pt>
                <c:pt idx="478">
                  <c:v>7.5099999999999999E-7</c:v>
                </c:pt>
                <c:pt idx="479">
                  <c:v>7.7300000000000005E-7</c:v>
                </c:pt>
                <c:pt idx="480">
                  <c:v>8.8000000000000004E-7</c:v>
                </c:pt>
                <c:pt idx="481">
                  <c:v>9.6599999999999994E-7</c:v>
                </c:pt>
                <c:pt idx="482">
                  <c:v>7.1900000000000002E-7</c:v>
                </c:pt>
                <c:pt idx="483">
                  <c:v>5.37E-7</c:v>
                </c:pt>
                <c:pt idx="484">
                  <c:v>6.2200000000000004E-7</c:v>
                </c:pt>
                <c:pt idx="485">
                  <c:v>8.3699999999999999E-7</c:v>
                </c:pt>
                <c:pt idx="486">
                  <c:v>5.4700000000000001E-7</c:v>
                </c:pt>
                <c:pt idx="487">
                  <c:v>6.44E-7</c:v>
                </c:pt>
                <c:pt idx="488">
                  <c:v>4.51E-7</c:v>
                </c:pt>
                <c:pt idx="489">
                  <c:v>8.16E-7</c:v>
                </c:pt>
                <c:pt idx="490">
                  <c:v>7.0800000000000004E-7</c:v>
                </c:pt>
                <c:pt idx="491">
                  <c:v>5.5799999999999999E-7</c:v>
                </c:pt>
                <c:pt idx="492">
                  <c:v>1.009E-6</c:v>
                </c:pt>
                <c:pt idx="493">
                  <c:v>3.8599999999999999E-7</c:v>
                </c:pt>
                <c:pt idx="494">
                  <c:v>4.7199999999999999E-7</c:v>
                </c:pt>
                <c:pt idx="495">
                  <c:v>1.02E-6</c:v>
                </c:pt>
                <c:pt idx="496">
                  <c:v>8.16E-7</c:v>
                </c:pt>
                <c:pt idx="497">
                  <c:v>9.1200000000000001E-7</c:v>
                </c:pt>
                <c:pt idx="498">
                  <c:v>1.1799999999999999E-6</c:v>
                </c:pt>
                <c:pt idx="499">
                  <c:v>4.7199999999999999E-7</c:v>
                </c:pt>
                <c:pt idx="500">
                  <c:v>5.5799999999999999E-7</c:v>
                </c:pt>
                <c:pt idx="501">
                  <c:v>9.0100000000000003E-7</c:v>
                </c:pt>
                <c:pt idx="502">
                  <c:v>7.0800000000000004E-7</c:v>
                </c:pt>
                <c:pt idx="503">
                  <c:v>7.1900000000000002E-7</c:v>
                </c:pt>
                <c:pt idx="504">
                  <c:v>9.0100000000000003E-7</c:v>
                </c:pt>
                <c:pt idx="505">
                  <c:v>7.0800000000000004E-7</c:v>
                </c:pt>
                <c:pt idx="506">
                  <c:v>4.6100000000000001E-7</c:v>
                </c:pt>
                <c:pt idx="507">
                  <c:v>7.3E-7</c:v>
                </c:pt>
                <c:pt idx="508">
                  <c:v>9.6599999999999994E-7</c:v>
                </c:pt>
                <c:pt idx="509">
                  <c:v>3.7599999999999998E-7</c:v>
                </c:pt>
                <c:pt idx="510">
                  <c:v>6.44E-7</c:v>
                </c:pt>
                <c:pt idx="511">
                  <c:v>4.9399999999999995E-7</c:v>
                </c:pt>
                <c:pt idx="512">
                  <c:v>7.8299999999999996E-7</c:v>
                </c:pt>
                <c:pt idx="513">
                  <c:v>8.2600000000000001E-7</c:v>
                </c:pt>
                <c:pt idx="514">
                  <c:v>1.61E-7</c:v>
                </c:pt>
                <c:pt idx="515">
                  <c:v>7.0800000000000004E-7</c:v>
                </c:pt>
                <c:pt idx="516">
                  <c:v>4.9399999999999995E-7</c:v>
                </c:pt>
                <c:pt idx="517">
                  <c:v>7.5099999999999999E-7</c:v>
                </c:pt>
                <c:pt idx="518">
                  <c:v>6.0100000000000005E-7</c:v>
                </c:pt>
                <c:pt idx="519">
                  <c:v>6.2200000000000004E-7</c:v>
                </c:pt>
                <c:pt idx="520">
                  <c:v>6.6499999999999999E-7</c:v>
                </c:pt>
                <c:pt idx="521">
                  <c:v>5.37E-7</c:v>
                </c:pt>
                <c:pt idx="522">
                  <c:v>2.5800000000000001E-7</c:v>
                </c:pt>
                <c:pt idx="523">
                  <c:v>3.5400000000000002E-7</c:v>
                </c:pt>
                <c:pt idx="524">
                  <c:v>8.16E-7</c:v>
                </c:pt>
                <c:pt idx="525">
                  <c:v>7.0800000000000004E-7</c:v>
                </c:pt>
                <c:pt idx="526">
                  <c:v>2.8999999999999998E-7</c:v>
                </c:pt>
                <c:pt idx="527">
                  <c:v>4.9399999999999995E-7</c:v>
                </c:pt>
                <c:pt idx="528">
                  <c:v>7.5099999999999999E-7</c:v>
                </c:pt>
                <c:pt idx="529">
                  <c:v>6.8700000000000005E-7</c:v>
                </c:pt>
                <c:pt idx="530">
                  <c:v>5.1500000000000005E-7</c:v>
                </c:pt>
                <c:pt idx="531">
                  <c:v>7.7300000000000005E-7</c:v>
                </c:pt>
                <c:pt idx="532">
                  <c:v>8.5899999999999995E-7</c:v>
                </c:pt>
                <c:pt idx="533">
                  <c:v>7.3E-7</c:v>
                </c:pt>
                <c:pt idx="534">
                  <c:v>5.2600000000000002E-7</c:v>
                </c:pt>
                <c:pt idx="535">
                  <c:v>9.6599999999999994E-7</c:v>
                </c:pt>
                <c:pt idx="536">
                  <c:v>8.9100000000000002E-7</c:v>
                </c:pt>
                <c:pt idx="537">
                  <c:v>2.36E-7</c:v>
                </c:pt>
                <c:pt idx="538">
                  <c:v>9.6999999999999995E-8</c:v>
                </c:pt>
                <c:pt idx="539">
                  <c:v>3.65E-7</c:v>
                </c:pt>
                <c:pt idx="540">
                  <c:v>9.0100000000000003E-7</c:v>
                </c:pt>
                <c:pt idx="541">
                  <c:v>6.6499999999999999E-7</c:v>
                </c:pt>
                <c:pt idx="542">
                  <c:v>6.5499999999999998E-7</c:v>
                </c:pt>
                <c:pt idx="543">
                  <c:v>5.5799999999999999E-7</c:v>
                </c:pt>
                <c:pt idx="544">
                  <c:v>6.8700000000000005E-7</c:v>
                </c:pt>
                <c:pt idx="545">
                  <c:v>3.22E-7</c:v>
                </c:pt>
                <c:pt idx="546">
                  <c:v>8.9100000000000002E-7</c:v>
                </c:pt>
                <c:pt idx="547">
                  <c:v>4.9399999999999995E-7</c:v>
                </c:pt>
                <c:pt idx="548">
                  <c:v>4.7199999999999999E-7</c:v>
                </c:pt>
                <c:pt idx="549">
                  <c:v>8.8000000000000004E-7</c:v>
                </c:pt>
                <c:pt idx="550">
                  <c:v>3.4299999999999999E-7</c:v>
                </c:pt>
                <c:pt idx="551">
                  <c:v>6.0100000000000005E-7</c:v>
                </c:pt>
                <c:pt idx="552">
                  <c:v>3.22E-7</c:v>
                </c:pt>
                <c:pt idx="553">
                  <c:v>2.79E-7</c:v>
                </c:pt>
                <c:pt idx="554">
                  <c:v>5.0399999999999996E-7</c:v>
                </c:pt>
                <c:pt idx="555">
                  <c:v>4.51E-7</c:v>
                </c:pt>
                <c:pt idx="556">
                  <c:v>7.3E-7</c:v>
                </c:pt>
                <c:pt idx="557">
                  <c:v>4.2899999999999999E-7</c:v>
                </c:pt>
                <c:pt idx="558">
                  <c:v>3.4299999999999999E-7</c:v>
                </c:pt>
                <c:pt idx="559">
                  <c:v>5.8999999999999996E-7</c:v>
                </c:pt>
                <c:pt idx="560">
                  <c:v>5.37E-7</c:v>
                </c:pt>
                <c:pt idx="561">
                  <c:v>7.0800000000000004E-7</c:v>
                </c:pt>
                <c:pt idx="562">
                  <c:v>2.8999999999999998E-7</c:v>
                </c:pt>
                <c:pt idx="563">
                  <c:v>4.6100000000000001E-7</c:v>
                </c:pt>
                <c:pt idx="564">
                  <c:v>3.3299999999999998E-7</c:v>
                </c:pt>
                <c:pt idx="565">
                  <c:v>7.3E-7</c:v>
                </c:pt>
                <c:pt idx="566">
                  <c:v>4.2899999999999999E-7</c:v>
                </c:pt>
                <c:pt idx="567">
                  <c:v>5.7999999999999995E-7</c:v>
                </c:pt>
                <c:pt idx="568">
                  <c:v>3.22E-7</c:v>
                </c:pt>
                <c:pt idx="569">
                  <c:v>3.22E-7</c:v>
                </c:pt>
                <c:pt idx="570">
                  <c:v>6.0100000000000005E-7</c:v>
                </c:pt>
                <c:pt idx="571">
                  <c:v>5.6899999999999997E-7</c:v>
                </c:pt>
                <c:pt idx="572">
                  <c:v>8.6000000000000002E-8</c:v>
                </c:pt>
                <c:pt idx="573">
                  <c:v>4.6100000000000001E-7</c:v>
                </c:pt>
                <c:pt idx="574">
                  <c:v>5.6899999999999997E-7</c:v>
                </c:pt>
                <c:pt idx="575">
                  <c:v>5.1500000000000005E-7</c:v>
                </c:pt>
                <c:pt idx="576">
                  <c:v>3.4299999999999999E-7</c:v>
                </c:pt>
                <c:pt idx="577">
                  <c:v>5.7999999999999995E-7</c:v>
                </c:pt>
                <c:pt idx="578">
                  <c:v>3.4299999999999999E-7</c:v>
                </c:pt>
                <c:pt idx="579">
                  <c:v>5.7999999999999995E-7</c:v>
                </c:pt>
                <c:pt idx="580">
                  <c:v>3.8599999999999999E-7</c:v>
                </c:pt>
                <c:pt idx="581">
                  <c:v>1.9299999999999999E-7</c:v>
                </c:pt>
                <c:pt idx="582">
                  <c:v>4.08E-7</c:v>
                </c:pt>
                <c:pt idx="583">
                  <c:v>2.0999999999999999E-8</c:v>
                </c:pt>
                <c:pt idx="584">
                  <c:v>4.7199999999999999E-7</c:v>
                </c:pt>
                <c:pt idx="585">
                  <c:v>5.37E-7</c:v>
                </c:pt>
                <c:pt idx="586">
                  <c:v>5.1500000000000005E-7</c:v>
                </c:pt>
                <c:pt idx="587">
                  <c:v>1.0700000000000001E-7</c:v>
                </c:pt>
                <c:pt idx="588">
                  <c:v>6.1200000000000003E-7</c:v>
                </c:pt>
                <c:pt idx="589">
                  <c:v>2.36E-7</c:v>
                </c:pt>
                <c:pt idx="590">
                  <c:v>4.08E-7</c:v>
                </c:pt>
                <c:pt idx="591">
                  <c:v>4.7199999999999999E-7</c:v>
                </c:pt>
                <c:pt idx="592">
                  <c:v>5.37E-7</c:v>
                </c:pt>
                <c:pt idx="593">
                  <c:v>4.08E-7</c:v>
                </c:pt>
                <c:pt idx="594">
                  <c:v>5.5799999999999999E-7</c:v>
                </c:pt>
                <c:pt idx="595">
                  <c:v>3.65E-7</c:v>
                </c:pt>
                <c:pt idx="596">
                  <c:v>7.1900000000000002E-7</c:v>
                </c:pt>
                <c:pt idx="597">
                  <c:v>1.72E-7</c:v>
                </c:pt>
                <c:pt idx="598">
                  <c:v>3.4299999999999999E-7</c:v>
                </c:pt>
                <c:pt idx="599">
                  <c:v>6.3300000000000002E-7</c:v>
                </c:pt>
                <c:pt idx="600">
                  <c:v>9.8700000000000004E-7</c:v>
                </c:pt>
                <c:pt idx="601">
                  <c:v>4.8299999999999997E-7</c:v>
                </c:pt>
                <c:pt idx="602">
                  <c:v>3.1100000000000002E-7</c:v>
                </c:pt>
                <c:pt idx="603">
                  <c:v>2.79E-7</c:v>
                </c:pt>
                <c:pt idx="604">
                  <c:v>2.4699999999999998E-7</c:v>
                </c:pt>
                <c:pt idx="605">
                  <c:v>6.3300000000000002E-7</c:v>
                </c:pt>
                <c:pt idx="606">
                  <c:v>4.6100000000000001E-7</c:v>
                </c:pt>
                <c:pt idx="607">
                  <c:v>5.1500000000000005E-7</c:v>
                </c:pt>
                <c:pt idx="608">
                  <c:v>4.51E-7</c:v>
                </c:pt>
                <c:pt idx="609">
                  <c:v>2.36E-7</c:v>
                </c:pt>
                <c:pt idx="610">
                  <c:v>5.0399999999999996E-7</c:v>
                </c:pt>
                <c:pt idx="611">
                  <c:v>1.0700000000000001E-7</c:v>
                </c:pt>
                <c:pt idx="612">
                  <c:v>6.0100000000000005E-7</c:v>
                </c:pt>
                <c:pt idx="613">
                  <c:v>3.5400000000000002E-7</c:v>
                </c:pt>
                <c:pt idx="614">
                  <c:v>4.1899999999999998E-7</c:v>
                </c:pt>
                <c:pt idx="615">
                  <c:v>5.2600000000000002E-7</c:v>
                </c:pt>
                <c:pt idx="616">
                  <c:v>4.1899999999999998E-7</c:v>
                </c:pt>
                <c:pt idx="617">
                  <c:v>9.6999999999999995E-8</c:v>
                </c:pt>
                <c:pt idx="618">
                  <c:v>1.0700000000000001E-7</c:v>
                </c:pt>
                <c:pt idx="619">
                  <c:v>4.7199999999999999E-7</c:v>
                </c:pt>
                <c:pt idx="620">
                  <c:v>1.72E-7</c:v>
                </c:pt>
                <c:pt idx="621">
                  <c:v>3.4299999999999999E-7</c:v>
                </c:pt>
                <c:pt idx="622">
                  <c:v>2.36E-7</c:v>
                </c:pt>
                <c:pt idx="623">
                  <c:v>2.5800000000000001E-7</c:v>
                </c:pt>
                <c:pt idx="624">
                  <c:v>3.22E-7</c:v>
                </c:pt>
                <c:pt idx="625">
                  <c:v>5.5799999999999999E-7</c:v>
                </c:pt>
                <c:pt idx="626">
                  <c:v>1.18E-7</c:v>
                </c:pt>
                <c:pt idx="627">
                  <c:v>3.22E-7</c:v>
                </c:pt>
                <c:pt idx="628">
                  <c:v>3.1100000000000002E-7</c:v>
                </c:pt>
                <c:pt idx="629">
                  <c:v>-1.61E-7</c:v>
                </c:pt>
                <c:pt idx="630">
                  <c:v>-8.6000000000000002E-8</c:v>
                </c:pt>
                <c:pt idx="631">
                  <c:v>2.79E-7</c:v>
                </c:pt>
                <c:pt idx="632">
                  <c:v>5.1500000000000005E-7</c:v>
                </c:pt>
                <c:pt idx="633">
                  <c:v>4.2899999999999999E-7</c:v>
                </c:pt>
                <c:pt idx="634">
                  <c:v>4.51E-7</c:v>
                </c:pt>
                <c:pt idx="635">
                  <c:v>1.9299999999999999E-7</c:v>
                </c:pt>
                <c:pt idx="636">
                  <c:v>3.65E-7</c:v>
                </c:pt>
                <c:pt idx="637">
                  <c:v>4.9399999999999995E-7</c:v>
                </c:pt>
                <c:pt idx="638">
                  <c:v>2.6800000000000002E-7</c:v>
                </c:pt>
                <c:pt idx="639">
                  <c:v>4.6100000000000001E-7</c:v>
                </c:pt>
                <c:pt idx="640">
                  <c:v>1.72E-7</c:v>
                </c:pt>
                <c:pt idx="641">
                  <c:v>3.3299999999999998E-7</c:v>
                </c:pt>
                <c:pt idx="642">
                  <c:v>2.0999999999999999E-8</c:v>
                </c:pt>
                <c:pt idx="643">
                  <c:v>3.4299999999999999E-7</c:v>
                </c:pt>
                <c:pt idx="644">
                  <c:v>5.7999999999999995E-7</c:v>
                </c:pt>
                <c:pt idx="645">
                  <c:v>4.08E-7</c:v>
                </c:pt>
                <c:pt idx="646">
                  <c:v>6.4000000000000004E-8</c:v>
                </c:pt>
                <c:pt idx="647">
                  <c:v>5.5799999999999999E-7</c:v>
                </c:pt>
                <c:pt idx="648">
                  <c:v>8.6000000000000002E-8</c:v>
                </c:pt>
                <c:pt idx="649">
                  <c:v>6.0100000000000005E-7</c:v>
                </c:pt>
                <c:pt idx="650">
                  <c:v>8.6000000000000002E-8</c:v>
                </c:pt>
                <c:pt idx="651">
                  <c:v>3.1100000000000002E-7</c:v>
                </c:pt>
                <c:pt idx="652">
                  <c:v>4.4000000000000002E-7</c:v>
                </c:pt>
                <c:pt idx="653">
                  <c:v>4.51E-7</c:v>
                </c:pt>
                <c:pt idx="654">
                  <c:v>2.36E-7</c:v>
                </c:pt>
                <c:pt idx="655">
                  <c:v>3.65E-7</c:v>
                </c:pt>
                <c:pt idx="656">
                  <c:v>3.5400000000000002E-7</c:v>
                </c:pt>
                <c:pt idx="657">
                  <c:v>4.08E-7</c:v>
                </c:pt>
                <c:pt idx="658">
                  <c:v>1.72E-7</c:v>
                </c:pt>
                <c:pt idx="659">
                  <c:v>0</c:v>
                </c:pt>
                <c:pt idx="660">
                  <c:v>4.2899999999999999E-7</c:v>
                </c:pt>
                <c:pt idx="661">
                  <c:v>2.79E-7</c:v>
                </c:pt>
                <c:pt idx="662">
                  <c:v>4.08E-7</c:v>
                </c:pt>
                <c:pt idx="663">
                  <c:v>2.36E-7</c:v>
                </c:pt>
                <c:pt idx="664">
                  <c:v>2.5800000000000001E-7</c:v>
                </c:pt>
                <c:pt idx="665">
                  <c:v>5.5799999999999999E-7</c:v>
                </c:pt>
                <c:pt idx="666">
                  <c:v>2.9999999999999999E-7</c:v>
                </c:pt>
                <c:pt idx="667">
                  <c:v>2.5800000000000001E-7</c:v>
                </c:pt>
                <c:pt idx="668">
                  <c:v>2.04E-7</c:v>
                </c:pt>
                <c:pt idx="669">
                  <c:v>6.5499999999999998E-7</c:v>
                </c:pt>
                <c:pt idx="670">
                  <c:v>5.37E-7</c:v>
                </c:pt>
                <c:pt idx="671">
                  <c:v>2.4699999999999998E-7</c:v>
                </c:pt>
                <c:pt idx="672">
                  <c:v>1.4000000000000001E-7</c:v>
                </c:pt>
                <c:pt idx="673">
                  <c:v>4.6100000000000001E-7</c:v>
                </c:pt>
                <c:pt idx="674">
                  <c:v>4.6100000000000001E-7</c:v>
                </c:pt>
                <c:pt idx="675">
                  <c:v>6.5499999999999998E-7</c:v>
                </c:pt>
                <c:pt idx="676">
                  <c:v>5.4E-8</c:v>
                </c:pt>
                <c:pt idx="677">
                  <c:v>4.3000000000000001E-8</c:v>
                </c:pt>
                <c:pt idx="678">
                  <c:v>6.0100000000000005E-7</c:v>
                </c:pt>
                <c:pt idx="679">
                  <c:v>5.5799999999999999E-7</c:v>
                </c:pt>
                <c:pt idx="680">
                  <c:v>5.1500000000000005E-7</c:v>
                </c:pt>
                <c:pt idx="681">
                  <c:v>-8.6000000000000002E-8</c:v>
                </c:pt>
                <c:pt idx="682">
                  <c:v>3.65E-7</c:v>
                </c:pt>
                <c:pt idx="683">
                  <c:v>1.127E-6</c:v>
                </c:pt>
                <c:pt idx="684">
                  <c:v>5.0399999999999996E-7</c:v>
                </c:pt>
                <c:pt idx="685">
                  <c:v>6.4000000000000004E-8</c:v>
                </c:pt>
                <c:pt idx="686">
                  <c:v>5.6899999999999997E-7</c:v>
                </c:pt>
                <c:pt idx="687">
                  <c:v>4.1899999999999998E-7</c:v>
                </c:pt>
                <c:pt idx="688">
                  <c:v>4.1899999999999998E-7</c:v>
                </c:pt>
                <c:pt idx="689">
                  <c:v>-6.4000000000000004E-8</c:v>
                </c:pt>
                <c:pt idx="690">
                  <c:v>4.8299999999999997E-7</c:v>
                </c:pt>
                <c:pt idx="691">
                  <c:v>2.79E-7</c:v>
                </c:pt>
                <c:pt idx="692">
                  <c:v>3.8599999999999999E-7</c:v>
                </c:pt>
                <c:pt idx="693">
                  <c:v>1.9299999999999999E-7</c:v>
                </c:pt>
                <c:pt idx="694">
                  <c:v>4.51E-7</c:v>
                </c:pt>
                <c:pt idx="695">
                  <c:v>2.36E-7</c:v>
                </c:pt>
                <c:pt idx="696">
                  <c:v>1.9299999999999999E-7</c:v>
                </c:pt>
                <c:pt idx="697">
                  <c:v>3.22E-7</c:v>
                </c:pt>
                <c:pt idx="698">
                  <c:v>5.37E-7</c:v>
                </c:pt>
                <c:pt idx="699">
                  <c:v>3.65E-7</c:v>
                </c:pt>
                <c:pt idx="700">
                  <c:v>7.1900000000000002E-7</c:v>
                </c:pt>
                <c:pt idx="701">
                  <c:v>4.6100000000000001E-7</c:v>
                </c:pt>
                <c:pt idx="702">
                  <c:v>6.7599999999999997E-7</c:v>
                </c:pt>
                <c:pt idx="703">
                  <c:v>5.6899999999999997E-7</c:v>
                </c:pt>
                <c:pt idx="704">
                  <c:v>5.0399999999999996E-7</c:v>
                </c:pt>
                <c:pt idx="705">
                  <c:v>3.9700000000000002E-7</c:v>
                </c:pt>
                <c:pt idx="706">
                  <c:v>4.6100000000000001E-7</c:v>
                </c:pt>
                <c:pt idx="707">
                  <c:v>3.22E-7</c:v>
                </c:pt>
                <c:pt idx="708">
                  <c:v>5.37E-7</c:v>
                </c:pt>
                <c:pt idx="709">
                  <c:v>2.5800000000000001E-7</c:v>
                </c:pt>
                <c:pt idx="710">
                  <c:v>2.79E-7</c:v>
                </c:pt>
                <c:pt idx="711">
                  <c:v>3.3299999999999998E-7</c:v>
                </c:pt>
                <c:pt idx="712">
                  <c:v>1.8199999999999999E-7</c:v>
                </c:pt>
                <c:pt idx="713">
                  <c:v>2.5800000000000001E-7</c:v>
                </c:pt>
                <c:pt idx="714">
                  <c:v>5.7999999999999995E-7</c:v>
                </c:pt>
                <c:pt idx="715">
                  <c:v>1.9299999999999999E-7</c:v>
                </c:pt>
                <c:pt idx="716">
                  <c:v>3.9700000000000002E-7</c:v>
                </c:pt>
                <c:pt idx="717">
                  <c:v>9.6999999999999995E-8</c:v>
                </c:pt>
                <c:pt idx="718">
                  <c:v>4.9399999999999995E-7</c:v>
                </c:pt>
                <c:pt idx="719">
                  <c:v>5.37E-7</c:v>
                </c:pt>
                <c:pt idx="720">
                  <c:v>4.1899999999999998E-7</c:v>
                </c:pt>
                <c:pt idx="721">
                  <c:v>1.61E-7</c:v>
                </c:pt>
                <c:pt idx="722">
                  <c:v>3.22E-7</c:v>
                </c:pt>
                <c:pt idx="723">
                  <c:v>7.1900000000000002E-7</c:v>
                </c:pt>
                <c:pt idx="724">
                  <c:v>3.65E-7</c:v>
                </c:pt>
                <c:pt idx="725">
                  <c:v>2.6800000000000002E-7</c:v>
                </c:pt>
                <c:pt idx="726">
                  <c:v>4.08E-7</c:v>
                </c:pt>
                <c:pt idx="727">
                  <c:v>0</c:v>
                </c:pt>
                <c:pt idx="728">
                  <c:v>5.37E-7</c:v>
                </c:pt>
                <c:pt idx="729">
                  <c:v>4.51E-7</c:v>
                </c:pt>
                <c:pt idx="730">
                  <c:v>1.72E-7</c:v>
                </c:pt>
                <c:pt idx="731">
                  <c:v>3.65E-7</c:v>
                </c:pt>
                <c:pt idx="732">
                  <c:v>4.1899999999999998E-7</c:v>
                </c:pt>
                <c:pt idx="733">
                  <c:v>2.1500000000000001E-7</c:v>
                </c:pt>
                <c:pt idx="734">
                  <c:v>4.8299999999999997E-7</c:v>
                </c:pt>
                <c:pt idx="735">
                  <c:v>3.4299999999999999E-7</c:v>
                </c:pt>
                <c:pt idx="736">
                  <c:v>3.9700000000000002E-7</c:v>
                </c:pt>
                <c:pt idx="737">
                  <c:v>1.4999999999999999E-7</c:v>
                </c:pt>
                <c:pt idx="738">
                  <c:v>3.4299999999999999E-7</c:v>
                </c:pt>
                <c:pt idx="739">
                  <c:v>2.2499999999999999E-7</c:v>
                </c:pt>
                <c:pt idx="740">
                  <c:v>3.3299999999999998E-7</c:v>
                </c:pt>
                <c:pt idx="741">
                  <c:v>3.5400000000000002E-7</c:v>
                </c:pt>
                <c:pt idx="742">
                  <c:v>2.1500000000000001E-7</c:v>
                </c:pt>
                <c:pt idx="743">
                  <c:v>2.9999999999999999E-7</c:v>
                </c:pt>
                <c:pt idx="744">
                  <c:v>1.29E-7</c:v>
                </c:pt>
                <c:pt idx="745">
                  <c:v>4.3000000000000001E-8</c:v>
                </c:pt>
                <c:pt idx="746">
                  <c:v>9.6999999999999995E-8</c:v>
                </c:pt>
                <c:pt idx="747">
                  <c:v>-4.3000000000000001E-8</c:v>
                </c:pt>
                <c:pt idx="748">
                  <c:v>8.6000000000000002E-8</c:v>
                </c:pt>
                <c:pt idx="749">
                  <c:v>3.65E-7</c:v>
                </c:pt>
                <c:pt idx="750">
                  <c:v>4.2899999999999999E-7</c:v>
                </c:pt>
                <c:pt idx="751">
                  <c:v>0</c:v>
                </c:pt>
                <c:pt idx="752">
                  <c:v>0</c:v>
                </c:pt>
                <c:pt idx="753">
                  <c:v>4.2899999999999999E-7</c:v>
                </c:pt>
                <c:pt idx="754">
                  <c:v>4.7199999999999999E-7</c:v>
                </c:pt>
                <c:pt idx="755">
                  <c:v>3.8599999999999999E-7</c:v>
                </c:pt>
                <c:pt idx="756">
                  <c:v>8.6000000000000002E-8</c:v>
                </c:pt>
                <c:pt idx="757">
                  <c:v>6.6499999999999999E-7</c:v>
                </c:pt>
                <c:pt idx="758">
                  <c:v>3.8599999999999999E-7</c:v>
                </c:pt>
                <c:pt idx="759">
                  <c:v>4.08E-7</c:v>
                </c:pt>
                <c:pt idx="760">
                  <c:v>4.08E-7</c:v>
                </c:pt>
                <c:pt idx="761">
                  <c:v>4.9399999999999995E-7</c:v>
                </c:pt>
                <c:pt idx="762">
                  <c:v>0</c:v>
                </c:pt>
                <c:pt idx="763">
                  <c:v>5.37E-7</c:v>
                </c:pt>
                <c:pt idx="764">
                  <c:v>2.1500000000000001E-7</c:v>
                </c:pt>
                <c:pt idx="765">
                  <c:v>7.4999999999999997E-8</c:v>
                </c:pt>
                <c:pt idx="766">
                  <c:v>2.4699999999999998E-7</c:v>
                </c:pt>
                <c:pt idx="767">
                  <c:v>2.5800000000000001E-7</c:v>
                </c:pt>
                <c:pt idx="768">
                  <c:v>7.6199999999999997E-7</c:v>
                </c:pt>
                <c:pt idx="769">
                  <c:v>4.1899999999999998E-7</c:v>
                </c:pt>
                <c:pt idx="770">
                  <c:v>-4.3000000000000001E-8</c:v>
                </c:pt>
                <c:pt idx="771">
                  <c:v>0</c:v>
                </c:pt>
                <c:pt idx="772">
                  <c:v>1.4999999999999999E-7</c:v>
                </c:pt>
                <c:pt idx="773">
                  <c:v>1.29E-7</c:v>
                </c:pt>
                <c:pt idx="774">
                  <c:v>4.1899999999999998E-7</c:v>
                </c:pt>
                <c:pt idx="775">
                  <c:v>8.6000000000000002E-8</c:v>
                </c:pt>
                <c:pt idx="776">
                  <c:v>3.4299999999999999E-7</c:v>
                </c:pt>
                <c:pt idx="777">
                  <c:v>1.9299999999999999E-7</c:v>
                </c:pt>
                <c:pt idx="778">
                  <c:v>2.5800000000000001E-7</c:v>
                </c:pt>
                <c:pt idx="779">
                  <c:v>-1.4999999999999999E-7</c:v>
                </c:pt>
                <c:pt idx="780">
                  <c:v>1.0700000000000001E-7</c:v>
                </c:pt>
                <c:pt idx="781">
                  <c:v>2.9999999999999999E-7</c:v>
                </c:pt>
                <c:pt idx="782">
                  <c:v>-4.3000000000000001E-8</c:v>
                </c:pt>
                <c:pt idx="783">
                  <c:v>-2.0999999999999999E-8</c:v>
                </c:pt>
                <c:pt idx="784">
                  <c:v>2.79E-7</c:v>
                </c:pt>
                <c:pt idx="785">
                  <c:v>8.6000000000000002E-8</c:v>
                </c:pt>
                <c:pt idx="786">
                  <c:v>2.5800000000000001E-7</c:v>
                </c:pt>
                <c:pt idx="787">
                  <c:v>1.4999999999999999E-7</c:v>
                </c:pt>
                <c:pt idx="788">
                  <c:v>6.0100000000000005E-7</c:v>
                </c:pt>
                <c:pt idx="789">
                  <c:v>8.6000000000000002E-8</c:v>
                </c:pt>
                <c:pt idx="790">
                  <c:v>2.36E-7</c:v>
                </c:pt>
                <c:pt idx="791">
                  <c:v>3.22E-7</c:v>
                </c:pt>
                <c:pt idx="792">
                  <c:v>-2.0999999999999999E-8</c:v>
                </c:pt>
                <c:pt idx="793">
                  <c:v>6.0100000000000005E-7</c:v>
                </c:pt>
                <c:pt idx="794">
                  <c:v>1.9299999999999999E-7</c:v>
                </c:pt>
                <c:pt idx="795">
                  <c:v>-4.51E-7</c:v>
                </c:pt>
                <c:pt idx="796">
                  <c:v>3.8599999999999999E-7</c:v>
                </c:pt>
                <c:pt idx="797">
                  <c:v>2.79E-7</c:v>
                </c:pt>
                <c:pt idx="798">
                  <c:v>1.0700000000000001E-7</c:v>
                </c:pt>
                <c:pt idx="799">
                  <c:v>1.4999999999999999E-7</c:v>
                </c:pt>
                <c:pt idx="800">
                  <c:v>2.0999999999999999E-8</c:v>
                </c:pt>
                <c:pt idx="801">
                  <c:v>1.29E-7</c:v>
                </c:pt>
                <c:pt idx="802">
                  <c:v>1.72E-7</c:v>
                </c:pt>
                <c:pt idx="803">
                  <c:v>4.08E-7</c:v>
                </c:pt>
                <c:pt idx="804">
                  <c:v>1.0700000000000001E-7</c:v>
                </c:pt>
                <c:pt idx="805">
                  <c:v>1.29E-7</c:v>
                </c:pt>
                <c:pt idx="806">
                  <c:v>-4.3000000000000001E-8</c:v>
                </c:pt>
                <c:pt idx="807">
                  <c:v>2.1500000000000001E-7</c:v>
                </c:pt>
                <c:pt idx="808">
                  <c:v>2.36E-7</c:v>
                </c:pt>
                <c:pt idx="809">
                  <c:v>8.6000000000000002E-8</c:v>
                </c:pt>
                <c:pt idx="810">
                  <c:v>8.6000000000000002E-8</c:v>
                </c:pt>
                <c:pt idx="811">
                  <c:v>2.0999999999999999E-8</c:v>
                </c:pt>
                <c:pt idx="812">
                  <c:v>8.6000000000000002E-8</c:v>
                </c:pt>
                <c:pt idx="813">
                  <c:v>2.36E-7</c:v>
                </c:pt>
                <c:pt idx="814">
                  <c:v>6.4000000000000004E-8</c:v>
                </c:pt>
                <c:pt idx="815">
                  <c:v>2.0999999999999999E-8</c:v>
                </c:pt>
                <c:pt idx="816">
                  <c:v>1.9299999999999999E-7</c:v>
                </c:pt>
                <c:pt idx="817">
                  <c:v>3.3299999999999998E-7</c:v>
                </c:pt>
                <c:pt idx="818">
                  <c:v>1.61E-7</c:v>
                </c:pt>
                <c:pt idx="819">
                  <c:v>-3.2000000000000002E-8</c:v>
                </c:pt>
                <c:pt idx="820">
                  <c:v>1.9299999999999999E-7</c:v>
                </c:pt>
                <c:pt idx="821">
                  <c:v>1.4999999999999999E-7</c:v>
                </c:pt>
                <c:pt idx="822">
                  <c:v>-3.2000000000000002E-8</c:v>
                </c:pt>
                <c:pt idx="823">
                  <c:v>2.8999999999999998E-7</c:v>
                </c:pt>
                <c:pt idx="824">
                  <c:v>1.0999999999999999E-8</c:v>
                </c:pt>
                <c:pt idx="825">
                  <c:v>1.0700000000000001E-7</c:v>
                </c:pt>
                <c:pt idx="826">
                  <c:v>1.18E-7</c:v>
                </c:pt>
                <c:pt idx="827">
                  <c:v>3.8599999999999999E-7</c:v>
                </c:pt>
                <c:pt idx="828">
                  <c:v>2.8999999999999998E-7</c:v>
                </c:pt>
                <c:pt idx="829">
                  <c:v>-5.4E-8</c:v>
                </c:pt>
                <c:pt idx="830">
                  <c:v>-4.3000000000000001E-8</c:v>
                </c:pt>
                <c:pt idx="831">
                  <c:v>2.0999999999999999E-8</c:v>
                </c:pt>
                <c:pt idx="832">
                  <c:v>1.61E-7</c:v>
                </c:pt>
                <c:pt idx="833">
                  <c:v>2.5800000000000001E-7</c:v>
                </c:pt>
                <c:pt idx="834">
                  <c:v>-1.72E-7</c:v>
                </c:pt>
                <c:pt idx="835">
                  <c:v>1.4999999999999999E-7</c:v>
                </c:pt>
                <c:pt idx="836">
                  <c:v>4.08E-7</c:v>
                </c:pt>
                <c:pt idx="837">
                  <c:v>3.22E-7</c:v>
                </c:pt>
                <c:pt idx="838">
                  <c:v>1.9299999999999999E-7</c:v>
                </c:pt>
                <c:pt idx="839">
                  <c:v>3.2000000000000002E-8</c:v>
                </c:pt>
                <c:pt idx="840">
                  <c:v>1.0999999999999999E-8</c:v>
                </c:pt>
                <c:pt idx="841">
                  <c:v>4.3000000000000001E-8</c:v>
                </c:pt>
                <c:pt idx="842">
                  <c:v>8.6000000000000002E-8</c:v>
                </c:pt>
                <c:pt idx="843">
                  <c:v>3.4299999999999999E-7</c:v>
                </c:pt>
                <c:pt idx="844">
                  <c:v>2.5800000000000001E-7</c:v>
                </c:pt>
                <c:pt idx="845">
                  <c:v>-1.4000000000000001E-7</c:v>
                </c:pt>
                <c:pt idx="846">
                  <c:v>1.4999999999999999E-7</c:v>
                </c:pt>
                <c:pt idx="847">
                  <c:v>-1.72E-7</c:v>
                </c:pt>
                <c:pt idx="848">
                  <c:v>-1.0700000000000001E-7</c:v>
                </c:pt>
                <c:pt idx="849">
                  <c:v>4.3000000000000001E-8</c:v>
                </c:pt>
                <c:pt idx="850">
                  <c:v>4.2899999999999999E-7</c:v>
                </c:pt>
                <c:pt idx="851">
                  <c:v>4.51E-7</c:v>
                </c:pt>
                <c:pt idx="852">
                  <c:v>2.36E-7</c:v>
                </c:pt>
                <c:pt idx="853">
                  <c:v>0</c:v>
                </c:pt>
                <c:pt idx="854">
                  <c:v>-4.3000000000000001E-8</c:v>
                </c:pt>
                <c:pt idx="855">
                  <c:v>-1.29E-7</c:v>
                </c:pt>
                <c:pt idx="856">
                  <c:v>-2.1500000000000001E-7</c:v>
                </c:pt>
                <c:pt idx="857">
                  <c:v>4.08E-7</c:v>
                </c:pt>
                <c:pt idx="858">
                  <c:v>-5.1500000000000005E-7</c:v>
                </c:pt>
                <c:pt idx="859">
                  <c:v>0</c:v>
                </c:pt>
                <c:pt idx="860">
                  <c:v>-2.36E-7</c:v>
                </c:pt>
                <c:pt idx="861">
                  <c:v>1.9299999999999999E-7</c:v>
                </c:pt>
                <c:pt idx="862">
                  <c:v>2.36E-7</c:v>
                </c:pt>
                <c:pt idx="863">
                  <c:v>0</c:v>
                </c:pt>
                <c:pt idx="864">
                  <c:v>-2.0999999999999999E-8</c:v>
                </c:pt>
                <c:pt idx="865">
                  <c:v>1.29E-7</c:v>
                </c:pt>
                <c:pt idx="866">
                  <c:v>3.65E-7</c:v>
                </c:pt>
                <c:pt idx="867">
                  <c:v>0</c:v>
                </c:pt>
                <c:pt idx="868">
                  <c:v>4.3000000000000001E-8</c:v>
                </c:pt>
                <c:pt idx="869">
                  <c:v>-1.29E-7</c:v>
                </c:pt>
                <c:pt idx="870">
                  <c:v>4.3000000000000001E-8</c:v>
                </c:pt>
                <c:pt idx="871">
                  <c:v>6.6499999999999999E-7</c:v>
                </c:pt>
                <c:pt idx="872">
                  <c:v>3.22E-7</c:v>
                </c:pt>
                <c:pt idx="873">
                  <c:v>-2.5800000000000001E-7</c:v>
                </c:pt>
                <c:pt idx="874">
                  <c:v>9.6999999999999995E-8</c:v>
                </c:pt>
                <c:pt idx="875">
                  <c:v>6.4000000000000004E-8</c:v>
                </c:pt>
                <c:pt idx="876">
                  <c:v>2.9999999999999999E-7</c:v>
                </c:pt>
                <c:pt idx="877">
                  <c:v>2.0999999999999999E-8</c:v>
                </c:pt>
                <c:pt idx="878">
                  <c:v>-6.4000000000000004E-8</c:v>
                </c:pt>
                <c:pt idx="879">
                  <c:v>2.9999999999999999E-7</c:v>
                </c:pt>
                <c:pt idx="880">
                  <c:v>-6.4000000000000004E-8</c:v>
                </c:pt>
                <c:pt idx="881">
                  <c:v>4.3000000000000001E-8</c:v>
                </c:pt>
                <c:pt idx="882">
                  <c:v>8.6000000000000002E-8</c:v>
                </c:pt>
                <c:pt idx="883">
                  <c:v>6.4000000000000004E-8</c:v>
                </c:pt>
                <c:pt idx="884">
                  <c:v>2.1500000000000001E-7</c:v>
                </c:pt>
                <c:pt idx="885">
                  <c:v>5.1500000000000005E-7</c:v>
                </c:pt>
                <c:pt idx="886">
                  <c:v>6.4000000000000004E-8</c:v>
                </c:pt>
                <c:pt idx="887">
                  <c:v>1.29E-7</c:v>
                </c:pt>
                <c:pt idx="888">
                  <c:v>3.65E-7</c:v>
                </c:pt>
                <c:pt idx="889">
                  <c:v>1.9299999999999999E-7</c:v>
                </c:pt>
                <c:pt idx="890">
                  <c:v>-6.4000000000000004E-8</c:v>
                </c:pt>
                <c:pt idx="891">
                  <c:v>2.36E-7</c:v>
                </c:pt>
                <c:pt idx="892">
                  <c:v>-2.0999999999999999E-8</c:v>
                </c:pt>
                <c:pt idx="893">
                  <c:v>-2.0999999999999999E-8</c:v>
                </c:pt>
                <c:pt idx="894">
                  <c:v>1.29E-7</c:v>
                </c:pt>
                <c:pt idx="895">
                  <c:v>1.9299999999999999E-7</c:v>
                </c:pt>
                <c:pt idx="896">
                  <c:v>0</c:v>
                </c:pt>
                <c:pt idx="897">
                  <c:v>2.79E-7</c:v>
                </c:pt>
                <c:pt idx="898">
                  <c:v>2.5800000000000001E-7</c:v>
                </c:pt>
                <c:pt idx="899">
                  <c:v>4.08E-7</c:v>
                </c:pt>
                <c:pt idx="900">
                  <c:v>1.0700000000000001E-7</c:v>
                </c:pt>
                <c:pt idx="901">
                  <c:v>7.7300000000000005E-7</c:v>
                </c:pt>
                <c:pt idx="902">
                  <c:v>2.36E-7</c:v>
                </c:pt>
                <c:pt idx="903">
                  <c:v>2.79E-7</c:v>
                </c:pt>
                <c:pt idx="904">
                  <c:v>2.0999999999999999E-8</c:v>
                </c:pt>
                <c:pt idx="905">
                  <c:v>3.4299999999999999E-7</c:v>
                </c:pt>
                <c:pt idx="906">
                  <c:v>1.72E-7</c:v>
                </c:pt>
                <c:pt idx="907">
                  <c:v>-1.72E-7</c:v>
                </c:pt>
                <c:pt idx="908">
                  <c:v>4.08E-7</c:v>
                </c:pt>
                <c:pt idx="909">
                  <c:v>3.9700000000000002E-7</c:v>
                </c:pt>
                <c:pt idx="910">
                  <c:v>3.22E-7</c:v>
                </c:pt>
                <c:pt idx="911">
                  <c:v>1.9299999999999999E-7</c:v>
                </c:pt>
                <c:pt idx="912">
                  <c:v>2.9999999999999999E-7</c:v>
                </c:pt>
                <c:pt idx="913">
                  <c:v>1.9299999999999999E-7</c:v>
                </c:pt>
                <c:pt idx="914">
                  <c:v>5.37E-7</c:v>
                </c:pt>
                <c:pt idx="915">
                  <c:v>2.79E-7</c:v>
                </c:pt>
                <c:pt idx="916">
                  <c:v>5.6899999999999997E-7</c:v>
                </c:pt>
                <c:pt idx="917">
                  <c:v>4.51E-7</c:v>
                </c:pt>
                <c:pt idx="918">
                  <c:v>4.3000000000000001E-8</c:v>
                </c:pt>
                <c:pt idx="919">
                  <c:v>4.1899999999999998E-7</c:v>
                </c:pt>
                <c:pt idx="920">
                  <c:v>8.6000000000000002E-8</c:v>
                </c:pt>
                <c:pt idx="921">
                  <c:v>4.08E-7</c:v>
                </c:pt>
                <c:pt idx="922">
                  <c:v>2.9999999999999999E-7</c:v>
                </c:pt>
                <c:pt idx="923">
                  <c:v>2.5800000000000001E-7</c:v>
                </c:pt>
                <c:pt idx="924">
                  <c:v>2.6800000000000002E-7</c:v>
                </c:pt>
                <c:pt idx="925">
                  <c:v>3.65E-7</c:v>
                </c:pt>
                <c:pt idx="926">
                  <c:v>2.04E-7</c:v>
                </c:pt>
                <c:pt idx="927">
                  <c:v>3.1100000000000002E-7</c:v>
                </c:pt>
                <c:pt idx="928">
                  <c:v>-1.29E-7</c:v>
                </c:pt>
                <c:pt idx="929">
                  <c:v>4.2899999999999999E-7</c:v>
                </c:pt>
                <c:pt idx="930">
                  <c:v>4.08E-7</c:v>
                </c:pt>
                <c:pt idx="931">
                  <c:v>3.8599999999999999E-7</c:v>
                </c:pt>
                <c:pt idx="932">
                  <c:v>3.4299999999999999E-7</c:v>
                </c:pt>
                <c:pt idx="933">
                  <c:v>4.4000000000000002E-7</c:v>
                </c:pt>
                <c:pt idx="934">
                  <c:v>5.37E-7</c:v>
                </c:pt>
                <c:pt idx="935">
                  <c:v>5.37E-7</c:v>
                </c:pt>
                <c:pt idx="936">
                  <c:v>4.9399999999999995E-7</c:v>
                </c:pt>
                <c:pt idx="937">
                  <c:v>4.7199999999999999E-7</c:v>
                </c:pt>
                <c:pt idx="938">
                  <c:v>3.1100000000000002E-7</c:v>
                </c:pt>
                <c:pt idx="939">
                  <c:v>4.51E-7</c:v>
                </c:pt>
                <c:pt idx="940">
                  <c:v>2.8999999999999998E-7</c:v>
                </c:pt>
                <c:pt idx="941">
                  <c:v>6.0100000000000005E-7</c:v>
                </c:pt>
                <c:pt idx="942">
                  <c:v>2.04E-7</c:v>
                </c:pt>
                <c:pt idx="943">
                  <c:v>3.9700000000000002E-7</c:v>
                </c:pt>
                <c:pt idx="944">
                  <c:v>6.7599999999999997E-7</c:v>
                </c:pt>
                <c:pt idx="945">
                  <c:v>4.6100000000000001E-7</c:v>
                </c:pt>
                <c:pt idx="946">
                  <c:v>8.2600000000000001E-7</c:v>
                </c:pt>
                <c:pt idx="947">
                  <c:v>3.7599999999999998E-7</c:v>
                </c:pt>
                <c:pt idx="948">
                  <c:v>9.2299999999999999E-7</c:v>
                </c:pt>
                <c:pt idx="949">
                  <c:v>9.1200000000000001E-7</c:v>
                </c:pt>
                <c:pt idx="950">
                  <c:v>3.5400000000000002E-7</c:v>
                </c:pt>
                <c:pt idx="951">
                  <c:v>7.9400000000000004E-7</c:v>
                </c:pt>
                <c:pt idx="952">
                  <c:v>2.6800000000000002E-7</c:v>
                </c:pt>
                <c:pt idx="953">
                  <c:v>6.3300000000000002E-7</c:v>
                </c:pt>
                <c:pt idx="954">
                  <c:v>2.1500000000000001E-7</c:v>
                </c:pt>
                <c:pt idx="955">
                  <c:v>6.0100000000000005E-7</c:v>
                </c:pt>
                <c:pt idx="956">
                  <c:v>2.9999999999999999E-7</c:v>
                </c:pt>
                <c:pt idx="957">
                  <c:v>1.0729999999999999E-6</c:v>
                </c:pt>
                <c:pt idx="958">
                  <c:v>4.08E-7</c:v>
                </c:pt>
                <c:pt idx="959">
                  <c:v>6.5499999999999998E-7</c:v>
                </c:pt>
                <c:pt idx="960">
                  <c:v>9.3399999999999997E-7</c:v>
                </c:pt>
                <c:pt idx="961">
                  <c:v>3.8599999999999999E-7</c:v>
                </c:pt>
                <c:pt idx="962">
                  <c:v>8.9100000000000002E-7</c:v>
                </c:pt>
                <c:pt idx="963">
                  <c:v>6.2200000000000004E-7</c:v>
                </c:pt>
                <c:pt idx="964">
                  <c:v>4.1899999999999998E-7</c:v>
                </c:pt>
                <c:pt idx="965">
                  <c:v>1.4000000000000001E-7</c:v>
                </c:pt>
                <c:pt idx="966">
                  <c:v>5.4700000000000001E-7</c:v>
                </c:pt>
                <c:pt idx="967">
                  <c:v>4.1899999999999998E-7</c:v>
                </c:pt>
                <c:pt idx="968">
                  <c:v>1.0839999999999999E-6</c:v>
                </c:pt>
                <c:pt idx="969">
                  <c:v>7.8299999999999996E-7</c:v>
                </c:pt>
                <c:pt idx="970">
                  <c:v>4.4000000000000002E-7</c:v>
                </c:pt>
                <c:pt idx="971">
                  <c:v>5.2600000000000002E-7</c:v>
                </c:pt>
                <c:pt idx="972">
                  <c:v>5.0399999999999996E-7</c:v>
                </c:pt>
                <c:pt idx="973">
                  <c:v>2.6800000000000002E-7</c:v>
                </c:pt>
                <c:pt idx="974">
                  <c:v>5.4700000000000001E-7</c:v>
                </c:pt>
                <c:pt idx="975">
                  <c:v>3.65E-7</c:v>
                </c:pt>
                <c:pt idx="976">
                  <c:v>2.6800000000000002E-7</c:v>
                </c:pt>
                <c:pt idx="977">
                  <c:v>3.7599999999999998E-7</c:v>
                </c:pt>
                <c:pt idx="978">
                  <c:v>5.0399999999999996E-7</c:v>
                </c:pt>
                <c:pt idx="979">
                  <c:v>7.7300000000000005E-7</c:v>
                </c:pt>
                <c:pt idx="980">
                  <c:v>4.51E-7</c:v>
                </c:pt>
                <c:pt idx="981">
                  <c:v>5.8999999999999996E-7</c:v>
                </c:pt>
                <c:pt idx="982">
                  <c:v>3.2000000000000002E-8</c:v>
                </c:pt>
                <c:pt idx="983">
                  <c:v>3.65E-7</c:v>
                </c:pt>
                <c:pt idx="984">
                  <c:v>3.7599999999999998E-7</c:v>
                </c:pt>
                <c:pt idx="985">
                  <c:v>3.7599999999999998E-7</c:v>
                </c:pt>
                <c:pt idx="986">
                  <c:v>1.61E-7</c:v>
                </c:pt>
                <c:pt idx="987">
                  <c:v>3.9700000000000002E-7</c:v>
                </c:pt>
                <c:pt idx="988">
                  <c:v>4.4000000000000002E-7</c:v>
                </c:pt>
                <c:pt idx="989">
                  <c:v>4.9399999999999995E-7</c:v>
                </c:pt>
                <c:pt idx="990">
                  <c:v>6.3300000000000002E-7</c:v>
                </c:pt>
                <c:pt idx="991">
                  <c:v>2.6800000000000002E-7</c:v>
                </c:pt>
                <c:pt idx="992">
                  <c:v>2.79E-7</c:v>
                </c:pt>
                <c:pt idx="993">
                  <c:v>2.1500000000000001E-7</c:v>
                </c:pt>
                <c:pt idx="994">
                  <c:v>4.51E-7</c:v>
                </c:pt>
                <c:pt idx="995">
                  <c:v>3.3299999999999998E-7</c:v>
                </c:pt>
                <c:pt idx="996">
                  <c:v>6.7599999999999997E-7</c:v>
                </c:pt>
                <c:pt idx="997">
                  <c:v>3.8599999999999999E-7</c:v>
                </c:pt>
                <c:pt idx="998">
                  <c:v>3.4299999999999999E-7</c:v>
                </c:pt>
                <c:pt idx="999">
                  <c:v>3.9700000000000002E-7</c:v>
                </c:pt>
                <c:pt idx="1000">
                  <c:v>5.2600000000000002E-7</c:v>
                </c:pt>
                <c:pt idx="1001">
                  <c:v>3.65E-7</c:v>
                </c:pt>
                <c:pt idx="1002">
                  <c:v>4.4000000000000002E-7</c:v>
                </c:pt>
                <c:pt idx="1003">
                  <c:v>1.72E-7</c:v>
                </c:pt>
                <c:pt idx="1004">
                  <c:v>5.0399999999999996E-7</c:v>
                </c:pt>
                <c:pt idx="1005">
                  <c:v>4.51E-7</c:v>
                </c:pt>
                <c:pt idx="1006">
                  <c:v>2.6800000000000002E-7</c:v>
                </c:pt>
                <c:pt idx="1007">
                  <c:v>3.4299999999999999E-7</c:v>
                </c:pt>
                <c:pt idx="1008">
                  <c:v>3.5400000000000002E-7</c:v>
                </c:pt>
                <c:pt idx="1009">
                  <c:v>4.9399999999999995E-7</c:v>
                </c:pt>
                <c:pt idx="1010">
                  <c:v>2.1500000000000001E-7</c:v>
                </c:pt>
                <c:pt idx="1011">
                  <c:v>2.5800000000000001E-7</c:v>
                </c:pt>
                <c:pt idx="1012">
                  <c:v>-1.4999999999999999E-7</c:v>
                </c:pt>
                <c:pt idx="1013">
                  <c:v>2.1500000000000001E-7</c:v>
                </c:pt>
                <c:pt idx="1014">
                  <c:v>4.9399999999999995E-7</c:v>
                </c:pt>
                <c:pt idx="1015">
                  <c:v>5.4700000000000001E-7</c:v>
                </c:pt>
                <c:pt idx="1016">
                  <c:v>4.51E-7</c:v>
                </c:pt>
                <c:pt idx="1017">
                  <c:v>4.9399999999999995E-7</c:v>
                </c:pt>
                <c:pt idx="1018">
                  <c:v>4.7199999999999999E-7</c:v>
                </c:pt>
                <c:pt idx="1019">
                  <c:v>4.51E-7</c:v>
                </c:pt>
                <c:pt idx="1020">
                  <c:v>4.4000000000000002E-7</c:v>
                </c:pt>
                <c:pt idx="1021">
                  <c:v>2.5800000000000001E-7</c:v>
                </c:pt>
                <c:pt idx="1022">
                  <c:v>3.4299999999999999E-7</c:v>
                </c:pt>
                <c:pt idx="1023">
                  <c:v>2.36E-7</c:v>
                </c:pt>
                <c:pt idx="1024">
                  <c:v>3.8599999999999999E-7</c:v>
                </c:pt>
                <c:pt idx="1025">
                  <c:v>2.79E-7</c:v>
                </c:pt>
                <c:pt idx="1026">
                  <c:v>-6.4000000000000004E-8</c:v>
                </c:pt>
                <c:pt idx="1027">
                  <c:v>1.29E-7</c:v>
                </c:pt>
                <c:pt idx="1028">
                  <c:v>4.7199999999999999E-7</c:v>
                </c:pt>
                <c:pt idx="1029">
                  <c:v>1.4999999999999999E-7</c:v>
                </c:pt>
                <c:pt idx="1030">
                  <c:v>4.9399999999999995E-7</c:v>
                </c:pt>
                <c:pt idx="1031">
                  <c:v>4.08E-7</c:v>
                </c:pt>
                <c:pt idx="1032">
                  <c:v>6.4000000000000004E-8</c:v>
                </c:pt>
                <c:pt idx="1033">
                  <c:v>3.65E-7</c:v>
                </c:pt>
                <c:pt idx="1034">
                  <c:v>3.8599999999999999E-7</c:v>
                </c:pt>
                <c:pt idx="1035">
                  <c:v>2.1500000000000001E-7</c:v>
                </c:pt>
                <c:pt idx="1036">
                  <c:v>3.22E-7</c:v>
                </c:pt>
                <c:pt idx="1037">
                  <c:v>0</c:v>
                </c:pt>
                <c:pt idx="1038">
                  <c:v>6.0100000000000005E-7</c:v>
                </c:pt>
                <c:pt idx="1039">
                  <c:v>3.8599999999999999E-7</c:v>
                </c:pt>
                <c:pt idx="1040">
                  <c:v>-1.9299999999999999E-7</c:v>
                </c:pt>
                <c:pt idx="1041">
                  <c:v>3.65E-7</c:v>
                </c:pt>
                <c:pt idx="1042">
                  <c:v>3.22E-7</c:v>
                </c:pt>
                <c:pt idx="1043">
                  <c:v>1.0950000000000001E-6</c:v>
                </c:pt>
                <c:pt idx="1044">
                  <c:v>5.1500000000000005E-7</c:v>
                </c:pt>
                <c:pt idx="1045">
                  <c:v>4.1899999999999998E-7</c:v>
                </c:pt>
                <c:pt idx="1046">
                  <c:v>5.1500000000000005E-7</c:v>
                </c:pt>
                <c:pt idx="1047">
                  <c:v>-3.8599999999999999E-7</c:v>
                </c:pt>
                <c:pt idx="1048">
                  <c:v>-4.3000000000000001E-8</c:v>
                </c:pt>
                <c:pt idx="1049">
                  <c:v>2.79E-7</c:v>
                </c:pt>
                <c:pt idx="1050">
                  <c:v>4.51E-7</c:v>
                </c:pt>
                <c:pt idx="1051">
                  <c:v>2.6800000000000002E-7</c:v>
                </c:pt>
                <c:pt idx="1052">
                  <c:v>4.51E-7</c:v>
                </c:pt>
                <c:pt idx="1053">
                  <c:v>5.37E-7</c:v>
                </c:pt>
                <c:pt idx="1054">
                  <c:v>5.8999999999999996E-7</c:v>
                </c:pt>
                <c:pt idx="1055">
                  <c:v>3.4299999999999999E-7</c:v>
                </c:pt>
                <c:pt idx="1056">
                  <c:v>4.7199999999999999E-7</c:v>
                </c:pt>
                <c:pt idx="1057">
                  <c:v>3.65E-7</c:v>
                </c:pt>
                <c:pt idx="1058">
                  <c:v>5.5799999999999999E-7</c:v>
                </c:pt>
                <c:pt idx="1059">
                  <c:v>7.8299999999999996E-7</c:v>
                </c:pt>
                <c:pt idx="1060">
                  <c:v>2.9999999999999999E-7</c:v>
                </c:pt>
                <c:pt idx="1061">
                  <c:v>5.37E-7</c:v>
                </c:pt>
                <c:pt idx="1062">
                  <c:v>4.2899999999999999E-7</c:v>
                </c:pt>
                <c:pt idx="1063">
                  <c:v>3.65E-7</c:v>
                </c:pt>
                <c:pt idx="1064">
                  <c:v>6.3300000000000002E-7</c:v>
                </c:pt>
                <c:pt idx="1065">
                  <c:v>3.1100000000000002E-7</c:v>
                </c:pt>
                <c:pt idx="1066">
                  <c:v>4.51E-7</c:v>
                </c:pt>
                <c:pt idx="1067">
                  <c:v>-5.4E-8</c:v>
                </c:pt>
                <c:pt idx="1068">
                  <c:v>6.0100000000000005E-7</c:v>
                </c:pt>
                <c:pt idx="1069">
                  <c:v>3.22E-7</c:v>
                </c:pt>
                <c:pt idx="1070">
                  <c:v>4.08E-7</c:v>
                </c:pt>
                <c:pt idx="1071">
                  <c:v>5.1500000000000005E-7</c:v>
                </c:pt>
                <c:pt idx="1072">
                  <c:v>5.2600000000000002E-7</c:v>
                </c:pt>
                <c:pt idx="1073">
                  <c:v>2.04E-7</c:v>
                </c:pt>
                <c:pt idx="1074">
                  <c:v>6.7599999999999997E-7</c:v>
                </c:pt>
                <c:pt idx="1075">
                  <c:v>2.8999999999999998E-7</c:v>
                </c:pt>
                <c:pt idx="1076">
                  <c:v>2.5800000000000001E-7</c:v>
                </c:pt>
                <c:pt idx="1077">
                  <c:v>4.08E-7</c:v>
                </c:pt>
                <c:pt idx="1078">
                  <c:v>6.4000000000000004E-8</c:v>
                </c:pt>
                <c:pt idx="1079">
                  <c:v>4.51E-7</c:v>
                </c:pt>
                <c:pt idx="1080">
                  <c:v>5.37E-7</c:v>
                </c:pt>
                <c:pt idx="1081">
                  <c:v>4.8299999999999997E-7</c:v>
                </c:pt>
                <c:pt idx="1082">
                  <c:v>2.9999999999999999E-7</c:v>
                </c:pt>
                <c:pt idx="1083">
                  <c:v>2.9999999999999999E-7</c:v>
                </c:pt>
                <c:pt idx="1084">
                  <c:v>1.29E-7</c:v>
                </c:pt>
                <c:pt idx="1085">
                  <c:v>6.8700000000000005E-7</c:v>
                </c:pt>
                <c:pt idx="1086">
                  <c:v>5.5799999999999999E-7</c:v>
                </c:pt>
                <c:pt idx="1087">
                  <c:v>5.4700000000000001E-7</c:v>
                </c:pt>
                <c:pt idx="1088">
                  <c:v>2.79E-7</c:v>
                </c:pt>
                <c:pt idx="1089">
                  <c:v>1.9299999999999999E-7</c:v>
                </c:pt>
                <c:pt idx="1090">
                  <c:v>4.51E-7</c:v>
                </c:pt>
                <c:pt idx="1091">
                  <c:v>4.9399999999999995E-7</c:v>
                </c:pt>
                <c:pt idx="1092">
                  <c:v>5.37E-7</c:v>
                </c:pt>
                <c:pt idx="1093">
                  <c:v>2.9999999999999999E-7</c:v>
                </c:pt>
                <c:pt idx="1094">
                  <c:v>3.4299999999999999E-7</c:v>
                </c:pt>
                <c:pt idx="1095">
                  <c:v>6.4000000000000004E-8</c:v>
                </c:pt>
                <c:pt idx="1096">
                  <c:v>3.8599999999999999E-7</c:v>
                </c:pt>
                <c:pt idx="1097">
                  <c:v>6.6499999999999999E-7</c:v>
                </c:pt>
                <c:pt idx="1098">
                  <c:v>2.4040000000000002E-6</c:v>
                </c:pt>
                <c:pt idx="1099">
                  <c:v>4.8829999999999997E-6</c:v>
                </c:pt>
                <c:pt idx="1100">
                  <c:v>8.8969999999999997E-6</c:v>
                </c:pt>
                <c:pt idx="1101">
                  <c:v>1.3478999999999999E-5</c:v>
                </c:pt>
                <c:pt idx="1102">
                  <c:v>1.8383E-5</c:v>
                </c:pt>
                <c:pt idx="1103">
                  <c:v>2.2643999999999999E-5</c:v>
                </c:pt>
                <c:pt idx="1104">
                  <c:v>2.6313999999999999E-5</c:v>
                </c:pt>
                <c:pt idx="1105">
                  <c:v>2.8717999999999998E-5</c:v>
                </c:pt>
                <c:pt idx="1106">
                  <c:v>3.1368999999999997E-5</c:v>
                </c:pt>
                <c:pt idx="1107">
                  <c:v>3.2602999999999999E-5</c:v>
                </c:pt>
                <c:pt idx="1108">
                  <c:v>3.3986999999999998E-5</c:v>
                </c:pt>
                <c:pt idx="1109">
                  <c:v>3.4555999999999999E-5</c:v>
                </c:pt>
                <c:pt idx="1110">
                  <c:v>3.5574999999999997E-5</c:v>
                </c:pt>
                <c:pt idx="1111">
                  <c:v>3.5382000000000001E-5</c:v>
                </c:pt>
                <c:pt idx="1112">
                  <c:v>3.5608000000000002E-5</c:v>
                </c:pt>
                <c:pt idx="1113">
                  <c:v>3.5886999999999997E-5</c:v>
                </c:pt>
                <c:pt idx="1114">
                  <c:v>3.6477000000000003E-5</c:v>
                </c:pt>
                <c:pt idx="1115">
                  <c:v>3.5790000000000001E-5</c:v>
                </c:pt>
                <c:pt idx="1116">
                  <c:v>3.6412000000000003E-5</c:v>
                </c:pt>
                <c:pt idx="1117">
                  <c:v>3.6572999999999997E-5</c:v>
                </c:pt>
                <c:pt idx="1118">
                  <c:v>3.6155000000000002E-5</c:v>
                </c:pt>
                <c:pt idx="1119">
                  <c:v>3.6284E-5</c:v>
                </c:pt>
                <c:pt idx="1120">
                  <c:v>3.6359000000000002E-5</c:v>
                </c:pt>
                <c:pt idx="1121">
                  <c:v>3.6594999999999998E-5</c:v>
                </c:pt>
                <c:pt idx="1122">
                  <c:v>3.6208999999999998E-5</c:v>
                </c:pt>
                <c:pt idx="1123">
                  <c:v>3.6498000000000002E-5</c:v>
                </c:pt>
                <c:pt idx="1124">
                  <c:v>3.6498000000000002E-5</c:v>
                </c:pt>
                <c:pt idx="1125">
                  <c:v>3.6488E-5</c:v>
                </c:pt>
                <c:pt idx="1126">
                  <c:v>3.6241000000000001E-5</c:v>
                </c:pt>
                <c:pt idx="1127">
                  <c:v>3.6133000000000001E-5</c:v>
                </c:pt>
                <c:pt idx="1128">
                  <c:v>3.667E-5</c:v>
                </c:pt>
                <c:pt idx="1129">
                  <c:v>3.6423E-5</c:v>
                </c:pt>
                <c:pt idx="1130">
                  <c:v>3.6251000000000002E-5</c:v>
                </c:pt>
                <c:pt idx="1131">
                  <c:v>3.6798999999999998E-5</c:v>
                </c:pt>
                <c:pt idx="1132">
                  <c:v>3.6627E-5</c:v>
                </c:pt>
                <c:pt idx="1133">
                  <c:v>3.6069000000000003E-5</c:v>
                </c:pt>
                <c:pt idx="1134">
                  <c:v>3.6531E-5</c:v>
                </c:pt>
                <c:pt idx="1135">
                  <c:v>3.6057999999999999E-5</c:v>
                </c:pt>
                <c:pt idx="1136">
                  <c:v>3.6359000000000002E-5</c:v>
                </c:pt>
                <c:pt idx="1137">
                  <c:v>3.6316000000000003E-5</c:v>
                </c:pt>
                <c:pt idx="1138">
                  <c:v>3.6369999999999999E-5</c:v>
                </c:pt>
                <c:pt idx="1139">
                  <c:v>3.6541000000000001E-5</c:v>
                </c:pt>
                <c:pt idx="1140">
                  <c:v>3.6433999999999997E-5</c:v>
                </c:pt>
                <c:pt idx="1141">
                  <c:v>3.6423E-5</c:v>
                </c:pt>
                <c:pt idx="1142">
                  <c:v>3.6327E-5</c:v>
                </c:pt>
                <c:pt idx="1143">
                  <c:v>3.6455000000000002E-5</c:v>
                </c:pt>
                <c:pt idx="1144">
                  <c:v>3.6637999999999997E-5</c:v>
                </c:pt>
                <c:pt idx="1145">
                  <c:v>3.6176000000000001E-5</c:v>
                </c:pt>
                <c:pt idx="1146">
                  <c:v>3.6380000000000001E-5</c:v>
                </c:pt>
                <c:pt idx="1147">
                  <c:v>3.6455000000000002E-5</c:v>
                </c:pt>
                <c:pt idx="1148">
                  <c:v>3.6572999999999997E-5</c:v>
                </c:pt>
                <c:pt idx="1149">
                  <c:v>3.6261999999999999E-5</c:v>
                </c:pt>
                <c:pt idx="1150">
                  <c:v>3.6347999999999998E-5</c:v>
                </c:pt>
                <c:pt idx="1151">
                  <c:v>3.6584000000000001E-5</c:v>
                </c:pt>
                <c:pt idx="1152">
                  <c:v>3.6327E-5</c:v>
                </c:pt>
                <c:pt idx="1153">
                  <c:v>3.6123E-5</c:v>
                </c:pt>
                <c:pt idx="1154">
                  <c:v>3.6155000000000002E-5</c:v>
                </c:pt>
                <c:pt idx="1155">
                  <c:v>3.6423E-5</c:v>
                </c:pt>
                <c:pt idx="1156">
                  <c:v>3.667E-5</c:v>
                </c:pt>
                <c:pt idx="1157">
                  <c:v>3.6531E-5</c:v>
                </c:pt>
                <c:pt idx="1158">
                  <c:v>3.6337000000000001E-5</c:v>
                </c:pt>
                <c:pt idx="1159">
                  <c:v>3.6251000000000002E-5</c:v>
                </c:pt>
                <c:pt idx="1160">
                  <c:v>3.6445000000000001E-5</c:v>
                </c:pt>
                <c:pt idx="1161">
                  <c:v>3.6380000000000001E-5</c:v>
                </c:pt>
                <c:pt idx="1162">
                  <c:v>3.6273000000000003E-5</c:v>
                </c:pt>
                <c:pt idx="1163">
                  <c:v>3.6316000000000003E-5</c:v>
                </c:pt>
                <c:pt idx="1164">
                  <c:v>3.6316000000000003E-5</c:v>
                </c:pt>
                <c:pt idx="1165">
                  <c:v>3.6445000000000001E-5</c:v>
                </c:pt>
                <c:pt idx="1166">
                  <c:v>3.6745000000000001E-5</c:v>
                </c:pt>
                <c:pt idx="1167">
                  <c:v>3.6616000000000003E-5</c:v>
                </c:pt>
                <c:pt idx="1168">
                  <c:v>3.6637999999999997E-5</c:v>
                </c:pt>
                <c:pt idx="1169">
                  <c:v>3.6498000000000002E-5</c:v>
                </c:pt>
                <c:pt idx="1170">
                  <c:v>3.6402000000000001E-5</c:v>
                </c:pt>
                <c:pt idx="1171">
                  <c:v>3.6186999999999998E-5</c:v>
                </c:pt>
                <c:pt idx="1172">
                  <c:v>3.6584000000000001E-5</c:v>
                </c:pt>
                <c:pt idx="1173">
                  <c:v>3.6810000000000002E-5</c:v>
                </c:pt>
                <c:pt idx="1174">
                  <c:v>3.6702000000000002E-5</c:v>
                </c:pt>
                <c:pt idx="1175">
                  <c:v>3.6465999999999999E-5</c:v>
                </c:pt>
                <c:pt idx="1176">
                  <c:v>3.6681000000000003E-5</c:v>
                </c:pt>
                <c:pt idx="1177">
                  <c:v>3.6563000000000002E-5</c:v>
                </c:pt>
                <c:pt idx="1178">
                  <c:v>3.6337000000000001E-5</c:v>
                </c:pt>
                <c:pt idx="1179">
                  <c:v>3.6359000000000002E-5</c:v>
                </c:pt>
                <c:pt idx="1180">
                  <c:v>3.6498000000000002E-5</c:v>
                </c:pt>
                <c:pt idx="1181">
                  <c:v>3.6572999999999997E-5</c:v>
                </c:pt>
                <c:pt idx="1182">
                  <c:v>3.6423E-5</c:v>
                </c:pt>
                <c:pt idx="1183">
                  <c:v>3.6616000000000003E-5</c:v>
                </c:pt>
                <c:pt idx="1184">
                  <c:v>3.6776999999999997E-5</c:v>
                </c:pt>
                <c:pt idx="1185">
                  <c:v>3.6551999999999998E-5</c:v>
                </c:pt>
                <c:pt idx="1186">
                  <c:v>3.6681000000000003E-5</c:v>
                </c:pt>
                <c:pt idx="1187">
                  <c:v>3.6488E-5</c:v>
                </c:pt>
                <c:pt idx="1188">
                  <c:v>3.6380000000000001E-5</c:v>
                </c:pt>
                <c:pt idx="1189">
                  <c:v>3.6304999999999999E-5</c:v>
                </c:pt>
                <c:pt idx="1190">
                  <c:v>3.6465999999999999E-5</c:v>
                </c:pt>
                <c:pt idx="1191">
                  <c:v>3.6681000000000003E-5</c:v>
                </c:pt>
                <c:pt idx="1192">
                  <c:v>3.667E-5</c:v>
                </c:pt>
                <c:pt idx="1193">
                  <c:v>3.6531E-5</c:v>
                </c:pt>
                <c:pt idx="1194">
                  <c:v>3.6390999999999998E-5</c:v>
                </c:pt>
                <c:pt idx="1195">
                  <c:v>3.667E-5</c:v>
                </c:pt>
                <c:pt idx="1196">
                  <c:v>3.6445000000000001E-5</c:v>
                </c:pt>
                <c:pt idx="1197">
                  <c:v>3.6369999999999999E-5</c:v>
                </c:pt>
                <c:pt idx="1198">
                  <c:v>3.6359000000000002E-5</c:v>
                </c:pt>
                <c:pt idx="1199">
                  <c:v>3.6659000000000003E-5</c:v>
                </c:pt>
                <c:pt idx="1200">
                  <c:v>3.6659000000000003E-5</c:v>
                </c:pt>
                <c:pt idx="1201">
                  <c:v>3.6186999999999998E-5</c:v>
                </c:pt>
                <c:pt idx="1202">
                  <c:v>3.6402000000000001E-5</c:v>
                </c:pt>
                <c:pt idx="1203">
                  <c:v>3.6551999999999998E-5</c:v>
                </c:pt>
                <c:pt idx="1204">
                  <c:v>3.6541000000000001E-5</c:v>
                </c:pt>
                <c:pt idx="1205">
                  <c:v>3.6606000000000002E-5</c:v>
                </c:pt>
                <c:pt idx="1206">
                  <c:v>3.6572999999999997E-5</c:v>
                </c:pt>
                <c:pt idx="1207">
                  <c:v>3.6724000000000003E-5</c:v>
                </c:pt>
                <c:pt idx="1208">
                  <c:v>3.6627E-5</c:v>
                </c:pt>
                <c:pt idx="1209">
                  <c:v>3.6584000000000001E-5</c:v>
                </c:pt>
                <c:pt idx="1210">
                  <c:v>3.6241000000000001E-5</c:v>
                </c:pt>
                <c:pt idx="1211">
                  <c:v>3.6798999999999998E-5</c:v>
                </c:pt>
                <c:pt idx="1212">
                  <c:v>3.6606000000000002E-5</c:v>
                </c:pt>
                <c:pt idx="1213">
                  <c:v>3.6465999999999999E-5</c:v>
                </c:pt>
                <c:pt idx="1214">
                  <c:v>3.6810000000000002E-5</c:v>
                </c:pt>
                <c:pt idx="1215">
                  <c:v>3.6390999999999998E-5</c:v>
                </c:pt>
                <c:pt idx="1216">
                  <c:v>3.6584000000000001E-5</c:v>
                </c:pt>
                <c:pt idx="1217">
                  <c:v>3.6541000000000001E-5</c:v>
                </c:pt>
                <c:pt idx="1218">
                  <c:v>3.6712999999999999E-5</c:v>
                </c:pt>
                <c:pt idx="1219">
                  <c:v>3.7088999999999997E-5</c:v>
                </c:pt>
                <c:pt idx="1220">
                  <c:v>3.6433999999999997E-5</c:v>
                </c:pt>
                <c:pt idx="1221">
                  <c:v>3.6712999999999999E-5</c:v>
                </c:pt>
                <c:pt idx="1222">
                  <c:v>3.6531E-5</c:v>
                </c:pt>
                <c:pt idx="1223">
                  <c:v>3.6563000000000002E-5</c:v>
                </c:pt>
                <c:pt idx="1224">
                  <c:v>3.6369999999999999E-5</c:v>
                </c:pt>
                <c:pt idx="1225">
                  <c:v>3.6369999999999999E-5</c:v>
                </c:pt>
                <c:pt idx="1226">
                  <c:v>3.6627E-5</c:v>
                </c:pt>
                <c:pt idx="1227">
                  <c:v>3.7013E-5</c:v>
                </c:pt>
                <c:pt idx="1228">
                  <c:v>3.6606000000000002E-5</c:v>
                </c:pt>
                <c:pt idx="1229">
                  <c:v>3.6594999999999998E-5</c:v>
                </c:pt>
                <c:pt idx="1230">
                  <c:v>3.6433999999999997E-5</c:v>
                </c:pt>
                <c:pt idx="1231">
                  <c:v>3.6627E-5</c:v>
                </c:pt>
                <c:pt idx="1232">
                  <c:v>3.6733999999999998E-5</c:v>
                </c:pt>
                <c:pt idx="1233">
                  <c:v>3.6359000000000002E-5</c:v>
                </c:pt>
                <c:pt idx="1234">
                  <c:v>3.6798999999999998E-5</c:v>
                </c:pt>
                <c:pt idx="1235">
                  <c:v>3.6423E-5</c:v>
                </c:pt>
                <c:pt idx="1236">
                  <c:v>3.6702000000000002E-5</c:v>
                </c:pt>
                <c:pt idx="1237">
                  <c:v>3.6380000000000001E-5</c:v>
                </c:pt>
                <c:pt idx="1238">
                  <c:v>3.6724000000000003E-5</c:v>
                </c:pt>
                <c:pt idx="1239">
                  <c:v>3.6531E-5</c:v>
                </c:pt>
                <c:pt idx="1240">
                  <c:v>3.6572999999999997E-5</c:v>
                </c:pt>
                <c:pt idx="1241">
                  <c:v>3.6980999999999997E-5</c:v>
                </c:pt>
                <c:pt idx="1242">
                  <c:v>3.6143999999999998E-5</c:v>
                </c:pt>
                <c:pt idx="1243">
                  <c:v>3.6465999999999999E-5</c:v>
                </c:pt>
                <c:pt idx="1244">
                  <c:v>3.6488E-5</c:v>
                </c:pt>
                <c:pt idx="1245">
                  <c:v>3.6531E-5</c:v>
                </c:pt>
                <c:pt idx="1246">
                  <c:v>3.6798999999999998E-5</c:v>
                </c:pt>
                <c:pt idx="1247">
                  <c:v>3.6851999999999999E-5</c:v>
                </c:pt>
                <c:pt idx="1248">
                  <c:v>3.6551999999999998E-5</c:v>
                </c:pt>
                <c:pt idx="1249">
                  <c:v>3.6949000000000001E-5</c:v>
                </c:pt>
                <c:pt idx="1250">
                  <c:v>3.6433999999999997E-5</c:v>
                </c:pt>
                <c:pt idx="1251">
                  <c:v>3.6337000000000001E-5</c:v>
                </c:pt>
                <c:pt idx="1252">
                  <c:v>3.6402000000000001E-5</c:v>
                </c:pt>
                <c:pt idx="1253">
                  <c:v>3.6165999999999999E-5</c:v>
                </c:pt>
                <c:pt idx="1254">
                  <c:v>3.6508999999999999E-5</c:v>
                </c:pt>
                <c:pt idx="1255">
                  <c:v>3.6788000000000001E-5</c:v>
                </c:pt>
                <c:pt idx="1256">
                  <c:v>3.6831E-5</c:v>
                </c:pt>
                <c:pt idx="1257">
                  <c:v>3.6508999999999999E-5</c:v>
                </c:pt>
                <c:pt idx="1258">
                  <c:v>3.6863000000000003E-5</c:v>
                </c:pt>
                <c:pt idx="1259">
                  <c:v>3.6745000000000001E-5</c:v>
                </c:pt>
                <c:pt idx="1260">
                  <c:v>3.6616000000000003E-5</c:v>
                </c:pt>
                <c:pt idx="1261">
                  <c:v>3.6520000000000003E-5</c:v>
                </c:pt>
                <c:pt idx="1262">
                  <c:v>3.6616000000000003E-5</c:v>
                </c:pt>
                <c:pt idx="1263">
                  <c:v>3.6724000000000003E-5</c:v>
                </c:pt>
                <c:pt idx="1264">
                  <c:v>3.6616000000000003E-5</c:v>
                </c:pt>
                <c:pt idx="1265">
                  <c:v>3.6649000000000001E-5</c:v>
                </c:pt>
                <c:pt idx="1266">
                  <c:v>3.667E-5</c:v>
                </c:pt>
                <c:pt idx="1267">
                  <c:v>3.6551999999999998E-5</c:v>
                </c:pt>
                <c:pt idx="1268">
                  <c:v>3.6423E-5</c:v>
                </c:pt>
                <c:pt idx="1269">
                  <c:v>3.6251000000000002E-5</c:v>
                </c:pt>
                <c:pt idx="1270">
                  <c:v>3.6229999999999997E-5</c:v>
                </c:pt>
                <c:pt idx="1271">
                  <c:v>3.6702000000000002E-5</c:v>
                </c:pt>
                <c:pt idx="1272">
                  <c:v>3.6412000000000003E-5</c:v>
                </c:pt>
                <c:pt idx="1273">
                  <c:v>3.6531E-5</c:v>
                </c:pt>
                <c:pt idx="1274">
                  <c:v>3.6724000000000003E-5</c:v>
                </c:pt>
                <c:pt idx="1275">
                  <c:v>3.6380000000000001E-5</c:v>
                </c:pt>
                <c:pt idx="1276">
                  <c:v>3.6745000000000001E-5</c:v>
                </c:pt>
                <c:pt idx="1277">
                  <c:v>3.6767000000000002E-5</c:v>
                </c:pt>
                <c:pt idx="1278">
                  <c:v>3.6423E-5</c:v>
                </c:pt>
                <c:pt idx="1279">
                  <c:v>3.6572999999999997E-5</c:v>
                </c:pt>
                <c:pt idx="1280">
                  <c:v>3.6841999999999997E-5</c:v>
                </c:pt>
                <c:pt idx="1281">
                  <c:v>3.6690999999999998E-5</c:v>
                </c:pt>
                <c:pt idx="1282">
                  <c:v>3.6702000000000002E-5</c:v>
                </c:pt>
                <c:pt idx="1283">
                  <c:v>3.6810000000000002E-5</c:v>
                </c:pt>
                <c:pt idx="1284">
                  <c:v>3.6767000000000002E-5</c:v>
                </c:pt>
                <c:pt idx="1285">
                  <c:v>3.6831E-5</c:v>
                </c:pt>
                <c:pt idx="1286">
                  <c:v>3.6788000000000001E-5</c:v>
                </c:pt>
                <c:pt idx="1287">
                  <c:v>3.6767000000000002E-5</c:v>
                </c:pt>
                <c:pt idx="1288">
                  <c:v>3.6659000000000003E-5</c:v>
                </c:pt>
                <c:pt idx="1289">
                  <c:v>3.6477000000000003E-5</c:v>
                </c:pt>
                <c:pt idx="1290">
                  <c:v>3.6584000000000001E-5</c:v>
                </c:pt>
                <c:pt idx="1291">
                  <c:v>3.6841999999999997E-5</c:v>
                </c:pt>
                <c:pt idx="1292">
                  <c:v>3.6712999999999999E-5</c:v>
                </c:pt>
                <c:pt idx="1293">
                  <c:v>3.667E-5</c:v>
                </c:pt>
                <c:pt idx="1294">
                  <c:v>3.6810000000000002E-5</c:v>
                </c:pt>
                <c:pt idx="1295">
                  <c:v>3.6937999999999998E-5</c:v>
                </c:pt>
                <c:pt idx="1296">
                  <c:v>3.6616000000000003E-5</c:v>
                </c:pt>
                <c:pt idx="1297">
                  <c:v>3.6724000000000003E-5</c:v>
                </c:pt>
                <c:pt idx="1298">
                  <c:v>3.6681000000000003E-5</c:v>
                </c:pt>
                <c:pt idx="1299">
                  <c:v>3.6572999999999997E-5</c:v>
                </c:pt>
                <c:pt idx="1300">
                  <c:v>3.6916999999999999E-5</c:v>
                </c:pt>
                <c:pt idx="1301">
                  <c:v>3.6702000000000002E-5</c:v>
                </c:pt>
                <c:pt idx="1302">
                  <c:v>3.7024000000000003E-5</c:v>
                </c:pt>
                <c:pt idx="1303">
                  <c:v>3.6733999999999998E-5</c:v>
                </c:pt>
                <c:pt idx="1304">
                  <c:v>3.7206999999999998E-5</c:v>
                </c:pt>
                <c:pt idx="1305">
                  <c:v>3.6820000000000003E-5</c:v>
                </c:pt>
                <c:pt idx="1306">
                  <c:v>3.6980999999999997E-5</c:v>
                </c:pt>
                <c:pt idx="1307">
                  <c:v>3.7055999999999999E-5</c:v>
                </c:pt>
                <c:pt idx="1308">
                  <c:v>3.6702000000000002E-5</c:v>
                </c:pt>
                <c:pt idx="1309">
                  <c:v>3.7045999999999997E-5</c:v>
                </c:pt>
                <c:pt idx="1310">
                  <c:v>3.7153000000000002E-5</c:v>
                </c:pt>
                <c:pt idx="1311">
                  <c:v>3.7163999999999999E-5</c:v>
                </c:pt>
                <c:pt idx="1312">
                  <c:v>3.6637999999999997E-5</c:v>
                </c:pt>
                <c:pt idx="1313">
                  <c:v>3.6916999999999999E-5</c:v>
                </c:pt>
                <c:pt idx="1314">
                  <c:v>3.6992000000000001E-5</c:v>
                </c:pt>
                <c:pt idx="1315">
                  <c:v>3.6681000000000003E-5</c:v>
                </c:pt>
                <c:pt idx="1316">
                  <c:v>3.6810000000000002E-5</c:v>
                </c:pt>
                <c:pt idx="1317">
                  <c:v>3.6959999999999998E-5</c:v>
                </c:pt>
                <c:pt idx="1318">
                  <c:v>3.7088999999999997E-5</c:v>
                </c:pt>
                <c:pt idx="1319">
                  <c:v>3.6971000000000002E-5</c:v>
                </c:pt>
                <c:pt idx="1320">
                  <c:v>3.7013E-5</c:v>
                </c:pt>
                <c:pt idx="1321">
                  <c:v>3.7120999999999999E-5</c:v>
                </c:pt>
                <c:pt idx="1322">
                  <c:v>3.7131000000000001E-5</c:v>
                </c:pt>
                <c:pt idx="1323">
                  <c:v>3.7282E-5</c:v>
                </c:pt>
                <c:pt idx="1324">
                  <c:v>3.6884999999999997E-5</c:v>
                </c:pt>
                <c:pt idx="1325">
                  <c:v>3.7271000000000003E-5</c:v>
                </c:pt>
                <c:pt idx="1326">
                  <c:v>3.7088999999999997E-5</c:v>
                </c:pt>
                <c:pt idx="1327">
                  <c:v>3.7110000000000002E-5</c:v>
                </c:pt>
                <c:pt idx="1328">
                  <c:v>3.7410999999999998E-5</c:v>
                </c:pt>
                <c:pt idx="1329">
                  <c:v>3.6937999999999998E-5</c:v>
                </c:pt>
                <c:pt idx="1330">
                  <c:v>3.7045999999999997E-5</c:v>
                </c:pt>
                <c:pt idx="1331">
                  <c:v>3.7174E-5</c:v>
                </c:pt>
                <c:pt idx="1332">
                  <c:v>3.7110000000000002E-5</c:v>
                </c:pt>
                <c:pt idx="1333">
                  <c:v>3.7345999999999998E-5</c:v>
                </c:pt>
                <c:pt idx="1334">
                  <c:v>3.6959999999999998E-5</c:v>
                </c:pt>
                <c:pt idx="1335">
                  <c:v>3.7045999999999997E-5</c:v>
                </c:pt>
                <c:pt idx="1336">
                  <c:v>3.7239E-5</c:v>
                </c:pt>
                <c:pt idx="1337">
                  <c:v>3.7239E-5</c:v>
                </c:pt>
                <c:pt idx="1338">
                  <c:v>3.7045999999999997E-5</c:v>
                </c:pt>
                <c:pt idx="1339">
                  <c:v>3.7302999999999998E-5</c:v>
                </c:pt>
                <c:pt idx="1340">
                  <c:v>3.7324999999999999E-5</c:v>
                </c:pt>
                <c:pt idx="1341">
                  <c:v>3.7228000000000003E-5</c:v>
                </c:pt>
                <c:pt idx="1342">
                  <c:v>3.7045999999999997E-5</c:v>
                </c:pt>
                <c:pt idx="1343">
                  <c:v>3.7549999999999998E-5</c:v>
                </c:pt>
                <c:pt idx="1344">
                  <c:v>3.7400000000000001E-5</c:v>
                </c:pt>
                <c:pt idx="1345">
                  <c:v>3.7892999999999998E-5</c:v>
                </c:pt>
                <c:pt idx="1346">
                  <c:v>3.7722000000000002E-5</c:v>
                </c:pt>
                <c:pt idx="1347">
                  <c:v>3.7463999999999999E-5</c:v>
                </c:pt>
                <c:pt idx="1348">
                  <c:v>3.7345999999999998E-5</c:v>
                </c:pt>
                <c:pt idx="1349">
                  <c:v>3.7539000000000001E-5</c:v>
                </c:pt>
                <c:pt idx="1350">
                  <c:v>3.7496000000000001E-5</c:v>
                </c:pt>
                <c:pt idx="1351">
                  <c:v>3.7774999999999997E-5</c:v>
                </c:pt>
                <c:pt idx="1352">
                  <c:v>3.7388999999999997E-5</c:v>
                </c:pt>
                <c:pt idx="1353">
                  <c:v>3.7561000000000002E-5</c:v>
                </c:pt>
                <c:pt idx="1354">
                  <c:v>3.7367999999999999E-5</c:v>
                </c:pt>
                <c:pt idx="1355">
                  <c:v>3.7475000000000003E-5</c:v>
                </c:pt>
                <c:pt idx="1356">
                  <c:v>3.7731999999999997E-5</c:v>
                </c:pt>
                <c:pt idx="1357">
                  <c:v>3.7518000000000002E-5</c:v>
                </c:pt>
                <c:pt idx="1358">
                  <c:v>3.7753999999999998E-5</c:v>
                </c:pt>
                <c:pt idx="1359">
                  <c:v>3.7463999999999999E-5</c:v>
                </c:pt>
                <c:pt idx="1360">
                  <c:v>3.7388999999999997E-5</c:v>
                </c:pt>
                <c:pt idx="1361">
                  <c:v>3.7217E-5</c:v>
                </c:pt>
                <c:pt idx="1362">
                  <c:v>3.7475000000000003E-5</c:v>
                </c:pt>
                <c:pt idx="1363">
                  <c:v>3.7604000000000001E-5</c:v>
                </c:pt>
                <c:pt idx="1364">
                  <c:v>3.7667999999999999E-5</c:v>
                </c:pt>
                <c:pt idx="1365">
                  <c:v>3.7604000000000001E-5</c:v>
                </c:pt>
                <c:pt idx="1366">
                  <c:v>3.7496000000000001E-5</c:v>
                </c:pt>
                <c:pt idx="1367">
                  <c:v>3.7259999999999999E-5</c:v>
                </c:pt>
                <c:pt idx="1368">
                  <c:v>3.8043999999999997E-5</c:v>
                </c:pt>
                <c:pt idx="1369">
                  <c:v>3.7647000000000001E-5</c:v>
                </c:pt>
                <c:pt idx="1370">
                  <c:v>3.7765000000000002E-5</c:v>
                </c:pt>
                <c:pt idx="1371">
                  <c:v>3.7796999999999997E-5</c:v>
                </c:pt>
                <c:pt idx="1372">
                  <c:v>3.7453000000000002E-5</c:v>
                </c:pt>
                <c:pt idx="1373">
                  <c:v>3.7679000000000003E-5</c:v>
                </c:pt>
                <c:pt idx="1374">
                  <c:v>3.7657000000000002E-5</c:v>
                </c:pt>
                <c:pt idx="1375">
                  <c:v>3.7667999999999999E-5</c:v>
                </c:pt>
                <c:pt idx="1376">
                  <c:v>3.7818000000000003E-5</c:v>
                </c:pt>
                <c:pt idx="1377">
                  <c:v>3.7786E-5</c:v>
                </c:pt>
                <c:pt idx="1378">
                  <c:v>3.7861000000000002E-5</c:v>
                </c:pt>
                <c:pt idx="1379">
                  <c:v>3.7947000000000001E-5</c:v>
                </c:pt>
                <c:pt idx="1380">
                  <c:v>3.7926000000000002E-5</c:v>
                </c:pt>
                <c:pt idx="1381">
                  <c:v>3.7978999999999997E-5</c:v>
                </c:pt>
                <c:pt idx="1382">
                  <c:v>3.7796999999999997E-5</c:v>
                </c:pt>
                <c:pt idx="1383">
                  <c:v>3.7647000000000001E-5</c:v>
                </c:pt>
                <c:pt idx="1384">
                  <c:v>3.7421E-5</c:v>
                </c:pt>
                <c:pt idx="1385">
                  <c:v>3.769E-5</c:v>
                </c:pt>
                <c:pt idx="1386">
                  <c:v>3.8010999999999999E-5</c:v>
                </c:pt>
                <c:pt idx="1387">
                  <c:v>3.8161999999999998E-5</c:v>
                </c:pt>
                <c:pt idx="1388">
                  <c:v>3.7861000000000002E-5</c:v>
                </c:pt>
                <c:pt idx="1389">
                  <c:v>3.7883000000000003E-5</c:v>
                </c:pt>
                <c:pt idx="1390">
                  <c:v>3.7926000000000002E-5</c:v>
                </c:pt>
                <c:pt idx="1391">
                  <c:v>3.7969000000000002E-5</c:v>
                </c:pt>
                <c:pt idx="1392">
                  <c:v>3.7753999999999998E-5</c:v>
                </c:pt>
                <c:pt idx="1393">
                  <c:v>3.7851000000000001E-5</c:v>
                </c:pt>
                <c:pt idx="1394">
                  <c:v>3.8043999999999997E-5</c:v>
                </c:pt>
                <c:pt idx="1395">
                  <c:v>3.8130000000000003E-5</c:v>
                </c:pt>
                <c:pt idx="1396">
                  <c:v>3.7957999999999998E-5</c:v>
                </c:pt>
                <c:pt idx="1397">
                  <c:v>3.8130000000000003E-5</c:v>
                </c:pt>
                <c:pt idx="1398">
                  <c:v>3.7753999999999998E-5</c:v>
                </c:pt>
                <c:pt idx="1399">
                  <c:v>3.8139999999999997E-5</c:v>
                </c:pt>
                <c:pt idx="1400">
                  <c:v>3.8237E-5</c:v>
                </c:pt>
                <c:pt idx="1401">
                  <c:v>3.8590999999999997E-5</c:v>
                </c:pt>
                <c:pt idx="1402">
                  <c:v>3.8033E-5</c:v>
                </c:pt>
                <c:pt idx="1403">
                  <c:v>3.8108000000000002E-5</c:v>
                </c:pt>
                <c:pt idx="1404">
                  <c:v>3.8000999999999998E-5</c:v>
                </c:pt>
                <c:pt idx="1405">
                  <c:v>3.8461999999999999E-5</c:v>
                </c:pt>
                <c:pt idx="1406">
                  <c:v>3.8441E-5</c:v>
                </c:pt>
                <c:pt idx="1407">
                  <c:v>3.8376E-5</c:v>
                </c:pt>
                <c:pt idx="1408">
                  <c:v>3.8182999999999997E-5</c:v>
                </c:pt>
                <c:pt idx="1409">
                  <c:v>3.8312000000000002E-5</c:v>
                </c:pt>
                <c:pt idx="1410">
                  <c:v>3.8226000000000003E-5</c:v>
                </c:pt>
                <c:pt idx="1411">
                  <c:v>3.7796999999999997E-5</c:v>
                </c:pt>
                <c:pt idx="1412">
                  <c:v>3.8269000000000002E-5</c:v>
                </c:pt>
                <c:pt idx="1413">
                  <c:v>3.8033E-5</c:v>
                </c:pt>
                <c:pt idx="1414">
                  <c:v>3.8376E-5</c:v>
                </c:pt>
                <c:pt idx="1415">
                  <c:v>3.8033E-5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D2A-4D4B-8B30-8BEB3B4BADDC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multiLvlStrRef>
              <c:f>'1 mA (2)'!$Y$35:$AC$36</c:f>
              <c:multiLvlStrCache>
                <c:ptCount val="2"/>
                <c:lvl>
                  <c:pt idx="0">
                    <c:v>Tcw</c:v>
                  </c:pt>
                  <c:pt idx="1">
                    <c:v>Delta</c:v>
                  </c:pt>
                </c:lvl>
                <c:lvl>
                  <c:pt idx="1">
                    <c:v>0.008</c:v>
                  </c:pt>
                </c:lvl>
                <c:lvl>
                  <c:pt idx="0">
                    <c:v>17.456</c:v>
                  </c:pt>
                  <c:pt idx="1">
                    <c:v>0.015</c:v>
                  </c:pt>
                </c:lvl>
                <c:lvl>
                  <c:pt idx="0">
                    <c:v>Tcc</c:v>
                  </c:pt>
                  <c:pt idx="1">
                    <c:v>Delta</c:v>
                  </c:pt>
                </c:lvl>
              </c:multiLvlStrCache>
            </c:multiLvlStrRef>
          </c:xVal>
          <c:yVal>
            <c:numRef>
              <c:f>'1 mA (2)'!$AD$35:$AD$36</c:f>
              <c:numCache>
                <c:formatCode>General</c:formatCode>
                <c:ptCount val="2"/>
                <c:pt idx="0">
                  <c:v>17.449000000000002</c:v>
                </c:pt>
                <c:pt idx="1">
                  <c:v>1.1999999999996902E-2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D2A-4D4B-8B30-8BEB3B4BADDC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multiLvlStrRef>
              <c:f>'1 mA (2)'!$Y$35:$AC$36</c:f>
              <c:multiLvlStrCache>
                <c:ptCount val="2"/>
                <c:lvl>
                  <c:pt idx="0">
                    <c:v>Tcw</c:v>
                  </c:pt>
                  <c:pt idx="1">
                    <c:v>Delta</c:v>
                  </c:pt>
                </c:lvl>
                <c:lvl>
                  <c:pt idx="1">
                    <c:v>0.008</c:v>
                  </c:pt>
                </c:lvl>
                <c:lvl>
                  <c:pt idx="0">
                    <c:v>17.456</c:v>
                  </c:pt>
                  <c:pt idx="1">
                    <c:v>0.015</c:v>
                  </c:pt>
                </c:lvl>
                <c:lvl>
                  <c:pt idx="0">
                    <c:v>Tcc</c:v>
                  </c:pt>
                  <c:pt idx="1">
                    <c:v>Delta</c:v>
                  </c:pt>
                </c:lvl>
              </c:multiLvlStrCache>
            </c:multiLvlStrRef>
          </c:xVal>
          <c:yVal>
            <c:numRef>
              <c:f>'1 mA (2)'!$AE$35:$AE$36</c:f>
              <c:numCache>
                <c:formatCode>General</c:formatCode>
                <c:ptCount val="2"/>
                <c:pt idx="1">
                  <c:v>1.0000000000001563E-2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D2A-4D4B-8B30-8BEB3B4BADDC}"/>
            </c:ext>
          </c:extLst>
        </c:ser>
        <c:ser>
          <c:idx val="4"/>
          <c:order val="4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multiLvlStrRef>
              <c:f>'1 mA (2)'!$Y$35:$AC$36</c:f>
              <c:multiLvlStrCache>
                <c:ptCount val="2"/>
                <c:lvl>
                  <c:pt idx="0">
                    <c:v>Tcw</c:v>
                  </c:pt>
                  <c:pt idx="1">
                    <c:v>Delta</c:v>
                  </c:pt>
                </c:lvl>
                <c:lvl>
                  <c:pt idx="1">
                    <c:v>0.008</c:v>
                  </c:pt>
                </c:lvl>
                <c:lvl>
                  <c:pt idx="0">
                    <c:v>17.456</c:v>
                  </c:pt>
                  <c:pt idx="1">
                    <c:v>0.015</c:v>
                  </c:pt>
                </c:lvl>
                <c:lvl>
                  <c:pt idx="0">
                    <c:v>Tcc</c:v>
                  </c:pt>
                  <c:pt idx="1">
                    <c:v>Delta</c:v>
                  </c:pt>
                </c:lvl>
              </c:multiLvlStrCache>
            </c:multiLvlStrRef>
          </c:xVal>
          <c:yVal>
            <c:numRef>
              <c:f>'1 mA (2)'!$AD$35:$AD$36</c:f>
              <c:numCache>
                <c:formatCode>General</c:formatCode>
                <c:ptCount val="2"/>
                <c:pt idx="0">
                  <c:v>17.449000000000002</c:v>
                </c:pt>
                <c:pt idx="1">
                  <c:v>1.1999999999996902E-2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D2A-4D4B-8B30-8BEB3B4BADDC}"/>
            </c:ext>
          </c:extLst>
        </c:ser>
        <c:ser>
          <c:idx val="5"/>
          <c:order val="5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multiLvlStrRef>
              <c:f>'1 mA (2)'!$Y$35:$AC$36</c:f>
              <c:multiLvlStrCache>
                <c:ptCount val="2"/>
                <c:lvl>
                  <c:pt idx="0">
                    <c:v>Tcw</c:v>
                  </c:pt>
                  <c:pt idx="1">
                    <c:v>Delta</c:v>
                  </c:pt>
                </c:lvl>
                <c:lvl>
                  <c:pt idx="1">
                    <c:v>0.008</c:v>
                  </c:pt>
                </c:lvl>
                <c:lvl>
                  <c:pt idx="0">
                    <c:v>17.456</c:v>
                  </c:pt>
                  <c:pt idx="1">
                    <c:v>0.015</c:v>
                  </c:pt>
                </c:lvl>
                <c:lvl>
                  <c:pt idx="0">
                    <c:v>Tcc</c:v>
                  </c:pt>
                  <c:pt idx="1">
                    <c:v>Delta</c:v>
                  </c:pt>
                </c:lvl>
              </c:multiLvlStrCache>
            </c:multiLvlStrRef>
          </c:xVal>
          <c:yVal>
            <c:numRef>
              <c:f>'1 mA (2)'!$AE$35:$AE$36</c:f>
              <c:numCache>
                <c:formatCode>General</c:formatCode>
                <c:ptCount val="2"/>
                <c:pt idx="1">
                  <c:v>1.0000000000001563E-2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D2A-4D4B-8B30-8BEB3B4BAD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31648"/>
        <c:axId val="9763056"/>
      </c:scatterChart>
      <c:valAx>
        <c:axId val="7531648"/>
        <c:scaling>
          <c:orientation val="minMax"/>
          <c:max val="18"/>
          <c:min val="1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2700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63056"/>
        <c:crosses val="autoZero"/>
        <c:crossBetween val="midCat"/>
      </c:valAx>
      <c:valAx>
        <c:axId val="9763056"/>
        <c:scaling>
          <c:orientation val="minMax"/>
          <c:max val="4.0000000000000017E-5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U (V)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0" sourceLinked="0"/>
        <c:majorTickMark val="in"/>
        <c:minorTickMark val="in"/>
        <c:tickLblPos val="nextTo"/>
        <c:spPr>
          <a:noFill/>
          <a:ln w="12700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31648"/>
        <c:crosses val="autoZero"/>
        <c:crossBetween val="midCat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15731418277744"/>
          <c:y val="4.4959923386925296E-2"/>
          <c:w val="0.72530254924637216"/>
          <c:h val="0.75973444998141559"/>
        </c:manualLayout>
      </c:layout>
      <c:scatterChart>
        <c:scatterStyle val="lineMarker"/>
        <c:varyColors val="0"/>
        <c:ser>
          <c:idx val="0"/>
          <c:order val="0"/>
          <c:tx>
            <c:v>RF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Sheet1!$C$3:$C$5</c:f>
                <c:numCache>
                  <c:formatCode>General</c:formatCode>
                  <c:ptCount val="3"/>
                  <c:pt idx="0">
                    <c:v>0.1</c:v>
                  </c:pt>
                  <c:pt idx="1">
                    <c:v>0.1</c:v>
                  </c:pt>
                  <c:pt idx="2">
                    <c:v>0.1</c:v>
                  </c:pt>
                </c:numCache>
              </c:numRef>
            </c:plus>
            <c:minus>
              <c:numRef>
                <c:f>Sheet1!$C$3:$C$5</c:f>
                <c:numCache>
                  <c:formatCode>General</c:formatCode>
                  <c:ptCount val="3"/>
                  <c:pt idx="0">
                    <c:v>0.1</c:v>
                  </c:pt>
                  <c:pt idx="1">
                    <c:v>0.1</c:v>
                  </c:pt>
                  <c:pt idx="2">
                    <c:v>0.1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000FF"/>
                </a:solidFill>
                <a:round/>
              </a:ln>
              <a:effectLst/>
            </c:spPr>
          </c:errBars>
          <c:xVal>
            <c:numRef>
              <c:f>Sheet1!$A$3:$A$5</c:f>
              <c:numCache>
                <c:formatCode>General</c:formatCode>
                <c:ptCount val="3"/>
                <c:pt idx="0">
                  <c:v>200</c:v>
                </c:pt>
                <c:pt idx="1">
                  <c:v>100</c:v>
                </c:pt>
                <c:pt idx="2">
                  <c:v>50</c:v>
                </c:pt>
              </c:numCache>
            </c:numRef>
          </c:xVal>
          <c:yVal>
            <c:numRef>
              <c:f>Sheet1!$B$3:$B$5</c:f>
              <c:numCache>
                <c:formatCode>General</c:formatCode>
                <c:ptCount val="3"/>
                <c:pt idx="0">
                  <c:v>16.399999999999999</c:v>
                </c:pt>
                <c:pt idx="1">
                  <c:v>16.5</c:v>
                </c:pt>
                <c:pt idx="2">
                  <c:v>17.399999999999999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3ED-4E97-B2DF-A7BE8947EB25}"/>
            </c:ext>
          </c:extLst>
        </c:ser>
        <c:ser>
          <c:idx val="1"/>
          <c:order val="1"/>
          <c:tx>
            <c:v>VSM (RAL)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8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Sheet1!$G$3:$G$5</c:f>
                <c:numCache>
                  <c:formatCode>General</c:formatCode>
                  <c:ptCount val="3"/>
                  <c:pt idx="0">
                    <c:v>0.34999999999999964</c:v>
                  </c:pt>
                  <c:pt idx="1">
                    <c:v>0.69999999999999929</c:v>
                  </c:pt>
                  <c:pt idx="2">
                    <c:v>0.25</c:v>
                  </c:pt>
                </c:numCache>
              </c:numRef>
            </c:plus>
            <c:minus>
              <c:numRef>
                <c:f>Sheet1!$G$3:$G$5</c:f>
                <c:numCache>
                  <c:formatCode>General</c:formatCode>
                  <c:ptCount val="3"/>
                  <c:pt idx="0">
                    <c:v>0.34999999999999964</c:v>
                  </c:pt>
                  <c:pt idx="1">
                    <c:v>0.69999999999999929</c:v>
                  </c:pt>
                  <c:pt idx="2">
                    <c:v>0.25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FF0000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Sheet1!$A$3:$A$5</c:f>
              <c:numCache>
                <c:formatCode>General</c:formatCode>
                <c:ptCount val="3"/>
                <c:pt idx="0">
                  <c:v>200</c:v>
                </c:pt>
                <c:pt idx="1">
                  <c:v>100</c:v>
                </c:pt>
                <c:pt idx="2">
                  <c:v>50</c:v>
                </c:pt>
              </c:numCache>
            </c:numRef>
          </c:xVal>
          <c:yVal>
            <c:numRef>
              <c:f>Sheet1!$F$3:$F$5</c:f>
              <c:numCache>
                <c:formatCode>General</c:formatCode>
                <c:ptCount val="3"/>
                <c:pt idx="0">
                  <c:v>16.049999999999997</c:v>
                </c:pt>
                <c:pt idx="1">
                  <c:v>16.5</c:v>
                </c:pt>
                <c:pt idx="2">
                  <c:v>16.95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3ED-4E97-B2DF-A7BE8947EB25}"/>
            </c:ext>
          </c:extLst>
        </c:ser>
        <c:ser>
          <c:idx val="2"/>
          <c:order val="2"/>
          <c:tx>
            <c:v>VSM (IEE)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8"/>
            <c:spPr>
              <a:noFill/>
              <a:ln w="12700">
                <a:solidFill>
                  <a:srgbClr val="00B050"/>
                </a:solidFill>
              </a:ln>
              <a:effectLst/>
            </c:spPr>
          </c:marker>
          <c:xVal>
            <c:numRef>
              <c:f>Sheet1!$A$4:$A$5</c:f>
              <c:numCache>
                <c:formatCode>General</c:formatCode>
                <c:ptCount val="2"/>
                <c:pt idx="0">
                  <c:v>100</c:v>
                </c:pt>
                <c:pt idx="1">
                  <c:v>50</c:v>
                </c:pt>
              </c:numCache>
            </c:numRef>
          </c:xVal>
          <c:yVal>
            <c:numRef>
              <c:f>Sheet1!$H$4:$H$5</c:f>
              <c:numCache>
                <c:formatCode>General</c:formatCode>
                <c:ptCount val="2"/>
                <c:pt idx="0">
                  <c:v>16.8</c:v>
                </c:pt>
                <c:pt idx="1">
                  <c:v>16.8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3ED-4E97-B2DF-A7BE8947EB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7553631"/>
        <c:axId val="717554463"/>
      </c:scatterChart>
      <c:valAx>
        <c:axId val="7175536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/>
                  <a:t>Magnetron power (W)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17554463"/>
        <c:crosses val="autoZero"/>
        <c:crossBetween val="midCat"/>
      </c:valAx>
      <c:valAx>
        <c:axId val="71755446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/>
                  <a:t>T</a:t>
                </a:r>
                <a:r>
                  <a:rPr lang="en-GB" baseline="-25000" dirty="0"/>
                  <a:t>c</a:t>
                </a:r>
                <a:r>
                  <a:rPr lang="en-GB" dirty="0"/>
                  <a:t>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rgbClr val="080808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17553631"/>
        <c:crosses val="autoZero"/>
        <c:crossBetween val="midCat"/>
      </c:valAx>
      <c:spPr>
        <a:noFill/>
        <a:ln w="19050">
          <a:solidFill>
            <a:srgbClr val="080808"/>
          </a:solidFill>
        </a:ln>
        <a:effectLst/>
      </c:spPr>
    </c:plotArea>
    <c:legend>
      <c:legendPos val="r"/>
      <c:layout>
        <c:manualLayout>
          <c:xMode val="edge"/>
          <c:yMode val="edge"/>
          <c:x val="0.58098627309346051"/>
          <c:y val="9.3454867853766277E-2"/>
          <c:w val="0.3308142583116146"/>
          <c:h val="0.19511233508691406"/>
        </c:manualLayout>
      </c:layout>
      <c:overlay val="0"/>
      <c:spPr>
        <a:noFill/>
        <a:ln w="1905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63654199332504"/>
          <c:y val="4.4879415802737119E-2"/>
          <c:w val="0.79402633294196578"/>
          <c:h val="0.7582309277849012"/>
        </c:manualLayout>
      </c:layout>
      <c:scatterChart>
        <c:scatterStyle val="lineMarker"/>
        <c:varyColors val="0"/>
        <c:ser>
          <c:idx val="0"/>
          <c:order val="0"/>
          <c:tx>
            <c:v>Target 1 (4 hr)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12700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'[Surface Resistance vs Deposition Temperature.xlsx]Data Summary For Plotting'!$J$3:$J$8</c:f>
                <c:numCache>
                  <c:formatCode>General</c:formatCode>
                  <c:ptCount val="6"/>
                  <c:pt idx="0">
                    <c:v>6.92402515055681</c:v>
                  </c:pt>
                  <c:pt idx="1">
                    <c:v>9.5999018326752328</c:v>
                  </c:pt>
                  <c:pt idx="2">
                    <c:v>3.5541752807408749</c:v>
                  </c:pt>
                  <c:pt idx="3">
                    <c:v>2.2169453369287897</c:v>
                  </c:pt>
                  <c:pt idx="4">
                    <c:v>2.0982433924670745</c:v>
                  </c:pt>
                  <c:pt idx="5">
                    <c:v>6.3157978352899189</c:v>
                  </c:pt>
                </c:numCache>
              </c:numRef>
            </c:plus>
            <c:minus>
              <c:numRef>
                <c:f>'[Surface Resistance vs Deposition Temperature.xlsx]Data Summary For Plotting'!$J$3:$J$8</c:f>
                <c:numCache>
                  <c:formatCode>General</c:formatCode>
                  <c:ptCount val="6"/>
                  <c:pt idx="0">
                    <c:v>6.92402515055681</c:v>
                  </c:pt>
                  <c:pt idx="1">
                    <c:v>9.5999018326752328</c:v>
                  </c:pt>
                  <c:pt idx="2">
                    <c:v>3.5541752807408749</c:v>
                  </c:pt>
                  <c:pt idx="3">
                    <c:v>2.2169453369287897</c:v>
                  </c:pt>
                  <c:pt idx="4">
                    <c:v>2.0982433924670745</c:v>
                  </c:pt>
                  <c:pt idx="5">
                    <c:v>6.3157978352899189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0000FF"/>
                </a:solidFill>
                <a:round/>
              </a:ln>
              <a:effectLst/>
            </c:spPr>
          </c:errBars>
          <c:xVal>
            <c:numRef>
              <c:f>'[Surface Resistance vs Deposition Temperature.xlsx]Data Summary For Plotting'!$G$3:$G$8</c:f>
              <c:numCache>
                <c:formatCode>General</c:formatCode>
                <c:ptCount val="6"/>
                <c:pt idx="0">
                  <c:v>23</c:v>
                </c:pt>
                <c:pt idx="1">
                  <c:v>240</c:v>
                </c:pt>
                <c:pt idx="2">
                  <c:v>339</c:v>
                </c:pt>
                <c:pt idx="3">
                  <c:v>465</c:v>
                </c:pt>
                <c:pt idx="4">
                  <c:v>555</c:v>
                </c:pt>
                <c:pt idx="5">
                  <c:v>614</c:v>
                </c:pt>
              </c:numCache>
            </c:numRef>
          </c:xVal>
          <c:yVal>
            <c:numRef>
              <c:f>'[Surface Resistance vs Deposition Temperature.xlsx]Data Summary For Plotting'!$I$3:$I$8</c:f>
              <c:numCache>
                <c:formatCode>General</c:formatCode>
                <c:ptCount val="6"/>
                <c:pt idx="0">
                  <c:v>55.026520370216588</c:v>
                </c:pt>
                <c:pt idx="1">
                  <c:v>87.216926594471403</c:v>
                </c:pt>
                <c:pt idx="2" formatCode="0.00">
                  <c:v>31.421471754209708</c:v>
                </c:pt>
                <c:pt idx="3">
                  <c:v>21.007941516418125</c:v>
                </c:pt>
                <c:pt idx="4">
                  <c:v>13.118508731996432</c:v>
                </c:pt>
                <c:pt idx="5">
                  <c:v>41.782195019731091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DF9-4FBD-932B-4BDF2320CBEE}"/>
            </c:ext>
          </c:extLst>
        </c:ser>
        <c:ser>
          <c:idx val="2"/>
          <c:order val="1"/>
          <c:tx>
            <c:v>Target 2 (4 hr)</c:v>
          </c:tx>
          <c:spPr>
            <a:ln w="25400">
              <a:noFill/>
            </a:ln>
          </c:spPr>
          <c:marker>
            <c:symbol val="triangle"/>
            <c:size val="7"/>
            <c:spPr>
              <a:noFill/>
              <a:ln w="12700"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'[Surface Resistance vs Deposition Temperature.xlsx]Data Summary For Plotting'!$J$9:$J$15</c:f>
                <c:numCache>
                  <c:formatCode>General</c:formatCode>
                  <c:ptCount val="7"/>
                  <c:pt idx="0">
                    <c:v>4.6960434413404926</c:v>
                  </c:pt>
                  <c:pt idx="1">
                    <c:v>2.6418096321769311</c:v>
                  </c:pt>
                  <c:pt idx="2">
                    <c:v>1.7050512324970271</c:v>
                  </c:pt>
                  <c:pt idx="3">
                    <c:v>2.3402065229993401</c:v>
                  </c:pt>
                  <c:pt idx="4">
                    <c:v>1.1670407431725871</c:v>
                  </c:pt>
                  <c:pt idx="5">
                    <c:v>1.9810361427455168</c:v>
                  </c:pt>
                  <c:pt idx="6">
                    <c:v>0.6539070412709771</c:v>
                  </c:pt>
                </c:numCache>
              </c:numRef>
            </c:plus>
            <c:minus>
              <c:numRef>
                <c:f>'[Surface Resistance vs Deposition Temperature.xlsx]Data Summary For Plotting'!$J$9:$J$15</c:f>
                <c:numCache>
                  <c:formatCode>General</c:formatCode>
                  <c:ptCount val="7"/>
                  <c:pt idx="0">
                    <c:v>4.6960434413404926</c:v>
                  </c:pt>
                  <c:pt idx="1">
                    <c:v>2.6418096321769311</c:v>
                  </c:pt>
                  <c:pt idx="2">
                    <c:v>1.7050512324970271</c:v>
                  </c:pt>
                  <c:pt idx="3">
                    <c:v>2.3402065229993401</c:v>
                  </c:pt>
                  <c:pt idx="4">
                    <c:v>1.1670407431725871</c:v>
                  </c:pt>
                  <c:pt idx="5">
                    <c:v>1.9810361427455168</c:v>
                  </c:pt>
                  <c:pt idx="6">
                    <c:v>0.6539070412709771</c:v>
                  </c:pt>
                </c:numCache>
              </c:numRef>
            </c:minus>
            <c:spPr>
              <a:ln w="12700">
                <a:solidFill>
                  <a:srgbClr val="FF0000"/>
                </a:solidFill>
              </a:ln>
            </c:spPr>
          </c:errBars>
          <c:xVal>
            <c:numRef>
              <c:f>'[Surface Resistance vs Deposition Temperature.xlsx]Data Summary For Plotting'!$G$9:$G$15</c:f>
              <c:numCache>
                <c:formatCode>General</c:formatCode>
                <c:ptCount val="7"/>
                <c:pt idx="0">
                  <c:v>23</c:v>
                </c:pt>
                <c:pt idx="1">
                  <c:v>240</c:v>
                </c:pt>
                <c:pt idx="2">
                  <c:v>339</c:v>
                </c:pt>
                <c:pt idx="3">
                  <c:v>465</c:v>
                </c:pt>
                <c:pt idx="4">
                  <c:v>570</c:v>
                </c:pt>
                <c:pt idx="5">
                  <c:v>614</c:v>
                </c:pt>
                <c:pt idx="6">
                  <c:v>531</c:v>
                </c:pt>
              </c:numCache>
            </c:numRef>
          </c:xVal>
          <c:yVal>
            <c:numRef>
              <c:f>'[Surface Resistance vs Deposition Temperature.xlsx]Data Summary For Plotting'!$I$9:$I$15</c:f>
              <c:numCache>
                <c:formatCode>General</c:formatCode>
                <c:ptCount val="7"/>
                <c:pt idx="0">
                  <c:v>39.225241538487047</c:v>
                </c:pt>
                <c:pt idx="1">
                  <c:v>14.678273843399866</c:v>
                </c:pt>
                <c:pt idx="2">
                  <c:v>11.881248019584426</c:v>
                </c:pt>
                <c:pt idx="3">
                  <c:v>16.576093845060829</c:v>
                </c:pt>
                <c:pt idx="4">
                  <c:v>7.2629398577275825</c:v>
                </c:pt>
                <c:pt idx="5">
                  <c:v>16.600892862452152</c:v>
                </c:pt>
                <c:pt idx="6" formatCode="0.00">
                  <c:v>4.3344053419988846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DF9-4FBD-932B-4BDF2320CBEE}"/>
            </c:ext>
          </c:extLst>
        </c:ser>
        <c:ser>
          <c:idx val="4"/>
          <c:order val="2"/>
          <c:tx>
            <c:v>BCS</c:v>
          </c:tx>
          <c:spPr>
            <a:ln w="25400">
              <a:solidFill>
                <a:schemeClr val="accent2"/>
              </a:solidFill>
              <a:prstDash val="dash"/>
            </a:ln>
          </c:spPr>
          <c:marker>
            <c:symbol val="none"/>
          </c:marker>
          <c:xVal>
            <c:numRef>
              <c:f>'[Surface Resistance vs Deposition Temperature.xlsx]Data Summary For Plotting'!$G$9:$G$14</c:f>
              <c:numCache>
                <c:formatCode>General</c:formatCode>
                <c:ptCount val="6"/>
                <c:pt idx="0">
                  <c:v>23</c:v>
                </c:pt>
                <c:pt idx="1">
                  <c:v>240</c:v>
                </c:pt>
                <c:pt idx="2">
                  <c:v>339</c:v>
                </c:pt>
                <c:pt idx="3">
                  <c:v>465</c:v>
                </c:pt>
                <c:pt idx="4">
                  <c:v>570</c:v>
                </c:pt>
                <c:pt idx="5">
                  <c:v>614</c:v>
                </c:pt>
              </c:numCache>
            </c:numRef>
          </c:xVal>
          <c:yVal>
            <c:numRef>
              <c:f>'[Surface Resistance vs Deposition Temperature.xlsx]Data Summary For Plotting'!$Q$9:$Q$14</c:f>
              <c:numCache>
                <c:formatCode>General</c:formatCode>
                <c:ptCount val="6"/>
                <c:pt idx="0">
                  <c:v>1.5330228079999999</c:v>
                </c:pt>
                <c:pt idx="1">
                  <c:v>1.5330228079999999</c:v>
                </c:pt>
                <c:pt idx="2">
                  <c:v>1.5330228079999999</c:v>
                </c:pt>
                <c:pt idx="3">
                  <c:v>1.5330228079999999</c:v>
                </c:pt>
                <c:pt idx="4">
                  <c:v>1.5330228079999999</c:v>
                </c:pt>
                <c:pt idx="5">
                  <c:v>1.5330228079999999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DF9-4FBD-932B-4BDF2320CB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7625104"/>
        <c:axId val="627628848"/>
      </c:scatterChart>
      <c:valAx>
        <c:axId val="627625104"/>
        <c:scaling>
          <c:orientation val="minMax"/>
          <c:max val="700"/>
          <c:min val="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/>
                  <a:t>Deposition Temperature (°C)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rgbClr val="080808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627628848"/>
        <c:crossesAt val="-5"/>
        <c:crossBetween val="midCat"/>
        <c:majorUnit val="100"/>
      </c:valAx>
      <c:valAx>
        <c:axId val="627628848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R</a:t>
                </a:r>
                <a:r>
                  <a:rPr lang="en-GB" baseline="-25000" dirty="0"/>
                  <a:t>s</a:t>
                </a:r>
                <a:r>
                  <a:rPr lang="en-GB" dirty="0"/>
                  <a:t>, 4.2 K (µ</a:t>
                </a:r>
                <a:r>
                  <a:rPr lang="el-GR" dirty="0"/>
                  <a:t>Ω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low"/>
        <c:spPr>
          <a:noFill/>
          <a:ln w="19050" cap="flat" cmpd="sng" algn="ctr">
            <a:solidFill>
              <a:srgbClr val="080808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627625104"/>
        <c:crossesAt val="-5"/>
        <c:crossBetween val="midCat"/>
      </c:valAx>
      <c:spPr>
        <a:noFill/>
        <a:ln w="19050">
          <a:solidFill>
            <a:srgbClr val="080808"/>
          </a:solidFill>
        </a:ln>
        <a:effectLst/>
      </c:spPr>
    </c:plotArea>
    <c:legend>
      <c:legendPos val="r"/>
      <c:layout>
        <c:manualLayout>
          <c:xMode val="edge"/>
          <c:yMode val="edge"/>
          <c:x val="0.50899632067208722"/>
          <c:y val="7.1848191597006339E-2"/>
          <c:w val="0.40597868296035283"/>
          <c:h val="0.20617656004139331"/>
        </c:manualLayout>
      </c:layout>
      <c:overlay val="0"/>
      <c:spPr>
        <a:noFill/>
        <a:ln w="19050">
          <a:solidFill>
            <a:srgbClr val="080808"/>
          </a:solidFill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0">
          <a:solidFill>
            <a:srgbClr val="080808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6C074-A854-60AD-23AD-B47AB6A085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00C40B-D32D-DE19-2018-BC13E31D27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A1E07-CBCD-4962-A564-1AC9A39F8EBC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181C6D-02B0-6ED6-8D91-B3B0C7CA47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92A19-7E24-3EC4-0022-14AB5CFA99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1AB7D-0157-4B23-9A25-390D1944C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262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3B9EB-7523-3C7C-EF74-A568620C0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5749E-4B9B-6CA9-E991-3108E6809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8F782E-41F3-7132-0E52-37B04B62FF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1E766-0020-5952-746E-6DC4AE99C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445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3B9EB-7523-3C7C-EF74-A568620C0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5749E-4B9B-6CA9-E991-3108E6809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8F782E-41F3-7132-0E52-37B04B62FF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Characterisation</a:t>
            </a:r>
            <a:r>
              <a:rPr lang="en-US" dirty="0"/>
              <a:t>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1E766-0020-5952-746E-6DC4AE99C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9848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3B9EB-7523-3C7C-EF74-A568620C0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5749E-4B9B-6CA9-E991-3108E6809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8F782E-41F3-7132-0E52-37B04B62FF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reduce fabrication cost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1E766-0020-5952-746E-6DC4AE99C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3156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3B9EB-7523-3C7C-EF74-A568620C0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5749E-4B9B-6CA9-E991-3108E6809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8F782E-41F3-7132-0E52-37B04B62FF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1E766-0020-5952-746E-6DC4AE99C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97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3B9EB-7523-3C7C-EF74-A568620C0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5749E-4B9B-6CA9-E991-3108E6809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8F782E-41F3-7132-0E52-37B04B62FF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Copper drawn from a single sheet rather than welded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1E766-0020-5952-746E-6DC4AE99C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57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3B9EB-7523-3C7C-EF74-A568620C0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5749E-4B9B-6CA9-E991-3108E6809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8F782E-41F3-7132-0E52-37B04B62FF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Analysis of positive ions for DC and </a:t>
            </a:r>
            <a:r>
              <a:rPr lang="en-US" dirty="0" err="1"/>
              <a:t>HiPIMS</a:t>
            </a:r>
            <a:r>
              <a:rPr lang="en-US" dirty="0"/>
              <a:t> deposition techniques – lower pressure </a:t>
            </a:r>
            <a:r>
              <a:rPr lang="en-US" dirty="0" err="1"/>
              <a:t>favours</a:t>
            </a:r>
            <a:r>
              <a:rPr lang="en-US" dirty="0"/>
              <a:t> production of positive ions with higher ion energy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1E766-0020-5952-746E-6DC4AE99C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86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313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All systems are closed cycle cryocoolers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686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556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90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803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002E60-B23A-EAAF-DA9C-E5BC68E2C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638DDB-4555-221E-E7AA-8C6C53799A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C57540-ABB1-ED27-2960-67583CA0F2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CD240-B93B-42CE-B3B7-59887AADDA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1004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600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002E60-B23A-EAAF-DA9C-E5BC68E2C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638DDB-4555-221E-E7AA-8C6C53799A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C57540-ABB1-ED27-2960-67583CA0F2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CD240-B93B-42CE-B3B7-59887AADDA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7158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746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49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SC cavity are intensively</a:t>
            </a:r>
            <a:r>
              <a:rPr lang="en-GB" baseline="0" dirty="0"/>
              <a:t> used for accelerating charged particles, but bulk Nb cavities are ay their performance limit </a:t>
            </a:r>
            <a:r>
              <a:rPr lang="en-US" sz="1200" i="1" dirty="0" err="1">
                <a:solidFill>
                  <a:srgbClr val="FF0000"/>
                </a:solidFill>
              </a:rPr>
              <a:t>E</a:t>
            </a:r>
            <a:r>
              <a:rPr lang="en-US" sz="1200" i="1" baseline="-25000" dirty="0" err="1">
                <a:solidFill>
                  <a:srgbClr val="FF0000"/>
                </a:solidFill>
              </a:rPr>
              <a:t>acc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l-GR" dirty="0">
                <a:solidFill>
                  <a:srgbClr val="FF0000"/>
                </a:solidFill>
                <a:sym typeface="Symbol" panose="05050102010706020507" pitchFamily="18" charset="2"/>
              </a:rPr>
              <a:t></a:t>
            </a:r>
            <a:r>
              <a:rPr lang="en-US" sz="1200" i="1" dirty="0">
                <a:solidFill>
                  <a:srgbClr val="FF0000"/>
                </a:solidFill>
              </a:rPr>
              <a:t> B</a:t>
            </a:r>
            <a:r>
              <a:rPr lang="en-US" sz="1200" baseline="-25000" dirty="0">
                <a:solidFill>
                  <a:srgbClr val="FF0000"/>
                </a:solidFill>
              </a:rPr>
              <a:t>RF</a:t>
            </a:r>
            <a:r>
              <a:rPr lang="en-US" sz="1200" i="1" dirty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  <a:sym typeface="Symbol" panose="05050102010706020507" pitchFamily="18" charset="2"/>
              </a:rPr>
              <a:t>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i="1" dirty="0">
                <a:solidFill>
                  <a:srgbClr val="FF0000"/>
                </a:solidFill>
              </a:rPr>
              <a:t>B</a:t>
            </a:r>
            <a:r>
              <a:rPr lang="en-US" sz="1200" baseline="-25000" dirty="0">
                <a:solidFill>
                  <a:srgbClr val="FF0000"/>
                </a:solidFill>
              </a:rPr>
              <a:t>SH</a:t>
            </a:r>
            <a:r>
              <a:rPr lang="en-US" sz="1200" i="1" dirty="0">
                <a:solidFill>
                  <a:srgbClr val="FF0000"/>
                </a:solidFill>
              </a:rPr>
              <a:t>  and Q</a:t>
            </a:r>
            <a:r>
              <a:rPr lang="en-US" sz="1200" baseline="-25000" dirty="0">
                <a:solidFill>
                  <a:srgbClr val="FF0000"/>
                </a:solidFill>
              </a:rPr>
              <a:t>0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l-GR" dirty="0">
                <a:solidFill>
                  <a:srgbClr val="FF0000"/>
                </a:solidFill>
                <a:sym typeface="Symbol" panose="05050102010706020507" pitchFamily="18" charset="2"/>
              </a:rPr>
              <a:t>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i="1" dirty="0">
                <a:solidFill>
                  <a:srgbClr val="FF0000"/>
                </a:solidFill>
              </a:rPr>
              <a:t>1/R</a:t>
            </a:r>
            <a:r>
              <a:rPr lang="en-US" sz="1200" i="1" baseline="-25000" dirty="0">
                <a:solidFill>
                  <a:srgbClr val="FF0000"/>
                </a:solidFill>
              </a:rPr>
              <a:t>S </a:t>
            </a:r>
            <a:r>
              <a:rPr lang="en-US" sz="1200" i="1" baseline="0" dirty="0">
                <a:solidFill>
                  <a:srgbClr val="FF0000"/>
                </a:solidFill>
              </a:rPr>
              <a:t>.</a:t>
            </a:r>
          </a:p>
          <a:p>
            <a:r>
              <a:rPr lang="en-US" sz="1200" i="0" baseline="0" dirty="0">
                <a:solidFill>
                  <a:srgbClr val="FF0000"/>
                </a:solidFill>
              </a:rPr>
              <a:t>We aim to increase both </a:t>
            </a:r>
            <a:r>
              <a:rPr lang="en-US" sz="1200" i="1" dirty="0" err="1">
                <a:solidFill>
                  <a:srgbClr val="FF0000"/>
                </a:solidFill>
              </a:rPr>
              <a:t>E</a:t>
            </a:r>
            <a:r>
              <a:rPr lang="en-US" sz="1200" i="1" baseline="-25000" dirty="0" err="1">
                <a:solidFill>
                  <a:srgbClr val="FF0000"/>
                </a:solidFill>
              </a:rPr>
              <a:t>acc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i="1" dirty="0">
                <a:solidFill>
                  <a:srgbClr val="FF0000"/>
                </a:solidFill>
              </a:rPr>
              <a:t>and Q</a:t>
            </a:r>
            <a:r>
              <a:rPr lang="en-US" sz="1200" baseline="-25000" dirty="0">
                <a:solidFill>
                  <a:srgbClr val="FF0000"/>
                </a:solidFill>
              </a:rPr>
              <a:t>0</a:t>
            </a:r>
            <a:r>
              <a:rPr lang="en-US" sz="1200" dirty="0">
                <a:solidFill>
                  <a:srgbClr val="FF0000"/>
                </a:solidFill>
              </a:rPr>
              <a:t>. for this we have to look for new solutions.</a:t>
            </a:r>
            <a:endParaRPr lang="en-GB" i="0" dirty="0"/>
          </a:p>
          <a:p>
            <a:endParaRPr lang="en-US" sz="1200" i="0" baseline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137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Shallow penetration depth of RF fields</a:t>
            </a:r>
          </a:p>
          <a:p>
            <a:r>
              <a:rPr lang="en-US" dirty="0"/>
              <a:t>Can decouple RF surface from cavity support structure</a:t>
            </a:r>
          </a:p>
          <a:p>
            <a:r>
              <a:rPr lang="en-US" dirty="0"/>
              <a:t>Drastic cost reduction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270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 different materials beyond Nb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148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Nb3Sn low surface resistance operation at higher temperatures than Nb</a:t>
            </a:r>
          </a:p>
          <a:p>
            <a:r>
              <a:rPr lang="en-US" dirty="0"/>
              <a:t>Inverse coefficient of performance – watts of wall power to remove 1 watt of </a:t>
            </a:r>
            <a:r>
              <a:rPr lang="en-US" dirty="0" err="1"/>
              <a:t>heatn</a:t>
            </a:r>
            <a:r>
              <a:rPr lang="en-US" dirty="0"/>
              <a:t>- accounts for Carnot efficiency (4.5 K more efficient than 2 K)</a:t>
            </a:r>
          </a:p>
          <a:p>
            <a:r>
              <a:rPr lang="en-US" dirty="0"/>
              <a:t>Liquid helium system rather than superfluid helium makes cryogenic system simpler, easier maintenance, fewer pumps, no 2K return line </a:t>
            </a:r>
            <a:r>
              <a:rPr lang="en-US" dirty="0" err="1"/>
              <a:t>etc</a:t>
            </a:r>
            <a:r>
              <a:rPr lang="en-US" dirty="0"/>
              <a:t> – infrastructure cost</a:t>
            </a:r>
          </a:p>
          <a:p>
            <a:r>
              <a:rPr lang="en-US" dirty="0"/>
              <a:t>Decrease plug power by factor 3  - operation cost</a:t>
            </a:r>
          </a:p>
          <a:p>
            <a:endParaRPr lang="en-US" dirty="0"/>
          </a:p>
          <a:p>
            <a:r>
              <a:rPr lang="en-US" dirty="0"/>
              <a:t>Reduce cost of cryogenic plant – 2 K He not needed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61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7C483-0A11-F46C-3524-90584A2D9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808771-EED7-7E3A-B3C0-D970CEA023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5D38AB-5026-F989-2DA4-FF7556FD6F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53E20F-1737-3A17-250D-D776082720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281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3B9EB-7523-3C7C-EF74-A568620C0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5749E-4B9B-6CA9-E991-3108E6809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8F782E-41F3-7132-0E52-37B04B62FF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1E766-0020-5952-746E-6DC4AE99C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998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-533400" y="1690688"/>
            <a:ext cx="10515600" cy="43513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EC500E-03DC-B2C3-1C09-0D7AD57B3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EB57DA-F275-EAB2-BB5E-9537370BC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3037" y="6389178"/>
            <a:ext cx="4371975" cy="299465"/>
          </a:xfrm>
        </p:spPr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49644-9DA7-D9CA-1536-6E6ACA937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67800" y="6356349"/>
            <a:ext cx="2743200" cy="365125"/>
          </a:xfrm>
        </p:spPr>
        <p:txBody>
          <a:bodyPr/>
          <a:lstStyle>
            <a:lvl1pPr>
              <a:defRPr sz="1600">
                <a:solidFill>
                  <a:srgbClr val="080808"/>
                </a:solidFill>
              </a:defRPr>
            </a:lvl1pPr>
          </a:lstStyle>
          <a:p>
            <a:fld id="{BBAAB195-B577-5546-8349-9DDA93B612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7C8D81-07A4-FF2F-5061-D62347F94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EB9ABD1-A53C-D208-3068-59959AF0E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12471F7-FC8A-CB0B-4EC1-E9F51B5B9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10225" y="6389179"/>
            <a:ext cx="4371975" cy="2994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Daniel Seal | PABG 2024 | 11th-12th June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31" y="6361507"/>
            <a:ext cx="1408110" cy="3599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B6C5C0-8418-AE18-92DF-26BC4F1B5D0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583583" y="6338180"/>
            <a:ext cx="768715" cy="435605"/>
          </a:xfrm>
          <a:prstGeom prst="rect">
            <a:avLst/>
          </a:prstGeom>
        </p:spPr>
      </p:pic>
      <p:pic>
        <p:nvPicPr>
          <p:cNvPr id="10" name="Picture 2" descr="The University of Liverpool">
            <a:extLst>
              <a:ext uri="{FF2B5EF4-FFF2-40B4-BE49-F238E27FC236}">
                <a16:creationId xmlns:a16="http://schemas.microsoft.com/office/drawing/2014/main" id="{E6C8BA7F-504D-24DB-263B-70C40E0A1A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393" y="6441310"/>
            <a:ext cx="1226292" cy="31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ancaster-University-Logo.f1ab941e50411da795077bfed5b7e24b291fd1a3">
            <a:extLst>
              <a:ext uri="{FF2B5EF4-FFF2-40B4-BE49-F238E27FC236}">
                <a16:creationId xmlns:a16="http://schemas.microsoft.com/office/drawing/2014/main" id="{AFE5D1DC-267E-4CF9-738A-9ED18FFDBF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249" y="6350600"/>
            <a:ext cx="1116669" cy="49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DBAD6B-B50A-20B7-D1D2-65BFCBEC7A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/>
          <a:srcRect l="4326" t="63333" r="76527" b="17161"/>
          <a:stretch/>
        </p:blipFill>
        <p:spPr>
          <a:xfrm>
            <a:off x="4934580" y="6338180"/>
            <a:ext cx="799774" cy="4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jpeg"/><Relationship Id="rId18" Type="http://schemas.openxmlformats.org/officeDocument/2006/relationships/image" Target="../media/image36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30.png"/><Relationship Id="rId17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11" Type="http://schemas.openxmlformats.org/officeDocument/2006/relationships/image" Target="../media/image29.jpeg"/><Relationship Id="rId5" Type="http://schemas.openxmlformats.org/officeDocument/2006/relationships/image" Target="../media/image24.jpeg"/><Relationship Id="rId15" Type="http://schemas.openxmlformats.org/officeDocument/2006/relationships/image" Target="../media/image33.jpeg"/><Relationship Id="rId10" Type="http://schemas.microsoft.com/office/2007/relationships/hdphoto" Target="../media/hdphoto1.wdp"/><Relationship Id="rId4" Type="http://schemas.openxmlformats.org/officeDocument/2006/relationships/image" Target="../media/image23.jpeg"/><Relationship Id="rId9" Type="http://schemas.openxmlformats.org/officeDocument/2006/relationships/image" Target="../media/image28.png"/><Relationship Id="rId1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1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17.pn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image" Target="../media/image46.t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jpg"/><Relationship Id="rId11" Type="http://schemas.openxmlformats.org/officeDocument/2006/relationships/image" Target="../media/image52.png"/><Relationship Id="rId5" Type="http://schemas.openxmlformats.org/officeDocument/2006/relationships/image" Target="../media/image48.png"/><Relationship Id="rId10" Type="http://schemas.openxmlformats.org/officeDocument/2006/relationships/image" Target="../media/image21.jpeg"/><Relationship Id="rId4" Type="http://schemas.openxmlformats.org/officeDocument/2006/relationships/image" Target="../media/image17.png"/><Relationship Id="rId9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11" Type="http://schemas.openxmlformats.org/officeDocument/2006/relationships/image" Target="../media/image58.png"/><Relationship Id="rId5" Type="http://schemas.openxmlformats.org/officeDocument/2006/relationships/image" Target="../media/image54.emf"/><Relationship Id="rId10" Type="http://schemas.openxmlformats.org/officeDocument/2006/relationships/image" Target="../media/image57.png"/><Relationship Id="rId4" Type="http://schemas.openxmlformats.org/officeDocument/2006/relationships/image" Target="../media/image53.png"/><Relationship Id="rId9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10" Type="http://schemas.openxmlformats.org/officeDocument/2006/relationships/image" Target="../media/image20.png"/><Relationship Id="rId4" Type="http://schemas.openxmlformats.org/officeDocument/2006/relationships/image" Target="../media/image63.png"/><Relationship Id="rId9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68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7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77.png"/><Relationship Id="rId4" Type="http://schemas.openxmlformats.org/officeDocument/2006/relationships/image" Target="../media/image76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78.png"/><Relationship Id="rId7" Type="http://schemas.openxmlformats.org/officeDocument/2006/relationships/image" Target="../media/image8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1.jpe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9" Type="http://schemas.openxmlformats.org/officeDocument/2006/relationships/image" Target="../media/image9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5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516707" y="1746285"/>
            <a:ext cx="6176193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b="1" dirty="0">
                <a:solidFill>
                  <a:srgbClr val="003088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Thin Film Superconducting Cavities For Sustainable Accelerators</a:t>
            </a:r>
            <a:endParaRPr lang="en-US" sz="8800" b="1" spc="-15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86651" y="4601308"/>
            <a:ext cx="2828080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Daniel Seal</a:t>
            </a:r>
          </a:p>
          <a:p>
            <a:r>
              <a:rPr lang="en-GB" sz="2000" i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daniel.seal@stfc.ac.uk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0F44A60-AAA6-70A6-C257-13227C3A6A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26" t="63333" r="76527" b="17161"/>
          <a:stretch/>
        </p:blipFill>
        <p:spPr>
          <a:xfrm>
            <a:off x="5905826" y="5763055"/>
            <a:ext cx="1650444" cy="9458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400431-39C8-1593-696B-55510B853D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715" y="5864514"/>
            <a:ext cx="1270729" cy="720080"/>
          </a:xfrm>
          <a:prstGeom prst="rect">
            <a:avLst/>
          </a:prstGeom>
        </p:spPr>
      </p:pic>
      <p:pic>
        <p:nvPicPr>
          <p:cNvPr id="1026" name="Picture 2" descr="The University of Liverpool">
            <a:extLst>
              <a:ext uri="{FF2B5EF4-FFF2-40B4-BE49-F238E27FC236}">
                <a16:creationId xmlns:a16="http://schemas.microsoft.com/office/drawing/2014/main" id="{B777A781-B2D8-7FD0-C2C7-9939AC8D5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091" y="6019256"/>
            <a:ext cx="2010051" cy="51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ancaster-University-Logo.f1ab941e50411da795077bfed5b7e24b291fd1a3">
            <a:extLst>
              <a:ext uri="{FF2B5EF4-FFF2-40B4-BE49-F238E27FC236}">
                <a16:creationId xmlns:a16="http://schemas.microsoft.com/office/drawing/2014/main" id="{2D38AAB0-92E0-77E3-64FB-2EF8322B1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286" y="5914832"/>
            <a:ext cx="1650444" cy="7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72167F-CBCF-82CE-C05C-23CF9B56BA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6531" y="4085251"/>
            <a:ext cx="3162948" cy="122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113CF-6E36-5637-37C3-F7C75E144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7714040-95AC-82AA-B730-C8134B3B1F81}"/>
              </a:ext>
            </a:extLst>
          </p:cNvPr>
          <p:cNvSpPr txBox="1"/>
          <p:nvPr/>
        </p:nvSpPr>
        <p:spPr>
          <a:xfrm>
            <a:off x="1089140" y="394978"/>
            <a:ext cx="921056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Polishing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822A40-F3E0-2F1A-88B7-5EDDB089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AA3A7-8F8B-F00B-7122-30D174C2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2719" y="6226884"/>
            <a:ext cx="2440896" cy="299466"/>
          </a:xfrm>
        </p:spPr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pic>
        <p:nvPicPr>
          <p:cNvPr id="5" name="Immagine 38" descr="Immagine che contiene cilindro, rubinetto&#10;&#10;Descrizione generata automaticamente">
            <a:extLst>
              <a:ext uri="{FF2B5EF4-FFF2-40B4-BE49-F238E27FC236}">
                <a16:creationId xmlns:a16="http://schemas.microsoft.com/office/drawing/2014/main" id="{EB60612F-80F4-EB48-5C2E-622C323E92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3" t="12341" r="23206" b="13046"/>
          <a:stretch/>
        </p:blipFill>
        <p:spPr>
          <a:xfrm rot="956573">
            <a:off x="70623" y="-73969"/>
            <a:ext cx="1245073" cy="169335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01D43A8-C855-39FF-B2B8-B20D10A61F40}"/>
              </a:ext>
            </a:extLst>
          </p:cNvPr>
          <p:cNvSpPr/>
          <p:nvPr/>
        </p:nvSpPr>
        <p:spPr>
          <a:xfrm>
            <a:off x="309026" y="1480140"/>
            <a:ext cx="5086457" cy="48762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STFC: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mechanical polishing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Diamond turning (DT)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IFAST Partners: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polishing;</a:t>
            </a:r>
          </a:p>
          <a:p>
            <a:pPr marL="1543050" lvl="2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Tumbling</a:t>
            </a:r>
          </a:p>
          <a:p>
            <a:pPr marL="1543050" lvl="2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Metallographic (MP)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polishing </a:t>
            </a:r>
          </a:p>
          <a:p>
            <a:pPr marL="1543050" lvl="2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SUBU</a:t>
            </a:r>
          </a:p>
          <a:p>
            <a:pPr marL="1543050" lvl="2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Electropolishing (EP)</a:t>
            </a:r>
          </a:p>
          <a:p>
            <a:pPr marL="1543050" lvl="2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Electrolytic Polishing (PEP)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0">
            <a:extLst>
              <a:ext uri="{FF2B5EF4-FFF2-40B4-BE49-F238E27FC236}">
                <a16:creationId xmlns:a16="http://schemas.microsoft.com/office/drawing/2014/main" id="{FC77398C-91B8-8C5A-084F-4DC96FA56F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" t="20002" r="7037" b="11666"/>
          <a:stretch/>
        </p:blipFill>
        <p:spPr>
          <a:xfrm>
            <a:off x="8049268" y="2072606"/>
            <a:ext cx="1310969" cy="13381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Picture 4">
            <a:extLst>
              <a:ext uri="{FF2B5EF4-FFF2-40B4-BE49-F238E27FC236}">
                <a16:creationId xmlns:a16="http://schemas.microsoft.com/office/drawing/2014/main" id="{C7F2F279-D04C-29B0-75FD-B18C207C6A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86" b="18333"/>
          <a:stretch/>
        </p:blipFill>
        <p:spPr>
          <a:xfrm>
            <a:off x="9759011" y="632849"/>
            <a:ext cx="1945069" cy="1488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ZoneTexte 16">
            <a:extLst>
              <a:ext uri="{FF2B5EF4-FFF2-40B4-BE49-F238E27FC236}">
                <a16:creationId xmlns:a16="http://schemas.microsoft.com/office/drawing/2014/main" id="{DE345578-638A-BC47-5220-51B52433EE66}"/>
              </a:ext>
            </a:extLst>
          </p:cNvPr>
          <p:cNvSpPr txBox="1"/>
          <p:nvPr/>
        </p:nvSpPr>
        <p:spPr>
          <a:xfrm>
            <a:off x="9969531" y="300453"/>
            <a:ext cx="1524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MP Cu Disk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B60D30C-7D1D-6149-2CD6-721AF4C2EF8B}"/>
              </a:ext>
            </a:extLst>
          </p:cNvPr>
          <p:cNvSpPr/>
          <p:nvPr/>
        </p:nvSpPr>
        <p:spPr>
          <a:xfrm>
            <a:off x="4744068" y="3627142"/>
            <a:ext cx="1647608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6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In development at STFC </a:t>
            </a:r>
            <a:endParaRPr lang="en-GB" sz="16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96F7D11-CF5A-212D-ABD1-FD29A7AA7D40}"/>
              </a:ext>
            </a:extLst>
          </p:cNvPr>
          <p:cNvSpPr/>
          <p:nvPr/>
        </p:nvSpPr>
        <p:spPr>
          <a:xfrm>
            <a:off x="4996977" y="5405273"/>
            <a:ext cx="1215451" cy="584775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6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Green alternative</a:t>
            </a:r>
            <a:endParaRPr lang="en-GB" sz="16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D8D7D44-8D56-68E3-0FB7-03144BA756F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628" t="25702" r="21629" b="50000"/>
          <a:stretch/>
        </p:blipFill>
        <p:spPr>
          <a:xfrm>
            <a:off x="7567487" y="308282"/>
            <a:ext cx="1478836" cy="1338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434204E-043C-CC48-F134-88792EBE35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5736" y="1237833"/>
            <a:ext cx="1187889" cy="14848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3771A5E7-9C0C-B917-60CD-1E57B6A8824D}"/>
              </a:ext>
            </a:extLst>
          </p:cNvPr>
          <p:cNvGrpSpPr/>
          <p:nvPr/>
        </p:nvGrpSpPr>
        <p:grpSpPr>
          <a:xfrm>
            <a:off x="8811250" y="4670794"/>
            <a:ext cx="943048" cy="1519643"/>
            <a:chOff x="7022436" y="4005682"/>
            <a:chExt cx="1396755" cy="2220083"/>
          </a:xfrm>
        </p:grpSpPr>
        <p:pic>
          <p:nvPicPr>
            <p:cNvPr id="43" name="Immagine 9" descr="Immagine che contiene Fotografia di nature morte, argento&#10;&#10;Descrizione generata automaticamente">
              <a:extLst>
                <a:ext uri="{FF2B5EF4-FFF2-40B4-BE49-F238E27FC236}">
                  <a16:creationId xmlns:a16="http://schemas.microsoft.com/office/drawing/2014/main" id="{905DA973-8216-36B2-4D5C-7F0C5DAFD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2436" y="4005682"/>
              <a:ext cx="1022861" cy="1395980"/>
            </a:xfrm>
            <a:prstGeom prst="rect">
              <a:avLst/>
            </a:prstGeom>
          </p:spPr>
        </p:pic>
        <p:pic>
          <p:nvPicPr>
            <p:cNvPr id="44" name="Picture 220" descr="A picture containing silver, indoor, design, art&#10;&#10;Description automatically generated with medium confidence">
              <a:extLst>
                <a:ext uri="{FF2B5EF4-FFF2-40B4-BE49-F238E27FC236}">
                  <a16:creationId xmlns:a16="http://schemas.microsoft.com/office/drawing/2014/main" id="{8E9E9240-3507-76C8-47A3-892657102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52528">
              <a:off x="7542656" y="4997838"/>
              <a:ext cx="876535" cy="1227927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3942643-229B-036C-B010-4486EBADAD3E}"/>
              </a:ext>
            </a:extLst>
          </p:cNvPr>
          <p:cNvGrpSpPr/>
          <p:nvPr/>
        </p:nvGrpSpPr>
        <p:grpSpPr>
          <a:xfrm>
            <a:off x="9971424" y="4133498"/>
            <a:ext cx="1567926" cy="1732666"/>
            <a:chOff x="9044187" y="4046351"/>
            <a:chExt cx="2231976" cy="2744265"/>
          </a:xfrm>
        </p:grpSpPr>
        <p:pic>
          <p:nvPicPr>
            <p:cNvPr id="45" name="Immagine 26">
              <a:extLst>
                <a:ext uri="{FF2B5EF4-FFF2-40B4-BE49-F238E27FC236}">
                  <a16:creationId xmlns:a16="http://schemas.microsoft.com/office/drawing/2014/main" id="{8EB803F4-4EBB-B5A8-B6A4-B790D95C42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35129" y="4994170"/>
              <a:ext cx="1051594" cy="1164740"/>
            </a:xfrm>
            <a:prstGeom prst="ellipse">
              <a:avLst/>
            </a:prstGeom>
          </p:spPr>
        </p:pic>
        <p:pic>
          <p:nvPicPr>
            <p:cNvPr id="46" name="Picture 91" descr="A black vase with a red liquid inside&#10;&#10;Description automatically generated with low confidence">
              <a:extLst>
                <a:ext uri="{FF2B5EF4-FFF2-40B4-BE49-F238E27FC236}">
                  <a16:creationId xmlns:a16="http://schemas.microsoft.com/office/drawing/2014/main" id="{D2A25CF2-66AA-B73E-6ED6-489C202E4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4187" y="4588933"/>
              <a:ext cx="1533440" cy="2201683"/>
            </a:xfrm>
            <a:prstGeom prst="rect">
              <a:avLst/>
            </a:prstGeom>
          </p:spPr>
        </p:pic>
        <p:pic>
          <p:nvPicPr>
            <p:cNvPr id="47" name="Immagine 25">
              <a:extLst>
                <a:ext uri="{FF2B5EF4-FFF2-40B4-BE49-F238E27FC236}">
                  <a16:creationId xmlns:a16="http://schemas.microsoft.com/office/drawing/2014/main" id="{F352C0DA-57F8-C2A2-9C74-48CF07E757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36022" y="4046351"/>
              <a:ext cx="1040141" cy="1085164"/>
            </a:xfrm>
            <a:prstGeom prst="ellipse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D244D13-A367-D87F-C143-F7D7B9D461AB}"/>
              </a:ext>
            </a:extLst>
          </p:cNvPr>
          <p:cNvGrpSpPr/>
          <p:nvPr/>
        </p:nvGrpSpPr>
        <p:grpSpPr>
          <a:xfrm flipH="1">
            <a:off x="6690726" y="4340315"/>
            <a:ext cx="1508445" cy="1359524"/>
            <a:chOff x="2054943" y="747252"/>
            <a:chExt cx="5628993" cy="5122606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C4BCB51-80E0-5CD8-954A-F95EA23A60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54943" y="747252"/>
              <a:ext cx="2787445" cy="5122606"/>
            </a:xfrm>
            <a:custGeom>
              <a:avLst/>
              <a:gdLst>
                <a:gd name="connsiteX0" fmla="*/ 2787445 w 2787445"/>
                <a:gd name="connsiteY0" fmla="*/ 0 h 5102942"/>
                <a:gd name="connsiteX1" fmla="*/ 2787445 w 2787445"/>
                <a:gd name="connsiteY1" fmla="*/ 5102942 h 5102942"/>
                <a:gd name="connsiteX2" fmla="*/ 0 w 2787445"/>
                <a:gd name="connsiteY2" fmla="*/ 2551471 h 5102942"/>
                <a:gd name="connsiteX3" fmla="*/ 2787445 w 2787445"/>
                <a:gd name="connsiteY3" fmla="*/ 0 h 510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45" h="5102942">
                  <a:moveTo>
                    <a:pt x="2787445" y="0"/>
                  </a:moveTo>
                  <a:lnTo>
                    <a:pt x="2787445" y="5102942"/>
                  </a:lnTo>
                  <a:cubicBezTo>
                    <a:pt x="1247982" y="5102942"/>
                    <a:pt x="0" y="3960610"/>
                    <a:pt x="0" y="2551471"/>
                  </a:cubicBezTo>
                  <a:cubicBezTo>
                    <a:pt x="0" y="1142332"/>
                    <a:pt x="1247982" y="0"/>
                    <a:pt x="2787445" y="0"/>
                  </a:cubicBezTo>
                  <a:close/>
                </a:path>
              </a:pathLst>
            </a:cu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D4804504-0E23-AE9A-1AC8-4C15F8943B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42388" y="747252"/>
              <a:ext cx="2841548" cy="5122606"/>
            </a:xfrm>
            <a:custGeom>
              <a:avLst/>
              <a:gdLst>
                <a:gd name="connsiteX0" fmla="*/ 0 w 2143433"/>
                <a:gd name="connsiteY0" fmla="*/ 0 h 4070556"/>
                <a:gd name="connsiteX1" fmla="*/ 281053 w 2143433"/>
                <a:gd name="connsiteY1" fmla="*/ 0 h 4070556"/>
                <a:gd name="connsiteX2" fmla="*/ 431976 w 2143433"/>
                <a:gd name="connsiteY2" fmla="*/ 22083 h 4070556"/>
                <a:gd name="connsiteX3" fmla="*/ 2143433 w 2143433"/>
                <a:gd name="connsiteY3" fmla="*/ 2035278 h 4070556"/>
                <a:gd name="connsiteX4" fmla="*/ 431976 w 2143433"/>
                <a:gd name="connsiteY4" fmla="*/ 4048473 h 4070556"/>
                <a:gd name="connsiteX5" fmla="*/ 281053 w 2143433"/>
                <a:gd name="connsiteY5" fmla="*/ 4070556 h 4070556"/>
                <a:gd name="connsiteX6" fmla="*/ 0 w 2143433"/>
                <a:gd name="connsiteY6" fmla="*/ 4070556 h 4070556"/>
                <a:gd name="connsiteX7" fmla="*/ 0 w 2143433"/>
                <a:gd name="connsiteY7" fmla="*/ 0 h 407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3433" h="4070556">
                  <a:moveTo>
                    <a:pt x="0" y="0"/>
                  </a:moveTo>
                  <a:lnTo>
                    <a:pt x="281053" y="0"/>
                  </a:lnTo>
                  <a:lnTo>
                    <a:pt x="431976" y="22083"/>
                  </a:lnTo>
                  <a:cubicBezTo>
                    <a:pt x="1408703" y="213699"/>
                    <a:pt x="2143433" y="1042228"/>
                    <a:pt x="2143433" y="2035278"/>
                  </a:cubicBezTo>
                  <a:cubicBezTo>
                    <a:pt x="2143433" y="3028328"/>
                    <a:pt x="1408703" y="3856857"/>
                    <a:pt x="431976" y="4048473"/>
                  </a:cubicBezTo>
                  <a:lnTo>
                    <a:pt x="281053" y="4070556"/>
                  </a:lnTo>
                  <a:lnTo>
                    <a:pt x="0" y="4070556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</p:pic>
      </p:grpSp>
      <p:pic>
        <p:nvPicPr>
          <p:cNvPr id="53" name="Picture 7" descr="A picture containing indoor, seat&#10;&#10;Description automatically generated">
            <a:extLst>
              <a:ext uri="{FF2B5EF4-FFF2-40B4-BE49-F238E27FC236}">
                <a16:creationId xmlns:a16="http://schemas.microsoft.com/office/drawing/2014/main" id="{EDB96B5A-6155-D445-BCF6-5CD671507E46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3988" y="2985027"/>
            <a:ext cx="1162917" cy="9991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Picture 5">
            <a:extLst>
              <a:ext uri="{FF2B5EF4-FFF2-40B4-BE49-F238E27FC236}">
                <a16:creationId xmlns:a16="http://schemas.microsoft.com/office/drawing/2014/main" id="{BCDA4CF8-8CAA-5E53-F662-9FA61855A245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7144" r="6422" b="-1"/>
          <a:stretch/>
        </p:blipFill>
        <p:spPr>
          <a:xfrm>
            <a:off x="9805083" y="2763258"/>
            <a:ext cx="1913335" cy="1270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6" name="ZoneTexte 16">
            <a:extLst>
              <a:ext uri="{FF2B5EF4-FFF2-40B4-BE49-F238E27FC236}">
                <a16:creationId xmlns:a16="http://schemas.microsoft.com/office/drawing/2014/main" id="{5EFADFC5-26F5-43B0-4397-8C124466D1D7}"/>
              </a:ext>
            </a:extLst>
          </p:cNvPr>
          <p:cNvSpPr txBox="1"/>
          <p:nvPr/>
        </p:nvSpPr>
        <p:spPr>
          <a:xfrm>
            <a:off x="9984665" y="2385709"/>
            <a:ext cx="1524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MP Nb Disk</a:t>
            </a:r>
          </a:p>
        </p:txBody>
      </p:sp>
      <p:sp>
        <p:nvSpPr>
          <p:cNvPr id="58" name="ZoneTexte 16">
            <a:extLst>
              <a:ext uri="{FF2B5EF4-FFF2-40B4-BE49-F238E27FC236}">
                <a16:creationId xmlns:a16="http://schemas.microsoft.com/office/drawing/2014/main" id="{31DFB67A-10B4-82D5-464A-63FCAC35C080}"/>
              </a:ext>
            </a:extLst>
          </p:cNvPr>
          <p:cNvSpPr txBox="1"/>
          <p:nvPr/>
        </p:nvSpPr>
        <p:spPr>
          <a:xfrm>
            <a:off x="6000310" y="682679"/>
            <a:ext cx="1524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DT Cu Disk</a:t>
            </a:r>
          </a:p>
        </p:txBody>
      </p:sp>
      <p:sp>
        <p:nvSpPr>
          <p:cNvPr id="59" name="ZoneTexte 16">
            <a:extLst>
              <a:ext uri="{FF2B5EF4-FFF2-40B4-BE49-F238E27FC236}">
                <a16:creationId xmlns:a16="http://schemas.microsoft.com/office/drawing/2014/main" id="{FC2DD0CF-F796-26CC-4F4D-FB1D31730EC8}"/>
              </a:ext>
            </a:extLst>
          </p:cNvPr>
          <p:cNvSpPr txBox="1"/>
          <p:nvPr/>
        </p:nvSpPr>
        <p:spPr>
          <a:xfrm>
            <a:off x="6581764" y="5742910"/>
            <a:ext cx="18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SUBU Cu Choke </a:t>
            </a:r>
            <a:r>
              <a:rPr lang="fr-FR" sz="1600" i="1" dirty="0" err="1"/>
              <a:t>Cavity</a:t>
            </a:r>
            <a:endParaRPr lang="fr-FR" sz="1600" i="1" dirty="0"/>
          </a:p>
        </p:txBody>
      </p:sp>
      <p:sp>
        <p:nvSpPr>
          <p:cNvPr id="60" name="ZoneTexte 16">
            <a:extLst>
              <a:ext uri="{FF2B5EF4-FFF2-40B4-BE49-F238E27FC236}">
                <a16:creationId xmlns:a16="http://schemas.microsoft.com/office/drawing/2014/main" id="{C772D726-578D-5053-B2B4-6F03B80A1E97}"/>
              </a:ext>
            </a:extLst>
          </p:cNvPr>
          <p:cNvSpPr txBox="1"/>
          <p:nvPr/>
        </p:nvSpPr>
        <p:spPr>
          <a:xfrm>
            <a:off x="8322481" y="4122937"/>
            <a:ext cx="1640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PEP </a:t>
            </a:r>
            <a:r>
              <a:rPr lang="fr-FR" sz="1600" i="1" dirty="0" err="1"/>
              <a:t>Quadrupole</a:t>
            </a:r>
            <a:r>
              <a:rPr lang="fr-FR" sz="1600" i="1" dirty="0"/>
              <a:t> </a:t>
            </a:r>
            <a:r>
              <a:rPr lang="fr-FR" sz="1600" i="1" dirty="0" err="1"/>
              <a:t>Resonator</a:t>
            </a:r>
            <a:r>
              <a:rPr lang="fr-FR" sz="1600" i="1" dirty="0"/>
              <a:t> (QPR)</a:t>
            </a:r>
          </a:p>
        </p:txBody>
      </p:sp>
      <p:sp>
        <p:nvSpPr>
          <p:cNvPr id="61" name="ZoneTexte 16">
            <a:extLst>
              <a:ext uri="{FF2B5EF4-FFF2-40B4-BE49-F238E27FC236}">
                <a16:creationId xmlns:a16="http://schemas.microsoft.com/office/drawing/2014/main" id="{936A7D8D-20EB-75D8-E155-927550DF35D1}"/>
              </a:ext>
            </a:extLst>
          </p:cNvPr>
          <p:cNvSpPr txBox="1"/>
          <p:nvPr/>
        </p:nvSpPr>
        <p:spPr>
          <a:xfrm>
            <a:off x="10768654" y="5450522"/>
            <a:ext cx="1499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PEP 6 GHz </a:t>
            </a:r>
            <a:r>
              <a:rPr lang="fr-FR" sz="1600" i="1" dirty="0" err="1"/>
              <a:t>Cavity</a:t>
            </a:r>
            <a:endParaRPr lang="fr-FR" sz="1600" i="1" dirty="0"/>
          </a:p>
        </p:txBody>
      </p:sp>
      <p:pic>
        <p:nvPicPr>
          <p:cNvPr id="2052" name="Picture 4" descr="Curved Arrow Blue Images – Browse 53,029 Stock Photos, Vectors, and Video |  Adobe Stock">
            <a:extLst>
              <a:ext uri="{FF2B5EF4-FFF2-40B4-BE49-F238E27FC236}">
                <a16:creationId xmlns:a16="http://schemas.microsoft.com/office/drawing/2014/main" id="{5605F73A-0FD9-4BC9-1A10-6EDE77F75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973" y="1059870"/>
            <a:ext cx="1871233" cy="124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4" descr="Curved Arrow Blue Images – Browse 53,029 Stock Photos, Vectors, and Video |  Adobe Stock">
            <a:extLst>
              <a:ext uri="{FF2B5EF4-FFF2-40B4-BE49-F238E27FC236}">
                <a16:creationId xmlns:a16="http://schemas.microsoft.com/office/drawing/2014/main" id="{DBAF3414-3F4D-BDA4-E3E9-D9591F4E3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5419">
            <a:off x="8066843" y="3125884"/>
            <a:ext cx="1871233" cy="124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4" descr="Curved Arrow Blue Images – Browse 53,029 Stock Photos, Vectors, and Video |  Adobe Stock">
            <a:extLst>
              <a:ext uri="{FF2B5EF4-FFF2-40B4-BE49-F238E27FC236}">
                <a16:creationId xmlns:a16="http://schemas.microsoft.com/office/drawing/2014/main" id="{57031AD9-1D05-4B4D-EAEA-D4DC8D6D2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535">
            <a:off x="9084635" y="1887677"/>
            <a:ext cx="1445802" cy="110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4984BF3A-890E-0F4A-07ED-4B17862401D3}"/>
              </a:ext>
            </a:extLst>
          </p:cNvPr>
          <p:cNvSpPr txBox="1"/>
          <p:nvPr/>
        </p:nvSpPr>
        <p:spPr>
          <a:xfrm>
            <a:off x="9059217" y="6169828"/>
            <a:ext cx="22492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Courtesy of E. </a:t>
            </a:r>
            <a:r>
              <a:rPr lang="en-US" sz="1200" i="1" dirty="0" err="1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Chyhyrynets</a:t>
            </a:r>
            <a: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&amp; C. Pira (INFN)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757519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113CF-6E36-5637-37C3-F7C75E144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7714040-95AC-82AA-B730-C8134B3B1F81}"/>
              </a:ext>
            </a:extLst>
          </p:cNvPr>
          <p:cNvSpPr txBox="1"/>
          <p:nvPr/>
        </p:nvSpPr>
        <p:spPr>
          <a:xfrm>
            <a:off x="1098710" y="376007"/>
            <a:ext cx="1105714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Depositions - Planar Samples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822A40-F3E0-2F1A-88B7-5EDDB089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AA3A7-8F8B-F00B-7122-30D174C2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pic>
        <p:nvPicPr>
          <p:cNvPr id="2" name="Immagine 34" descr="Immagine che contiene blu, luce&#10;&#10;Descrizione generata automaticamente">
            <a:extLst>
              <a:ext uri="{FF2B5EF4-FFF2-40B4-BE49-F238E27FC236}">
                <a16:creationId xmlns:a16="http://schemas.microsoft.com/office/drawing/2014/main" id="{466CA33D-9CEC-43BA-7625-1DD0F00E4E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0" t="10115" r="19774" b="10347"/>
          <a:stretch/>
        </p:blipFill>
        <p:spPr>
          <a:xfrm rot="1230091">
            <a:off x="-43177" y="-93051"/>
            <a:ext cx="1332314" cy="1779612"/>
          </a:xfrm>
          <a:prstGeom prst="rect">
            <a:avLst/>
          </a:prstGeom>
        </p:spPr>
      </p:pic>
      <p:sp>
        <p:nvSpPr>
          <p:cNvPr id="20" name="ZoneTexte 16">
            <a:extLst>
              <a:ext uri="{FF2B5EF4-FFF2-40B4-BE49-F238E27FC236}">
                <a16:creationId xmlns:a16="http://schemas.microsoft.com/office/drawing/2014/main" id="{0AF0ADAD-4516-91A8-799F-CF1C209F52F8}"/>
              </a:ext>
            </a:extLst>
          </p:cNvPr>
          <p:cNvSpPr txBox="1"/>
          <p:nvPr/>
        </p:nvSpPr>
        <p:spPr>
          <a:xfrm>
            <a:off x="4508545" y="5361860"/>
            <a:ext cx="2322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QPR </a:t>
            </a:r>
            <a:r>
              <a:rPr lang="fr-FR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 for high RF </a:t>
            </a:r>
            <a:r>
              <a:rPr lang="fr-FR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ZoneTexte 16">
            <a:extLst>
              <a:ext uri="{FF2B5EF4-FFF2-40B4-BE49-F238E27FC236}">
                <a16:creationId xmlns:a16="http://schemas.microsoft.com/office/drawing/2014/main" id="{E17C9D5E-128B-CB40-2FE2-788E88C12FF4}"/>
              </a:ext>
            </a:extLst>
          </p:cNvPr>
          <p:cNvSpPr txBox="1"/>
          <p:nvPr/>
        </p:nvSpPr>
        <p:spPr>
          <a:xfrm>
            <a:off x="396571" y="5361859"/>
            <a:ext cx="3332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disks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 for mass </a:t>
            </a:r>
            <a:r>
              <a:rPr lang="fr-FR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parameter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 optimisation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CCF1A54-FF19-04EE-C6C7-BCF5DB7D4E4A}"/>
              </a:ext>
            </a:extLst>
          </p:cNvPr>
          <p:cNvSpPr/>
          <p:nvPr/>
        </p:nvSpPr>
        <p:spPr>
          <a:xfrm>
            <a:off x="1943100" y="1187881"/>
            <a:ext cx="8305800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indent="0" algn="ctr">
              <a:buFont typeface="Arial"/>
              <a:buNone/>
            </a:pPr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Planar samples provide a cost-effective pathway for thin film R&amp;D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3BE5C0E-30AF-88D4-4381-9B1B9D9EB8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218" y="2266369"/>
            <a:ext cx="3489669" cy="2617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5A637E-DD88-D17B-4342-3D8F7AEA38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637" r="12891"/>
          <a:stretch/>
        </p:blipFill>
        <p:spPr>
          <a:xfrm>
            <a:off x="4104069" y="2030534"/>
            <a:ext cx="2931929" cy="3166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8E82E73-0994-BBA5-D232-739A65F7F4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1734" y="1861854"/>
            <a:ext cx="2120575" cy="15908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59F1D5A-C8B7-EE17-673C-56E786E7DB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1733" y="4157276"/>
            <a:ext cx="2120576" cy="15908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34022CA-4847-7936-4C8C-2362AE9C40E3}"/>
              </a:ext>
            </a:extLst>
          </p:cNvPr>
          <p:cNvSpPr txBox="1"/>
          <p:nvPr/>
        </p:nvSpPr>
        <p:spPr>
          <a:xfrm>
            <a:off x="7290861" y="3498135"/>
            <a:ext cx="26023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Photoelectron Spectroscopy </a:t>
            </a:r>
            <a:endParaRPr lang="en-GB" sz="1600" i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621373-7B44-7048-28E5-2E16511F56B8}"/>
              </a:ext>
            </a:extLst>
          </p:cNvPr>
          <p:cNvSpPr txBox="1"/>
          <p:nvPr/>
        </p:nvSpPr>
        <p:spPr>
          <a:xfrm>
            <a:off x="7290861" y="5793322"/>
            <a:ext cx="26023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Scanning Electron Microscopy</a:t>
            </a:r>
            <a:endParaRPr lang="en-GB" sz="1600" i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045E496D-D1D3-5FDC-7FCB-FCD2FAEBA4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06" b="4162"/>
          <a:stretch/>
        </p:blipFill>
        <p:spPr bwMode="auto">
          <a:xfrm>
            <a:off x="10148044" y="1724810"/>
            <a:ext cx="1684684" cy="17841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A556C5B-B9B5-C7B1-7109-798436444CF6}"/>
              </a:ext>
            </a:extLst>
          </p:cNvPr>
          <p:cNvSpPr txBox="1"/>
          <p:nvPr/>
        </p:nvSpPr>
        <p:spPr>
          <a:xfrm>
            <a:off x="9689226" y="3511851"/>
            <a:ext cx="26023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0" i="1" dirty="0">
                <a:solidFill>
                  <a:schemeClr val="accent3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Secondary </a:t>
            </a:r>
            <a:r>
              <a:rPr lang="en-GB" sz="1600" i="1" dirty="0">
                <a:solidFill>
                  <a:schemeClr val="accent3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0" i="1" dirty="0">
                <a:solidFill>
                  <a:schemeClr val="accent3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1600" i="1" dirty="0">
                <a:solidFill>
                  <a:schemeClr val="accent3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1600" b="0" i="1" dirty="0">
                <a:solidFill>
                  <a:schemeClr val="accent3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ass </a:t>
            </a:r>
            <a:r>
              <a:rPr lang="en-GB" sz="1600" i="1" dirty="0">
                <a:solidFill>
                  <a:schemeClr val="accent3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0" i="1" dirty="0">
                <a:solidFill>
                  <a:schemeClr val="accent3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pectrometry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C269628E-3199-4C2F-09FA-64A5EE913F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76" b="17321"/>
          <a:stretch/>
        </p:blipFill>
        <p:spPr bwMode="auto">
          <a:xfrm>
            <a:off x="10248900" y="4194459"/>
            <a:ext cx="1432712" cy="15536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370BB3F-DB7F-E973-6DD5-3C8E47309F53}"/>
              </a:ext>
            </a:extLst>
          </p:cNvPr>
          <p:cNvSpPr txBox="1"/>
          <p:nvPr/>
        </p:nvSpPr>
        <p:spPr>
          <a:xfrm>
            <a:off x="9903487" y="5793322"/>
            <a:ext cx="21737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0" i="1" dirty="0">
                <a:solidFill>
                  <a:schemeClr val="accent3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White Light Interferometry</a:t>
            </a:r>
          </a:p>
        </p:txBody>
      </p:sp>
    </p:spTree>
    <p:extLst>
      <p:ext uri="{BB962C8B-B14F-4D97-AF65-F5344CB8AC3E}">
        <p14:creationId xmlns:p14="http://schemas.microsoft.com/office/powerpoint/2010/main" val="2658352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113CF-6E36-5637-37C3-F7C75E144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7714040-95AC-82AA-B730-C8134B3B1F81}"/>
              </a:ext>
            </a:extLst>
          </p:cNvPr>
          <p:cNvSpPr txBox="1"/>
          <p:nvPr/>
        </p:nvSpPr>
        <p:spPr>
          <a:xfrm>
            <a:off x="931660" y="412033"/>
            <a:ext cx="1105714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Depositions - Planar Samples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822A40-F3E0-2F1A-88B7-5EDDB089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AA3A7-8F8B-F00B-7122-30D174C2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  <p:pic>
        <p:nvPicPr>
          <p:cNvPr id="2" name="Immagine 34" descr="Immagine che contiene blu, luce&#10;&#10;Descrizione generata automaticamente">
            <a:extLst>
              <a:ext uri="{FF2B5EF4-FFF2-40B4-BE49-F238E27FC236}">
                <a16:creationId xmlns:a16="http://schemas.microsoft.com/office/drawing/2014/main" id="{466CA33D-9CEC-43BA-7625-1DD0F00E4E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0" t="10115" r="19774" b="10347"/>
          <a:stretch/>
        </p:blipFill>
        <p:spPr>
          <a:xfrm rot="1230091">
            <a:off x="-43177" y="-93051"/>
            <a:ext cx="1332314" cy="177961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76FA731-674C-5AB4-19C6-F4E2CBA7A2A8}"/>
              </a:ext>
            </a:extLst>
          </p:cNvPr>
          <p:cNvSpPr/>
          <p:nvPr/>
        </p:nvSpPr>
        <p:spPr>
          <a:xfrm>
            <a:off x="99600" y="1601839"/>
            <a:ext cx="3771693" cy="243246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GB" b="1" baseline="-250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on 50-100 mm substrates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</a:t>
            </a:r>
            <a:r>
              <a:rPr lang="en-GB" i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baseline="-25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18 K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DC, </a:t>
            </a:r>
            <a:r>
              <a:rPr lang="en-GB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HiPIMS</a:t>
            </a:r>
            <a:endParaRPr lang="en-GB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magnetron power, deposition temperature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5655D932-680D-8185-59AC-ECE734D826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7568735"/>
              </p:ext>
            </p:extLst>
          </p:nvPr>
        </p:nvGraphicFramePr>
        <p:xfrm>
          <a:off x="8555833" y="1567092"/>
          <a:ext cx="3255167" cy="234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5A348490-E8B7-150C-65AB-152B75D4F4C9}"/>
              </a:ext>
            </a:extLst>
          </p:cNvPr>
          <p:cNvSpPr/>
          <p:nvPr/>
        </p:nvSpPr>
        <p:spPr>
          <a:xfrm>
            <a:off x="381000" y="1108431"/>
            <a:ext cx="10912816" cy="75507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800100" lvl="1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Nb</a:t>
            </a:r>
            <a:r>
              <a:rPr lang="en-GB" b="1" baseline="-2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sputtering match or exceed performance of Sn vapour diffusion into bulk Nb?</a:t>
            </a:r>
          </a:p>
          <a:p>
            <a:pPr marL="800100" lvl="1" fontAlgn="base">
              <a:lnSpc>
                <a:spcPct val="110000"/>
              </a:lnSpc>
              <a:spcAft>
                <a:spcPts val="600"/>
              </a:spcAft>
            </a:pPr>
            <a:endParaRPr lang="en-GB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2FD0EA3B-0F07-EC11-76EE-59AA45A371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9214734"/>
              </p:ext>
            </p:extLst>
          </p:nvPr>
        </p:nvGraphicFramePr>
        <p:xfrm>
          <a:off x="8739205" y="4172404"/>
          <a:ext cx="3150892" cy="2549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ZoneTexte 16">
            <a:extLst>
              <a:ext uri="{FF2B5EF4-FFF2-40B4-BE49-F238E27FC236}">
                <a16:creationId xmlns:a16="http://schemas.microsoft.com/office/drawing/2014/main" id="{D7AF67DD-F261-C895-5D33-887F37FC7466}"/>
              </a:ext>
            </a:extLst>
          </p:cNvPr>
          <p:cNvSpPr txBox="1"/>
          <p:nvPr/>
        </p:nvSpPr>
        <p:spPr>
          <a:xfrm>
            <a:off x="8683070" y="3870541"/>
            <a:ext cx="356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FF6900"/>
                </a:solidFill>
              </a:rPr>
              <a:t>Effect</a:t>
            </a:r>
            <a:r>
              <a:rPr lang="fr-FR" sz="1600" i="1" dirty="0">
                <a:solidFill>
                  <a:srgbClr val="FF6900"/>
                </a:solidFill>
              </a:rPr>
              <a:t> of DC </a:t>
            </a:r>
            <a:r>
              <a:rPr lang="fr-FR" sz="1600" i="1" dirty="0" err="1">
                <a:solidFill>
                  <a:srgbClr val="FF6900"/>
                </a:solidFill>
              </a:rPr>
              <a:t>magnetron</a:t>
            </a:r>
            <a:r>
              <a:rPr lang="fr-FR" sz="1600" i="1" dirty="0">
                <a:solidFill>
                  <a:srgbClr val="FF6900"/>
                </a:solidFill>
              </a:rPr>
              <a:t> power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972E0BB-3993-1E49-B5A2-C32779842B2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667" t="66597" r="14351" b="10258"/>
          <a:stretch/>
        </p:blipFill>
        <p:spPr>
          <a:xfrm>
            <a:off x="3191843" y="4408101"/>
            <a:ext cx="5463207" cy="1922743"/>
          </a:xfrm>
          <a:prstGeom prst="rect">
            <a:avLst/>
          </a:prstGeom>
        </p:spPr>
      </p:pic>
      <p:sp>
        <p:nvSpPr>
          <p:cNvPr id="25" name="ZoneTexte 16">
            <a:extLst>
              <a:ext uri="{FF2B5EF4-FFF2-40B4-BE49-F238E27FC236}">
                <a16:creationId xmlns:a16="http://schemas.microsoft.com/office/drawing/2014/main" id="{45F366C0-7133-1974-A5F6-8A37E423EC1B}"/>
              </a:ext>
            </a:extLst>
          </p:cNvPr>
          <p:cNvSpPr txBox="1"/>
          <p:nvPr/>
        </p:nvSpPr>
        <p:spPr>
          <a:xfrm>
            <a:off x="3871293" y="4168307"/>
            <a:ext cx="4258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FF6900"/>
                </a:solidFill>
              </a:rPr>
              <a:t>XPS </a:t>
            </a:r>
            <a:r>
              <a:rPr lang="fr-FR" sz="1600" i="1" dirty="0" err="1">
                <a:solidFill>
                  <a:srgbClr val="FF6900"/>
                </a:solidFill>
              </a:rPr>
              <a:t>comparison</a:t>
            </a:r>
            <a:r>
              <a:rPr lang="fr-FR" sz="1600" i="1" dirty="0">
                <a:solidFill>
                  <a:srgbClr val="FF6900"/>
                </a:solidFill>
              </a:rPr>
              <a:t> of Nb</a:t>
            </a:r>
            <a:r>
              <a:rPr lang="fr-FR" sz="1600" i="1" baseline="-25000" dirty="0">
                <a:solidFill>
                  <a:srgbClr val="FF6900"/>
                </a:solidFill>
              </a:rPr>
              <a:t>3</a:t>
            </a:r>
            <a:r>
              <a:rPr lang="fr-FR" sz="1600" i="1" dirty="0">
                <a:solidFill>
                  <a:srgbClr val="FF6900"/>
                </a:solidFill>
              </a:rPr>
              <a:t>Sn/Cu (~ few nm </a:t>
            </a:r>
            <a:r>
              <a:rPr lang="fr-FR" sz="1600" i="1" dirty="0" err="1">
                <a:solidFill>
                  <a:srgbClr val="FF6900"/>
                </a:solidFill>
              </a:rPr>
              <a:t>depth</a:t>
            </a:r>
            <a:r>
              <a:rPr lang="fr-FR" sz="1600" i="1" dirty="0">
                <a:solidFill>
                  <a:srgbClr val="FF6900"/>
                </a:solidFill>
              </a:rPr>
              <a:t>)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7E01B75-8458-ED6B-46AF-8C08EDB574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" t="31667" r="-228" b="32864"/>
          <a:stretch/>
        </p:blipFill>
        <p:spPr bwMode="auto">
          <a:xfrm>
            <a:off x="407441" y="4215166"/>
            <a:ext cx="2492568" cy="1862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A graph of 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B157A992-3008-5005-E520-C5C95D78D5D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30" t="4370" r="28435" b="4149"/>
          <a:stretch/>
        </p:blipFill>
        <p:spPr>
          <a:xfrm>
            <a:off x="6268524" y="1678911"/>
            <a:ext cx="2454299" cy="2349658"/>
          </a:xfrm>
          <a:prstGeom prst="rect">
            <a:avLst/>
          </a:prstGeom>
        </p:spPr>
      </p:pic>
      <p:sp>
        <p:nvSpPr>
          <p:cNvPr id="27" name="ZoneTexte 16">
            <a:extLst>
              <a:ext uri="{FF2B5EF4-FFF2-40B4-BE49-F238E27FC236}">
                <a16:creationId xmlns:a16="http://schemas.microsoft.com/office/drawing/2014/main" id="{D1C36EA5-F7E1-A1FB-B5CE-EE12B7401B15}"/>
              </a:ext>
            </a:extLst>
          </p:cNvPr>
          <p:cNvSpPr txBox="1"/>
          <p:nvPr/>
        </p:nvSpPr>
        <p:spPr>
          <a:xfrm>
            <a:off x="5514165" y="1411999"/>
            <a:ext cx="4258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FF6900"/>
                </a:solidFill>
              </a:rPr>
              <a:t>SIMS on 100 W </a:t>
            </a:r>
            <a:r>
              <a:rPr lang="fr-FR" sz="1600" i="1" dirty="0" err="1">
                <a:solidFill>
                  <a:srgbClr val="FF6900"/>
                </a:solidFill>
              </a:rPr>
              <a:t>HiPIMS</a:t>
            </a:r>
            <a:endParaRPr lang="fr-FR" sz="1600" i="1" dirty="0">
              <a:solidFill>
                <a:srgbClr val="FF6900"/>
              </a:solidFill>
            </a:endParaRPr>
          </a:p>
        </p:txBody>
      </p:sp>
      <p:sp>
        <p:nvSpPr>
          <p:cNvPr id="28" name="ZoneTexte 16">
            <a:extLst>
              <a:ext uri="{FF2B5EF4-FFF2-40B4-BE49-F238E27FC236}">
                <a16:creationId xmlns:a16="http://schemas.microsoft.com/office/drawing/2014/main" id="{059CBD58-2484-62B9-4F79-EECBF8596F93}"/>
              </a:ext>
            </a:extLst>
          </p:cNvPr>
          <p:cNvSpPr txBox="1"/>
          <p:nvPr/>
        </p:nvSpPr>
        <p:spPr>
          <a:xfrm>
            <a:off x="5777806" y="1797617"/>
            <a:ext cx="4258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chemeClr val="tx2"/>
                </a:solidFill>
              </a:rPr>
              <a:t>Nb</a:t>
            </a:r>
          </a:p>
        </p:txBody>
      </p:sp>
      <p:sp>
        <p:nvSpPr>
          <p:cNvPr id="29" name="ZoneTexte 16">
            <a:extLst>
              <a:ext uri="{FF2B5EF4-FFF2-40B4-BE49-F238E27FC236}">
                <a16:creationId xmlns:a16="http://schemas.microsoft.com/office/drawing/2014/main" id="{8989454A-596C-E8EC-45DA-826E486CFB07}"/>
              </a:ext>
            </a:extLst>
          </p:cNvPr>
          <p:cNvSpPr txBox="1"/>
          <p:nvPr/>
        </p:nvSpPr>
        <p:spPr>
          <a:xfrm>
            <a:off x="5777805" y="2224605"/>
            <a:ext cx="4258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FF0000"/>
                </a:solidFill>
              </a:rPr>
              <a:t>Sn</a:t>
            </a:r>
          </a:p>
        </p:txBody>
      </p:sp>
      <p:sp>
        <p:nvSpPr>
          <p:cNvPr id="30" name="ZoneTexte 16">
            <a:extLst>
              <a:ext uri="{FF2B5EF4-FFF2-40B4-BE49-F238E27FC236}">
                <a16:creationId xmlns:a16="http://schemas.microsoft.com/office/drawing/2014/main" id="{67B597A4-D9C7-DEF1-336B-DCE00CA03B58}"/>
              </a:ext>
            </a:extLst>
          </p:cNvPr>
          <p:cNvSpPr txBox="1"/>
          <p:nvPr/>
        </p:nvSpPr>
        <p:spPr>
          <a:xfrm>
            <a:off x="5514164" y="2794104"/>
            <a:ext cx="4258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92D050"/>
                </a:solidFill>
              </a:rPr>
              <a:t>Cu</a:t>
            </a:r>
          </a:p>
        </p:txBody>
      </p:sp>
      <p:pic>
        <p:nvPicPr>
          <p:cNvPr id="32" name="Picture 31" descr="A close-up of a grey carpet&#10;&#10;Description automatically generated">
            <a:extLst>
              <a:ext uri="{FF2B5EF4-FFF2-40B4-BE49-F238E27FC236}">
                <a16:creationId xmlns:a16="http://schemas.microsoft.com/office/drawing/2014/main" id="{BA7C9E5C-AEBA-DBD0-5667-854E264A83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12156" y="2118338"/>
            <a:ext cx="2356340" cy="1767255"/>
          </a:xfrm>
          <a:prstGeom prst="rect">
            <a:avLst/>
          </a:prstGeom>
        </p:spPr>
      </p:pic>
      <p:sp>
        <p:nvSpPr>
          <p:cNvPr id="33" name="ZoneTexte 16">
            <a:extLst>
              <a:ext uri="{FF2B5EF4-FFF2-40B4-BE49-F238E27FC236}">
                <a16:creationId xmlns:a16="http://schemas.microsoft.com/office/drawing/2014/main" id="{E17064FB-F76D-2494-BD72-B4D836FC222C}"/>
              </a:ext>
            </a:extLst>
          </p:cNvPr>
          <p:cNvSpPr txBox="1"/>
          <p:nvPr/>
        </p:nvSpPr>
        <p:spPr>
          <a:xfrm>
            <a:off x="2755624" y="1721450"/>
            <a:ext cx="4258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FF6900"/>
                </a:solidFill>
              </a:rPr>
              <a:t>SEM – high grain </a:t>
            </a:r>
            <a:r>
              <a:rPr lang="fr-FR" sz="1600" i="1" dirty="0" err="1">
                <a:solidFill>
                  <a:srgbClr val="FF6900"/>
                </a:solidFill>
              </a:rPr>
              <a:t>density</a:t>
            </a:r>
            <a:endParaRPr lang="fr-FR" sz="1600" i="1" dirty="0">
              <a:solidFill>
                <a:srgbClr val="FF690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7186A80-2594-FAAA-6B57-6B664EC83605}"/>
              </a:ext>
            </a:extLst>
          </p:cNvPr>
          <p:cNvCxnSpPr/>
          <p:nvPr/>
        </p:nvCxnSpPr>
        <p:spPr>
          <a:xfrm>
            <a:off x="6565392" y="3816227"/>
            <a:ext cx="1216152" cy="0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16">
            <a:extLst>
              <a:ext uri="{FF2B5EF4-FFF2-40B4-BE49-F238E27FC236}">
                <a16:creationId xmlns:a16="http://schemas.microsoft.com/office/drawing/2014/main" id="{D9FF5321-DC57-A6A8-3353-6840356E6310}"/>
              </a:ext>
            </a:extLst>
          </p:cNvPr>
          <p:cNvSpPr txBox="1"/>
          <p:nvPr/>
        </p:nvSpPr>
        <p:spPr>
          <a:xfrm>
            <a:off x="4996433" y="3513272"/>
            <a:ext cx="4258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000000"/>
                </a:solidFill>
              </a:rPr>
              <a:t>~ </a:t>
            </a:r>
            <a:r>
              <a:rPr lang="fr-FR" sz="1600" dirty="0">
                <a:solidFill>
                  <a:srgbClr val="000000"/>
                </a:solidFill>
              </a:rPr>
              <a:t>2</a:t>
            </a:r>
            <a:r>
              <a:rPr lang="fr-FR" sz="1600" i="1" dirty="0">
                <a:solidFill>
                  <a:srgbClr val="000000"/>
                </a:solidFill>
              </a:rPr>
              <a:t>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GB" sz="1600" dirty="0">
                <a:solidFill>
                  <a:srgbClr val="000000"/>
                </a:solidFill>
              </a:rPr>
              <a:t>m</a:t>
            </a:r>
            <a:endParaRPr lang="fr-FR" sz="1600" dirty="0">
              <a:solidFill>
                <a:srgbClr val="000000"/>
              </a:solidFill>
            </a:endParaRPr>
          </a:p>
        </p:txBody>
      </p:sp>
      <p:sp>
        <p:nvSpPr>
          <p:cNvPr id="37" name="ZoneTexte 16">
            <a:extLst>
              <a:ext uri="{FF2B5EF4-FFF2-40B4-BE49-F238E27FC236}">
                <a16:creationId xmlns:a16="http://schemas.microsoft.com/office/drawing/2014/main" id="{1D433BCD-000A-4DDB-58CF-3F9156B1DF05}"/>
              </a:ext>
            </a:extLst>
          </p:cNvPr>
          <p:cNvSpPr txBox="1"/>
          <p:nvPr/>
        </p:nvSpPr>
        <p:spPr>
          <a:xfrm>
            <a:off x="8762303" y="1344935"/>
            <a:ext cx="356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FF6900"/>
                </a:solidFill>
              </a:rPr>
              <a:t>Four point probe</a:t>
            </a:r>
          </a:p>
        </p:txBody>
      </p:sp>
    </p:spTree>
    <p:extLst>
      <p:ext uri="{BB962C8B-B14F-4D97-AF65-F5344CB8AC3E}">
        <p14:creationId xmlns:p14="http://schemas.microsoft.com/office/powerpoint/2010/main" val="394040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113CF-6E36-5637-37C3-F7C75E144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033EFE-82A8-7C42-1857-2002274108D1}"/>
              </a:ext>
            </a:extLst>
          </p:cNvPr>
          <p:cNvGrpSpPr/>
          <p:nvPr/>
        </p:nvGrpSpPr>
        <p:grpSpPr>
          <a:xfrm>
            <a:off x="9699020" y="4101907"/>
            <a:ext cx="2254970" cy="2437003"/>
            <a:chOff x="7089008" y="1358722"/>
            <a:chExt cx="4050800" cy="4389129"/>
          </a:xfrm>
        </p:grpSpPr>
        <p:pic>
          <p:nvPicPr>
            <p:cNvPr id="14" name="Picture 13" descr="A graph of a number of objects&#10;&#10;Description automatically generated with medium confidence">
              <a:extLst>
                <a:ext uri="{FF2B5EF4-FFF2-40B4-BE49-F238E27FC236}">
                  <a16:creationId xmlns:a16="http://schemas.microsoft.com/office/drawing/2014/main" id="{A5D0A059-CAC7-81A9-A522-5685B6D1E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9008" y="1358722"/>
              <a:ext cx="4050800" cy="438912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9FA291A-EA3D-CF69-B766-395CC74A1AE0}"/>
                </a:ext>
              </a:extLst>
            </p:cNvPr>
            <p:cNvSpPr txBox="1"/>
            <p:nvPr/>
          </p:nvSpPr>
          <p:spPr>
            <a:xfrm>
              <a:off x="8078681" y="4078381"/>
              <a:ext cx="913607" cy="5226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</a:rPr>
                <a:t>600</a:t>
              </a:r>
              <a:r>
                <a:rPr lang="en-GB" sz="1600" dirty="0">
                  <a:solidFill>
                    <a:srgbClr val="000000"/>
                  </a:solidFill>
                </a:rPr>
                <a:t> c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F73BE7-5860-8F9A-3151-A8A5CBD5A798}"/>
                </a:ext>
              </a:extLst>
            </p:cNvPr>
            <p:cNvSpPr txBox="1"/>
            <p:nvPr/>
          </p:nvSpPr>
          <p:spPr>
            <a:xfrm>
              <a:off x="8771205" y="1651360"/>
              <a:ext cx="886387" cy="475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</a:rPr>
                <a:t>800 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2B2BA5-8CF5-530F-1C98-9DA8ABA2E54D}"/>
                </a:ext>
              </a:extLst>
            </p:cNvPr>
            <p:cNvSpPr txBox="1"/>
            <p:nvPr/>
          </p:nvSpPr>
          <p:spPr>
            <a:xfrm>
              <a:off x="10033693" y="2012315"/>
              <a:ext cx="886387" cy="475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</a:rPr>
                <a:t>800 c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7714040-95AC-82AA-B730-C8134B3B1F81}"/>
              </a:ext>
            </a:extLst>
          </p:cNvPr>
          <p:cNvSpPr txBox="1"/>
          <p:nvPr/>
        </p:nvSpPr>
        <p:spPr>
          <a:xfrm>
            <a:off x="931660" y="412033"/>
            <a:ext cx="1105714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Depositions - Planar Samples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822A40-F3E0-2F1A-88B7-5EDDB089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AA3A7-8F8B-F00B-7122-30D174C2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pic>
        <p:nvPicPr>
          <p:cNvPr id="2" name="Immagine 34" descr="Immagine che contiene blu, luce&#10;&#10;Descrizione generata automaticamente">
            <a:extLst>
              <a:ext uri="{FF2B5EF4-FFF2-40B4-BE49-F238E27FC236}">
                <a16:creationId xmlns:a16="http://schemas.microsoft.com/office/drawing/2014/main" id="{466CA33D-9CEC-43BA-7625-1DD0F00E4E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0" t="10115" r="19774" b="10347"/>
          <a:stretch/>
        </p:blipFill>
        <p:spPr>
          <a:xfrm rot="1230091">
            <a:off x="-43177" y="-93051"/>
            <a:ext cx="1332314" cy="1779612"/>
          </a:xfrm>
          <a:prstGeom prst="rect">
            <a:avLst/>
          </a:prstGeom>
        </p:spPr>
      </p:pic>
      <p:pic>
        <p:nvPicPr>
          <p:cNvPr id="5" name="Picture 4" descr="A graph of different types of energy&#10;&#10;Description automatically generated with medium confidence">
            <a:extLst>
              <a:ext uri="{FF2B5EF4-FFF2-40B4-BE49-F238E27FC236}">
                <a16:creationId xmlns:a16="http://schemas.microsoft.com/office/drawing/2014/main" id="{E9EA0511-E68A-2FE3-9BC1-61B22A43984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4545" y="1358976"/>
            <a:ext cx="3273710" cy="2455283"/>
          </a:xfrm>
          <a:prstGeom prst="rect">
            <a:avLst/>
          </a:prstGeom>
        </p:spPr>
      </p:pic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F28A86C8-3FFD-E0B2-4B0E-E6F3E5AE2B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403" t="33952" r="29595" b="34708"/>
          <a:stretch/>
        </p:blipFill>
        <p:spPr>
          <a:xfrm>
            <a:off x="1050252" y="3784207"/>
            <a:ext cx="2376227" cy="2158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76FA731-674C-5AB4-19C6-F4E2CBA7A2A8}"/>
              </a:ext>
            </a:extLst>
          </p:cNvPr>
          <p:cNvSpPr/>
          <p:nvPr/>
        </p:nvSpPr>
        <p:spPr>
          <a:xfrm>
            <a:off x="-111414" y="1464118"/>
            <a:ext cx="4058871" cy="250940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b="1" baseline="-250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on 10 mm substrates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</a:t>
            </a:r>
            <a:r>
              <a:rPr lang="en-GB" i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baseline="-25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17 K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steps to improve </a:t>
            </a:r>
            <a:r>
              <a:rPr lang="en-GB" i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baseline="-25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consistency of growth</a:t>
            </a:r>
            <a:endParaRPr lang="en-GB" baseline="-250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Post-annealing required – </a:t>
            </a:r>
            <a:r>
              <a:rPr lang="en-GB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furness</a:t>
            </a: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laser, flash lamp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D24ADE-90DB-5031-06CB-EED04ACA5015}"/>
              </a:ext>
            </a:extLst>
          </p:cNvPr>
          <p:cNvSpPr txBox="1"/>
          <p:nvPr/>
        </p:nvSpPr>
        <p:spPr>
          <a:xfrm>
            <a:off x="2978437" y="6063938"/>
            <a:ext cx="8444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C. Benjamin et al. V3Si: An alternative thin film material for superconducting RF cavities, IPAC 24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BE2AC2-E92F-44C3-FD8A-AD14A51573A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208" t="32265" r="46667" b="12222"/>
          <a:stretch/>
        </p:blipFill>
        <p:spPr>
          <a:xfrm>
            <a:off x="4309678" y="1791182"/>
            <a:ext cx="2880853" cy="2085986"/>
          </a:xfrm>
          <a:prstGeom prst="rect">
            <a:avLst/>
          </a:prstGeom>
        </p:spPr>
      </p:pic>
      <p:pic>
        <p:nvPicPr>
          <p:cNvPr id="18" name="Picture 17" descr="A machine in a glass case&#10;&#10;Description automatically generated">
            <a:extLst>
              <a:ext uri="{FF2B5EF4-FFF2-40B4-BE49-F238E27FC236}">
                <a16:creationId xmlns:a16="http://schemas.microsoft.com/office/drawing/2014/main" id="{EC286D33-BE5F-A95C-064B-28C03366F0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6042" y="4254022"/>
            <a:ext cx="2138123" cy="160359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006B840F-4D8E-11DD-EB9A-89000B0B449B}"/>
              </a:ext>
            </a:extLst>
          </p:cNvPr>
          <p:cNvGrpSpPr/>
          <p:nvPr/>
        </p:nvGrpSpPr>
        <p:grpSpPr>
          <a:xfrm rot="1523552">
            <a:off x="7113741" y="3695134"/>
            <a:ext cx="908303" cy="1390601"/>
            <a:chOff x="6969218" y="1896119"/>
            <a:chExt cx="1956403" cy="2995069"/>
          </a:xfrm>
        </p:grpSpPr>
        <p:pic>
          <p:nvPicPr>
            <p:cNvPr id="19" name="Immagine 35" descr="Immagine che contiene tubo, cilindro&#10;&#10;Descrizione generata automaticamente">
              <a:extLst>
                <a:ext uri="{FF2B5EF4-FFF2-40B4-BE49-F238E27FC236}">
                  <a16:creationId xmlns:a16="http://schemas.microsoft.com/office/drawing/2014/main" id="{29E63F75-64B2-3547-9A50-824402E5AD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63" t="9173" r="23547" b="11082"/>
            <a:stretch/>
          </p:blipFill>
          <p:spPr>
            <a:xfrm>
              <a:off x="6969218" y="1896119"/>
              <a:ext cx="1956403" cy="2995069"/>
            </a:xfrm>
            <a:prstGeom prst="rect">
              <a:avLst/>
            </a:prstGeom>
          </p:spPr>
        </p:pic>
        <p:pic>
          <p:nvPicPr>
            <p:cNvPr id="20" name="Picture 2" descr="Scientists Finally Created A White Laser -- And It Could Light Your Home">
              <a:extLst>
                <a:ext uri="{FF2B5EF4-FFF2-40B4-BE49-F238E27FC236}">
                  <a16:creationId xmlns:a16="http://schemas.microsoft.com/office/drawing/2014/main" id="{AC99C205-B375-99D9-3317-E03542E7BCD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29" b="48941"/>
            <a:stretch/>
          </p:blipFill>
          <p:spPr bwMode="auto">
            <a:xfrm rot="15085636">
              <a:off x="7235843" y="3027486"/>
              <a:ext cx="1669230" cy="906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0DCB59-BF4C-4CDC-587A-00A3AC5F2E39}"/>
              </a:ext>
            </a:extLst>
          </p:cNvPr>
          <p:cNvSpPr/>
          <p:nvPr/>
        </p:nvSpPr>
        <p:spPr>
          <a:xfrm>
            <a:off x="3021415" y="1113586"/>
            <a:ext cx="5223130" cy="37343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800100" lvl="1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V</a:t>
            </a:r>
            <a:r>
              <a:rPr lang="en-GB" b="1" baseline="-25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a viable alternative material?</a:t>
            </a:r>
            <a:endParaRPr lang="en-GB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ZoneTexte 16">
            <a:extLst>
              <a:ext uri="{FF2B5EF4-FFF2-40B4-BE49-F238E27FC236}">
                <a16:creationId xmlns:a16="http://schemas.microsoft.com/office/drawing/2014/main" id="{80314232-6CB8-5790-853D-3EC26D169E36}"/>
              </a:ext>
            </a:extLst>
          </p:cNvPr>
          <p:cNvSpPr txBox="1"/>
          <p:nvPr/>
        </p:nvSpPr>
        <p:spPr>
          <a:xfrm>
            <a:off x="8119597" y="1269714"/>
            <a:ext cx="3523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FF6900"/>
                </a:solidFill>
              </a:rPr>
              <a:t>Effect</a:t>
            </a:r>
            <a:r>
              <a:rPr lang="fr-FR" sz="1600" i="1" dirty="0">
                <a:solidFill>
                  <a:srgbClr val="FF6900"/>
                </a:solidFill>
              </a:rPr>
              <a:t> of </a:t>
            </a:r>
            <a:r>
              <a:rPr lang="fr-FR" sz="1600" i="1" dirty="0" err="1">
                <a:solidFill>
                  <a:srgbClr val="FF6900"/>
                </a:solidFill>
              </a:rPr>
              <a:t>heater</a:t>
            </a:r>
            <a:r>
              <a:rPr lang="fr-FR" sz="1600" i="1" dirty="0">
                <a:solidFill>
                  <a:srgbClr val="FF6900"/>
                </a:solidFill>
              </a:rPr>
              <a:t> power on T</a:t>
            </a:r>
            <a:r>
              <a:rPr lang="fr-FR" sz="1600" baseline="-25000" dirty="0">
                <a:solidFill>
                  <a:srgbClr val="FF6900"/>
                </a:solidFill>
              </a:rPr>
              <a:t>c</a:t>
            </a:r>
            <a:endParaRPr lang="fr-FR" sz="1600" i="1" baseline="-25000" dirty="0">
              <a:solidFill>
                <a:srgbClr val="FF6900"/>
              </a:solidFill>
            </a:endParaRPr>
          </a:p>
        </p:txBody>
      </p:sp>
      <p:sp>
        <p:nvSpPr>
          <p:cNvPr id="24" name="ZoneTexte 16">
            <a:extLst>
              <a:ext uri="{FF2B5EF4-FFF2-40B4-BE49-F238E27FC236}">
                <a16:creationId xmlns:a16="http://schemas.microsoft.com/office/drawing/2014/main" id="{C0922404-662B-8472-B3B8-809F2B29B46D}"/>
              </a:ext>
            </a:extLst>
          </p:cNvPr>
          <p:cNvSpPr txBox="1"/>
          <p:nvPr/>
        </p:nvSpPr>
        <p:spPr>
          <a:xfrm>
            <a:off x="8021383" y="3872479"/>
            <a:ext cx="3523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FF6900"/>
                </a:solidFill>
              </a:rPr>
              <a:t>Effect</a:t>
            </a:r>
            <a:r>
              <a:rPr lang="fr-FR" sz="1600" i="1" dirty="0">
                <a:solidFill>
                  <a:srgbClr val="FF6900"/>
                </a:solidFill>
              </a:rPr>
              <a:t> of post-</a:t>
            </a:r>
            <a:r>
              <a:rPr lang="fr-FR" sz="1600" i="1" dirty="0" err="1">
                <a:solidFill>
                  <a:srgbClr val="FF6900"/>
                </a:solidFill>
              </a:rPr>
              <a:t>deposition</a:t>
            </a:r>
            <a:r>
              <a:rPr lang="fr-FR" sz="1600" i="1" dirty="0">
                <a:solidFill>
                  <a:srgbClr val="FF6900"/>
                </a:solidFill>
              </a:rPr>
              <a:t> </a:t>
            </a:r>
            <a:r>
              <a:rPr lang="fr-FR" sz="1600" i="1" dirty="0" err="1">
                <a:solidFill>
                  <a:srgbClr val="FF6900"/>
                </a:solidFill>
              </a:rPr>
              <a:t>annealing</a:t>
            </a:r>
            <a:endParaRPr lang="fr-FR" sz="1600" i="1" baseline="-25000" dirty="0">
              <a:solidFill>
                <a:srgbClr val="FF6900"/>
              </a:solidFill>
            </a:endParaRPr>
          </a:p>
        </p:txBody>
      </p:sp>
      <p:sp>
        <p:nvSpPr>
          <p:cNvPr id="25" name="ZoneTexte 16">
            <a:extLst>
              <a:ext uri="{FF2B5EF4-FFF2-40B4-BE49-F238E27FC236}">
                <a16:creationId xmlns:a16="http://schemas.microsoft.com/office/drawing/2014/main" id="{80FBEDB6-E28A-2DEC-4C21-F45AF7F57443}"/>
              </a:ext>
            </a:extLst>
          </p:cNvPr>
          <p:cNvSpPr txBox="1"/>
          <p:nvPr/>
        </p:nvSpPr>
        <p:spPr>
          <a:xfrm>
            <a:off x="4078523" y="1487022"/>
            <a:ext cx="3523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FF6900"/>
                </a:solidFill>
              </a:rPr>
              <a:t>XRD V</a:t>
            </a:r>
            <a:r>
              <a:rPr lang="fr-FR" sz="1600" i="1" baseline="-25000" dirty="0">
                <a:solidFill>
                  <a:srgbClr val="FF6900"/>
                </a:solidFill>
              </a:rPr>
              <a:t>3</a:t>
            </a:r>
            <a:r>
              <a:rPr lang="fr-FR" sz="1600" i="1" dirty="0">
                <a:solidFill>
                  <a:srgbClr val="FF6900"/>
                </a:solidFill>
              </a:rPr>
              <a:t>Si/Nb</a:t>
            </a:r>
            <a:endParaRPr lang="fr-FR" sz="1600" i="1" baseline="-25000" dirty="0">
              <a:solidFill>
                <a:srgbClr val="FF6900"/>
              </a:solidFill>
            </a:endParaRPr>
          </a:p>
        </p:txBody>
      </p:sp>
      <p:sp>
        <p:nvSpPr>
          <p:cNvPr id="26" name="ZoneTexte 16">
            <a:extLst>
              <a:ext uri="{FF2B5EF4-FFF2-40B4-BE49-F238E27FC236}">
                <a16:creationId xmlns:a16="http://schemas.microsoft.com/office/drawing/2014/main" id="{DC76CAEF-C685-1671-BA4D-40A01CCFE522}"/>
              </a:ext>
            </a:extLst>
          </p:cNvPr>
          <p:cNvSpPr txBox="1"/>
          <p:nvPr/>
        </p:nvSpPr>
        <p:spPr>
          <a:xfrm>
            <a:off x="4030425" y="3849581"/>
            <a:ext cx="3523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FF6900"/>
                </a:solidFill>
              </a:rPr>
              <a:t>SEM – </a:t>
            </a:r>
            <a:r>
              <a:rPr lang="fr-FR" sz="1600" i="1" dirty="0" err="1">
                <a:solidFill>
                  <a:srgbClr val="FF6900"/>
                </a:solidFill>
              </a:rPr>
              <a:t>small</a:t>
            </a:r>
            <a:r>
              <a:rPr lang="fr-FR" sz="1600" i="1" dirty="0">
                <a:solidFill>
                  <a:srgbClr val="FF6900"/>
                </a:solidFill>
              </a:rPr>
              <a:t> </a:t>
            </a:r>
            <a:r>
              <a:rPr lang="fr-FR" sz="1600" i="1" dirty="0" err="1">
                <a:solidFill>
                  <a:srgbClr val="FF6900"/>
                </a:solidFill>
              </a:rPr>
              <a:t>crystallites</a:t>
            </a:r>
            <a:endParaRPr lang="fr-FR" sz="1600" i="1" baseline="-25000" dirty="0">
              <a:solidFill>
                <a:srgbClr val="FF690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BE32E5E-C22C-53C6-9940-D7E48D88D80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6250" t="73333" r="53281" b="12984"/>
          <a:stretch/>
        </p:blipFill>
        <p:spPr>
          <a:xfrm>
            <a:off x="4548700" y="4168414"/>
            <a:ext cx="2379232" cy="178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68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113CF-6E36-5637-37C3-F7C75E144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7714040-95AC-82AA-B730-C8134B3B1F81}"/>
              </a:ext>
            </a:extLst>
          </p:cNvPr>
          <p:cNvSpPr txBox="1"/>
          <p:nvPr/>
        </p:nvSpPr>
        <p:spPr>
          <a:xfrm>
            <a:off x="931660" y="412033"/>
            <a:ext cx="1021894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Depositions – 6 GHz Cavities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822A40-F3E0-2F1A-88B7-5EDDB089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AA3A7-8F8B-F00B-7122-30D174C2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  <p:pic>
        <p:nvPicPr>
          <p:cNvPr id="2" name="Immagine 34" descr="Immagine che contiene blu, luce&#10;&#10;Descrizione generata automaticamente">
            <a:extLst>
              <a:ext uri="{FF2B5EF4-FFF2-40B4-BE49-F238E27FC236}">
                <a16:creationId xmlns:a16="http://schemas.microsoft.com/office/drawing/2014/main" id="{466CA33D-9CEC-43BA-7625-1DD0F00E4E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0" t="10115" r="19774" b="10347"/>
          <a:stretch/>
        </p:blipFill>
        <p:spPr>
          <a:xfrm rot="1230091">
            <a:off x="-43177" y="-93051"/>
            <a:ext cx="1332314" cy="1779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FE15BB3-C787-44E5-90FB-3424FDA2E828}"/>
              </a:ext>
            </a:extLst>
          </p:cNvPr>
          <p:cNvSpPr/>
          <p:nvPr/>
        </p:nvSpPr>
        <p:spPr>
          <a:xfrm>
            <a:off x="1452026" y="1206196"/>
            <a:ext cx="8987374" cy="75507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800100" lvl="1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performances on flat geometries repeatable on curved geometries?</a:t>
            </a:r>
          </a:p>
          <a:p>
            <a:pPr marL="800100" lvl="1" fontAlgn="base">
              <a:lnSpc>
                <a:spcPct val="110000"/>
              </a:lnSpc>
              <a:spcAft>
                <a:spcPts val="600"/>
              </a:spcAft>
            </a:pPr>
            <a:endParaRPr lang="en-GB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4268AED-22C0-7621-36F2-067102CFB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9418" y="2677200"/>
            <a:ext cx="1212361" cy="161866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684401C-02F0-0933-C885-2E7FE6CF6C8C}"/>
              </a:ext>
            </a:extLst>
          </p:cNvPr>
          <p:cNvSpPr/>
          <p:nvPr/>
        </p:nvSpPr>
        <p:spPr>
          <a:xfrm>
            <a:off x="423105" y="1768680"/>
            <a:ext cx="4981778" cy="37343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800100" lvl="1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 Seamless Cavities</a:t>
            </a:r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EA1A1B-F192-1252-AB28-725B4FC7186B}"/>
              </a:ext>
            </a:extLst>
          </p:cNvPr>
          <p:cNvSpPr/>
          <p:nvPr/>
        </p:nvSpPr>
        <p:spPr>
          <a:xfrm>
            <a:off x="7650023" y="1768680"/>
            <a:ext cx="3473727" cy="37343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800100" lvl="1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Split Cavities</a:t>
            </a:r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FF7E65-0734-1631-AA51-D5A0301D5CF2}"/>
              </a:ext>
            </a:extLst>
          </p:cNvPr>
          <p:cNvSpPr/>
          <p:nvPr/>
        </p:nvSpPr>
        <p:spPr>
          <a:xfrm>
            <a:off x="7999810" y="5950082"/>
            <a:ext cx="3602574" cy="37343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Nb, </a:t>
            </a:r>
            <a:r>
              <a:rPr lang="en-GB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NbTiN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Nb</a:t>
            </a:r>
            <a:r>
              <a:rPr lang="en-GB" baseline="-25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Sn, V</a:t>
            </a:r>
            <a:r>
              <a:rPr lang="en-GB" baseline="-25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</a:p>
        </p:txBody>
      </p:sp>
      <p:pic>
        <p:nvPicPr>
          <p:cNvPr id="18" name="Immagine 23">
            <a:extLst>
              <a:ext uri="{FF2B5EF4-FFF2-40B4-BE49-F238E27FC236}">
                <a16:creationId xmlns:a16="http://schemas.microsoft.com/office/drawing/2014/main" id="{F3392D23-29F6-C87B-28C0-196C4ECB4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3865" y="4736797"/>
            <a:ext cx="3237717" cy="132556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4E13AE4-0EF4-9E61-9ABD-690A53C0EDBF}"/>
              </a:ext>
            </a:extLst>
          </p:cNvPr>
          <p:cNvGrpSpPr/>
          <p:nvPr/>
        </p:nvGrpSpPr>
        <p:grpSpPr>
          <a:xfrm rot="1523552">
            <a:off x="2880935" y="4322005"/>
            <a:ext cx="744756" cy="1078560"/>
            <a:chOff x="6969218" y="1896119"/>
            <a:chExt cx="1956403" cy="2995069"/>
          </a:xfrm>
        </p:grpSpPr>
        <p:pic>
          <p:nvPicPr>
            <p:cNvPr id="20" name="Immagine 35" descr="Immagine che contiene tubo, cilindro&#10;&#10;Descrizione generata automaticamente">
              <a:extLst>
                <a:ext uri="{FF2B5EF4-FFF2-40B4-BE49-F238E27FC236}">
                  <a16:creationId xmlns:a16="http://schemas.microsoft.com/office/drawing/2014/main" id="{C5A03848-D629-0B9F-4CFD-37080D73E1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63" t="9173" r="23547" b="11082"/>
            <a:stretch/>
          </p:blipFill>
          <p:spPr>
            <a:xfrm>
              <a:off x="6969218" y="1896119"/>
              <a:ext cx="1956403" cy="2995069"/>
            </a:xfrm>
            <a:prstGeom prst="rect">
              <a:avLst/>
            </a:prstGeom>
          </p:spPr>
        </p:pic>
        <p:pic>
          <p:nvPicPr>
            <p:cNvPr id="21" name="Picture 2" descr="Scientists Finally Created A White Laser -- And It Could Light Your Home">
              <a:extLst>
                <a:ext uri="{FF2B5EF4-FFF2-40B4-BE49-F238E27FC236}">
                  <a16:creationId xmlns:a16="http://schemas.microsoft.com/office/drawing/2014/main" id="{50DC443D-E122-B42C-8AC2-14F092D441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29" b="48941"/>
            <a:stretch/>
          </p:blipFill>
          <p:spPr bwMode="auto">
            <a:xfrm rot="15085636">
              <a:off x="7235843" y="3027486"/>
              <a:ext cx="1669230" cy="906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ZoneTexte 16">
            <a:extLst>
              <a:ext uri="{FF2B5EF4-FFF2-40B4-BE49-F238E27FC236}">
                <a16:creationId xmlns:a16="http://schemas.microsoft.com/office/drawing/2014/main" id="{25E5459A-98D0-DB78-FEA5-2C9D9820EF41}"/>
              </a:ext>
            </a:extLst>
          </p:cNvPr>
          <p:cNvSpPr txBox="1"/>
          <p:nvPr/>
        </p:nvSpPr>
        <p:spPr>
          <a:xfrm>
            <a:off x="3282155" y="4375154"/>
            <a:ext cx="3523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FF6900"/>
                </a:solidFill>
              </a:rPr>
              <a:t>ms-Flash </a:t>
            </a:r>
            <a:r>
              <a:rPr lang="fr-FR" sz="1600" i="1" dirty="0" err="1">
                <a:solidFill>
                  <a:srgbClr val="FF6900"/>
                </a:solidFill>
              </a:rPr>
              <a:t>Lamp</a:t>
            </a:r>
            <a:r>
              <a:rPr lang="fr-FR" sz="1600" i="1" dirty="0">
                <a:solidFill>
                  <a:srgbClr val="FF6900"/>
                </a:solidFill>
              </a:rPr>
              <a:t> </a:t>
            </a:r>
            <a:r>
              <a:rPr lang="fr-FR" sz="1600" i="1" dirty="0" err="1">
                <a:solidFill>
                  <a:srgbClr val="FF6900"/>
                </a:solidFill>
              </a:rPr>
              <a:t>Annealing</a:t>
            </a:r>
            <a:r>
              <a:rPr lang="fr-FR" sz="1600" i="1" dirty="0">
                <a:solidFill>
                  <a:srgbClr val="FF6900"/>
                </a:solidFill>
              </a:rPr>
              <a:t> at HZDR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86F4CE0-9E3B-3CD1-3785-356C850507C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5000" t="63491" r="17616" b="6008"/>
          <a:stretch/>
        </p:blipFill>
        <p:spPr>
          <a:xfrm>
            <a:off x="4755593" y="2068447"/>
            <a:ext cx="1755349" cy="219953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5E17232-EF9B-576D-AE5C-181C4BF68C1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700" t="71077" r="76299" b="8215"/>
          <a:stretch/>
        </p:blipFill>
        <p:spPr>
          <a:xfrm>
            <a:off x="474877" y="2713751"/>
            <a:ext cx="2268463" cy="3108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997801A-02E4-0E81-B591-F245F5881A3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2680" t="65939" r="65232" b="9473"/>
          <a:stretch/>
        </p:blipFill>
        <p:spPr>
          <a:xfrm>
            <a:off x="7012830" y="2856944"/>
            <a:ext cx="2242775" cy="2808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FDF44EC-3550-D2BF-C0B8-59669E031E1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5524" t="65899" r="39974" b="6477"/>
          <a:stretch/>
        </p:blipFill>
        <p:spPr>
          <a:xfrm>
            <a:off x="9702803" y="2856875"/>
            <a:ext cx="2172571" cy="2755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ZoneTexte 16">
            <a:extLst>
              <a:ext uri="{FF2B5EF4-FFF2-40B4-BE49-F238E27FC236}">
                <a16:creationId xmlns:a16="http://schemas.microsoft.com/office/drawing/2014/main" id="{6EF54861-851C-A6CB-3FA0-25035920AF07}"/>
              </a:ext>
            </a:extLst>
          </p:cNvPr>
          <p:cNvSpPr txBox="1"/>
          <p:nvPr/>
        </p:nvSpPr>
        <p:spPr>
          <a:xfrm>
            <a:off x="6520535" y="2361130"/>
            <a:ext cx="3523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FF6900"/>
                </a:solidFill>
              </a:rPr>
              <a:t>Planar</a:t>
            </a:r>
            <a:r>
              <a:rPr lang="fr-FR" sz="1600" i="1" dirty="0">
                <a:solidFill>
                  <a:srgbClr val="FF6900"/>
                </a:solidFill>
              </a:rPr>
              <a:t> </a:t>
            </a:r>
            <a:r>
              <a:rPr lang="fr-FR" sz="1600" i="1" dirty="0" err="1">
                <a:solidFill>
                  <a:srgbClr val="FF6900"/>
                </a:solidFill>
              </a:rPr>
              <a:t>magnetron</a:t>
            </a:r>
            <a:endParaRPr lang="fr-FR" sz="1600" i="1" dirty="0">
              <a:solidFill>
                <a:srgbClr val="FF6900"/>
              </a:solidFill>
            </a:endParaRPr>
          </a:p>
        </p:txBody>
      </p:sp>
      <p:sp>
        <p:nvSpPr>
          <p:cNvPr id="33" name="ZoneTexte 16">
            <a:extLst>
              <a:ext uri="{FF2B5EF4-FFF2-40B4-BE49-F238E27FC236}">
                <a16:creationId xmlns:a16="http://schemas.microsoft.com/office/drawing/2014/main" id="{9DFF188D-37BF-813C-A333-797210CED193}"/>
              </a:ext>
            </a:extLst>
          </p:cNvPr>
          <p:cNvSpPr txBox="1"/>
          <p:nvPr/>
        </p:nvSpPr>
        <p:spPr>
          <a:xfrm>
            <a:off x="9042860" y="2366590"/>
            <a:ext cx="3523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FF6900"/>
                </a:solidFill>
              </a:rPr>
              <a:t>Cylindrical</a:t>
            </a:r>
            <a:r>
              <a:rPr lang="fr-FR" sz="1600" i="1" dirty="0">
                <a:solidFill>
                  <a:srgbClr val="FF6900"/>
                </a:solidFill>
              </a:rPr>
              <a:t> </a:t>
            </a:r>
            <a:r>
              <a:rPr lang="fr-FR" sz="1600" i="1" dirty="0" err="1">
                <a:solidFill>
                  <a:srgbClr val="FF6900"/>
                </a:solidFill>
              </a:rPr>
              <a:t>magnetron</a:t>
            </a:r>
            <a:endParaRPr lang="fr-FR" sz="1600" i="1" dirty="0">
              <a:solidFill>
                <a:srgbClr val="FF6900"/>
              </a:solidFill>
            </a:endParaRPr>
          </a:p>
        </p:txBody>
      </p:sp>
      <p:sp>
        <p:nvSpPr>
          <p:cNvPr id="34" name="ZoneTexte 16">
            <a:extLst>
              <a:ext uri="{FF2B5EF4-FFF2-40B4-BE49-F238E27FC236}">
                <a16:creationId xmlns:a16="http://schemas.microsoft.com/office/drawing/2014/main" id="{A5F2B791-A248-8458-8ECD-B2CC4F5C8DAA}"/>
              </a:ext>
            </a:extLst>
          </p:cNvPr>
          <p:cNvSpPr txBox="1"/>
          <p:nvPr/>
        </p:nvSpPr>
        <p:spPr>
          <a:xfrm>
            <a:off x="-152695" y="2265000"/>
            <a:ext cx="3523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FF6900"/>
                </a:solidFill>
              </a:rPr>
              <a:t>Deposition</a:t>
            </a:r>
            <a:r>
              <a:rPr lang="fr-FR" sz="1600" i="1" dirty="0">
                <a:solidFill>
                  <a:srgbClr val="FF6900"/>
                </a:solidFill>
              </a:rPr>
              <a:t> </a:t>
            </a:r>
            <a:r>
              <a:rPr lang="fr-FR" sz="1600" i="1" dirty="0" err="1">
                <a:solidFill>
                  <a:srgbClr val="FF6900"/>
                </a:solidFill>
              </a:rPr>
              <a:t>facility</a:t>
            </a:r>
            <a:endParaRPr lang="fr-FR" sz="1600" i="1" dirty="0">
              <a:solidFill>
                <a:srgbClr val="FF69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792E57-37B9-4579-06B8-77EE09E74587}"/>
              </a:ext>
            </a:extLst>
          </p:cNvPr>
          <p:cNvSpPr txBox="1"/>
          <p:nvPr/>
        </p:nvSpPr>
        <p:spPr>
          <a:xfrm>
            <a:off x="3456658" y="6105228"/>
            <a:ext cx="3174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Courtesy of S. </a:t>
            </a:r>
            <a:r>
              <a:rPr lang="en-US" sz="1200" i="1" dirty="0" err="1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Prucnal</a:t>
            </a:r>
            <a: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&amp; S. Zhou (HZDR)</a:t>
            </a:r>
            <a:endParaRPr lang="en-GB" sz="1200" i="1" dirty="0"/>
          </a:p>
        </p:txBody>
      </p:sp>
      <p:sp>
        <p:nvSpPr>
          <p:cNvPr id="36" name="ZoneTexte 16">
            <a:extLst>
              <a:ext uri="{FF2B5EF4-FFF2-40B4-BE49-F238E27FC236}">
                <a16:creationId xmlns:a16="http://schemas.microsoft.com/office/drawing/2014/main" id="{9647053A-D582-E9F5-3EE3-17968438EC71}"/>
              </a:ext>
            </a:extLst>
          </p:cNvPr>
          <p:cNvSpPr txBox="1"/>
          <p:nvPr/>
        </p:nvSpPr>
        <p:spPr>
          <a:xfrm>
            <a:off x="3319275" y="2065399"/>
            <a:ext cx="1232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FF6900"/>
                </a:solidFill>
              </a:rPr>
              <a:t>Nb </a:t>
            </a:r>
            <a:r>
              <a:rPr lang="fr-FR" sz="1600" i="1" dirty="0" err="1">
                <a:solidFill>
                  <a:srgbClr val="FF6900"/>
                </a:solidFill>
              </a:rPr>
              <a:t>target</a:t>
            </a:r>
            <a:r>
              <a:rPr lang="fr-FR" sz="1600" i="1" dirty="0">
                <a:solidFill>
                  <a:srgbClr val="FF6900"/>
                </a:solidFill>
              </a:rPr>
              <a:t> </a:t>
            </a:r>
            <a:r>
              <a:rPr lang="fr-FR" sz="1600" i="1" dirty="0" err="1">
                <a:solidFill>
                  <a:srgbClr val="FF6900"/>
                </a:solidFill>
              </a:rPr>
              <a:t>with</a:t>
            </a:r>
            <a:r>
              <a:rPr lang="fr-FR" sz="1600" i="1" dirty="0">
                <a:solidFill>
                  <a:srgbClr val="FF6900"/>
                </a:solidFill>
              </a:rPr>
              <a:t> Ti </a:t>
            </a:r>
            <a:r>
              <a:rPr lang="fr-FR" sz="1600" i="1" dirty="0" err="1">
                <a:solidFill>
                  <a:srgbClr val="FF6900"/>
                </a:solidFill>
              </a:rPr>
              <a:t>wire</a:t>
            </a:r>
            <a:endParaRPr lang="fr-FR" sz="1600" i="1" dirty="0">
              <a:solidFill>
                <a:srgbClr val="FF6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996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113CF-6E36-5637-37C3-F7C75E144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7714040-95AC-82AA-B730-C8134B3B1F81}"/>
              </a:ext>
            </a:extLst>
          </p:cNvPr>
          <p:cNvSpPr txBox="1"/>
          <p:nvPr/>
        </p:nvSpPr>
        <p:spPr>
          <a:xfrm>
            <a:off x="931660" y="412033"/>
            <a:ext cx="1057454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Depositions – 1.3 GHz Cavities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822A40-F3E0-2F1A-88B7-5EDDB089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AA3A7-8F8B-F00B-7122-30D174C2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  <p:pic>
        <p:nvPicPr>
          <p:cNvPr id="2" name="Immagine 34" descr="Immagine che contiene blu, luce&#10;&#10;Descrizione generata automaticamente">
            <a:extLst>
              <a:ext uri="{FF2B5EF4-FFF2-40B4-BE49-F238E27FC236}">
                <a16:creationId xmlns:a16="http://schemas.microsoft.com/office/drawing/2014/main" id="{466CA33D-9CEC-43BA-7625-1DD0F00E4E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0" t="10115" r="19774" b="10347"/>
          <a:stretch/>
        </p:blipFill>
        <p:spPr>
          <a:xfrm rot="1230091">
            <a:off x="-43177" y="-93051"/>
            <a:ext cx="1332314" cy="17796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51E07E-729A-C9D7-AB27-8950FFB120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448" t="32166" r="22186" b="24419"/>
          <a:stretch/>
        </p:blipFill>
        <p:spPr>
          <a:xfrm>
            <a:off x="9353107" y="3745545"/>
            <a:ext cx="2067749" cy="20724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A31F417-03DA-CE73-08EB-A84B61D6FB67}"/>
              </a:ext>
            </a:extLst>
          </p:cNvPr>
          <p:cNvSpPr/>
          <p:nvPr/>
        </p:nvSpPr>
        <p:spPr>
          <a:xfrm>
            <a:off x="0" y="1582267"/>
            <a:ext cx="5440958" cy="220470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Optimising thin film deposition parameters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Mainly Nb thin films so far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Comparing deposition techniques (DCMS, </a:t>
            </a:r>
            <a:r>
              <a:rPr lang="en-GB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HiPIMS</a:t>
            </a: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diagnostic studies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9DC14E-E5BC-2EAF-F4B5-0F2C1F9C7786}"/>
              </a:ext>
            </a:extLst>
          </p:cNvPr>
          <p:cNvSpPr/>
          <p:nvPr/>
        </p:nvSpPr>
        <p:spPr>
          <a:xfrm>
            <a:off x="1847203" y="1154851"/>
            <a:ext cx="8987374" cy="75507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800100" lvl="1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we achieve uniform coatings on larger cavity structures?</a:t>
            </a:r>
          </a:p>
          <a:p>
            <a:pPr marL="800100" lvl="1" fontAlgn="base">
              <a:lnSpc>
                <a:spcPct val="110000"/>
              </a:lnSpc>
              <a:spcAft>
                <a:spcPts val="600"/>
              </a:spcAft>
            </a:pPr>
            <a:endParaRPr lang="en-GB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5BA1C7-35E1-8D67-059E-D692FDC9A1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65547" y="2292550"/>
            <a:ext cx="4070703" cy="3053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791083-F0A2-0CE8-290E-BDAF5984D7B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506" t="68837" r="37898" b="12032"/>
          <a:stretch/>
        </p:blipFill>
        <p:spPr>
          <a:xfrm>
            <a:off x="8982104" y="1731459"/>
            <a:ext cx="2766874" cy="17725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37A6AD4-288E-264B-196A-3F6D20B77A43}"/>
              </a:ext>
            </a:extLst>
          </p:cNvPr>
          <p:cNvSpPr txBox="1"/>
          <p:nvPr/>
        </p:nvSpPr>
        <p:spPr>
          <a:xfrm>
            <a:off x="298302" y="6114811"/>
            <a:ext cx="11748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Simon et al. </a:t>
            </a:r>
            <a:r>
              <a:rPr lang="en-GB" sz="1200" i="0" dirty="0">
                <a:solidFill>
                  <a:srgbClr val="00308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Tailoring the production of Nb superconducting films for SRF cavities: mass/energy spectroscopy and film characterisation</a:t>
            </a:r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IPAC 24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E0AC5F-82C6-8E69-E3C1-021171D6213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011" t="67852" r="54070" b="8857"/>
          <a:stretch/>
        </p:blipFill>
        <p:spPr>
          <a:xfrm>
            <a:off x="106325" y="3907174"/>
            <a:ext cx="2711303" cy="22256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8DDEA2C-0284-5139-510F-5830245322C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355" t="70542" r="15698" b="6008"/>
          <a:stretch/>
        </p:blipFill>
        <p:spPr>
          <a:xfrm>
            <a:off x="2736704" y="3809412"/>
            <a:ext cx="2704254" cy="2233009"/>
          </a:xfrm>
          <a:prstGeom prst="rect">
            <a:avLst/>
          </a:prstGeom>
        </p:spPr>
      </p:pic>
      <p:sp>
        <p:nvSpPr>
          <p:cNvPr id="19" name="ZoneTexte 16">
            <a:extLst>
              <a:ext uri="{FF2B5EF4-FFF2-40B4-BE49-F238E27FC236}">
                <a16:creationId xmlns:a16="http://schemas.microsoft.com/office/drawing/2014/main" id="{19AD5448-D934-AB0B-B70E-EC8BB48B508C}"/>
              </a:ext>
            </a:extLst>
          </p:cNvPr>
          <p:cNvSpPr txBox="1"/>
          <p:nvPr/>
        </p:nvSpPr>
        <p:spPr>
          <a:xfrm>
            <a:off x="-192493" y="3504008"/>
            <a:ext cx="3419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scan at 10</a:t>
            </a:r>
            <a:r>
              <a:rPr lang="en-GB" sz="1600" i="1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 </a:t>
            </a:r>
            <a:r>
              <a:rPr lang="en-GB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mbar</a:t>
            </a:r>
          </a:p>
        </p:txBody>
      </p:sp>
      <p:sp>
        <p:nvSpPr>
          <p:cNvPr id="20" name="ZoneTexte 16">
            <a:extLst>
              <a:ext uri="{FF2B5EF4-FFF2-40B4-BE49-F238E27FC236}">
                <a16:creationId xmlns:a16="http://schemas.microsoft.com/office/drawing/2014/main" id="{5081066A-9C30-2A2C-2572-5F8312DDCA68}"/>
              </a:ext>
            </a:extLst>
          </p:cNvPr>
          <p:cNvSpPr txBox="1"/>
          <p:nvPr/>
        </p:nvSpPr>
        <p:spPr>
          <a:xfrm>
            <a:off x="2817628" y="3401620"/>
            <a:ext cx="2711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 energy distribution function of Nb</a:t>
            </a:r>
            <a:r>
              <a:rPr lang="en-GB" sz="1600" i="1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10</a:t>
            </a:r>
            <a:r>
              <a:rPr lang="en-GB" sz="1600" i="1" baseline="30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 </a:t>
            </a:r>
            <a:r>
              <a:rPr lang="en-GB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mbar</a:t>
            </a:r>
          </a:p>
        </p:txBody>
      </p:sp>
    </p:spTree>
    <p:extLst>
      <p:ext uri="{BB962C8B-B14F-4D97-AF65-F5344CB8AC3E}">
        <p14:creationId xmlns:p14="http://schemas.microsoft.com/office/powerpoint/2010/main" val="2797573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335828"/>
            <a:ext cx="761544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4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Testing</a:t>
            </a:r>
            <a:endParaRPr lang="en-US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515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1109460" y="339844"/>
            <a:ext cx="1168458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 Superconducting Properties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67040" y="1090895"/>
            <a:ext cx="6166924" cy="19000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 sample tests with multiprobe inserts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sample superconducting?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its </a:t>
            </a: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baseline="-25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its behaviour under high magnetic fields?</a:t>
            </a:r>
          </a:p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endParaRPr lang="en-GB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CA2DC3-0F04-3145-CFF4-59DBD89E2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565669-15CA-E8B2-727C-AED2F6428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07AC616F-841D-941A-8FE4-F395402AF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7950" y="3709937"/>
            <a:ext cx="3914747" cy="2842866"/>
          </a:xfrm>
          <a:prstGeom prst="rect">
            <a:avLst/>
          </a:prstGeom>
        </p:spPr>
      </p:pic>
      <p:pic>
        <p:nvPicPr>
          <p:cNvPr id="9" name="Picture 8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DA7669AE-2890-653A-34E7-01C97C33E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0667" y="528517"/>
            <a:ext cx="3624655" cy="2842866"/>
          </a:xfrm>
          <a:prstGeom prst="rect">
            <a:avLst/>
          </a:prstGeom>
        </p:spPr>
      </p:pic>
      <p:sp>
        <p:nvSpPr>
          <p:cNvPr id="10" name="ZoneTexte 16">
            <a:extLst>
              <a:ext uri="{FF2B5EF4-FFF2-40B4-BE49-F238E27FC236}">
                <a16:creationId xmlns:a16="http://schemas.microsoft.com/office/drawing/2014/main" id="{7B35238C-BC7D-8D4A-6447-77006F06C8B5}"/>
              </a:ext>
            </a:extLst>
          </p:cNvPr>
          <p:cNvSpPr txBox="1"/>
          <p:nvPr/>
        </p:nvSpPr>
        <p:spPr>
          <a:xfrm>
            <a:off x="8095328" y="41275"/>
            <a:ext cx="3419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Four-point probe </a:t>
            </a:r>
            <a:r>
              <a:rPr lang="en-GB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alternative </a:t>
            </a:r>
            <a:r>
              <a:rPr lang="en-GB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</a:p>
        </p:txBody>
      </p:sp>
      <p:sp>
        <p:nvSpPr>
          <p:cNvPr id="11" name="ZoneTexte 16">
            <a:extLst>
              <a:ext uri="{FF2B5EF4-FFF2-40B4-BE49-F238E27FC236}">
                <a16:creationId xmlns:a16="http://schemas.microsoft.com/office/drawing/2014/main" id="{E6506E0E-8449-6C5E-5953-FE0FD773C268}"/>
              </a:ext>
            </a:extLst>
          </p:cNvPr>
          <p:cNvSpPr txBox="1"/>
          <p:nvPr/>
        </p:nvSpPr>
        <p:spPr>
          <a:xfrm>
            <a:off x="8182701" y="3371383"/>
            <a:ext cx="3419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</a:t>
            </a:r>
            <a:r>
              <a:rPr lang="fr-FR" sz="1600" i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penetration</a:t>
            </a:r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Nb</a:t>
            </a:r>
          </a:p>
        </p:txBody>
      </p:sp>
      <p:pic>
        <p:nvPicPr>
          <p:cNvPr id="13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8C76E128-043A-8ECF-34A4-FF8E1CF47D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927" y="2979443"/>
            <a:ext cx="2146852" cy="1322755"/>
          </a:xfrm>
          <a:prstGeom prst="rect">
            <a:avLst/>
          </a:prstGeom>
        </p:spPr>
      </p:pic>
      <p:pic>
        <p:nvPicPr>
          <p:cNvPr id="17" name="Picture 16" descr="A diagram of a door&#10;&#10;Description automatically generated">
            <a:extLst>
              <a:ext uri="{FF2B5EF4-FFF2-40B4-BE49-F238E27FC236}">
                <a16:creationId xmlns:a16="http://schemas.microsoft.com/office/drawing/2014/main" id="{8CA4F3B9-3DCC-C2A2-C16C-1F305D0979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0538" y="3296231"/>
            <a:ext cx="1769922" cy="2679267"/>
          </a:xfrm>
          <a:prstGeom prst="rect">
            <a:avLst/>
          </a:prstGeom>
        </p:spPr>
      </p:pic>
      <p:pic>
        <p:nvPicPr>
          <p:cNvPr id="19" name="Picture 18" descr="A close-up of a device&#10;&#10;Description automatically generated">
            <a:extLst>
              <a:ext uri="{FF2B5EF4-FFF2-40B4-BE49-F238E27FC236}">
                <a16:creationId xmlns:a16="http://schemas.microsoft.com/office/drawing/2014/main" id="{3A07D9B0-486C-5934-AE31-E54F974C0E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420" y="4614632"/>
            <a:ext cx="2411114" cy="152295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85F0D49-D940-227E-16D9-F3787BCD85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62362" y="2791392"/>
            <a:ext cx="1852550" cy="3144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ZoneTexte 16">
            <a:extLst>
              <a:ext uri="{FF2B5EF4-FFF2-40B4-BE49-F238E27FC236}">
                <a16:creationId xmlns:a16="http://schemas.microsoft.com/office/drawing/2014/main" id="{CC6D6EF4-E2CC-9482-ABF3-5701C78022E3}"/>
              </a:ext>
            </a:extLst>
          </p:cNvPr>
          <p:cNvSpPr txBox="1"/>
          <p:nvPr/>
        </p:nvSpPr>
        <p:spPr>
          <a:xfrm>
            <a:off x="531158" y="4288260"/>
            <a:ext cx="1927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Four-point probe</a:t>
            </a:r>
          </a:p>
        </p:txBody>
      </p:sp>
      <p:sp>
        <p:nvSpPr>
          <p:cNvPr id="22" name="ZoneTexte 16">
            <a:extLst>
              <a:ext uri="{FF2B5EF4-FFF2-40B4-BE49-F238E27FC236}">
                <a16:creationId xmlns:a16="http://schemas.microsoft.com/office/drawing/2014/main" id="{1D332CC3-CEF1-01DD-CEAA-E321D824422E}"/>
              </a:ext>
            </a:extLst>
          </p:cNvPr>
          <p:cNvSpPr txBox="1"/>
          <p:nvPr/>
        </p:nvSpPr>
        <p:spPr>
          <a:xfrm>
            <a:off x="795362" y="2680533"/>
            <a:ext cx="1309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T</a:t>
            </a:r>
            <a:r>
              <a:rPr lang="fr-FR" sz="1600" baseline="-25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1600" i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ZoneTexte 16">
            <a:extLst>
              <a:ext uri="{FF2B5EF4-FFF2-40B4-BE49-F238E27FC236}">
                <a16:creationId xmlns:a16="http://schemas.microsoft.com/office/drawing/2014/main" id="{FEAC264B-38BD-945F-FDE8-6164E746001D}"/>
              </a:ext>
            </a:extLst>
          </p:cNvPr>
          <p:cNvSpPr txBox="1"/>
          <p:nvPr/>
        </p:nvSpPr>
        <p:spPr>
          <a:xfrm>
            <a:off x="5754434" y="2636638"/>
            <a:ext cx="2010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Field </a:t>
            </a:r>
            <a:r>
              <a:rPr lang="fr-FR" sz="1600" i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Penetration</a:t>
            </a:r>
            <a:endParaRPr lang="fr-FR" sz="1600" i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magine 36" descr="Immagine che contiene tubo, cilindro&#10;&#10;Descrizione generata automaticamente">
            <a:extLst>
              <a:ext uri="{FF2B5EF4-FFF2-40B4-BE49-F238E27FC236}">
                <a16:creationId xmlns:a16="http://schemas.microsoft.com/office/drawing/2014/main" id="{2EF7C561-EF31-30D2-CCC0-8AF40618FAD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3" t="9173" r="23547" b="11082"/>
          <a:stretch/>
        </p:blipFill>
        <p:spPr>
          <a:xfrm rot="965081">
            <a:off x="43056" y="-101796"/>
            <a:ext cx="1092499" cy="1672514"/>
          </a:xfrm>
          <a:prstGeom prst="rect">
            <a:avLst/>
          </a:prstGeom>
        </p:spPr>
      </p:pic>
      <p:pic>
        <p:nvPicPr>
          <p:cNvPr id="8" name="Immagine 44">
            <a:extLst>
              <a:ext uri="{FF2B5EF4-FFF2-40B4-BE49-F238E27FC236}">
                <a16:creationId xmlns:a16="http://schemas.microsoft.com/office/drawing/2014/main" id="{087B7068-E9AB-AB2C-8DFB-A3CA3AEE792E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96185">
            <a:off x="547174" y="200305"/>
            <a:ext cx="656425" cy="65642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33337B3-C448-E7CB-0DAD-22F7C6D5A781}"/>
              </a:ext>
            </a:extLst>
          </p:cNvPr>
          <p:cNvSpPr/>
          <p:nvPr/>
        </p:nvSpPr>
        <p:spPr>
          <a:xfrm rot="646711">
            <a:off x="6187376" y="1346140"/>
            <a:ext cx="1311896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b="1" dirty="0">
                <a:ea typeface="+mn-lt"/>
                <a:cs typeface="+mn-lt"/>
              </a:rPr>
              <a:t>20 tests per week!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821622-9E3F-E8D4-CBD7-4A796E15CA6F}"/>
              </a:ext>
            </a:extLst>
          </p:cNvPr>
          <p:cNvSpPr txBox="1"/>
          <p:nvPr/>
        </p:nvSpPr>
        <p:spPr>
          <a:xfrm>
            <a:off x="1561353" y="6095145"/>
            <a:ext cx="7583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D. Seal et al. Upgraded multiprobe sample inserts for thin film SRF cavity developments, IPAC 24</a:t>
            </a:r>
          </a:p>
        </p:txBody>
      </p:sp>
    </p:spTree>
    <p:extLst>
      <p:ext uri="{BB962C8B-B14F-4D97-AF65-F5344CB8AC3E}">
        <p14:creationId xmlns:p14="http://schemas.microsoft.com/office/powerpoint/2010/main" val="3778615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1136765" y="326504"/>
            <a:ext cx="1168458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 Magnetic Field Penetration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505392" y="2236230"/>
            <a:ext cx="4272810" cy="403597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Cavity-like DC fields applied: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one side (unlike SQUID VSM)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&lt; 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 </a:t>
            </a:r>
            <a:r>
              <a:rPr lang="en-GB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</a:t>
            </a:r>
            <a:endParaRPr lang="en-GB" i="1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Recently upgraded facility: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10 cm samples size and 6 GHz split cavities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shields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 damage to films</a:t>
            </a:r>
          </a:p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CA2DC3-0F04-3145-CFF4-59DBD89E2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565669-15CA-E8B2-727C-AED2F6428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B0A3CB-995A-4A77-5F95-CE1CCC4C03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110" y="534197"/>
            <a:ext cx="2686947" cy="2351078"/>
          </a:xfrm>
          <a:prstGeom prst="rect">
            <a:avLst/>
          </a:prstGeom>
        </p:spPr>
      </p:pic>
      <p:pic>
        <p:nvPicPr>
          <p:cNvPr id="8" name="Picture 7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13A3A9EA-5F80-51B5-67E6-DAE5B194C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435" y="1519741"/>
            <a:ext cx="2851936" cy="3322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A graph of a graph of a number of numbers&#10;&#10;Description automatically generated with low confidence">
            <a:extLst>
              <a:ext uri="{FF2B5EF4-FFF2-40B4-BE49-F238E27FC236}">
                <a16:creationId xmlns:a16="http://schemas.microsoft.com/office/drawing/2014/main" id="{77A7C2F9-8B35-D816-3EAD-B3B85FA4F9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6246" y="3451271"/>
            <a:ext cx="3951675" cy="2797119"/>
          </a:xfrm>
          <a:prstGeom prst="rect">
            <a:avLst/>
          </a:prstGeom>
        </p:spPr>
      </p:pic>
      <p:sp>
        <p:nvSpPr>
          <p:cNvPr id="15" name="ZoneTexte 16">
            <a:extLst>
              <a:ext uri="{FF2B5EF4-FFF2-40B4-BE49-F238E27FC236}">
                <a16:creationId xmlns:a16="http://schemas.microsoft.com/office/drawing/2014/main" id="{8375155B-4F8F-DEB8-6D61-7D210882EC78}"/>
              </a:ext>
            </a:extLst>
          </p:cNvPr>
          <p:cNvSpPr txBox="1"/>
          <p:nvPr/>
        </p:nvSpPr>
        <p:spPr>
          <a:xfrm>
            <a:off x="8569856" y="3089515"/>
            <a:ext cx="3419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solidFill>
                  <a:srgbClr val="FF6900"/>
                </a:solidFill>
              </a:rPr>
              <a:t>V</a:t>
            </a:r>
            <a:r>
              <a:rPr lang="fr-FR" sz="1600" i="1" baseline="-25000" dirty="0">
                <a:solidFill>
                  <a:srgbClr val="FF6900"/>
                </a:solidFill>
              </a:rPr>
              <a:t>3</a:t>
            </a:r>
            <a:r>
              <a:rPr lang="fr-FR" sz="1600" i="1" dirty="0">
                <a:solidFill>
                  <a:srgbClr val="FF6900"/>
                </a:solidFill>
              </a:rPr>
              <a:t>Si/Nb/Cu </a:t>
            </a:r>
            <a:r>
              <a:rPr lang="fr-FR" sz="1600" i="1" dirty="0" err="1">
                <a:solidFill>
                  <a:srgbClr val="FF6900"/>
                </a:solidFill>
              </a:rPr>
              <a:t>Sample</a:t>
            </a:r>
            <a:endParaRPr lang="fr-FR" sz="1600" i="1" dirty="0">
              <a:solidFill>
                <a:srgbClr val="FF69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76C2409-8C3F-9F4F-4B40-7DD39B2FE305}"/>
                  </a:ext>
                </a:extLst>
              </p:cNvPr>
              <p:cNvSpPr txBox="1"/>
              <p:nvPr/>
            </p:nvSpPr>
            <p:spPr>
              <a:xfrm>
                <a:off x="5936387" y="5067730"/>
                <a:ext cx="1264512" cy="56387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=1 −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76C2409-8C3F-9F4F-4B40-7DD39B2FE3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6387" y="5067730"/>
                <a:ext cx="1264512" cy="5638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17C0E17-DEAF-A3F8-0759-AF762BB50A14}"/>
              </a:ext>
            </a:extLst>
          </p:cNvPr>
          <p:cNvSpPr txBox="1"/>
          <p:nvPr/>
        </p:nvSpPr>
        <p:spPr>
          <a:xfrm>
            <a:off x="5245875" y="5803928"/>
            <a:ext cx="2974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Meissner state when </a:t>
            </a:r>
            <a:r>
              <a:rPr lang="en-GB" i="1" dirty="0"/>
              <a:t>R</a:t>
            </a:r>
            <a:r>
              <a:rPr lang="en-GB" dirty="0"/>
              <a:t> = 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E2DDF6-B12A-8420-3967-6F290401C6F2}"/>
              </a:ext>
            </a:extLst>
          </p:cNvPr>
          <p:cNvSpPr/>
          <p:nvPr/>
        </p:nvSpPr>
        <p:spPr>
          <a:xfrm rot="646711">
            <a:off x="7602759" y="340026"/>
            <a:ext cx="1311896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000" b="1" dirty="0">
                <a:ea typeface="+mn-lt"/>
                <a:cs typeface="+mn-lt"/>
              </a:rPr>
              <a:t>3 tests per week!</a:t>
            </a:r>
          </a:p>
        </p:txBody>
      </p:sp>
      <p:pic>
        <p:nvPicPr>
          <p:cNvPr id="25" name="Immagine 36" descr="Immagine che contiene tubo, cilindro&#10;&#10;Descrizione generata automaticamente">
            <a:extLst>
              <a:ext uri="{FF2B5EF4-FFF2-40B4-BE49-F238E27FC236}">
                <a16:creationId xmlns:a16="http://schemas.microsoft.com/office/drawing/2014/main" id="{8C212A70-1F4A-72B9-3E4F-748550B89EF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3" t="9173" r="23547" b="11082"/>
          <a:stretch/>
        </p:blipFill>
        <p:spPr>
          <a:xfrm rot="965081">
            <a:off x="43056" y="-101796"/>
            <a:ext cx="1092499" cy="1672514"/>
          </a:xfrm>
          <a:prstGeom prst="rect">
            <a:avLst/>
          </a:prstGeom>
        </p:spPr>
      </p:pic>
      <p:pic>
        <p:nvPicPr>
          <p:cNvPr id="26" name="Immagine 44">
            <a:extLst>
              <a:ext uri="{FF2B5EF4-FFF2-40B4-BE49-F238E27FC236}">
                <a16:creationId xmlns:a16="http://schemas.microsoft.com/office/drawing/2014/main" id="{9E9E8F03-047A-360A-8C42-D0B8FCC824C6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96185">
            <a:off x="547174" y="200305"/>
            <a:ext cx="656425" cy="6564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3354291-CC60-CDA1-5B6F-37F051C04054}"/>
              </a:ext>
            </a:extLst>
          </p:cNvPr>
          <p:cNvSpPr txBox="1"/>
          <p:nvPr/>
        </p:nvSpPr>
        <p:spPr>
          <a:xfrm>
            <a:off x="522474" y="1366136"/>
            <a:ext cx="4272810" cy="678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sz="1800" b="1" dirty="0">
                <a:solidFill>
                  <a:srgbClr val="1E5DF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Is there a correlation between DC &amp; RF performance?</a:t>
            </a:r>
          </a:p>
        </p:txBody>
      </p:sp>
    </p:spTree>
    <p:extLst>
      <p:ext uri="{BB962C8B-B14F-4D97-AF65-F5344CB8AC3E}">
        <p14:creationId xmlns:p14="http://schemas.microsoft.com/office/powerpoint/2010/main" val="3124694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858316" y="332441"/>
            <a:ext cx="1168458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Test With Choke Cavity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371663" y="1678947"/>
            <a:ext cx="5153848" cy="48762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7.8 GHz Choke Cavity</a:t>
            </a:r>
          </a:p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field measurements: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baseline="-25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GB" i="1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baseline="-250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r>
              <a:rPr lang="en-GB" baseline="-25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pk</a:t>
            </a:r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baseline="-25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 </a:t>
            </a:r>
            <a:r>
              <a:rPr lang="en-GB" i="1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baseline="-250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lang="en-GB" i="1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Penetration depth 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 </a:t>
            </a:r>
            <a:r>
              <a:rPr lang="en-GB" i="1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baseline="-250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lang="en-GB" i="1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parameter optimisation prior to: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field/low frequency tests with QPR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 tests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CA2DC3-0F04-3145-CFF4-59DBD89E2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Daniel Seal | PABG 2024 | 11th-12th June 2024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565669-15CA-E8B2-727C-AED2F6428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7C23F9-46EA-87A6-DC15-68FCC222E5CD}"/>
              </a:ext>
            </a:extLst>
          </p:cNvPr>
          <p:cNvSpPr/>
          <p:nvPr/>
        </p:nvSpPr>
        <p:spPr>
          <a:xfrm>
            <a:off x="2254730" y="5179053"/>
            <a:ext cx="1311896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000" b="1" dirty="0">
                <a:ea typeface="+mn-lt"/>
                <a:cs typeface="+mn-lt"/>
              </a:rPr>
              <a:t>3 tests per week!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C9FE98-A1FA-4805-3C8D-1227DD4CC4C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019" y="3662586"/>
            <a:ext cx="3551696" cy="2715000"/>
          </a:xfrm>
          <a:prstGeom prst="rect">
            <a:avLst/>
          </a:prstGeom>
        </p:spPr>
      </p:pic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ADC47966-2AB7-D56B-E932-45AE9DF89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442051"/>
              </p:ext>
            </p:extLst>
          </p:nvPr>
        </p:nvGraphicFramePr>
        <p:xfrm>
          <a:off x="8555382" y="505371"/>
          <a:ext cx="3668333" cy="2916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ZoneTexte 16">
            <a:extLst>
              <a:ext uri="{FF2B5EF4-FFF2-40B4-BE49-F238E27FC236}">
                <a16:creationId xmlns:a16="http://schemas.microsoft.com/office/drawing/2014/main" id="{58DAA9D3-0386-217B-4E9A-F5EC87BD6906}"/>
              </a:ext>
            </a:extLst>
          </p:cNvPr>
          <p:cNvSpPr txBox="1"/>
          <p:nvPr/>
        </p:nvSpPr>
        <p:spPr>
          <a:xfrm>
            <a:off x="8127590" y="3345421"/>
            <a:ext cx="4623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FF6900"/>
                </a:solidFill>
              </a:rPr>
              <a:t>Effect</a:t>
            </a:r>
            <a:r>
              <a:rPr lang="fr-FR" sz="1600" i="1" dirty="0">
                <a:solidFill>
                  <a:srgbClr val="FF6900"/>
                </a:solidFill>
              </a:rPr>
              <a:t> of </a:t>
            </a:r>
            <a:r>
              <a:rPr lang="fr-FR" sz="1600" i="1" dirty="0" err="1">
                <a:solidFill>
                  <a:srgbClr val="FF6900"/>
                </a:solidFill>
              </a:rPr>
              <a:t>magnetron</a:t>
            </a:r>
            <a:r>
              <a:rPr lang="fr-FR" sz="1600" i="1" dirty="0">
                <a:solidFill>
                  <a:srgbClr val="FF6900"/>
                </a:solidFill>
              </a:rPr>
              <a:t> power on Nb</a:t>
            </a:r>
            <a:r>
              <a:rPr lang="fr-FR" sz="1600" i="1" baseline="-25000" dirty="0">
                <a:solidFill>
                  <a:srgbClr val="FF6900"/>
                </a:solidFill>
              </a:rPr>
              <a:t>3</a:t>
            </a:r>
            <a:r>
              <a:rPr lang="fr-FR" sz="1600" i="1" dirty="0">
                <a:solidFill>
                  <a:srgbClr val="FF6900"/>
                </a:solidFill>
              </a:rPr>
              <a:t>Sn/Cu</a:t>
            </a:r>
          </a:p>
        </p:txBody>
      </p:sp>
      <p:sp>
        <p:nvSpPr>
          <p:cNvPr id="16" name="ZoneTexte 16">
            <a:extLst>
              <a:ext uri="{FF2B5EF4-FFF2-40B4-BE49-F238E27FC236}">
                <a16:creationId xmlns:a16="http://schemas.microsoft.com/office/drawing/2014/main" id="{39CB5A9F-BC8B-6C21-149E-EF72D2BBC2AD}"/>
              </a:ext>
            </a:extLst>
          </p:cNvPr>
          <p:cNvSpPr txBox="1"/>
          <p:nvPr/>
        </p:nvSpPr>
        <p:spPr>
          <a:xfrm>
            <a:off x="8441391" y="191759"/>
            <a:ext cx="3850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FF6900"/>
                </a:solidFill>
              </a:rPr>
              <a:t>Effect</a:t>
            </a:r>
            <a:r>
              <a:rPr lang="fr-FR" sz="1600" i="1" dirty="0">
                <a:solidFill>
                  <a:srgbClr val="FF6900"/>
                </a:solidFill>
              </a:rPr>
              <a:t> of </a:t>
            </a:r>
            <a:r>
              <a:rPr lang="fr-FR" sz="1600" i="1" dirty="0" err="1">
                <a:solidFill>
                  <a:srgbClr val="FF6900"/>
                </a:solidFill>
              </a:rPr>
              <a:t>deposition</a:t>
            </a:r>
            <a:r>
              <a:rPr lang="fr-FR" sz="1600" i="1" dirty="0">
                <a:solidFill>
                  <a:srgbClr val="FF6900"/>
                </a:solidFill>
              </a:rPr>
              <a:t> </a:t>
            </a:r>
            <a:r>
              <a:rPr lang="fr-FR" sz="1600" i="1" dirty="0" err="1">
                <a:solidFill>
                  <a:srgbClr val="FF6900"/>
                </a:solidFill>
              </a:rPr>
              <a:t>temperature</a:t>
            </a:r>
            <a:r>
              <a:rPr lang="fr-FR" sz="1600" i="1" dirty="0">
                <a:solidFill>
                  <a:srgbClr val="FF6900"/>
                </a:solidFill>
              </a:rPr>
              <a:t> on Nb/Cu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680BFB6-C92C-AFD8-2224-5A1A6A8E7F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4601" y="4265561"/>
            <a:ext cx="3024657" cy="14313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1C3171E-FC3A-A6DB-3CDB-07C65EA47D0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1002"/>
          <a:stretch/>
        </p:blipFill>
        <p:spPr>
          <a:xfrm>
            <a:off x="5346396" y="2236103"/>
            <a:ext cx="2962862" cy="13491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F7256833-79B8-B859-6B40-1BC289368423}"/>
              </a:ext>
            </a:extLst>
          </p:cNvPr>
          <p:cNvGrpSpPr/>
          <p:nvPr/>
        </p:nvGrpSpPr>
        <p:grpSpPr>
          <a:xfrm rot="955359">
            <a:off x="-213580" y="-151952"/>
            <a:ext cx="1299346" cy="1615117"/>
            <a:chOff x="8900638" y="1945379"/>
            <a:chExt cx="1956403" cy="2995069"/>
          </a:xfrm>
        </p:grpSpPr>
        <p:pic>
          <p:nvPicPr>
            <p:cNvPr id="30" name="Immagine 36" descr="Immagine che contiene tubo, cilindro&#10;&#10;Descrizione generata automaticamente">
              <a:extLst>
                <a:ext uri="{FF2B5EF4-FFF2-40B4-BE49-F238E27FC236}">
                  <a16:creationId xmlns:a16="http://schemas.microsoft.com/office/drawing/2014/main" id="{6AC2C6D8-D7B4-A787-4CE9-41686D331B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63" t="9173" r="23547" b="11082"/>
            <a:stretch/>
          </p:blipFill>
          <p:spPr>
            <a:xfrm>
              <a:off x="8900638" y="1945379"/>
              <a:ext cx="1956403" cy="2995069"/>
            </a:xfrm>
            <a:prstGeom prst="rect">
              <a:avLst/>
            </a:prstGeom>
          </p:spPr>
        </p:pic>
        <p:pic>
          <p:nvPicPr>
            <p:cNvPr id="31" name="Picture 2" descr="Measuring ruler tape for tool roulette">
              <a:extLst>
                <a:ext uri="{FF2B5EF4-FFF2-40B4-BE49-F238E27FC236}">
                  <a16:creationId xmlns:a16="http://schemas.microsoft.com/office/drawing/2014/main" id="{62E22980-3760-17CD-AAD7-4BBE7D62E0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9234748" y="3224225"/>
              <a:ext cx="2507604" cy="622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06EBCEF7-E711-01FC-161E-54E92CD360E8}"/>
              </a:ext>
            </a:extLst>
          </p:cNvPr>
          <p:cNvSpPr txBox="1"/>
          <p:nvPr/>
        </p:nvSpPr>
        <p:spPr>
          <a:xfrm>
            <a:off x="371663" y="1128405"/>
            <a:ext cx="8366547" cy="373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importantly, how does the thin film perform under RF conditions?</a:t>
            </a:r>
          </a:p>
        </p:txBody>
      </p:sp>
    </p:spTree>
    <p:extLst>
      <p:ext uri="{BB962C8B-B14F-4D97-AF65-F5344CB8AC3E}">
        <p14:creationId xmlns:p14="http://schemas.microsoft.com/office/powerpoint/2010/main" val="3591432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82541112-AF1F-AF6E-B41F-58F524AF04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448" t="32166" r="22186" b="24419"/>
          <a:stretch/>
        </p:blipFill>
        <p:spPr>
          <a:xfrm>
            <a:off x="6092414" y="8194"/>
            <a:ext cx="6092412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6DE168-6938-B747-BEE8-8CC9B280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07"/>
          <a:stretch/>
        </p:blipFill>
        <p:spPr>
          <a:xfrm>
            <a:off x="5731098" y="0"/>
            <a:ext cx="64609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B66DC9-76C9-5140-A7C4-B9B833C488D1}"/>
              </a:ext>
            </a:extLst>
          </p:cNvPr>
          <p:cNvSpPr txBox="1"/>
          <p:nvPr/>
        </p:nvSpPr>
        <p:spPr>
          <a:xfrm>
            <a:off x="423748" y="1380700"/>
            <a:ext cx="566866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Our Goal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EBDC0C-5E44-914B-85A5-07AF5BC1B9B6}"/>
              </a:ext>
            </a:extLst>
          </p:cNvPr>
          <p:cNvSpPr txBox="1"/>
          <p:nvPr/>
        </p:nvSpPr>
        <p:spPr>
          <a:xfrm>
            <a:off x="423748" y="2408947"/>
            <a:ext cx="5557952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Development</a:t>
            </a:r>
            <a:endParaRPr lang="en-GB" sz="20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D7155-AB0C-D84C-8261-743120695688}"/>
              </a:ext>
            </a:extLst>
          </p:cNvPr>
          <p:cNvSpPr txBox="1"/>
          <p:nvPr/>
        </p:nvSpPr>
        <p:spPr>
          <a:xfrm>
            <a:off x="423748" y="3437194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GB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Testing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4031FC-5C47-AB47-A1A8-0701484C0E42}"/>
              </a:ext>
            </a:extLst>
          </p:cNvPr>
          <p:cNvSpPr txBox="1"/>
          <p:nvPr/>
        </p:nvSpPr>
        <p:spPr>
          <a:xfrm>
            <a:off x="423748" y="4465442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872864" y="257314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Power Cavity Testing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B34838C-EECE-AD06-121A-F8525887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CDF1E5-3E37-0E90-D906-575504ED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20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E91DA7-A3CC-7169-942D-E31E61667F28}"/>
              </a:ext>
            </a:extLst>
          </p:cNvPr>
          <p:cNvSpPr txBox="1"/>
          <p:nvPr/>
        </p:nvSpPr>
        <p:spPr>
          <a:xfrm>
            <a:off x="9067800" y="6176472"/>
            <a:ext cx="25124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Courtesy of O. Poynton &amp; J. Rigby</a:t>
            </a:r>
            <a:endParaRPr lang="en-GB" sz="12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27CF25-E93A-26A1-F480-490880E4FC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866"/>
          <a:stretch/>
        </p:blipFill>
        <p:spPr>
          <a:xfrm>
            <a:off x="5192871" y="1137201"/>
            <a:ext cx="1715856" cy="232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92D2D2-CB94-BB18-86D7-E97B07DD60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68952" y="4307344"/>
            <a:ext cx="2476615" cy="1238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E4778D8-8BDE-8CE4-EB40-04C2C1DE1205}"/>
              </a:ext>
            </a:extLst>
          </p:cNvPr>
          <p:cNvSpPr/>
          <p:nvPr/>
        </p:nvSpPr>
        <p:spPr>
          <a:xfrm>
            <a:off x="427466" y="1323279"/>
            <a:ext cx="4448070" cy="448270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Cryocooler based facility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&lt; 2.5 W,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&gt; 4 K (est.)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Quick first cavity test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Good cavities will have high power test in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LHe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types of cavity</a:t>
            </a: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1.3 GHz closed</a:t>
            </a: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1.3 GHz split </a:t>
            </a:r>
            <a:r>
              <a:rPr lang="en-GB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development)</a:t>
            </a: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6 GHz closed</a:t>
            </a: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6 GHz split</a:t>
            </a:r>
          </a:p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endParaRPr lang="en-GB" sz="20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A7C266B-23B3-8E74-8104-723CCE5F2C9C}"/>
              </a:ext>
            </a:extLst>
          </p:cNvPr>
          <p:cNvSpPr/>
          <p:nvPr/>
        </p:nvSpPr>
        <p:spPr>
          <a:xfrm>
            <a:off x="8721707" y="201356"/>
            <a:ext cx="2009433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000" b="1" dirty="0">
                <a:solidFill>
                  <a:srgbClr val="003088"/>
                </a:solidFill>
                <a:ea typeface="+mn-lt"/>
                <a:cs typeface="+mn-lt"/>
              </a:rPr>
              <a:t>First tests autumn 2024!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7FF25E0-F852-43DF-3CE0-4E627A2C8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6145" y="1121516"/>
            <a:ext cx="2361569" cy="5067234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39EDC1A-502E-587A-C70D-752FBB9EE744}"/>
              </a:ext>
            </a:extLst>
          </p:cNvPr>
          <p:cNvCxnSpPr>
            <a:cxnSpLocks/>
          </p:cNvCxnSpPr>
          <p:nvPr/>
        </p:nvCxnSpPr>
        <p:spPr>
          <a:xfrm flipH="1">
            <a:off x="8611317" y="3775401"/>
            <a:ext cx="1773732" cy="559335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7E94AE5-9352-E0EB-B585-8A5B7084DCDE}"/>
              </a:ext>
            </a:extLst>
          </p:cNvPr>
          <p:cNvCxnSpPr>
            <a:cxnSpLocks/>
          </p:cNvCxnSpPr>
          <p:nvPr/>
        </p:nvCxnSpPr>
        <p:spPr>
          <a:xfrm flipH="1">
            <a:off x="8646702" y="2796654"/>
            <a:ext cx="1738347" cy="444542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50C87AF-3A99-4F38-ABDF-78B88C9E97FD}"/>
              </a:ext>
            </a:extLst>
          </p:cNvPr>
          <p:cNvSpPr txBox="1"/>
          <p:nvPr/>
        </p:nvSpPr>
        <p:spPr>
          <a:xfrm>
            <a:off x="10385049" y="2168054"/>
            <a:ext cx="1702590" cy="85087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Feedthroughs for RF, wiring etc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255273-F345-8342-6B50-A4F13942CBAE}"/>
              </a:ext>
            </a:extLst>
          </p:cNvPr>
          <p:cNvSpPr txBox="1"/>
          <p:nvPr/>
        </p:nvSpPr>
        <p:spPr>
          <a:xfrm>
            <a:off x="10385049" y="3574973"/>
            <a:ext cx="1702590" cy="34034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GHz cavity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5D00B82-0DBE-4E62-7A31-4256E0C35906}"/>
              </a:ext>
            </a:extLst>
          </p:cNvPr>
          <p:cNvSpPr txBox="1"/>
          <p:nvPr/>
        </p:nvSpPr>
        <p:spPr>
          <a:xfrm>
            <a:off x="10385049" y="5315893"/>
            <a:ext cx="1702590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GHz split cavity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D07C382-2C7A-2FBF-0986-95EFF6C6681D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9269943" y="5519210"/>
            <a:ext cx="1115106" cy="119849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6AD2A3F-98C2-3EBE-4CB9-6DB42C30E85B}"/>
              </a:ext>
            </a:extLst>
          </p:cNvPr>
          <p:cNvSpPr txBox="1"/>
          <p:nvPr/>
        </p:nvSpPr>
        <p:spPr>
          <a:xfrm>
            <a:off x="10385049" y="4432354"/>
            <a:ext cx="1702590" cy="59560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Adapter for heat links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45DC42E-413D-BEA0-0D10-AAEE477FF357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9067800" y="4703761"/>
            <a:ext cx="1317249" cy="26399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A46DCA4-BC6F-3071-37EE-01D2A1D34337}"/>
              </a:ext>
            </a:extLst>
          </p:cNvPr>
          <p:cNvSpPr txBox="1"/>
          <p:nvPr/>
        </p:nvSpPr>
        <p:spPr>
          <a:xfrm>
            <a:off x="10332578" y="1598164"/>
            <a:ext cx="1702590" cy="34034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 head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5210F1E-ADA9-7D7C-E203-F40A9BA84903}"/>
              </a:ext>
            </a:extLst>
          </p:cNvPr>
          <p:cNvCxnSpPr>
            <a:cxnSpLocks/>
          </p:cNvCxnSpPr>
          <p:nvPr/>
        </p:nvCxnSpPr>
        <p:spPr>
          <a:xfrm flipH="1">
            <a:off x="9432691" y="1830443"/>
            <a:ext cx="882008" cy="301366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E9AE9E9-4AE7-4920-623D-4D8405699140}"/>
              </a:ext>
            </a:extLst>
          </p:cNvPr>
          <p:cNvGrpSpPr/>
          <p:nvPr/>
        </p:nvGrpSpPr>
        <p:grpSpPr>
          <a:xfrm rot="955359">
            <a:off x="-213580" y="-151952"/>
            <a:ext cx="1299346" cy="1615117"/>
            <a:chOff x="8900638" y="1945379"/>
            <a:chExt cx="1956403" cy="2995069"/>
          </a:xfrm>
        </p:grpSpPr>
        <p:pic>
          <p:nvPicPr>
            <p:cNvPr id="49" name="Immagine 36" descr="Immagine che contiene tubo, cilindro&#10;&#10;Descrizione generata automaticamente">
              <a:extLst>
                <a:ext uri="{FF2B5EF4-FFF2-40B4-BE49-F238E27FC236}">
                  <a16:creationId xmlns:a16="http://schemas.microsoft.com/office/drawing/2014/main" id="{8A895FD5-CC2A-83BD-BCE7-FF4DAFDDEE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63" t="9173" r="23547" b="11082"/>
            <a:stretch/>
          </p:blipFill>
          <p:spPr>
            <a:xfrm>
              <a:off x="8900638" y="1945379"/>
              <a:ext cx="1956403" cy="2995069"/>
            </a:xfrm>
            <a:prstGeom prst="rect">
              <a:avLst/>
            </a:prstGeom>
          </p:spPr>
        </p:pic>
        <p:pic>
          <p:nvPicPr>
            <p:cNvPr id="50" name="Picture 2" descr="Measuring ruler tape for tool roulette">
              <a:extLst>
                <a:ext uri="{FF2B5EF4-FFF2-40B4-BE49-F238E27FC236}">
                  <a16:creationId xmlns:a16="http://schemas.microsoft.com/office/drawing/2014/main" id="{F480B383-4959-133B-3455-97E31FE828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9234748" y="3224225"/>
              <a:ext cx="2507604" cy="622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9636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BE64F-F132-F7B5-103A-0570C74DB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B7AE533-A43F-B6C6-1CA6-E12023C50BC7}"/>
              </a:ext>
            </a:extLst>
          </p:cNvPr>
          <p:cNvSpPr txBox="1"/>
          <p:nvPr/>
        </p:nvSpPr>
        <p:spPr>
          <a:xfrm>
            <a:off x="972642" y="258159"/>
            <a:ext cx="750776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Power Cavity Testing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6A668C-D781-9278-7C25-46CB3488F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5BCCD8-E693-E596-9459-349D04B5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4562" y="6172406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F9626D-1FC6-DDB3-4FEF-AB27E7DE4EAE}"/>
              </a:ext>
            </a:extLst>
          </p:cNvPr>
          <p:cNvSpPr txBox="1"/>
          <p:nvPr/>
        </p:nvSpPr>
        <p:spPr>
          <a:xfrm>
            <a:off x="9327224" y="6308388"/>
            <a:ext cx="24378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Courtesy of T. Sian &amp; C. Hill</a:t>
            </a:r>
            <a:endParaRPr lang="en-GB" sz="12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1434DF-CFE1-AB58-F00F-03198C65D3E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45045" y="1109206"/>
            <a:ext cx="2159521" cy="5257332"/>
          </a:xfrm>
          <a:prstGeom prst="rect">
            <a:avLst/>
          </a:prstGeom>
        </p:spPr>
      </p:pic>
      <p:pic>
        <p:nvPicPr>
          <p:cNvPr id="13" name="Picture 12" descr="A close-up of several pipes&#10;&#10;Description automatically generated">
            <a:extLst>
              <a:ext uri="{FF2B5EF4-FFF2-40B4-BE49-F238E27FC236}">
                <a16:creationId xmlns:a16="http://schemas.microsoft.com/office/drawing/2014/main" id="{06CBB052-7613-A153-A735-5630842FA55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8288" y="1099135"/>
            <a:ext cx="1160957" cy="5245466"/>
          </a:xfrm>
          <a:prstGeom prst="rect">
            <a:avLst/>
          </a:prstGeom>
        </p:spPr>
      </p:pic>
      <p:pic>
        <p:nvPicPr>
          <p:cNvPr id="14" name="Picture 13" descr="A blueprint of a rectangular object&#10;&#10;Description automatically generated">
            <a:extLst>
              <a:ext uri="{FF2B5EF4-FFF2-40B4-BE49-F238E27FC236}">
                <a16:creationId xmlns:a16="http://schemas.microsoft.com/office/drawing/2014/main" id="{BE9E3E99-6386-152C-2C30-327ACE9BD8B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4940" y="1357666"/>
            <a:ext cx="2124057" cy="4572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EAAF5CA-2480-F7B4-959A-D7A33C81A18D}"/>
              </a:ext>
            </a:extLst>
          </p:cNvPr>
          <p:cNvSpPr txBox="1"/>
          <p:nvPr/>
        </p:nvSpPr>
        <p:spPr>
          <a:xfrm>
            <a:off x="122295" y="1437060"/>
            <a:ext cx="6542645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69024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</a:t>
            </a:r>
            <a:r>
              <a:rPr lang="en-GB" sz="20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2000" baseline="-25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GB" sz="2000" i="1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000" baseline="-250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GB" sz="2000" baseline="-25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with </a:t>
            </a:r>
            <a:r>
              <a:rPr lang="en-GB" sz="20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</a:t>
            </a:r>
            <a:endParaRPr lang="en-GB" sz="200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24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with existing STFC/DL </a:t>
            </a:r>
            <a:r>
              <a:rPr lang="en-GB" sz="20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</a:t>
            </a:r>
            <a:r>
              <a:rPr lang="en-GB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infrastructure mainly used for ESS &amp; PIP-II cavity tests</a:t>
            </a:r>
          </a:p>
          <a:p>
            <a:pPr marL="690245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Upgrades now allow for:</a:t>
            </a:r>
          </a:p>
          <a:p>
            <a:pPr marL="113855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RF single system for 650 MHz, 700 MHz and 1.3 GHz</a:t>
            </a:r>
          </a:p>
          <a:p>
            <a:pPr marL="1138555" indent="-342900">
              <a:buFont typeface="Arial" panose="020B0604020202020204" pitchFamily="34" charset="0"/>
              <a:buChar char="•"/>
            </a:pPr>
            <a:r>
              <a:rPr lang="en-GB" sz="20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≤ 200 W, </a:t>
            </a:r>
            <a:r>
              <a:rPr lang="en-GB" sz="20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 K &amp; 4.2 K</a:t>
            </a:r>
          </a:p>
          <a:p>
            <a:pPr marL="113855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Capability for 9-cell tests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5710777-2F3A-4F4B-8FF9-9842141D2C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645" y="3934232"/>
            <a:ext cx="2731117" cy="1877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6BA8440-1D77-1F29-6D0B-5264CE9164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83" y="3991605"/>
            <a:ext cx="3049851" cy="1714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ZoneTexte 16">
            <a:extLst>
              <a:ext uri="{FF2B5EF4-FFF2-40B4-BE49-F238E27FC236}">
                <a16:creationId xmlns:a16="http://schemas.microsoft.com/office/drawing/2014/main" id="{3A715669-E652-8DA7-31F3-95450FF11F68}"/>
              </a:ext>
            </a:extLst>
          </p:cNvPr>
          <p:cNvSpPr txBox="1"/>
          <p:nvPr/>
        </p:nvSpPr>
        <p:spPr>
          <a:xfrm>
            <a:off x="888169" y="5932727"/>
            <a:ext cx="5010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FF6900"/>
                </a:solidFill>
              </a:rPr>
              <a:t>Existing</a:t>
            </a:r>
            <a:r>
              <a:rPr lang="fr-FR" sz="1600" i="1" dirty="0">
                <a:solidFill>
                  <a:srgbClr val="FF6900"/>
                </a:solidFill>
              </a:rPr>
              <a:t> SRF Test Facilities at </a:t>
            </a:r>
            <a:r>
              <a:rPr lang="fr-FR" sz="1600" i="1" dirty="0" err="1">
                <a:solidFill>
                  <a:srgbClr val="FF6900"/>
                </a:solidFill>
              </a:rPr>
              <a:t>Daresbury</a:t>
            </a:r>
            <a:r>
              <a:rPr lang="fr-FR" sz="1600" i="1" dirty="0">
                <a:solidFill>
                  <a:srgbClr val="FF6900"/>
                </a:solidFill>
              </a:rPr>
              <a:t> </a:t>
            </a:r>
            <a:r>
              <a:rPr lang="fr-FR" sz="1600" i="1" dirty="0" err="1">
                <a:solidFill>
                  <a:srgbClr val="FF6900"/>
                </a:solidFill>
              </a:rPr>
              <a:t>Laboratory</a:t>
            </a:r>
            <a:endParaRPr lang="fr-FR" sz="1600" i="1" dirty="0">
              <a:solidFill>
                <a:srgbClr val="FF690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2D49FC-F237-0D63-811A-65CFDE0BDF2A}"/>
              </a:ext>
            </a:extLst>
          </p:cNvPr>
          <p:cNvSpPr/>
          <p:nvPr/>
        </p:nvSpPr>
        <p:spPr>
          <a:xfrm>
            <a:off x="8762642" y="219580"/>
            <a:ext cx="2364806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000" b="1" dirty="0">
                <a:ea typeface="+mn-lt"/>
                <a:cs typeface="+mn-lt"/>
              </a:rPr>
              <a:t>First tests summer 2024!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DED308A-D5B2-8323-4B50-C23ABEAC7BDA}"/>
              </a:ext>
            </a:extLst>
          </p:cNvPr>
          <p:cNvGrpSpPr/>
          <p:nvPr/>
        </p:nvGrpSpPr>
        <p:grpSpPr>
          <a:xfrm rot="955359">
            <a:off x="-213580" y="-151952"/>
            <a:ext cx="1299346" cy="1615117"/>
            <a:chOff x="8900638" y="1945379"/>
            <a:chExt cx="1956403" cy="2995069"/>
          </a:xfrm>
        </p:grpSpPr>
        <p:pic>
          <p:nvPicPr>
            <p:cNvPr id="34" name="Immagine 36" descr="Immagine che contiene tubo, cilindro&#10;&#10;Descrizione generata automaticamente">
              <a:extLst>
                <a:ext uri="{FF2B5EF4-FFF2-40B4-BE49-F238E27FC236}">
                  <a16:creationId xmlns:a16="http://schemas.microsoft.com/office/drawing/2014/main" id="{792A7373-94D1-6D8A-7171-76C782C04C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63" t="9173" r="23547" b="11082"/>
            <a:stretch/>
          </p:blipFill>
          <p:spPr>
            <a:xfrm>
              <a:off x="8900638" y="1945379"/>
              <a:ext cx="1956403" cy="2995069"/>
            </a:xfrm>
            <a:prstGeom prst="rect">
              <a:avLst/>
            </a:prstGeom>
          </p:spPr>
        </p:pic>
        <p:pic>
          <p:nvPicPr>
            <p:cNvPr id="35" name="Picture 2" descr="Measuring ruler tape for tool roulette">
              <a:extLst>
                <a:ext uri="{FF2B5EF4-FFF2-40B4-BE49-F238E27FC236}">
                  <a16:creationId xmlns:a16="http://schemas.microsoft.com/office/drawing/2014/main" id="{2D7A125B-1767-3BD5-D7ED-862CF2186E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9234748" y="3224225"/>
              <a:ext cx="2507604" cy="622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22499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335828"/>
            <a:ext cx="761544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4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Future</a:t>
            </a:r>
            <a:endParaRPr lang="en-US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54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BE64F-F132-F7B5-103A-0570C74DB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45692EC-6702-DA8D-6A4A-3B21E1490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57994">
            <a:off x="7916394" y="4250461"/>
            <a:ext cx="3581400" cy="15950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7AE533-A43F-B6C6-1CA6-E12023C50BC7}"/>
              </a:ext>
            </a:extLst>
          </p:cNvPr>
          <p:cNvSpPr txBox="1"/>
          <p:nvPr/>
        </p:nvSpPr>
        <p:spPr>
          <a:xfrm>
            <a:off x="403340" y="345182"/>
            <a:ext cx="1053136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Future of Thin Film SRF in the UK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6A668C-D781-9278-7C25-46CB3488F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5BCCD8-E693-E596-9459-349D04B5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4562" y="6172406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23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AAF5CA-2480-F7B4-959A-D7A33C81A18D}"/>
              </a:ext>
            </a:extLst>
          </p:cNvPr>
          <p:cNvSpPr txBox="1"/>
          <p:nvPr/>
        </p:nvSpPr>
        <p:spPr>
          <a:xfrm>
            <a:off x="177086" y="1491963"/>
            <a:ext cx="6364125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7345"/>
            <a:r>
              <a:rPr lang="en-GB" sz="20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Continuing R&amp;D</a:t>
            </a:r>
          </a:p>
          <a:p>
            <a:pPr marL="113855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coatings</a:t>
            </a:r>
          </a:p>
          <a:p>
            <a:pPr marL="113855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Post-processing</a:t>
            </a:r>
          </a:p>
          <a:p>
            <a:pPr marL="113855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 sample testing</a:t>
            </a:r>
          </a:p>
          <a:p>
            <a:pPr marL="113855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Split cavities</a:t>
            </a:r>
          </a:p>
          <a:p>
            <a:pPr marL="113855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cells</a:t>
            </a:r>
          </a:p>
          <a:p>
            <a:pPr marL="1138555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 testing</a:t>
            </a:r>
          </a:p>
        </p:txBody>
      </p:sp>
      <p:pic>
        <p:nvPicPr>
          <p:cNvPr id="1026" name="Picture 2" descr="UK kicks off design work for an X-ray free-electron laser – Physics World">
            <a:extLst>
              <a:ext uri="{FF2B5EF4-FFF2-40B4-BE49-F238E27FC236}">
                <a16:creationId xmlns:a16="http://schemas.microsoft.com/office/drawing/2014/main" id="{55E20BD1-5562-BA63-BEC4-DB7ADBE08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2875">
            <a:off x="5146284" y="1552764"/>
            <a:ext cx="2863986" cy="190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2CB3B6-823B-3CBD-2905-5F33D4309384}"/>
              </a:ext>
            </a:extLst>
          </p:cNvPr>
          <p:cNvSpPr txBox="1"/>
          <p:nvPr/>
        </p:nvSpPr>
        <p:spPr>
          <a:xfrm rot="21138240">
            <a:off x="5843941" y="3489963"/>
            <a:ext cx="164682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7345"/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XFEL</a:t>
            </a:r>
          </a:p>
        </p:txBody>
      </p:sp>
      <p:pic>
        <p:nvPicPr>
          <p:cNvPr id="1028" name="Picture 4" descr="ISIS ISIS features in three-part series on accelerators">
            <a:extLst>
              <a:ext uri="{FF2B5EF4-FFF2-40B4-BE49-F238E27FC236}">
                <a16:creationId xmlns:a16="http://schemas.microsoft.com/office/drawing/2014/main" id="{ABABE397-53BA-23C9-3B9B-D69F2977C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105">
            <a:off x="8038203" y="1579398"/>
            <a:ext cx="3140797" cy="208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8E5E37-1BE7-FCE5-C040-8D067B7D252F}"/>
              </a:ext>
            </a:extLst>
          </p:cNvPr>
          <p:cNvSpPr txBox="1"/>
          <p:nvPr/>
        </p:nvSpPr>
        <p:spPr>
          <a:xfrm rot="243869">
            <a:off x="8663341" y="3656584"/>
            <a:ext cx="164682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7345"/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ISIS II</a:t>
            </a:r>
          </a:p>
        </p:txBody>
      </p:sp>
      <p:pic>
        <p:nvPicPr>
          <p:cNvPr id="1030" name="Picture 6" descr="Future Circular particle collider: some physicists see a $22 billion gamble  - Vox">
            <a:extLst>
              <a:ext uri="{FF2B5EF4-FFF2-40B4-BE49-F238E27FC236}">
                <a16:creationId xmlns:a16="http://schemas.microsoft.com/office/drawing/2014/main" id="{EAB4720E-EBBF-19AD-F220-6A2058BB08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6236">
            <a:off x="5304712" y="4013392"/>
            <a:ext cx="2743355" cy="184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B01986-3215-08F4-E816-A9FFE7A4B947}"/>
              </a:ext>
            </a:extLst>
          </p:cNvPr>
          <p:cNvSpPr txBox="1"/>
          <p:nvPr/>
        </p:nvSpPr>
        <p:spPr>
          <a:xfrm rot="21374053">
            <a:off x="6107361" y="5845008"/>
            <a:ext cx="164682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7345"/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47B657-EFCB-22CF-2508-20D4F2745BE4}"/>
              </a:ext>
            </a:extLst>
          </p:cNvPr>
          <p:cNvSpPr txBox="1"/>
          <p:nvPr/>
        </p:nvSpPr>
        <p:spPr>
          <a:xfrm rot="21319896">
            <a:off x="8883682" y="5643817"/>
            <a:ext cx="164682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7345"/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ILC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B2D16D1A-0025-A017-F3E6-A77C17510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86" y="3400780"/>
            <a:ext cx="4902200" cy="272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295CD4C-B909-30B8-E8D8-1E26FB06860A}"/>
              </a:ext>
            </a:extLst>
          </p:cNvPr>
          <p:cNvSpPr txBox="1"/>
          <p:nvPr/>
        </p:nvSpPr>
        <p:spPr>
          <a:xfrm>
            <a:off x="2754482" y="4902787"/>
            <a:ext cx="164682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7345" algn="ctr"/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Loaded test in CLARA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D3A4AA-0270-308C-2A84-99978F28CD98}"/>
              </a:ext>
            </a:extLst>
          </p:cNvPr>
          <p:cNvSpPr/>
          <p:nvPr/>
        </p:nvSpPr>
        <p:spPr>
          <a:xfrm>
            <a:off x="1846856" y="1028336"/>
            <a:ext cx="7955421" cy="37343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algn="ctr" fontAlgn="base">
              <a:lnSpc>
                <a:spcPct val="110000"/>
              </a:lnSpc>
              <a:spcAft>
                <a:spcPts val="600"/>
              </a:spcAft>
            </a:pP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capital and running costs of accelerators!</a:t>
            </a:r>
          </a:p>
        </p:txBody>
      </p:sp>
    </p:spTree>
    <p:extLst>
      <p:ext uri="{BB962C8B-B14F-4D97-AF65-F5344CB8AC3E}">
        <p14:creationId xmlns:p14="http://schemas.microsoft.com/office/powerpoint/2010/main" val="1553480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03340" y="1089163"/>
            <a:ext cx="11058558" cy="563231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1E5DF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STFC/CI: 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O. B. Malyshev, R. Valizadeh, C. Benjamin, O. Poynton, J. Rigby, A. Akintola, T. Sian, L. Smith, J. Conlon, C. Benjamin, S. </a:t>
            </a:r>
            <a:r>
              <a:rPr lang="en-US" sz="2000" dirty="0" err="1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Pattalwar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, G. Miller, A. Blackett-May, A. Vick, C. Hill, M. Pendleton, M. Jones, P. Smith,  A. Wheelhouse, D. Mason</a:t>
            </a:r>
          </a:p>
          <a:p>
            <a:pPr marL="0" indent="0">
              <a:buNone/>
            </a:pPr>
            <a:endParaRPr lang="en-US" sz="2000" dirty="0">
              <a:solidFill>
                <a:srgbClr val="080808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Lancaster University/CI: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G. Burt, N. Leicester, H. Marks, A.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Mogheyseh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FF69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University of Liverpool/CI: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S. Simon, J. Bradley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fontAlgn="base"/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Pira, E. </a:t>
            </a:r>
            <a:r>
              <a:rPr lang="en-US" sz="20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Chyhyrynets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​, D. Ford, A. Salmaso</a:t>
            </a:r>
          </a:p>
          <a:p>
            <a:pPr fontAlgn="base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IJCLAB: 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 </a:t>
            </a:r>
            <a:r>
              <a:rPr lang="en-US" sz="20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Longuevergne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O. Hryhorenko​</a:t>
            </a:r>
          </a:p>
          <a:p>
            <a:pPr fontAlgn="base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CEA: 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Antoine</a:t>
            </a:r>
          </a:p>
          <a:p>
            <a:pPr fontAlgn="base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IEE: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Seiler, R. Ries</a:t>
            </a:r>
          </a:p>
          <a:p>
            <a:pPr fontAlgn="base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HZDR:</a:t>
            </a:r>
            <a:r>
              <a:rPr lang="en-US" sz="2000" b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20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Prucnal</a:t>
            </a:r>
            <a:r>
              <a:rPr lang="en-US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S. Zhou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3CA2FC-8ADE-8602-1C55-880D3AA65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Daniel Seal | PABG 2024 | 11th-12th June 2024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A1D7B-1666-8977-09DC-1D95C8FC7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555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435282-852B-AE4C-B8DF-0BEFA1CC50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50740"/>
            <a:ext cx="12192000" cy="5107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A93F1F-55CE-8C41-933D-BDAD86FD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5868509"/>
            <a:ext cx="440215" cy="4402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5535081" y="5904254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7805525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7049" y="5868508"/>
            <a:ext cx="444002" cy="437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7494" y="5865567"/>
            <a:ext cx="440215" cy="440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3ACBB2-A294-5B41-91E3-A21CD7F0322A}"/>
              </a:ext>
            </a:extLst>
          </p:cNvPr>
          <p:cNvSpPr/>
          <p:nvPr/>
        </p:nvSpPr>
        <p:spPr>
          <a:xfrm>
            <a:off x="1014848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9538" y="2813050"/>
            <a:ext cx="74422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685801" y="2335828"/>
            <a:ext cx="75082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4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Goal</a:t>
            </a:r>
            <a:endParaRPr lang="en-US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8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069328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Bulk Nb Dominates SRF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8305750" y="639557"/>
            <a:ext cx="20252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A90F96-1F86-6404-462C-43958753A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A4AD3-7FD4-CA56-1B1F-61C35DD3B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3672E2-CEE3-4BCD-598D-C47F618C878F}"/>
              </a:ext>
            </a:extLst>
          </p:cNvPr>
          <p:cNvSpPr/>
          <p:nvPr/>
        </p:nvSpPr>
        <p:spPr>
          <a:xfrm>
            <a:off x="9265869" y="6281867"/>
            <a:ext cx="2220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Courtesy of C. Antoine (CEA)</a:t>
            </a:r>
            <a:endParaRPr lang="en-GB" sz="1400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7F231E2D-2EAD-9733-7EF6-F5B940811234}"/>
              </a:ext>
            </a:extLst>
          </p:cNvPr>
          <p:cNvSpPr txBox="1">
            <a:spLocks/>
          </p:cNvSpPr>
          <p:nvPr/>
        </p:nvSpPr>
        <p:spPr>
          <a:xfrm>
            <a:off x="456453" y="1256120"/>
            <a:ext cx="6385812" cy="15196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Bulk Nb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Highest </a:t>
            </a:r>
            <a:r>
              <a:rPr lang="en-US" sz="2000" i="1" dirty="0">
                <a:solidFill>
                  <a:schemeClr val="tx1"/>
                </a:solidFill>
              </a:rPr>
              <a:t>T</a:t>
            </a:r>
            <a:r>
              <a:rPr lang="en-US" sz="2000" baseline="-25000" dirty="0">
                <a:solidFill>
                  <a:schemeClr val="tx1"/>
                </a:solidFill>
              </a:rPr>
              <a:t>c</a:t>
            </a:r>
            <a:r>
              <a:rPr lang="en-US" sz="2000" i="1" dirty="0">
                <a:solidFill>
                  <a:schemeClr val="tx1"/>
                </a:solidFill>
              </a:rPr>
              <a:t>,</a:t>
            </a:r>
            <a:r>
              <a:rPr lang="en-US" sz="2000" i="1" baseline="-25000" dirty="0">
                <a:solidFill>
                  <a:schemeClr val="tx1"/>
                </a:solidFill>
              </a:rPr>
              <a:t> </a:t>
            </a:r>
            <a:r>
              <a:rPr lang="en-US" sz="2000" i="1" dirty="0">
                <a:solidFill>
                  <a:schemeClr val="tx1"/>
                </a:solidFill>
              </a:rPr>
              <a:t>B</a:t>
            </a:r>
            <a:r>
              <a:rPr lang="en-US" sz="2000" baseline="-25000" dirty="0">
                <a:solidFill>
                  <a:schemeClr val="tx1"/>
                </a:solidFill>
              </a:rPr>
              <a:t>c1</a:t>
            </a:r>
            <a:r>
              <a:rPr lang="en-US" sz="2000" dirty="0">
                <a:solidFill>
                  <a:schemeClr val="tx1"/>
                </a:solidFill>
              </a:rPr>
              <a:t>,</a:t>
            </a:r>
            <a:r>
              <a:rPr lang="en-US" sz="2000" baseline="-25000" dirty="0">
                <a:solidFill>
                  <a:schemeClr val="tx1"/>
                </a:solidFill>
              </a:rPr>
              <a:t> </a:t>
            </a:r>
            <a:r>
              <a:rPr lang="en-US" sz="2000" i="1" dirty="0" err="1">
                <a:solidFill>
                  <a:schemeClr val="tx1"/>
                </a:solidFill>
              </a:rPr>
              <a:t>B</a:t>
            </a:r>
            <a:r>
              <a:rPr lang="en-US" sz="2000" baseline="-25000" dirty="0" err="1">
                <a:solidFill>
                  <a:schemeClr val="tx1"/>
                </a:solidFill>
              </a:rPr>
              <a:t>sh</a:t>
            </a:r>
            <a:r>
              <a:rPr lang="en-US" sz="2000" baseline="-25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of any element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Large </a:t>
            </a:r>
            <a:r>
              <a:rPr lang="en-US" sz="2000" i="1" dirty="0">
                <a:solidFill>
                  <a:schemeClr val="tx1"/>
                </a:solidFill>
              </a:rPr>
              <a:t>Q</a:t>
            </a:r>
            <a:r>
              <a:rPr lang="en-US" sz="2000" baseline="-25000" dirty="0">
                <a:solidFill>
                  <a:schemeClr val="tx1"/>
                </a:solidFill>
              </a:rPr>
              <a:t>0</a:t>
            </a:r>
            <a:r>
              <a:rPr lang="en-US" sz="2000" dirty="0">
                <a:solidFill>
                  <a:schemeClr val="tx1"/>
                </a:solidFill>
              </a:rPr>
              <a:t> (10</a:t>
            </a:r>
            <a:r>
              <a:rPr lang="en-US" sz="2000" baseline="30000" dirty="0">
                <a:solidFill>
                  <a:schemeClr val="tx1"/>
                </a:solidFill>
              </a:rPr>
              <a:t>10</a:t>
            </a:r>
            <a:r>
              <a:rPr lang="en-US" sz="2000" dirty="0">
                <a:solidFill>
                  <a:schemeClr val="tx1"/>
                </a:solidFill>
              </a:rPr>
              <a:t>- 10</a:t>
            </a:r>
            <a:r>
              <a:rPr lang="en-US" sz="2000" baseline="30000" dirty="0">
                <a:solidFill>
                  <a:schemeClr val="tx1"/>
                </a:solidFill>
              </a:rPr>
              <a:t>11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CW operation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074" name="Picture 2" descr="Image preview">
            <a:extLst>
              <a:ext uri="{FF2B5EF4-FFF2-40B4-BE49-F238E27FC236}">
                <a16:creationId xmlns:a16="http://schemas.microsoft.com/office/drawing/2014/main" id="{4814FF83-9132-C8BA-3065-224F61FF3D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10" b="22760"/>
          <a:stretch/>
        </p:blipFill>
        <p:spPr bwMode="auto">
          <a:xfrm>
            <a:off x="1052410" y="2887866"/>
            <a:ext cx="3433555" cy="149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BC590369-733C-563C-3078-4F67B5E61B44}"/>
              </a:ext>
            </a:extLst>
          </p:cNvPr>
          <p:cNvSpPr/>
          <p:nvPr/>
        </p:nvSpPr>
        <p:spPr>
          <a:xfrm>
            <a:off x="1192363" y="4688674"/>
            <a:ext cx="3240947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000" b="1" dirty="0">
                <a:ea typeface="+mn-lt"/>
                <a:cs typeface="+mn-lt"/>
              </a:rPr>
              <a:t>Bulk Nb has reached limits:</a:t>
            </a:r>
          </a:p>
          <a:p>
            <a:pPr algn="ctr"/>
            <a:r>
              <a:rPr lang="en-GB" sz="2000" i="1" dirty="0">
                <a:ea typeface="+mn-lt"/>
                <a:cs typeface="+mn-lt"/>
              </a:rPr>
              <a:t>Q</a:t>
            </a:r>
            <a:r>
              <a:rPr lang="en-GB" sz="2000" baseline="-25000" dirty="0">
                <a:ea typeface="+mn-lt"/>
                <a:cs typeface="+mn-lt"/>
              </a:rPr>
              <a:t>0</a:t>
            </a:r>
            <a:r>
              <a:rPr lang="en-GB" sz="2000" dirty="0">
                <a:ea typeface="+mn-lt"/>
                <a:cs typeface="+mn-lt"/>
              </a:rPr>
              <a:t> &gt; 10</a:t>
            </a:r>
            <a:r>
              <a:rPr lang="en-GB" sz="2000" baseline="30000" dirty="0">
                <a:ea typeface="+mn-lt"/>
                <a:cs typeface="+mn-lt"/>
              </a:rPr>
              <a:t>10</a:t>
            </a:r>
          </a:p>
          <a:p>
            <a:pPr algn="ctr"/>
            <a:r>
              <a:rPr lang="en-GB" sz="2000" i="1" dirty="0" err="1">
                <a:ea typeface="+mn-lt"/>
                <a:cs typeface="+mn-lt"/>
              </a:rPr>
              <a:t>E</a:t>
            </a:r>
            <a:r>
              <a:rPr lang="en-GB" sz="2000" baseline="-25000" dirty="0" err="1">
                <a:ea typeface="+mn-lt"/>
                <a:cs typeface="+mn-lt"/>
              </a:rPr>
              <a:t>acc</a:t>
            </a:r>
            <a:r>
              <a:rPr lang="en-GB" sz="2000" dirty="0">
                <a:ea typeface="+mn-lt"/>
                <a:cs typeface="+mn-lt"/>
              </a:rPr>
              <a:t> &gt; 50 MV/m</a:t>
            </a:r>
          </a:p>
          <a:p>
            <a:pPr algn="ctr"/>
            <a:r>
              <a:rPr lang="en-GB" sz="2000" dirty="0">
                <a:ea typeface="+mn-lt"/>
                <a:cs typeface="+mn-lt"/>
              </a:rPr>
              <a:t>(1.3 GHz, 2 K)</a:t>
            </a:r>
          </a:p>
        </p:txBody>
      </p:sp>
      <p:grpSp>
        <p:nvGrpSpPr>
          <p:cNvPr id="3108" name="Group 3107">
            <a:extLst>
              <a:ext uri="{FF2B5EF4-FFF2-40B4-BE49-F238E27FC236}">
                <a16:creationId xmlns:a16="http://schemas.microsoft.com/office/drawing/2014/main" id="{DBED7461-8E08-D833-81C8-6B903C1D1BAA}"/>
              </a:ext>
            </a:extLst>
          </p:cNvPr>
          <p:cNvGrpSpPr/>
          <p:nvPr/>
        </p:nvGrpSpPr>
        <p:grpSpPr>
          <a:xfrm>
            <a:off x="4900976" y="1760703"/>
            <a:ext cx="6573346" cy="4144289"/>
            <a:chOff x="4691909" y="983503"/>
            <a:chExt cx="7345141" cy="4780246"/>
          </a:xfrm>
        </p:grpSpPr>
        <p:grpSp>
          <p:nvGrpSpPr>
            <p:cNvPr id="3109" name="Groupe 21">
              <a:extLst>
                <a:ext uri="{FF2B5EF4-FFF2-40B4-BE49-F238E27FC236}">
                  <a16:creationId xmlns:a16="http://schemas.microsoft.com/office/drawing/2014/main" id="{D48D5237-F8C9-8783-89EA-9BE8C09256E6}"/>
                </a:ext>
              </a:extLst>
            </p:cNvPr>
            <p:cNvGrpSpPr/>
            <p:nvPr/>
          </p:nvGrpSpPr>
          <p:grpSpPr>
            <a:xfrm>
              <a:off x="6489154" y="983503"/>
              <a:ext cx="5547896" cy="4042871"/>
              <a:chOff x="6600055" y="1962161"/>
              <a:chExt cx="4545812" cy="2822008"/>
            </a:xfrm>
          </p:grpSpPr>
          <p:grpSp>
            <p:nvGrpSpPr>
              <p:cNvPr id="3119" name="Group 45">
                <a:extLst>
                  <a:ext uri="{FF2B5EF4-FFF2-40B4-BE49-F238E27FC236}">
                    <a16:creationId xmlns:a16="http://schemas.microsoft.com/office/drawing/2014/main" id="{E4245AAE-755E-96D2-22EE-DAD06972E7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00055" y="1962161"/>
                <a:ext cx="4545812" cy="2822008"/>
                <a:chOff x="1227" y="2516"/>
                <a:chExt cx="2443" cy="1519"/>
              </a:xfrm>
            </p:grpSpPr>
            <p:sp>
              <p:nvSpPr>
                <p:cNvPr id="3124" name="Rectangle 23">
                  <a:extLst>
                    <a:ext uri="{FF2B5EF4-FFF2-40B4-BE49-F238E27FC236}">
                      <a16:creationId xmlns:a16="http://schemas.microsoft.com/office/drawing/2014/main" id="{05B3731B-9DEB-8FD9-6FF8-B2FA215AB0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7" y="2516"/>
                  <a:ext cx="2443" cy="1519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chemeClr val="accent5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/>
                    <a:ea typeface="+mn-ea"/>
                    <a:cs typeface="+mn-cs"/>
                  </a:endParaRPr>
                </a:p>
              </p:txBody>
            </p:sp>
            <p:sp>
              <p:nvSpPr>
                <p:cNvPr id="3125" name="Rectangle 24">
                  <a:extLst>
                    <a:ext uri="{FF2B5EF4-FFF2-40B4-BE49-F238E27FC236}">
                      <a16:creationId xmlns:a16="http://schemas.microsoft.com/office/drawing/2014/main" id="{B0153E04-C649-A569-74DD-759E0B46E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2" y="2752"/>
                  <a:ext cx="410" cy="1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36000" tIns="36000" rIns="36000" bIns="36000">
                  <a:spAutoFit/>
                </a:bodyPr>
                <a:lstStyle/>
                <a:p>
                  <a:pPr marL="0" marR="0" lvl="0" indent="0" algn="l" defTabSz="457200" rtl="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fr-FR" sz="16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Q</a:t>
                  </a:r>
                  <a:r>
                    <a:rPr kumimoji="0" lang="en-US" altLang="fr-FR" sz="16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0</a:t>
                  </a:r>
                </a:p>
              </p:txBody>
            </p:sp>
            <p:sp>
              <p:nvSpPr>
                <p:cNvPr id="3126" name="Rectangle 25">
                  <a:extLst>
                    <a:ext uri="{FF2B5EF4-FFF2-40B4-BE49-F238E27FC236}">
                      <a16:creationId xmlns:a16="http://schemas.microsoft.com/office/drawing/2014/main" id="{08C7D5BF-67D0-AD83-7CC2-07740DB3DB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29" y="3641"/>
                  <a:ext cx="201" cy="1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>
                  <a:spAutoFit/>
                </a:bodyPr>
                <a:lstStyle/>
                <a:p>
                  <a:pPr marL="0" marR="0" lvl="0" indent="0" algn="l" defTabSz="457200" rtl="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fr-FR" sz="16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E</a:t>
                  </a:r>
                  <a:r>
                    <a:rPr kumimoji="0" lang="en-US" altLang="fr-FR" sz="1600" b="0" i="1" u="none" strike="noStrike" kern="1200" cap="none" spc="0" normalizeH="0" baseline="-2500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acc</a:t>
                  </a:r>
                  <a:endParaRPr kumimoji="0" lang="en-US" altLang="fr-FR" sz="16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/>
                    <a:ea typeface="+mn-ea"/>
                    <a:cs typeface="+mn-cs"/>
                  </a:endParaRPr>
                </a:p>
              </p:txBody>
            </p:sp>
            <p:sp>
              <p:nvSpPr>
                <p:cNvPr id="3127" name="Line 26">
                  <a:extLst>
                    <a:ext uri="{FF2B5EF4-FFF2-40B4-BE49-F238E27FC236}">
                      <a16:creationId xmlns:a16="http://schemas.microsoft.com/office/drawing/2014/main" id="{1EF1BED4-0A12-CF2F-24F5-4E5A804012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09" y="2916"/>
                  <a:ext cx="0" cy="876"/>
                </a:xfrm>
                <a:prstGeom prst="line">
                  <a:avLst/>
                </a:prstGeom>
                <a:noFill/>
                <a:ln w="28575">
                  <a:solidFill>
                    <a:schemeClr val="accent5"/>
                  </a:solidFill>
                  <a:round/>
                  <a:headEnd type="stealth" w="med" len="med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/>
                    <a:ea typeface="+mn-ea"/>
                    <a:cs typeface="+mn-cs"/>
                  </a:endParaRPr>
                </a:p>
              </p:txBody>
            </p:sp>
            <p:sp>
              <p:nvSpPr>
                <p:cNvPr id="3128" name="Line 27">
                  <a:extLst>
                    <a:ext uri="{FF2B5EF4-FFF2-40B4-BE49-F238E27FC236}">
                      <a16:creationId xmlns:a16="http://schemas.microsoft.com/office/drawing/2014/main" id="{C2B79493-E0FC-4DBB-9ABE-822893A169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97" y="3792"/>
                  <a:ext cx="1871" cy="0"/>
                </a:xfrm>
                <a:prstGeom prst="line">
                  <a:avLst/>
                </a:prstGeom>
                <a:noFill/>
                <a:ln w="28575">
                  <a:solidFill>
                    <a:schemeClr val="accent5"/>
                  </a:solidFill>
                  <a:round/>
                  <a:headEnd type="none" w="sm" len="sm"/>
                  <a:tailEnd type="stealth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/>
                    <a:ea typeface="+mn-ea"/>
                    <a:cs typeface="+mn-cs"/>
                  </a:endParaRPr>
                </a:p>
              </p:txBody>
            </p:sp>
            <p:sp>
              <p:nvSpPr>
                <p:cNvPr id="3129" name="Line 28">
                  <a:extLst>
                    <a:ext uri="{FF2B5EF4-FFF2-40B4-BE49-F238E27FC236}">
                      <a16:creationId xmlns:a16="http://schemas.microsoft.com/office/drawing/2014/main" id="{6A76CD41-3773-1E12-8184-E2CE249702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09" y="3207"/>
                  <a:ext cx="824" cy="1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/>
                    <a:ea typeface="+mn-ea"/>
                    <a:cs typeface="+mn-cs"/>
                  </a:endParaRPr>
                </a:p>
              </p:txBody>
            </p:sp>
            <p:sp>
              <p:nvSpPr>
                <p:cNvPr id="3130" name="Arc 29">
                  <a:extLst>
                    <a:ext uri="{FF2B5EF4-FFF2-40B4-BE49-F238E27FC236}">
                      <a16:creationId xmlns:a16="http://schemas.microsoft.com/office/drawing/2014/main" id="{00DD131B-CF6A-03A8-7B99-04108A5A2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2" y="3208"/>
                  <a:ext cx="461" cy="267"/>
                </a:xfrm>
                <a:custGeom>
                  <a:avLst/>
                  <a:gdLst>
                    <a:gd name="G0" fmla="+- 41 0 0"/>
                    <a:gd name="G1" fmla="+- 21600 0 0"/>
                    <a:gd name="G2" fmla="+- 21600 0 0"/>
                    <a:gd name="T0" fmla="*/ 0 w 21616"/>
                    <a:gd name="T1" fmla="*/ 0 h 21600"/>
                    <a:gd name="T2" fmla="*/ 21616 w 21616"/>
                    <a:gd name="T3" fmla="*/ 20571 h 21600"/>
                    <a:gd name="T4" fmla="*/ 41 w 21616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16" h="21600" fill="none" extrusionOk="0">
                      <a:moveTo>
                        <a:pt x="0" y="0"/>
                      </a:moveTo>
                      <a:cubicBezTo>
                        <a:pt x="13" y="0"/>
                        <a:pt x="27" y="0"/>
                        <a:pt x="41" y="0"/>
                      </a:cubicBezTo>
                      <a:cubicBezTo>
                        <a:pt x="11570" y="0"/>
                        <a:pt x="21067" y="9054"/>
                        <a:pt x="21616" y="20570"/>
                      </a:cubicBezTo>
                    </a:path>
                    <a:path w="21616" h="21600" stroke="0" extrusionOk="0">
                      <a:moveTo>
                        <a:pt x="0" y="0"/>
                      </a:moveTo>
                      <a:cubicBezTo>
                        <a:pt x="13" y="0"/>
                        <a:pt x="27" y="0"/>
                        <a:pt x="41" y="0"/>
                      </a:cubicBezTo>
                      <a:cubicBezTo>
                        <a:pt x="11570" y="0"/>
                        <a:pt x="21067" y="9054"/>
                        <a:pt x="21616" y="20570"/>
                      </a:cubicBezTo>
                      <a:lnTo>
                        <a:pt x="41" y="21600"/>
                      </a:lnTo>
                      <a:close/>
                    </a:path>
                  </a:pathLst>
                </a:custGeom>
                <a:noFill/>
                <a:ln w="28575" cap="rnd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/>
                    <a:ea typeface="+mn-ea"/>
                    <a:cs typeface="+mn-cs"/>
                  </a:endParaRPr>
                </a:p>
              </p:txBody>
            </p:sp>
            <p:sp>
              <p:nvSpPr>
                <p:cNvPr id="3131" name="Rectangle 30">
                  <a:extLst>
                    <a:ext uri="{FF2B5EF4-FFF2-40B4-BE49-F238E27FC236}">
                      <a16:creationId xmlns:a16="http://schemas.microsoft.com/office/drawing/2014/main" id="{19B94921-D08A-506D-69F6-FC53D67507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4" y="3008"/>
                  <a:ext cx="1700" cy="779"/>
                </a:xfrm>
                <a:prstGeom prst="rect">
                  <a:avLst/>
                </a:prstGeom>
                <a:noFill/>
                <a:ln w="19050">
                  <a:solidFill>
                    <a:schemeClr val="accent5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/>
                    <a:ea typeface="+mn-ea"/>
                    <a:cs typeface="+mn-cs"/>
                  </a:endParaRPr>
                </a:p>
              </p:txBody>
            </p:sp>
            <p:sp>
              <p:nvSpPr>
                <p:cNvPr id="3132" name="Rectangle 31">
                  <a:extLst>
                    <a:ext uri="{FF2B5EF4-FFF2-40B4-BE49-F238E27FC236}">
                      <a16:creationId xmlns:a16="http://schemas.microsoft.com/office/drawing/2014/main" id="{4AB80CF0-D6DB-DF60-6CFF-11E7C0EC9D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85" y="2601"/>
                  <a:ext cx="1863" cy="325"/>
                </a:xfrm>
                <a:prstGeom prst="rect">
                  <a:avLst/>
                </a:prstGeom>
                <a:noFill/>
                <a:ln w="9525">
                  <a:solidFill>
                    <a:schemeClr val="accent5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36000" tIns="36000" rIns="36000" bIns="36000">
                  <a:spAutoFit/>
                </a:bodyPr>
                <a:lstStyle/>
                <a:p>
                  <a:pPr marL="0" marR="0" lvl="0" indent="0" algn="l" defTabSz="457200" rtl="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fr-FR" sz="11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Nb</a:t>
                  </a:r>
                  <a:r>
                    <a:rPr kumimoji="0" lang="en-US" alt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 : Limits @ 2 K, 1.3 GHz : </a:t>
                  </a:r>
                </a:p>
                <a:p>
                  <a:pPr marL="0" marR="0" lvl="0" indent="0" algn="l" defTabSz="457200" rtl="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fr-FR" sz="11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Accelerating gradient, </a:t>
                  </a:r>
                  <a:r>
                    <a:rPr kumimoji="0" lang="en-US" altLang="fr-FR" sz="11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E</a:t>
                  </a:r>
                  <a:r>
                    <a:rPr kumimoji="0" lang="en-US" altLang="fr-FR" sz="1100" b="0" i="0" u="none" strike="noStrike" kern="1200" cap="none" spc="0" normalizeH="0" baseline="-2500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acc</a:t>
                  </a:r>
                  <a:r>
                    <a:rPr kumimoji="0" lang="en-US" alt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 ~ 55 MV/m (</a:t>
                  </a:r>
                  <a:r>
                    <a:rPr kumimoji="0" lang="en-US" alt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  <a:sym typeface="Mathematica1" pitchFamily="2" charset="2"/>
                    </a:rPr>
                    <a:t>±</a:t>
                  </a:r>
                  <a:r>
                    <a:rPr kumimoji="0" lang="en-US" alt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 5 MV/m)</a:t>
                  </a:r>
                </a:p>
                <a:p>
                  <a:pPr marL="0" marR="0" lvl="0" indent="0" algn="l" defTabSz="457200" rtl="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		(Geometry : </a:t>
                  </a:r>
                  <a:r>
                    <a:rPr kumimoji="0" lang="en-US" altLang="fr-FR" sz="11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B/</a:t>
                  </a:r>
                  <a:r>
                    <a:rPr kumimoji="0" lang="en-US" altLang="fr-FR" sz="11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E</a:t>
                  </a:r>
                  <a:r>
                    <a:rPr kumimoji="0" lang="en-US" altLang="fr-FR" sz="1100" b="0" i="1" u="none" strike="noStrike" kern="1200" cap="none" spc="0" normalizeH="0" baseline="-2500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acc</a:t>
                  </a:r>
                  <a:r>
                    <a:rPr kumimoji="0" lang="en-US" alt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 ~ 4.2 </a:t>
                  </a:r>
                  <a:r>
                    <a:rPr kumimoji="0" lang="en-US" altLang="fr-FR" sz="11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mT</a:t>
                  </a:r>
                  <a:r>
                    <a:rPr kumimoji="0" lang="en-US" alt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/(MV/m))</a:t>
                  </a:r>
                </a:p>
                <a:p>
                  <a:pPr marL="0" marR="0" lvl="0" indent="0" algn="l" defTabSz="457200" rtl="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fr-FR" sz="11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Surface resistance, R</a:t>
                  </a:r>
                  <a:r>
                    <a:rPr kumimoji="0" lang="en-US" altLang="fr-FR" sz="1100" b="0" i="1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s</a:t>
                  </a:r>
                  <a:r>
                    <a:rPr kumimoji="0" lang="en-US" alt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 = </a:t>
                  </a:r>
                  <a:r>
                    <a:rPr kumimoji="0" lang="en-US" altLang="fr-FR" sz="11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R</a:t>
                  </a:r>
                  <a:r>
                    <a:rPr kumimoji="0" lang="en-US" altLang="fr-FR" sz="1100" b="0" i="1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BCS</a:t>
                  </a:r>
                  <a:r>
                    <a:rPr kumimoji="0" lang="en-US" altLang="fr-FR" sz="11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 + </a:t>
                  </a:r>
                  <a:r>
                    <a:rPr kumimoji="0" lang="en-US" altLang="fr-FR" sz="11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R</a:t>
                  </a:r>
                  <a:r>
                    <a:rPr kumimoji="0" lang="en-US" altLang="fr-FR" sz="1100" b="0" i="1" u="none" strike="noStrike" kern="1200" cap="none" spc="0" normalizeH="0" baseline="-2500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rés</a:t>
                  </a:r>
                  <a:r>
                    <a:rPr kumimoji="0" lang="en-US" alt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. </a:t>
                  </a:r>
                </a:p>
              </p:txBody>
            </p:sp>
            <p:sp>
              <p:nvSpPr>
                <p:cNvPr id="3133" name="Line 32">
                  <a:extLst>
                    <a:ext uri="{FF2B5EF4-FFF2-40B4-BE49-F238E27FC236}">
                      <a16:creationId xmlns:a16="http://schemas.microsoft.com/office/drawing/2014/main" id="{E947D371-D9D8-5595-E003-F1EA4F1F25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684" y="3276"/>
                  <a:ext cx="184" cy="94"/>
                </a:xfrm>
                <a:prstGeom prst="line">
                  <a:avLst/>
                </a:prstGeom>
                <a:noFill/>
                <a:ln w="9525">
                  <a:solidFill>
                    <a:schemeClr val="accent5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/>
                    <a:ea typeface="+mn-ea"/>
                    <a:cs typeface="+mn-cs"/>
                  </a:endParaRPr>
                </a:p>
              </p:txBody>
            </p:sp>
            <p:sp>
              <p:nvSpPr>
                <p:cNvPr id="3134" name="Text Box 33">
                  <a:extLst>
                    <a:ext uri="{FF2B5EF4-FFF2-40B4-BE49-F238E27FC236}">
                      <a16:creationId xmlns:a16="http://schemas.microsoft.com/office/drawing/2014/main" id="{40D65788-BA36-C520-D233-0B2B9596D64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82" y="3127"/>
                  <a:ext cx="639" cy="17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accent5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36000" tIns="36000" rIns="36000" bIns="36000">
                  <a:spAutoFit/>
                </a:bodyPr>
                <a:lstStyle/>
                <a:p>
                  <a:pPr marL="0" marR="0" lvl="0" indent="0" algn="ctr" defTabSz="457200" rtl="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fr-FR" sz="11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High field dissipations</a:t>
                  </a:r>
                </a:p>
              </p:txBody>
            </p:sp>
            <p:sp>
              <p:nvSpPr>
                <p:cNvPr id="3135" name="Line 34">
                  <a:extLst>
                    <a:ext uri="{FF2B5EF4-FFF2-40B4-BE49-F238E27FC236}">
                      <a16:creationId xmlns:a16="http://schemas.microsoft.com/office/drawing/2014/main" id="{2A4DD8D5-7608-B583-692A-C633347551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93" y="3475"/>
                  <a:ext cx="0" cy="14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oval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/>
                    <a:ea typeface="+mn-ea"/>
                    <a:cs typeface="+mn-cs"/>
                  </a:endParaRPr>
                </a:p>
              </p:txBody>
            </p:sp>
            <p:sp>
              <p:nvSpPr>
                <p:cNvPr id="3136" name="Text Box 35">
                  <a:extLst>
                    <a:ext uri="{FF2B5EF4-FFF2-40B4-BE49-F238E27FC236}">
                      <a16:creationId xmlns:a16="http://schemas.microsoft.com/office/drawing/2014/main" id="{8E4F6291-3CA4-AE4C-21F3-A7C3CA46736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22" y="3607"/>
                  <a:ext cx="363" cy="10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accent5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>
                  <a:spAutoFit/>
                </a:bodyPr>
                <a:lstStyle/>
                <a:p>
                  <a:pPr marL="0" marR="0" lvl="0" indent="0" algn="ctr" defTabSz="457200" rtl="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fr-FR" sz="11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Montserrat"/>
                      <a:ea typeface="+mn-ea"/>
                      <a:cs typeface="+mn-cs"/>
                    </a:rPr>
                    <a:t>Quench</a:t>
                  </a:r>
                </a:p>
              </p:txBody>
            </p:sp>
          </p:grpSp>
          <p:sp>
            <p:nvSpPr>
              <p:cNvPr id="3120" name="ZoneTexte 23">
                <a:extLst>
                  <a:ext uri="{FF2B5EF4-FFF2-40B4-BE49-F238E27FC236}">
                    <a16:creationId xmlns:a16="http://schemas.microsoft.com/office/drawing/2014/main" id="{A626F5AD-E7CF-C80C-91D3-FF60A9C901F0}"/>
                  </a:ext>
                </a:extLst>
              </p:cNvPr>
              <p:cNvSpPr txBox="1"/>
              <p:nvPr/>
            </p:nvSpPr>
            <p:spPr>
              <a:xfrm>
                <a:off x="7345452" y="4052039"/>
                <a:ext cx="1368658" cy="193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A00C8"/>
                    </a:solidFill>
                    <a:effectLst/>
                    <a:uLnTx/>
                    <a:uFillTx/>
                    <a:latin typeface="Montserrat"/>
                  </a:rPr>
                  <a:t>P =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A00C8"/>
                    </a:solidFill>
                    <a:effectLst/>
                    <a:uLnTx/>
                    <a:uFillTx/>
                    <a:latin typeface="Montserrat"/>
                  </a:rPr>
                  <a:t>const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A00C8"/>
                    </a:solidFill>
                    <a:effectLst/>
                    <a:uLnTx/>
                    <a:uFillTx/>
                    <a:latin typeface="Montserrat"/>
                  </a:rPr>
                  <a:t>, 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A00C8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</a:endParaRPr>
              </a:p>
            </p:txBody>
          </p:sp>
          <p:sp>
            <p:nvSpPr>
              <p:cNvPr id="3121" name="Forme libre 24">
                <a:extLst>
                  <a:ext uri="{FF2B5EF4-FFF2-40B4-BE49-F238E27FC236}">
                    <a16:creationId xmlns:a16="http://schemas.microsoft.com/office/drawing/2014/main" id="{CC76050C-8720-F997-CEAB-D7DA9496321B}"/>
                  </a:ext>
                </a:extLst>
              </p:cNvPr>
              <p:cNvSpPr/>
              <p:nvPr/>
            </p:nvSpPr>
            <p:spPr>
              <a:xfrm>
                <a:off x="7717837" y="3097282"/>
                <a:ext cx="1405606" cy="966880"/>
              </a:xfrm>
              <a:custGeom>
                <a:avLst/>
                <a:gdLst>
                  <a:gd name="connsiteX0" fmla="*/ 0 w 1257300"/>
                  <a:gd name="connsiteY0" fmla="*/ 923193 h 923193"/>
                  <a:gd name="connsiteX1" fmla="*/ 545123 w 1257300"/>
                  <a:gd name="connsiteY1" fmla="*/ 228600 h 923193"/>
                  <a:gd name="connsiteX2" fmla="*/ 1257300 w 1257300"/>
                  <a:gd name="connsiteY2" fmla="*/ 0 h 923193"/>
                  <a:gd name="connsiteX3" fmla="*/ 1257300 w 1257300"/>
                  <a:gd name="connsiteY3" fmla="*/ 0 h 92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7300" h="923193">
                    <a:moveTo>
                      <a:pt x="0" y="923193"/>
                    </a:moveTo>
                    <a:cubicBezTo>
                      <a:pt x="167786" y="652829"/>
                      <a:pt x="335573" y="382465"/>
                      <a:pt x="545123" y="228600"/>
                    </a:cubicBezTo>
                    <a:cubicBezTo>
                      <a:pt x="754673" y="74735"/>
                      <a:pt x="1257300" y="0"/>
                      <a:pt x="1257300" y="0"/>
                    </a:cubicBezTo>
                    <a:lnTo>
                      <a:pt x="1257300" y="0"/>
                    </a:lnTo>
                  </a:path>
                </a:pathLst>
              </a:custGeom>
              <a:noFill/>
              <a:ln w="19050">
                <a:solidFill>
                  <a:srgbClr val="F207CA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  <p:sp>
            <p:nvSpPr>
              <p:cNvPr id="3122" name="Forme libre 25">
                <a:extLst>
                  <a:ext uri="{FF2B5EF4-FFF2-40B4-BE49-F238E27FC236}">
                    <a16:creationId xmlns:a16="http://schemas.microsoft.com/office/drawing/2014/main" id="{692D56FD-AA57-D8CD-47A8-FC550BFD0016}"/>
                  </a:ext>
                </a:extLst>
              </p:cNvPr>
              <p:cNvSpPr/>
              <p:nvPr/>
            </p:nvSpPr>
            <p:spPr>
              <a:xfrm>
                <a:off x="7832355" y="3169155"/>
                <a:ext cx="1504004" cy="882885"/>
              </a:xfrm>
              <a:custGeom>
                <a:avLst/>
                <a:gdLst>
                  <a:gd name="connsiteX0" fmla="*/ 0 w 1257300"/>
                  <a:gd name="connsiteY0" fmla="*/ 923193 h 923193"/>
                  <a:gd name="connsiteX1" fmla="*/ 545123 w 1257300"/>
                  <a:gd name="connsiteY1" fmla="*/ 228600 h 923193"/>
                  <a:gd name="connsiteX2" fmla="*/ 1257300 w 1257300"/>
                  <a:gd name="connsiteY2" fmla="*/ 0 h 923193"/>
                  <a:gd name="connsiteX3" fmla="*/ 1257300 w 1257300"/>
                  <a:gd name="connsiteY3" fmla="*/ 0 h 92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7300" h="923193">
                    <a:moveTo>
                      <a:pt x="0" y="923193"/>
                    </a:moveTo>
                    <a:cubicBezTo>
                      <a:pt x="167786" y="652829"/>
                      <a:pt x="335573" y="382465"/>
                      <a:pt x="545123" y="228600"/>
                    </a:cubicBezTo>
                    <a:cubicBezTo>
                      <a:pt x="754673" y="74735"/>
                      <a:pt x="1257300" y="0"/>
                      <a:pt x="1257300" y="0"/>
                    </a:cubicBezTo>
                    <a:lnTo>
                      <a:pt x="1257300" y="0"/>
                    </a:lnTo>
                  </a:path>
                </a:pathLst>
              </a:custGeom>
              <a:noFill/>
              <a:ln w="19050">
                <a:solidFill>
                  <a:srgbClr val="F207CA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  <p:sp>
            <p:nvSpPr>
              <p:cNvPr id="3123" name="Forme libre 26">
                <a:extLst>
                  <a:ext uri="{FF2B5EF4-FFF2-40B4-BE49-F238E27FC236}">
                    <a16:creationId xmlns:a16="http://schemas.microsoft.com/office/drawing/2014/main" id="{EB785499-C54E-566D-E44C-A21CDC17323F}"/>
                  </a:ext>
                </a:extLst>
              </p:cNvPr>
              <p:cNvSpPr/>
              <p:nvPr/>
            </p:nvSpPr>
            <p:spPr>
              <a:xfrm>
                <a:off x="7960154" y="3296559"/>
                <a:ext cx="1490723" cy="755480"/>
              </a:xfrm>
              <a:custGeom>
                <a:avLst/>
                <a:gdLst>
                  <a:gd name="connsiteX0" fmla="*/ 0 w 1257300"/>
                  <a:gd name="connsiteY0" fmla="*/ 923193 h 923193"/>
                  <a:gd name="connsiteX1" fmla="*/ 545123 w 1257300"/>
                  <a:gd name="connsiteY1" fmla="*/ 228600 h 923193"/>
                  <a:gd name="connsiteX2" fmla="*/ 1257300 w 1257300"/>
                  <a:gd name="connsiteY2" fmla="*/ 0 h 923193"/>
                  <a:gd name="connsiteX3" fmla="*/ 1257300 w 1257300"/>
                  <a:gd name="connsiteY3" fmla="*/ 0 h 923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7300" h="923193">
                    <a:moveTo>
                      <a:pt x="0" y="923193"/>
                    </a:moveTo>
                    <a:cubicBezTo>
                      <a:pt x="167786" y="652829"/>
                      <a:pt x="335573" y="382465"/>
                      <a:pt x="545123" y="228600"/>
                    </a:cubicBezTo>
                    <a:cubicBezTo>
                      <a:pt x="754673" y="74735"/>
                      <a:pt x="1257300" y="0"/>
                      <a:pt x="1257300" y="0"/>
                    </a:cubicBezTo>
                    <a:lnTo>
                      <a:pt x="1257300" y="0"/>
                    </a:lnTo>
                  </a:path>
                </a:pathLst>
              </a:custGeom>
              <a:noFill/>
              <a:ln w="19050">
                <a:solidFill>
                  <a:srgbClr val="F207CA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</p:grpSp>
        <p:sp>
          <p:nvSpPr>
            <p:cNvPr id="3110" name="Ellipse 3">
              <a:extLst>
                <a:ext uri="{FF2B5EF4-FFF2-40B4-BE49-F238E27FC236}">
                  <a16:creationId xmlns:a16="http://schemas.microsoft.com/office/drawing/2014/main" id="{F4DC52A6-3F4A-2F0D-94B8-E8FE47E7DFAB}"/>
                </a:ext>
              </a:extLst>
            </p:cNvPr>
            <p:cNvSpPr/>
            <p:nvPr/>
          </p:nvSpPr>
          <p:spPr>
            <a:xfrm>
              <a:off x="6551440" y="1472532"/>
              <a:ext cx="526312" cy="576273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cxnSp>
          <p:nvCxnSpPr>
            <p:cNvPr id="3111" name="Connecteur droit avec flèche 40">
              <a:extLst>
                <a:ext uri="{FF2B5EF4-FFF2-40B4-BE49-F238E27FC236}">
                  <a16:creationId xmlns:a16="http://schemas.microsoft.com/office/drawing/2014/main" id="{3D23E477-D4A8-0E12-2AE6-C8CDC9BCFB81}"/>
                </a:ext>
              </a:extLst>
            </p:cNvPr>
            <p:cNvCxnSpPr/>
            <p:nvPr/>
          </p:nvCxnSpPr>
          <p:spPr>
            <a:xfrm flipH="1">
              <a:off x="6077686" y="1928782"/>
              <a:ext cx="506516" cy="39782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2" name="Ellipse 41">
              <a:extLst>
                <a:ext uri="{FF2B5EF4-FFF2-40B4-BE49-F238E27FC236}">
                  <a16:creationId xmlns:a16="http://schemas.microsoft.com/office/drawing/2014/main" id="{46066C7E-DC9A-AE16-63F7-F3169F7809A3}"/>
                </a:ext>
              </a:extLst>
            </p:cNvPr>
            <p:cNvSpPr/>
            <p:nvPr/>
          </p:nvSpPr>
          <p:spPr>
            <a:xfrm>
              <a:off x="11221867" y="3937509"/>
              <a:ext cx="564441" cy="576272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cxnSp>
          <p:nvCxnSpPr>
            <p:cNvPr id="3113" name="Connecteur droit avec flèche 42">
              <a:extLst>
                <a:ext uri="{FF2B5EF4-FFF2-40B4-BE49-F238E27FC236}">
                  <a16:creationId xmlns:a16="http://schemas.microsoft.com/office/drawing/2014/main" id="{92088B2D-39FE-3E20-26AB-EB52459B4115}"/>
                </a:ext>
              </a:extLst>
            </p:cNvPr>
            <p:cNvCxnSpPr>
              <a:cxnSpLocks/>
              <a:stCxn id="3112" idx="3"/>
              <a:endCxn id="3115" idx="0"/>
            </p:cNvCxnSpPr>
            <p:nvPr/>
          </p:nvCxnSpPr>
          <p:spPr>
            <a:xfrm flipH="1">
              <a:off x="10722115" y="4429387"/>
              <a:ext cx="582412" cy="83964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4" name="ZoneTexte 44">
              <a:extLst>
                <a:ext uri="{FF2B5EF4-FFF2-40B4-BE49-F238E27FC236}">
                  <a16:creationId xmlns:a16="http://schemas.microsoft.com/office/drawing/2014/main" id="{0E5BCC53-7F85-A446-D5A0-DD1439B6C868}"/>
                </a:ext>
              </a:extLst>
            </p:cNvPr>
            <p:cNvSpPr txBox="1"/>
            <p:nvPr/>
          </p:nvSpPr>
          <p:spPr>
            <a:xfrm rot="1854145">
              <a:off x="4691909" y="2145527"/>
              <a:ext cx="2036971" cy="7455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  <a:ea typeface="+mn-ea"/>
                </a:rPr>
                <a:t>Investment +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  <a:ea typeface="+mn-ea"/>
                </a:rPr>
                <a:t>Power consumption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  <a:ea typeface="+mn-ea"/>
                </a:rPr>
                <a:t>Q</a:t>
              </a:r>
              <a:r>
                <a:rPr kumimoji="0" lang="en-US" sz="12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  <a:ea typeface="+mn-ea"/>
                </a:rPr>
                <a:t>0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  <a:ea typeface="+mn-ea"/>
                </a:rPr>
                <a:t> 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↑ Costs ↓</a:t>
              </a:r>
            </a:p>
          </p:txBody>
        </p:sp>
        <p:sp>
          <p:nvSpPr>
            <p:cNvPr id="3115" name="ZoneTexte 45">
              <a:extLst>
                <a:ext uri="{FF2B5EF4-FFF2-40B4-BE49-F238E27FC236}">
                  <a16:creationId xmlns:a16="http://schemas.microsoft.com/office/drawing/2014/main" id="{06B67463-5A55-023F-BAF7-87E2739E9E78}"/>
                </a:ext>
              </a:extLst>
            </p:cNvPr>
            <p:cNvSpPr txBox="1"/>
            <p:nvPr/>
          </p:nvSpPr>
          <p:spPr>
            <a:xfrm rot="1854145">
              <a:off x="9942310" y="5231240"/>
              <a:ext cx="1294671" cy="5325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  <a:ea typeface="+mn-ea"/>
                </a:rPr>
                <a:t>Investment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  <a:ea typeface="+mn-ea"/>
                </a:rPr>
                <a:t>E</a:t>
              </a:r>
              <a:r>
                <a:rPr kumimoji="0" lang="en-US" sz="12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  <a:ea typeface="+mn-ea"/>
                </a:rPr>
                <a:t>acc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Montserrat"/>
                  <a:ea typeface="+mn-ea"/>
                </a:rPr>
                <a:t> 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A00C8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↑ Costs ↓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</a:endParaRPr>
            </a:p>
          </p:txBody>
        </p:sp>
        <p:sp>
          <p:nvSpPr>
            <p:cNvPr id="3116" name="Line 28">
              <a:extLst>
                <a:ext uri="{FF2B5EF4-FFF2-40B4-BE49-F238E27FC236}">
                  <a16:creationId xmlns:a16="http://schemas.microsoft.com/office/drawing/2014/main" id="{DEB5DE3B-D81F-6E30-8E06-265ACAA342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29716" y="2584421"/>
              <a:ext cx="2143400" cy="6577"/>
            </a:xfrm>
            <a:prstGeom prst="line">
              <a:avLst/>
            </a:prstGeom>
            <a:noFill/>
            <a:ln w="28575">
              <a:solidFill>
                <a:srgbClr val="1E5DF8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3117" name="Arc 29">
              <a:extLst>
                <a:ext uri="{FF2B5EF4-FFF2-40B4-BE49-F238E27FC236}">
                  <a16:creationId xmlns:a16="http://schemas.microsoft.com/office/drawing/2014/main" id="{1E0DEA01-1A5A-CEAF-A169-5776E58A0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3116" y="2594345"/>
              <a:ext cx="1091378" cy="883127"/>
            </a:xfrm>
            <a:custGeom>
              <a:avLst/>
              <a:gdLst>
                <a:gd name="G0" fmla="+- 41 0 0"/>
                <a:gd name="G1" fmla="+- 21600 0 0"/>
                <a:gd name="G2" fmla="+- 21600 0 0"/>
                <a:gd name="T0" fmla="*/ 0 w 21616"/>
                <a:gd name="T1" fmla="*/ 0 h 21600"/>
                <a:gd name="T2" fmla="*/ 21616 w 21616"/>
                <a:gd name="T3" fmla="*/ 20571 h 21600"/>
                <a:gd name="T4" fmla="*/ 41 w 2161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16" h="21600" fill="none" extrusionOk="0">
                  <a:moveTo>
                    <a:pt x="0" y="0"/>
                  </a:moveTo>
                  <a:cubicBezTo>
                    <a:pt x="13" y="0"/>
                    <a:pt x="27" y="0"/>
                    <a:pt x="41" y="0"/>
                  </a:cubicBezTo>
                  <a:cubicBezTo>
                    <a:pt x="11570" y="0"/>
                    <a:pt x="21067" y="9054"/>
                    <a:pt x="21616" y="20570"/>
                  </a:cubicBezTo>
                </a:path>
                <a:path w="21616" h="21600" stroke="0" extrusionOk="0">
                  <a:moveTo>
                    <a:pt x="0" y="0"/>
                  </a:moveTo>
                  <a:cubicBezTo>
                    <a:pt x="13" y="0"/>
                    <a:pt x="27" y="0"/>
                    <a:pt x="41" y="0"/>
                  </a:cubicBezTo>
                  <a:cubicBezTo>
                    <a:pt x="11570" y="0"/>
                    <a:pt x="21067" y="9054"/>
                    <a:pt x="21616" y="20570"/>
                  </a:cubicBezTo>
                  <a:lnTo>
                    <a:pt x="41" y="21600"/>
                  </a:lnTo>
                  <a:close/>
                </a:path>
              </a:pathLst>
            </a:custGeom>
            <a:noFill/>
            <a:ln w="28575" cap="rnd">
              <a:solidFill>
                <a:srgbClr val="1E5DF8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3118" name="TextBox 3117">
              <a:extLst>
                <a:ext uri="{FF2B5EF4-FFF2-40B4-BE49-F238E27FC236}">
                  <a16:creationId xmlns:a16="http://schemas.microsoft.com/office/drawing/2014/main" id="{1BEEA783-A464-62F9-D89F-89053AD0DBD1}"/>
                </a:ext>
              </a:extLst>
            </p:cNvPr>
            <p:cNvSpPr txBox="1"/>
            <p:nvPr/>
          </p:nvSpPr>
          <p:spPr>
            <a:xfrm flipH="1">
              <a:off x="7077752" y="2223144"/>
              <a:ext cx="23180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1E5DF8"/>
                  </a:solidFill>
                </a:rPr>
                <a:t>    Aimed performance </a:t>
              </a:r>
            </a:p>
            <a:p>
              <a:r>
                <a:rPr lang="en-GB" sz="1600" dirty="0">
                  <a:solidFill>
                    <a:srgbClr val="000000"/>
                  </a:solidFill>
                </a:rPr>
                <a:t>Present state</a:t>
              </a:r>
            </a:p>
          </p:txBody>
        </p:sp>
      </p:grpSp>
      <p:sp>
        <p:nvSpPr>
          <p:cNvPr id="3171" name="TextBox 3170">
            <a:extLst>
              <a:ext uri="{FF2B5EF4-FFF2-40B4-BE49-F238E27FC236}">
                <a16:creationId xmlns:a16="http://schemas.microsoft.com/office/drawing/2014/main" id="{8AEEB519-0816-2A55-8A8C-559D4EBA67E4}"/>
              </a:ext>
            </a:extLst>
          </p:cNvPr>
          <p:cNvSpPr txBox="1"/>
          <p:nvPr/>
        </p:nvSpPr>
        <p:spPr>
          <a:xfrm>
            <a:off x="8113993" y="5786721"/>
            <a:ext cx="158165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i="1" dirty="0" err="1"/>
              <a:t>E</a:t>
            </a:r>
            <a:r>
              <a:rPr lang="en-US" sz="1800" baseline="-25000" dirty="0" err="1"/>
              <a:t>acc</a:t>
            </a:r>
            <a:r>
              <a:rPr lang="en-US" sz="1800" dirty="0"/>
              <a:t> </a:t>
            </a:r>
            <a:r>
              <a:rPr lang="el-GR" dirty="0">
                <a:sym typeface="Symbol" panose="05050102010706020507" pitchFamily="18" charset="2"/>
              </a:rPr>
              <a:t></a:t>
            </a:r>
            <a:r>
              <a:rPr lang="en-US" sz="1800" i="1" dirty="0"/>
              <a:t> B</a:t>
            </a:r>
            <a:r>
              <a:rPr lang="en-US" sz="1800" baseline="-25000" dirty="0"/>
              <a:t>RF</a:t>
            </a:r>
            <a:r>
              <a:rPr lang="en-US" sz="1800" i="1" dirty="0"/>
              <a:t> </a:t>
            </a:r>
            <a:r>
              <a:rPr lang="en-US" sz="1800" dirty="0">
                <a:sym typeface="Symbol" panose="05050102010706020507" pitchFamily="18" charset="2"/>
              </a:rPr>
              <a:t></a:t>
            </a:r>
            <a:r>
              <a:rPr lang="en-US" sz="1800" dirty="0"/>
              <a:t> </a:t>
            </a:r>
            <a:r>
              <a:rPr lang="en-US" sz="1800" i="1" dirty="0" err="1"/>
              <a:t>B</a:t>
            </a:r>
            <a:r>
              <a:rPr lang="en-US" i="1" baseline="-25000" dirty="0" err="1"/>
              <a:t>sh</a:t>
            </a:r>
            <a:r>
              <a:rPr lang="en-US" sz="1800" i="1" dirty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2" name="TextBox 3171">
                <a:extLst>
                  <a:ext uri="{FF2B5EF4-FFF2-40B4-BE49-F238E27FC236}">
                    <a16:creationId xmlns:a16="http://schemas.microsoft.com/office/drawing/2014/main" id="{A2367CE5-F8C1-F88B-C1EE-5C469CAFA5BA}"/>
                  </a:ext>
                </a:extLst>
              </p:cNvPr>
              <p:cNvSpPr txBox="1"/>
              <p:nvPr/>
            </p:nvSpPr>
            <p:spPr>
              <a:xfrm>
                <a:off x="5361625" y="1760703"/>
                <a:ext cx="999274" cy="65954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72" name="TextBox 3171">
                <a:extLst>
                  <a:ext uri="{FF2B5EF4-FFF2-40B4-BE49-F238E27FC236}">
                    <a16:creationId xmlns:a16="http://schemas.microsoft.com/office/drawing/2014/main" id="{A2367CE5-F8C1-F88B-C1EE-5C469CAFA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1625" y="1760703"/>
                <a:ext cx="999274" cy="6595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1217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069328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Bulk Nb To Thin Films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609040" y="2791942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A90F96-1F86-6404-462C-43958753A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64660" y="6402690"/>
            <a:ext cx="4371975" cy="299465"/>
          </a:xfrm>
        </p:spPr>
        <p:txBody>
          <a:bodyPr/>
          <a:lstStyle/>
          <a:p>
            <a:r>
              <a:rPr lang="en-GB" dirty="0"/>
              <a:t>Daniel Seal | PABG 2024 | 11th-12th June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A4AD3-7FD4-CA56-1B1F-61C35DD3B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 dirty="0"/>
          </a:p>
        </p:txBody>
      </p:sp>
      <p:sp>
        <p:nvSpPr>
          <p:cNvPr id="30" name="ZoneTexte 66">
            <a:extLst>
              <a:ext uri="{FF2B5EF4-FFF2-40B4-BE49-F238E27FC236}">
                <a16:creationId xmlns:a16="http://schemas.microsoft.com/office/drawing/2014/main" id="{AEE9ED75-FB0F-BEF7-87DC-DF19AA7F6B64}"/>
              </a:ext>
            </a:extLst>
          </p:cNvPr>
          <p:cNvSpPr txBox="1"/>
          <p:nvPr/>
        </p:nvSpPr>
        <p:spPr>
          <a:xfrm>
            <a:off x="2153371" y="7204503"/>
            <a:ext cx="3897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i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courtesy: C. Antoine</a:t>
            </a:r>
          </a:p>
        </p:txBody>
      </p:sp>
      <p:grpSp>
        <p:nvGrpSpPr>
          <p:cNvPr id="47" name="Groupe 43">
            <a:extLst>
              <a:ext uri="{FF2B5EF4-FFF2-40B4-BE49-F238E27FC236}">
                <a16:creationId xmlns:a16="http://schemas.microsoft.com/office/drawing/2014/main" id="{18E18CDB-A003-0B12-EC6F-5B46E38280E8}"/>
              </a:ext>
            </a:extLst>
          </p:cNvPr>
          <p:cNvGrpSpPr/>
          <p:nvPr/>
        </p:nvGrpSpPr>
        <p:grpSpPr>
          <a:xfrm>
            <a:off x="627100" y="1273292"/>
            <a:ext cx="11470398" cy="4610444"/>
            <a:chOff x="279047" y="1837799"/>
            <a:chExt cx="7991951" cy="284442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58593EE-AFD3-A5C3-4723-FD778A418EF1}"/>
                </a:ext>
              </a:extLst>
            </p:cNvPr>
            <p:cNvSpPr/>
            <p:nvPr/>
          </p:nvSpPr>
          <p:spPr>
            <a:xfrm flipV="1">
              <a:off x="4313224" y="2422466"/>
              <a:ext cx="1654659" cy="319961"/>
            </a:xfrm>
            <a:prstGeom prst="rect">
              <a:avLst/>
            </a:prstGeom>
            <a:solidFill>
              <a:srgbClr val="96C31E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endParaRPr lang="en-US" sz="20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030DAD7-7A1D-CE64-860A-455629EEA964}"/>
                </a:ext>
              </a:extLst>
            </p:cNvPr>
            <p:cNvSpPr/>
            <p:nvPr/>
          </p:nvSpPr>
          <p:spPr>
            <a:xfrm>
              <a:off x="4316810" y="2963478"/>
              <a:ext cx="1654659" cy="1257610"/>
            </a:xfrm>
            <a:prstGeom prst="rect">
              <a:avLst/>
            </a:prstGeom>
            <a:gradFill flip="none" rotWithShape="1">
              <a:gsLst>
                <a:gs pos="0">
                  <a:srgbClr val="FAB45F">
                    <a:lumMod val="67000"/>
                  </a:srgbClr>
                </a:gs>
                <a:gs pos="48000">
                  <a:srgbClr val="FAB45F">
                    <a:lumMod val="97000"/>
                    <a:lumOff val="3000"/>
                  </a:srgbClr>
                </a:gs>
                <a:gs pos="100000">
                  <a:srgbClr val="FAB45F">
                    <a:lumMod val="60000"/>
                    <a:lumOff val="40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endParaRPr lang="en-US" sz="20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7B71B7F-BF45-A2CC-93C7-8D927A0D25ED}"/>
                </a:ext>
              </a:extLst>
            </p:cNvPr>
            <p:cNvSpPr/>
            <p:nvPr/>
          </p:nvSpPr>
          <p:spPr>
            <a:xfrm>
              <a:off x="4316810" y="4196434"/>
              <a:ext cx="1654659" cy="98475"/>
            </a:xfrm>
            <a:prstGeom prst="rect">
              <a:avLst/>
            </a:prstGeom>
            <a:solidFill>
              <a:srgbClr val="0091C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endParaRPr lang="en-US" sz="20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" name="Connecteur droit 47">
              <a:extLst>
                <a:ext uri="{FF2B5EF4-FFF2-40B4-BE49-F238E27FC236}">
                  <a16:creationId xmlns:a16="http://schemas.microsoft.com/office/drawing/2014/main" id="{268102E6-39A3-539A-D463-A51ABF34EA54}"/>
                </a:ext>
              </a:extLst>
            </p:cNvPr>
            <p:cNvCxnSpPr/>
            <p:nvPr/>
          </p:nvCxnSpPr>
          <p:spPr>
            <a:xfrm>
              <a:off x="4316810" y="2408532"/>
              <a:ext cx="1654659" cy="0"/>
            </a:xfrm>
            <a:prstGeom prst="line">
              <a:avLst/>
            </a:prstGeom>
            <a:noFill/>
            <a:ln w="57150" cap="flat" cmpd="sng" algn="ctr">
              <a:solidFill>
                <a:srgbClr val="DC0528"/>
              </a:solidFill>
              <a:prstDash val="solid"/>
            </a:ln>
            <a:effectLst/>
          </p:spPr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80E4E89-4CD8-4442-74C7-13FC111834A6}"/>
                </a:ext>
              </a:extLst>
            </p:cNvPr>
            <p:cNvSpPr/>
            <p:nvPr/>
          </p:nvSpPr>
          <p:spPr>
            <a:xfrm flipV="1">
              <a:off x="4316810" y="2676991"/>
              <a:ext cx="1654659" cy="319961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75000"/>
                  </a:sysClr>
                </a:gs>
                <a:gs pos="29000">
                  <a:sysClr val="windowText" lastClr="000000">
                    <a:lumMod val="50000"/>
                    <a:lumOff val="50000"/>
                  </a:sysClr>
                </a:gs>
                <a:gs pos="74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endParaRPr lang="en-US" sz="20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3" name="Connecteur droit 49">
              <a:extLst>
                <a:ext uri="{FF2B5EF4-FFF2-40B4-BE49-F238E27FC236}">
                  <a16:creationId xmlns:a16="http://schemas.microsoft.com/office/drawing/2014/main" id="{CF18CF3C-551A-0A8D-BFD0-99EAC76B75E3}"/>
                </a:ext>
              </a:extLst>
            </p:cNvPr>
            <p:cNvCxnSpPr/>
            <p:nvPr/>
          </p:nvCxnSpPr>
          <p:spPr>
            <a:xfrm>
              <a:off x="4307845" y="2670929"/>
              <a:ext cx="1654659" cy="0"/>
            </a:xfrm>
            <a:prstGeom prst="line">
              <a:avLst/>
            </a:prstGeom>
            <a:noFill/>
            <a:ln w="38100" cap="flat" cmpd="sng" algn="ctr">
              <a:solidFill>
                <a:srgbClr val="0091C3">
                  <a:lumMod val="40000"/>
                  <a:lumOff val="60000"/>
                </a:srgbClr>
              </a:solidFill>
              <a:prstDash val="solid"/>
            </a:ln>
            <a:effectLst/>
          </p:spPr>
        </p:cxnSp>
        <p:cxnSp>
          <p:nvCxnSpPr>
            <p:cNvPr id="54" name="Connecteur droit 50">
              <a:extLst>
                <a:ext uri="{FF2B5EF4-FFF2-40B4-BE49-F238E27FC236}">
                  <a16:creationId xmlns:a16="http://schemas.microsoft.com/office/drawing/2014/main" id="{FBF3F691-CD39-EC8E-97D5-0E650A99F32F}"/>
                </a:ext>
              </a:extLst>
            </p:cNvPr>
            <p:cNvCxnSpPr/>
            <p:nvPr/>
          </p:nvCxnSpPr>
          <p:spPr>
            <a:xfrm>
              <a:off x="4307845" y="2545953"/>
              <a:ext cx="1654659" cy="0"/>
            </a:xfrm>
            <a:prstGeom prst="line">
              <a:avLst/>
            </a:prstGeom>
            <a:noFill/>
            <a:ln w="38100" cap="flat" cmpd="sng" algn="ctr">
              <a:solidFill>
                <a:srgbClr val="0091C3">
                  <a:lumMod val="40000"/>
                  <a:lumOff val="60000"/>
                </a:srgbClr>
              </a:solidFill>
              <a:prstDash val="solid"/>
            </a:ln>
            <a:effectLst/>
          </p:spPr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09990E6-FEAD-59A2-2C79-30C2038DBA45}"/>
                </a:ext>
              </a:extLst>
            </p:cNvPr>
            <p:cNvSpPr/>
            <p:nvPr/>
          </p:nvSpPr>
          <p:spPr>
            <a:xfrm>
              <a:off x="1944499" y="2383445"/>
              <a:ext cx="1654659" cy="1911464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75000"/>
                  </a:sysClr>
                </a:gs>
                <a:gs pos="29000">
                  <a:sysClr val="windowText" lastClr="000000">
                    <a:lumMod val="50000"/>
                    <a:lumOff val="50000"/>
                  </a:sysClr>
                </a:gs>
                <a:gs pos="74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endParaRPr lang="en-US" sz="20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ZoneTexte 52">
              <a:extLst>
                <a:ext uri="{FF2B5EF4-FFF2-40B4-BE49-F238E27FC236}">
                  <a16:creationId xmlns:a16="http://schemas.microsoft.com/office/drawing/2014/main" id="{454B68F7-0730-2F60-1EA7-7EACC8B0061B}"/>
                </a:ext>
              </a:extLst>
            </p:cNvPr>
            <p:cNvSpPr txBox="1"/>
            <p:nvPr/>
          </p:nvSpPr>
          <p:spPr>
            <a:xfrm>
              <a:off x="6452061" y="1861838"/>
              <a:ext cx="1672657" cy="512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Protection, low secondary emission yield</a:t>
              </a:r>
            </a:p>
          </p:txBody>
        </p:sp>
        <p:sp>
          <p:nvSpPr>
            <p:cNvPr id="57" name="ZoneTexte 53">
              <a:extLst>
                <a:ext uri="{FF2B5EF4-FFF2-40B4-BE49-F238E27FC236}">
                  <a16:creationId xmlns:a16="http://schemas.microsoft.com/office/drawing/2014/main" id="{1082498A-8C2D-312B-F4D8-72FF3C73E2B4}"/>
                </a:ext>
              </a:extLst>
            </p:cNvPr>
            <p:cNvSpPr txBox="1"/>
            <p:nvPr/>
          </p:nvSpPr>
          <p:spPr>
            <a:xfrm>
              <a:off x="6588346" y="2572232"/>
              <a:ext cx="1536372" cy="391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High T</a:t>
              </a:r>
              <a:r>
                <a:rPr lang="en-US" sz="1600" kern="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 SC</a:t>
              </a:r>
            </a:p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S-I-S multilayers</a:t>
              </a:r>
            </a:p>
          </p:txBody>
        </p:sp>
        <p:sp>
          <p:nvSpPr>
            <p:cNvPr id="58" name="ZoneTexte 54">
              <a:extLst>
                <a:ext uri="{FF2B5EF4-FFF2-40B4-BE49-F238E27FC236}">
                  <a16:creationId xmlns:a16="http://schemas.microsoft.com/office/drawing/2014/main" id="{2555F980-BD85-3535-6910-50A0C3C86791}"/>
                </a:ext>
              </a:extLst>
            </p:cNvPr>
            <p:cNvSpPr txBox="1"/>
            <p:nvPr/>
          </p:nvSpPr>
          <p:spPr>
            <a:xfrm>
              <a:off x="6452061" y="3431208"/>
              <a:ext cx="1499242" cy="512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Structure, high thermal conductivity (Copper ?)</a:t>
              </a:r>
            </a:p>
          </p:txBody>
        </p:sp>
        <p:sp>
          <p:nvSpPr>
            <p:cNvPr id="59" name="ZoneTexte 55">
              <a:extLst>
                <a:ext uri="{FF2B5EF4-FFF2-40B4-BE49-F238E27FC236}">
                  <a16:creationId xmlns:a16="http://schemas.microsoft.com/office/drawing/2014/main" id="{9B453FC8-AB22-6BBA-5C5D-6B1FE84B8A31}"/>
                </a:ext>
              </a:extLst>
            </p:cNvPr>
            <p:cNvSpPr txBox="1"/>
            <p:nvPr/>
          </p:nvSpPr>
          <p:spPr>
            <a:xfrm>
              <a:off x="6478650" y="4141601"/>
              <a:ext cx="1792348" cy="36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External layer, optimized for thermal transfer</a:t>
              </a:r>
            </a:p>
          </p:txBody>
        </p:sp>
        <p:cxnSp>
          <p:nvCxnSpPr>
            <p:cNvPr id="60" name="Connecteur droit avec flèche 56">
              <a:extLst>
                <a:ext uri="{FF2B5EF4-FFF2-40B4-BE49-F238E27FC236}">
                  <a16:creationId xmlns:a16="http://schemas.microsoft.com/office/drawing/2014/main" id="{595AD014-C829-1400-C235-73C4AB8CBD8B}"/>
                </a:ext>
              </a:extLst>
            </p:cNvPr>
            <p:cNvCxnSpPr>
              <a:stCxn id="56" idx="1"/>
            </p:cNvCxnSpPr>
            <p:nvPr/>
          </p:nvCxnSpPr>
          <p:spPr>
            <a:xfrm flipH="1">
              <a:off x="5871354" y="2118181"/>
              <a:ext cx="580707" cy="272387"/>
            </a:xfrm>
            <a:prstGeom prst="straightConnector1">
              <a:avLst/>
            </a:prstGeom>
            <a:noFill/>
            <a:ln w="9525" cap="flat" cmpd="sng" algn="ctr">
              <a:solidFill>
                <a:srgbClr val="781469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61" name="Connecteur droit avec flèche 57">
              <a:extLst>
                <a:ext uri="{FF2B5EF4-FFF2-40B4-BE49-F238E27FC236}">
                  <a16:creationId xmlns:a16="http://schemas.microsoft.com/office/drawing/2014/main" id="{3405C42B-2E78-5897-19A0-D254889196B5}"/>
                </a:ext>
              </a:extLst>
            </p:cNvPr>
            <p:cNvCxnSpPr/>
            <p:nvPr/>
          </p:nvCxnSpPr>
          <p:spPr>
            <a:xfrm flipH="1" flipV="1">
              <a:off x="5871354" y="2624534"/>
              <a:ext cx="685048" cy="46395"/>
            </a:xfrm>
            <a:prstGeom prst="straightConnector1">
              <a:avLst/>
            </a:prstGeom>
            <a:noFill/>
            <a:ln w="9525" cap="flat" cmpd="sng" algn="ctr">
              <a:solidFill>
                <a:srgbClr val="781469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62" name="Connecteur droit avec flèche 58">
              <a:extLst>
                <a:ext uri="{FF2B5EF4-FFF2-40B4-BE49-F238E27FC236}">
                  <a16:creationId xmlns:a16="http://schemas.microsoft.com/office/drawing/2014/main" id="{2907F05B-3A67-74BE-EC1A-409C9C75D119}"/>
                </a:ext>
              </a:extLst>
            </p:cNvPr>
            <p:cNvCxnSpPr/>
            <p:nvPr/>
          </p:nvCxnSpPr>
          <p:spPr>
            <a:xfrm flipH="1" flipV="1">
              <a:off x="5712061" y="3408356"/>
              <a:ext cx="684698" cy="163815"/>
            </a:xfrm>
            <a:prstGeom prst="straightConnector1">
              <a:avLst/>
            </a:prstGeom>
            <a:noFill/>
            <a:ln w="9525" cap="flat" cmpd="sng" algn="ctr">
              <a:solidFill>
                <a:srgbClr val="781469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63" name="Connecteur droit avec flèche 59">
              <a:extLst>
                <a:ext uri="{FF2B5EF4-FFF2-40B4-BE49-F238E27FC236}">
                  <a16:creationId xmlns:a16="http://schemas.microsoft.com/office/drawing/2014/main" id="{695562E5-B6ED-4433-1D29-5C7B6C52936B}"/>
                </a:ext>
              </a:extLst>
            </p:cNvPr>
            <p:cNvCxnSpPr/>
            <p:nvPr/>
          </p:nvCxnSpPr>
          <p:spPr>
            <a:xfrm flipH="1" flipV="1">
              <a:off x="5761371" y="4249749"/>
              <a:ext cx="635388" cy="35571"/>
            </a:xfrm>
            <a:prstGeom prst="straightConnector1">
              <a:avLst/>
            </a:prstGeom>
            <a:noFill/>
            <a:ln w="9525" cap="flat" cmpd="sng" algn="ctr">
              <a:solidFill>
                <a:srgbClr val="781469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64" name="Connecteur droit avec flèche 60">
              <a:extLst>
                <a:ext uri="{FF2B5EF4-FFF2-40B4-BE49-F238E27FC236}">
                  <a16:creationId xmlns:a16="http://schemas.microsoft.com/office/drawing/2014/main" id="{26CE3A34-EB1A-FD0F-1183-1280135CE4C5}"/>
                </a:ext>
              </a:extLst>
            </p:cNvPr>
            <p:cNvCxnSpPr/>
            <p:nvPr/>
          </p:nvCxnSpPr>
          <p:spPr>
            <a:xfrm flipV="1">
              <a:off x="1425917" y="2747259"/>
              <a:ext cx="741273" cy="255627"/>
            </a:xfrm>
            <a:prstGeom prst="straightConnector1">
              <a:avLst/>
            </a:prstGeom>
            <a:noFill/>
            <a:ln w="9525" cap="flat" cmpd="sng" algn="ctr">
              <a:solidFill>
                <a:srgbClr val="781469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65" name="ZoneTexte 61">
              <a:extLst>
                <a:ext uri="{FF2B5EF4-FFF2-40B4-BE49-F238E27FC236}">
                  <a16:creationId xmlns:a16="http://schemas.microsoft.com/office/drawing/2014/main" id="{75DBBA08-6153-A430-1486-590B21B61EFD}"/>
                </a:ext>
              </a:extLst>
            </p:cNvPr>
            <p:cNvSpPr txBox="1"/>
            <p:nvPr/>
          </p:nvSpPr>
          <p:spPr>
            <a:xfrm>
              <a:off x="279047" y="3025491"/>
              <a:ext cx="1610150" cy="512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High purity Niobium Optimized only for thermal conduction</a:t>
              </a:r>
            </a:p>
          </p:txBody>
        </p:sp>
        <p:cxnSp>
          <p:nvCxnSpPr>
            <p:cNvPr id="66" name="Connecteur droit avec flèche 62">
              <a:extLst>
                <a:ext uri="{FF2B5EF4-FFF2-40B4-BE49-F238E27FC236}">
                  <a16:creationId xmlns:a16="http://schemas.microsoft.com/office/drawing/2014/main" id="{F78DE424-A090-5E19-F979-C02E1C9ACF85}"/>
                </a:ext>
              </a:extLst>
            </p:cNvPr>
            <p:cNvCxnSpPr/>
            <p:nvPr/>
          </p:nvCxnSpPr>
          <p:spPr>
            <a:xfrm>
              <a:off x="1358443" y="2280007"/>
              <a:ext cx="579000" cy="101164"/>
            </a:xfrm>
            <a:prstGeom prst="straightConnector1">
              <a:avLst/>
            </a:prstGeom>
            <a:noFill/>
            <a:ln w="9525" cap="flat" cmpd="sng" algn="ctr">
              <a:solidFill>
                <a:srgbClr val="781469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67" name="ZoneTexte 63">
              <a:extLst>
                <a:ext uri="{FF2B5EF4-FFF2-40B4-BE49-F238E27FC236}">
                  <a16:creationId xmlns:a16="http://schemas.microsoft.com/office/drawing/2014/main" id="{185F7CD4-F16E-9FA9-2B48-1B20C945C5E9}"/>
                </a:ext>
              </a:extLst>
            </p:cNvPr>
            <p:cNvSpPr txBox="1"/>
            <p:nvPr/>
          </p:nvSpPr>
          <p:spPr>
            <a:xfrm>
              <a:off x="397628" y="2101410"/>
              <a:ext cx="1259479" cy="543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Native oxide</a:t>
              </a:r>
            </a:p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Unstable upon annealing</a:t>
              </a:r>
            </a:p>
          </p:txBody>
        </p:sp>
        <p:sp>
          <p:nvSpPr>
            <p:cNvPr id="68" name="Flèche droite 64">
              <a:extLst>
                <a:ext uri="{FF2B5EF4-FFF2-40B4-BE49-F238E27FC236}">
                  <a16:creationId xmlns:a16="http://schemas.microsoft.com/office/drawing/2014/main" id="{9946ED36-FB1E-8F7D-95E9-E3A7737FF17B}"/>
                </a:ext>
              </a:extLst>
            </p:cNvPr>
            <p:cNvSpPr/>
            <p:nvPr/>
          </p:nvSpPr>
          <p:spPr>
            <a:xfrm>
              <a:off x="3719944" y="3058707"/>
              <a:ext cx="452687" cy="280470"/>
            </a:xfrm>
            <a:prstGeom prst="rightArrow">
              <a:avLst/>
            </a:prstGeom>
            <a:solidFill>
              <a:srgbClr val="DC052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endParaRPr lang="en-US" sz="20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9" name="Connecteur droit 65">
              <a:extLst>
                <a:ext uri="{FF2B5EF4-FFF2-40B4-BE49-F238E27FC236}">
                  <a16:creationId xmlns:a16="http://schemas.microsoft.com/office/drawing/2014/main" id="{25939FE1-8747-0068-A378-B92BEF9525DB}"/>
                </a:ext>
              </a:extLst>
            </p:cNvPr>
            <p:cNvCxnSpPr/>
            <p:nvPr/>
          </p:nvCxnSpPr>
          <p:spPr>
            <a:xfrm>
              <a:off x="1938448" y="2376205"/>
              <a:ext cx="1654659" cy="0"/>
            </a:xfrm>
            <a:prstGeom prst="line">
              <a:avLst/>
            </a:prstGeom>
            <a:noFill/>
            <a:ln w="38100" cap="flat" cmpd="sng" algn="ctr">
              <a:solidFill>
                <a:srgbClr val="DC0528"/>
              </a:solidFill>
              <a:prstDash val="solid"/>
            </a:ln>
            <a:effectLst/>
          </p:spPr>
        </p:cxnSp>
        <p:sp>
          <p:nvSpPr>
            <p:cNvPr id="70" name="ZoneTexte 66">
              <a:extLst>
                <a:ext uri="{FF2B5EF4-FFF2-40B4-BE49-F238E27FC236}">
                  <a16:creationId xmlns:a16="http://schemas.microsoft.com/office/drawing/2014/main" id="{78E19212-1D37-C51F-1A3C-BA2B72CF865F}"/>
                </a:ext>
              </a:extLst>
            </p:cNvPr>
            <p:cNvSpPr txBox="1"/>
            <p:nvPr/>
          </p:nvSpPr>
          <p:spPr>
            <a:xfrm>
              <a:off x="3581073" y="1931180"/>
              <a:ext cx="682640" cy="227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i="1" kern="0" dirty="0">
                  <a:latin typeface="Arial" panose="020B0604020202020204" pitchFamily="34" charset="0"/>
                  <a:cs typeface="Arial" panose="020B0604020202020204" pitchFamily="34" charset="0"/>
                </a:rPr>
                <a:t>RF side</a:t>
              </a:r>
            </a:p>
          </p:txBody>
        </p:sp>
        <p:sp>
          <p:nvSpPr>
            <p:cNvPr id="71" name="ZoneTexte 67">
              <a:extLst>
                <a:ext uri="{FF2B5EF4-FFF2-40B4-BE49-F238E27FC236}">
                  <a16:creationId xmlns:a16="http://schemas.microsoft.com/office/drawing/2014/main" id="{42475BE7-3BA1-110C-8594-EC46F28C0487}"/>
                </a:ext>
              </a:extLst>
            </p:cNvPr>
            <p:cNvSpPr txBox="1"/>
            <p:nvPr/>
          </p:nvSpPr>
          <p:spPr>
            <a:xfrm>
              <a:off x="3426639" y="4454360"/>
              <a:ext cx="968563" cy="227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i="1" kern="0" dirty="0">
                  <a:latin typeface="Arial" panose="020B0604020202020204" pitchFamily="34" charset="0"/>
                  <a:cs typeface="Arial" panose="020B0604020202020204" pitchFamily="34" charset="0"/>
                </a:rPr>
                <a:t>Helium side</a:t>
              </a:r>
            </a:p>
          </p:txBody>
        </p:sp>
        <p:cxnSp>
          <p:nvCxnSpPr>
            <p:cNvPr id="72" name="Connecteur droit 68">
              <a:extLst>
                <a:ext uri="{FF2B5EF4-FFF2-40B4-BE49-F238E27FC236}">
                  <a16:creationId xmlns:a16="http://schemas.microsoft.com/office/drawing/2014/main" id="{EF1A2215-3686-B114-62FA-00198D159AE1}"/>
                </a:ext>
              </a:extLst>
            </p:cNvPr>
            <p:cNvCxnSpPr/>
            <p:nvPr/>
          </p:nvCxnSpPr>
          <p:spPr>
            <a:xfrm>
              <a:off x="1937442" y="4285320"/>
              <a:ext cx="1654659" cy="0"/>
            </a:xfrm>
            <a:prstGeom prst="line">
              <a:avLst/>
            </a:prstGeom>
            <a:noFill/>
            <a:ln w="38100" cap="flat" cmpd="sng" algn="ctr">
              <a:solidFill>
                <a:srgbClr val="DC0528"/>
              </a:solidFill>
              <a:prstDash val="solid"/>
            </a:ln>
            <a:effectLst/>
          </p:spPr>
        </p:cxnSp>
        <p:sp>
          <p:nvSpPr>
            <p:cNvPr id="73" name="ZoneTexte 69">
              <a:extLst>
                <a:ext uri="{FF2B5EF4-FFF2-40B4-BE49-F238E27FC236}">
                  <a16:creationId xmlns:a16="http://schemas.microsoft.com/office/drawing/2014/main" id="{047A1C4C-F6A1-5D4F-1D0B-436BE3E9BAAF}"/>
                </a:ext>
              </a:extLst>
            </p:cNvPr>
            <p:cNvSpPr txBox="1"/>
            <p:nvPr/>
          </p:nvSpPr>
          <p:spPr>
            <a:xfrm>
              <a:off x="2347666" y="1845356"/>
              <a:ext cx="704978" cy="246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Today </a:t>
              </a:r>
            </a:p>
          </p:txBody>
        </p:sp>
        <p:sp>
          <p:nvSpPr>
            <p:cNvPr id="74" name="ZoneTexte 70">
              <a:extLst>
                <a:ext uri="{FF2B5EF4-FFF2-40B4-BE49-F238E27FC236}">
                  <a16:creationId xmlns:a16="http://schemas.microsoft.com/office/drawing/2014/main" id="{AEAAB090-278C-A8B9-F372-65B44667F47F}"/>
                </a:ext>
              </a:extLst>
            </p:cNvPr>
            <p:cNvSpPr txBox="1"/>
            <p:nvPr/>
          </p:nvSpPr>
          <p:spPr>
            <a:xfrm>
              <a:off x="4768206" y="1837799"/>
              <a:ext cx="843472" cy="246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Future ?</a:t>
              </a:r>
            </a:p>
          </p:txBody>
        </p:sp>
        <p:sp>
          <p:nvSpPr>
            <p:cNvPr id="75" name="ZoneTexte 71">
              <a:extLst>
                <a:ext uri="{FF2B5EF4-FFF2-40B4-BE49-F238E27FC236}">
                  <a16:creationId xmlns:a16="http://schemas.microsoft.com/office/drawing/2014/main" id="{9D2843BA-7F86-4B60-0390-0E98F352B126}"/>
                </a:ext>
              </a:extLst>
            </p:cNvPr>
            <p:cNvSpPr txBox="1"/>
            <p:nvPr/>
          </p:nvSpPr>
          <p:spPr>
            <a:xfrm>
              <a:off x="6396759" y="3132810"/>
              <a:ext cx="1226824" cy="178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Niobium or…</a:t>
              </a:r>
            </a:p>
          </p:txBody>
        </p:sp>
        <p:cxnSp>
          <p:nvCxnSpPr>
            <p:cNvPr id="76" name="Connecteur droit avec flèche 72">
              <a:extLst>
                <a:ext uri="{FF2B5EF4-FFF2-40B4-BE49-F238E27FC236}">
                  <a16:creationId xmlns:a16="http://schemas.microsoft.com/office/drawing/2014/main" id="{1D4625F6-CAD3-6DB9-1BC6-EDA1B90DB460}"/>
                </a:ext>
              </a:extLst>
            </p:cNvPr>
            <p:cNvCxnSpPr>
              <a:stCxn id="75" idx="1"/>
            </p:cNvCxnSpPr>
            <p:nvPr/>
          </p:nvCxnSpPr>
          <p:spPr>
            <a:xfrm flipH="1" flipV="1">
              <a:off x="5712063" y="2862620"/>
              <a:ext cx="684696" cy="359435"/>
            </a:xfrm>
            <a:prstGeom prst="straightConnector1">
              <a:avLst/>
            </a:prstGeom>
            <a:noFill/>
            <a:ln w="9525" cap="flat" cmpd="sng" algn="ctr">
              <a:solidFill>
                <a:srgbClr val="781469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77" name="ZoneTexte 73">
              <a:extLst>
                <a:ext uri="{FF2B5EF4-FFF2-40B4-BE49-F238E27FC236}">
                  <a16:creationId xmlns:a16="http://schemas.microsoft.com/office/drawing/2014/main" id="{D420610C-275A-D88D-B934-8B1A6D5E2665}"/>
                </a:ext>
              </a:extLst>
            </p:cNvPr>
            <p:cNvSpPr txBox="1"/>
            <p:nvPr/>
          </p:nvSpPr>
          <p:spPr>
            <a:xfrm>
              <a:off x="308676" y="3927922"/>
              <a:ext cx="1507980" cy="543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Native oxide</a:t>
              </a:r>
            </a:p>
            <a:p>
              <a:pPr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latin typeface="Arial" panose="020B0604020202020204" pitchFamily="34" charset="0"/>
                  <a:cs typeface="Arial" panose="020B0604020202020204" pitchFamily="34" charset="0"/>
                </a:rPr>
                <a:t>Not optimized for thermal transfer</a:t>
              </a:r>
            </a:p>
          </p:txBody>
        </p:sp>
        <p:cxnSp>
          <p:nvCxnSpPr>
            <p:cNvPr id="78" name="Connecteur droit avec flèche 74">
              <a:extLst>
                <a:ext uri="{FF2B5EF4-FFF2-40B4-BE49-F238E27FC236}">
                  <a16:creationId xmlns:a16="http://schemas.microsoft.com/office/drawing/2014/main" id="{EC2167AE-DE36-733B-EDAC-2B491EE5E49B}"/>
                </a:ext>
              </a:extLst>
            </p:cNvPr>
            <p:cNvCxnSpPr>
              <a:endCxn id="77" idx="3"/>
            </p:cNvCxnSpPr>
            <p:nvPr/>
          </p:nvCxnSpPr>
          <p:spPr>
            <a:xfrm>
              <a:off x="1226847" y="4098284"/>
              <a:ext cx="589809" cy="101171"/>
            </a:xfrm>
            <a:prstGeom prst="straightConnector1">
              <a:avLst/>
            </a:prstGeom>
            <a:noFill/>
            <a:ln w="9525" cap="flat" cmpd="sng" algn="ctr">
              <a:solidFill>
                <a:srgbClr val="781469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645CECB3-EC9A-3583-8D40-E6B2E7A465FA}"/>
              </a:ext>
            </a:extLst>
          </p:cNvPr>
          <p:cNvSpPr/>
          <p:nvPr/>
        </p:nvSpPr>
        <p:spPr>
          <a:xfrm>
            <a:off x="9329063" y="6254586"/>
            <a:ext cx="2220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Courtesy of C. Antoine (CEA)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44862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DCBB5B-E370-2665-CF23-6A4AF35AA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4E0B40-E246-7586-913B-38A940C64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3" name="Titre 2">
            <a:extLst>
              <a:ext uri="{FF2B5EF4-FFF2-40B4-BE49-F238E27FC236}">
                <a16:creationId xmlns:a16="http://schemas.microsoft.com/office/drawing/2014/main" id="{63426E0C-F8E3-3D73-3C13-6019CA762141}"/>
              </a:ext>
            </a:extLst>
          </p:cNvPr>
          <p:cNvSpPr txBox="1">
            <a:spLocks/>
          </p:cNvSpPr>
          <p:nvPr/>
        </p:nvSpPr>
        <p:spPr>
          <a:xfrm>
            <a:off x="159489" y="213458"/>
            <a:ext cx="10632558" cy="873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dirty="0"/>
              <a:t>Superconductors Being Considered</a:t>
            </a:r>
          </a:p>
        </p:txBody>
      </p:sp>
      <p:graphicFrame>
        <p:nvGraphicFramePr>
          <p:cNvPr id="34" name="Tableau 3">
            <a:extLst>
              <a:ext uri="{FF2B5EF4-FFF2-40B4-BE49-F238E27FC236}">
                <a16:creationId xmlns:a16="http://schemas.microsoft.com/office/drawing/2014/main" id="{843C5DB2-B947-6F7D-2CDE-68CA926639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123944"/>
              </p:ext>
            </p:extLst>
          </p:nvPr>
        </p:nvGraphicFramePr>
        <p:xfrm>
          <a:off x="906560" y="1485000"/>
          <a:ext cx="5098567" cy="38880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91374">
                  <a:extLst>
                    <a:ext uri="{9D8B030D-6E8A-4147-A177-3AD203B41FA5}">
                      <a16:colId xmlns:a16="http://schemas.microsoft.com/office/drawing/2014/main" val="3170276396"/>
                    </a:ext>
                  </a:extLst>
                </a:gridCol>
                <a:gridCol w="1669312">
                  <a:extLst>
                    <a:ext uri="{9D8B030D-6E8A-4147-A177-3AD203B41FA5}">
                      <a16:colId xmlns:a16="http://schemas.microsoft.com/office/drawing/2014/main" val="682957130"/>
                    </a:ext>
                  </a:extLst>
                </a:gridCol>
                <a:gridCol w="1537881">
                  <a:extLst>
                    <a:ext uri="{9D8B030D-6E8A-4147-A177-3AD203B41FA5}">
                      <a16:colId xmlns:a16="http://schemas.microsoft.com/office/drawing/2014/main" val="246096828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Material</a:t>
                      </a:r>
                      <a:endParaRPr lang="fr-FR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  <a:r>
                        <a:rPr lang="fr-FR" sz="1600" b="1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(K)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1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r>
                        <a:rPr lang="fr-FR" sz="1600" b="1" i="0" u="none" strike="noStrike" baseline="-25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sh</a:t>
                      </a:r>
                      <a:r>
                        <a:rPr lang="fr-FR" sz="1600" b="1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fr-FR" sz="16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mT</a:t>
                      </a:r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)@ 0 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4437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Pb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7.1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93927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Nb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9.2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219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42498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 err="1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NbTiN</a:t>
                      </a:r>
                      <a:endParaRPr lang="fr-FR" sz="1600" b="0" i="0" u="none" strike="noStrike" dirty="0">
                        <a:solidFill>
                          <a:srgbClr val="1E5DF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17.3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439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47791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  <a:r>
                        <a:rPr lang="fr-FR" sz="1600" b="0" i="0" u="none" strike="noStrike" baseline="-25000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Si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17.0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490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37588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 err="1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NbN</a:t>
                      </a:r>
                      <a:endParaRPr lang="fr-FR" sz="1600" b="0" i="0" u="none" strike="noStrike" dirty="0">
                        <a:solidFill>
                          <a:srgbClr val="1E5DF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17.3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214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53815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Nb</a:t>
                      </a:r>
                      <a:r>
                        <a:rPr lang="fr-FR" sz="1600" b="0" i="0" u="none" strike="noStrike" baseline="-25000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18.3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425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22634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Nb</a:t>
                      </a:r>
                      <a:r>
                        <a:rPr lang="fr-FR" sz="1600" b="0" i="0" u="none" strike="noStrike" baseline="-25000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18.5-19.1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600" b="0" i="0" u="none" strike="noStrike" dirty="0">
                        <a:solidFill>
                          <a:srgbClr val="1E5DF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6158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MgB</a:t>
                      </a:r>
                      <a:r>
                        <a:rPr lang="fr-FR" sz="1600" b="0" i="0" u="none" strike="noStrike" baseline="-25000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fr-FR" sz="1600" b="0" i="0" u="none" strike="noStrike" dirty="0">
                        <a:solidFill>
                          <a:srgbClr val="1E5DF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39.0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1E5DF8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316621"/>
                  </a:ext>
                </a:extLst>
              </a:tr>
            </a:tbl>
          </a:graphicData>
        </a:graphic>
      </p:graphicFrame>
      <p:sp>
        <p:nvSpPr>
          <p:cNvPr id="38" name="ZoneTexte 12">
            <a:extLst>
              <a:ext uri="{FF2B5EF4-FFF2-40B4-BE49-F238E27FC236}">
                <a16:creationId xmlns:a16="http://schemas.microsoft.com/office/drawing/2014/main" id="{1B2A5AC1-6ED6-D774-E1FB-BCDF668FCB42}"/>
              </a:ext>
            </a:extLst>
          </p:cNvPr>
          <p:cNvSpPr txBox="1"/>
          <p:nvPr/>
        </p:nvSpPr>
        <p:spPr>
          <a:xfrm>
            <a:off x="6605205" y="1222202"/>
            <a:ext cx="5451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sz="2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High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b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fewer cavities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ZoneTexte 5">
            <a:extLst>
              <a:ext uri="{FF2B5EF4-FFF2-40B4-BE49-F238E27FC236}">
                <a16:creationId xmlns:a16="http://schemas.microsoft.com/office/drawing/2014/main" id="{4F2C28DB-3B3F-891F-EC9E-FE3A6A5137CD}"/>
              </a:ext>
            </a:extLst>
          </p:cNvPr>
          <p:cNvSpPr txBox="1"/>
          <p:nvPr/>
        </p:nvSpPr>
        <p:spPr>
          <a:xfrm>
            <a:off x="6980728" y="5475972"/>
            <a:ext cx="4635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2000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less cooling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3BE87C3-2686-E5BF-A0DE-0A22DFADC37C}"/>
              </a:ext>
            </a:extLst>
          </p:cNvPr>
          <p:cNvSpPr/>
          <p:nvPr/>
        </p:nvSpPr>
        <p:spPr>
          <a:xfrm>
            <a:off x="9052722" y="2484105"/>
            <a:ext cx="2758278" cy="19389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0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Why thin film on copper?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Cheaper than Nb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Higher thermal conductivity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Easily machinable</a:t>
            </a:r>
          </a:p>
        </p:txBody>
      </p:sp>
      <p:pic>
        <p:nvPicPr>
          <p:cNvPr id="48" name="Immagine 36" descr="Immagine che contiene tubo, cilindro&#10;&#10;Descrizione generata automaticamente">
            <a:extLst>
              <a:ext uri="{FF2B5EF4-FFF2-40B4-BE49-F238E27FC236}">
                <a16:creationId xmlns:a16="http://schemas.microsoft.com/office/drawing/2014/main" id="{F442C2A9-3D78-E6BA-9FBE-1BBCF615AB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3" t="9173" r="23547" b="11082"/>
          <a:stretch/>
        </p:blipFill>
        <p:spPr>
          <a:xfrm rot="1142353">
            <a:off x="6621881" y="2130733"/>
            <a:ext cx="1956403" cy="2995069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616E9EF-88AB-59AC-D82F-67E7BF04B5CD}"/>
              </a:ext>
            </a:extLst>
          </p:cNvPr>
          <p:cNvSpPr/>
          <p:nvPr/>
        </p:nvSpPr>
        <p:spPr>
          <a:xfrm>
            <a:off x="841964" y="5771417"/>
            <a:ext cx="26138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/>
              <a:t>Courtesy of C. Antoine (CEA)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13235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069328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Saving Energy For Future Accelerators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A90F96-1F86-6404-462C-43958753A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A4AD3-7FD4-CA56-1B1F-61C35DD3B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122CCC-71FD-B920-8EEA-27D0A92F7F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61" t="76311" r="50331" b="7324"/>
          <a:stretch/>
        </p:blipFill>
        <p:spPr>
          <a:xfrm>
            <a:off x="877772" y="1895000"/>
            <a:ext cx="4436630" cy="34455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F10803-CEFC-6422-B1BC-EB32FBB6C9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504" t="76311" r="26876" b="7324"/>
          <a:stretch/>
        </p:blipFill>
        <p:spPr>
          <a:xfrm>
            <a:off x="5866608" y="1902375"/>
            <a:ext cx="4436630" cy="345838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88C5F77-6CEB-79F5-B9F2-F84DE7E6AEBF}"/>
              </a:ext>
            </a:extLst>
          </p:cNvPr>
          <p:cNvSpPr/>
          <p:nvPr/>
        </p:nvSpPr>
        <p:spPr>
          <a:xfrm>
            <a:off x="2172590" y="1220776"/>
            <a:ext cx="8176541" cy="404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 from 2 K to 4.5 K reduces cryogenic power by factor 3!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4EFE0D-ED9C-1554-E27A-0CAEFFE4369E}"/>
              </a:ext>
            </a:extLst>
          </p:cNvPr>
          <p:cNvSpPr txBox="1"/>
          <p:nvPr/>
        </p:nvSpPr>
        <p:spPr>
          <a:xfrm>
            <a:off x="9067800" y="4873051"/>
            <a:ext cx="3124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Posen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Supercond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Sci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Technol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. 30 (2017) 033004 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B326EE-461C-581C-5207-09F8D6414F80}"/>
              </a:ext>
            </a:extLst>
          </p:cNvPr>
          <p:cNvSpPr txBox="1"/>
          <p:nvPr/>
        </p:nvSpPr>
        <p:spPr>
          <a:xfrm>
            <a:off x="3074306" y="5610094"/>
            <a:ext cx="208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K (Bulk Nb)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2B639C-5688-8035-DF3F-310564193CBA}"/>
              </a:ext>
            </a:extLst>
          </p:cNvPr>
          <p:cNvSpPr/>
          <p:nvPr/>
        </p:nvSpPr>
        <p:spPr>
          <a:xfrm>
            <a:off x="5014912" y="5646976"/>
            <a:ext cx="2880000" cy="288000"/>
          </a:xfrm>
          <a:prstGeom prst="rect">
            <a:avLst/>
          </a:prstGeom>
          <a:solidFill>
            <a:srgbClr val="1E5DF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227F36-E6C6-67DA-C158-237D5B944462}"/>
              </a:ext>
            </a:extLst>
          </p:cNvPr>
          <p:cNvSpPr/>
          <p:nvPr/>
        </p:nvSpPr>
        <p:spPr>
          <a:xfrm>
            <a:off x="5014912" y="5997806"/>
            <a:ext cx="1800000" cy="288000"/>
          </a:xfrm>
          <a:prstGeom prst="rect">
            <a:avLst/>
          </a:prstGeom>
          <a:solidFill>
            <a:srgbClr val="1E5DF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2C64933-0EB4-E9CC-E04E-59DE7D6F6D8A}"/>
              </a:ext>
            </a:extLst>
          </p:cNvPr>
          <p:cNvSpPr/>
          <p:nvPr/>
        </p:nvSpPr>
        <p:spPr>
          <a:xfrm>
            <a:off x="7894912" y="5646976"/>
            <a:ext cx="828000" cy="288000"/>
          </a:xfrm>
          <a:prstGeom prst="rect">
            <a:avLst/>
          </a:prstGeom>
          <a:solidFill>
            <a:srgbClr val="FF69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43F37F-923B-8483-1334-B4938CABB0E4}"/>
              </a:ext>
            </a:extLst>
          </p:cNvPr>
          <p:cNvSpPr/>
          <p:nvPr/>
        </p:nvSpPr>
        <p:spPr>
          <a:xfrm>
            <a:off x="6814912" y="5997806"/>
            <a:ext cx="273600" cy="288000"/>
          </a:xfrm>
          <a:prstGeom prst="rect">
            <a:avLst/>
          </a:prstGeom>
          <a:solidFill>
            <a:srgbClr val="FF69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D465EC-4755-ED3F-D295-9D8D8294881C}"/>
              </a:ext>
            </a:extLst>
          </p:cNvPr>
          <p:cNvSpPr txBox="1"/>
          <p:nvPr/>
        </p:nvSpPr>
        <p:spPr>
          <a:xfrm>
            <a:off x="3074306" y="5957140"/>
            <a:ext cx="208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4.5 K (Thin Film)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9C1631-650A-0B5D-8B29-6ED76356B21C}"/>
              </a:ext>
            </a:extLst>
          </p:cNvPr>
          <p:cNvSpPr txBox="1"/>
          <p:nvPr/>
        </p:nvSpPr>
        <p:spPr>
          <a:xfrm>
            <a:off x="5010168" y="5242706"/>
            <a:ext cx="1932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E5DF8"/>
                </a:solidFill>
              </a:rPr>
              <a:t>Infrastructure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2A819D-D38C-AD25-860B-B4FBA9842487}"/>
              </a:ext>
            </a:extLst>
          </p:cNvPr>
          <p:cNvSpPr txBox="1"/>
          <p:nvPr/>
        </p:nvSpPr>
        <p:spPr>
          <a:xfrm>
            <a:off x="7818038" y="5242706"/>
            <a:ext cx="1932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6900"/>
                </a:solidFill>
              </a:rPr>
              <a:t>Operation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A99D63-263B-8D3D-4965-2888052BA70E}"/>
              </a:ext>
            </a:extLst>
          </p:cNvPr>
          <p:cNvSpPr txBox="1"/>
          <p:nvPr/>
        </p:nvSpPr>
        <p:spPr>
          <a:xfrm>
            <a:off x="9528964" y="5866130"/>
            <a:ext cx="2081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C. Z Antoine: IPAC2023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428CA4-4EBE-A280-A39E-537D15B13552}"/>
              </a:ext>
            </a:extLst>
          </p:cNvPr>
          <p:cNvSpPr txBox="1"/>
          <p:nvPr/>
        </p:nvSpPr>
        <p:spPr>
          <a:xfrm>
            <a:off x="302774" y="5610094"/>
            <a:ext cx="2727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Estimated cryogenic costs of ESS (M€):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FE421F-1C26-434A-62A3-F1AA294921BC}"/>
              </a:ext>
            </a:extLst>
          </p:cNvPr>
          <p:cNvSpPr txBox="1"/>
          <p:nvPr/>
        </p:nvSpPr>
        <p:spPr>
          <a:xfrm>
            <a:off x="6260860" y="5609764"/>
            <a:ext cx="208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40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C5B74D-A8F5-2756-FFEF-FE131921A414}"/>
              </a:ext>
            </a:extLst>
          </p:cNvPr>
          <p:cNvSpPr txBox="1"/>
          <p:nvPr/>
        </p:nvSpPr>
        <p:spPr>
          <a:xfrm>
            <a:off x="5736826" y="5957140"/>
            <a:ext cx="208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25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1346AAC-BFA1-9A60-7995-FC19A73A38F1}"/>
              </a:ext>
            </a:extLst>
          </p:cNvPr>
          <p:cNvSpPr txBox="1"/>
          <p:nvPr/>
        </p:nvSpPr>
        <p:spPr>
          <a:xfrm>
            <a:off x="6818556" y="5957140"/>
            <a:ext cx="208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83ECCF-A4C0-F70A-A30E-622E7AF19D3A}"/>
              </a:ext>
            </a:extLst>
          </p:cNvPr>
          <p:cNvSpPr txBox="1"/>
          <p:nvPr/>
        </p:nvSpPr>
        <p:spPr>
          <a:xfrm>
            <a:off x="8104998" y="5599923"/>
            <a:ext cx="208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930969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A67391-F650-90C5-F098-4E5084203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1DF428-1345-C431-8B72-A6A5C2B303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BD97E8-CA99-C1CB-4F45-6C5B8E186301}"/>
              </a:ext>
            </a:extLst>
          </p:cNvPr>
          <p:cNvSpPr txBox="1"/>
          <p:nvPr/>
        </p:nvSpPr>
        <p:spPr>
          <a:xfrm>
            <a:off x="685801" y="2335828"/>
            <a:ext cx="75082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4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Development</a:t>
            </a:r>
            <a:endParaRPr lang="en-US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8B8457-B609-B9B8-2362-A00D43CE755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632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113CF-6E36-5637-37C3-F7C75E144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7714040-95AC-82AA-B730-C8134B3B1F81}"/>
              </a:ext>
            </a:extLst>
          </p:cNvPr>
          <p:cNvSpPr txBox="1"/>
          <p:nvPr/>
        </p:nvSpPr>
        <p:spPr>
          <a:xfrm>
            <a:off x="403340" y="345182"/>
            <a:ext cx="921056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 Pathway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822A40-F3E0-2F1A-88B7-5EDDB089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PABG 2024 | 11th-12th June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AA3A7-8F8B-F00B-7122-30D174C2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grpSp>
        <p:nvGrpSpPr>
          <p:cNvPr id="8" name="Gruppo 33">
            <a:extLst>
              <a:ext uri="{FF2B5EF4-FFF2-40B4-BE49-F238E27FC236}">
                <a16:creationId xmlns:a16="http://schemas.microsoft.com/office/drawing/2014/main" id="{E580E364-1B8A-C63C-765D-FFC222CB3081}"/>
              </a:ext>
            </a:extLst>
          </p:cNvPr>
          <p:cNvGrpSpPr/>
          <p:nvPr/>
        </p:nvGrpSpPr>
        <p:grpSpPr>
          <a:xfrm>
            <a:off x="1315783" y="1724234"/>
            <a:ext cx="10136211" cy="3263849"/>
            <a:chOff x="2126787" y="1767187"/>
            <a:chExt cx="10136211" cy="3263849"/>
          </a:xfrm>
        </p:grpSpPr>
        <p:pic>
          <p:nvPicPr>
            <p:cNvPr id="15" name="Immagine 34" descr="Immagine che contiene blu, luce&#10;&#10;Descrizione generata automaticamente">
              <a:extLst>
                <a:ext uri="{FF2B5EF4-FFF2-40B4-BE49-F238E27FC236}">
                  <a16:creationId xmlns:a16="http://schemas.microsoft.com/office/drawing/2014/main" id="{377413C7-0FCA-03DA-19FA-1D73589218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80" t="10115" r="19774" b="10347"/>
            <a:stretch/>
          </p:blipFill>
          <p:spPr>
            <a:xfrm>
              <a:off x="5681512" y="1997881"/>
              <a:ext cx="2216252" cy="2960314"/>
            </a:xfrm>
            <a:prstGeom prst="rect">
              <a:avLst/>
            </a:prstGeom>
          </p:spPr>
        </p:pic>
        <p:pic>
          <p:nvPicPr>
            <p:cNvPr id="16" name="Immagine 35" descr="Immagine che contiene tubo, cilindro&#10;&#10;Descrizione generata automaticamente">
              <a:extLst>
                <a:ext uri="{FF2B5EF4-FFF2-40B4-BE49-F238E27FC236}">
                  <a16:creationId xmlns:a16="http://schemas.microsoft.com/office/drawing/2014/main" id="{C5383DF7-61FD-E146-ABC9-947ED57A40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63" t="9173" r="23547" b="11082"/>
            <a:stretch/>
          </p:blipFill>
          <p:spPr>
            <a:xfrm>
              <a:off x="7780222" y="1939072"/>
              <a:ext cx="1956403" cy="2995069"/>
            </a:xfrm>
            <a:prstGeom prst="rect">
              <a:avLst/>
            </a:prstGeom>
          </p:spPr>
        </p:pic>
        <p:pic>
          <p:nvPicPr>
            <p:cNvPr id="17" name="Immagine 36" descr="Immagine che contiene tubo, cilindro&#10;&#10;Descrizione generata automaticamente">
              <a:extLst>
                <a:ext uri="{FF2B5EF4-FFF2-40B4-BE49-F238E27FC236}">
                  <a16:creationId xmlns:a16="http://schemas.microsoft.com/office/drawing/2014/main" id="{8FDEA387-1C24-B694-AD00-250B94E3FD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63" t="9173" r="23547" b="11082"/>
            <a:stretch/>
          </p:blipFill>
          <p:spPr>
            <a:xfrm>
              <a:off x="9711642" y="1988332"/>
              <a:ext cx="1956403" cy="2995069"/>
            </a:xfrm>
            <a:prstGeom prst="rect">
              <a:avLst/>
            </a:prstGeom>
          </p:spPr>
        </p:pic>
        <p:pic>
          <p:nvPicPr>
            <p:cNvPr id="18" name="Immagine 37" descr="Immagine che contiene ruota, pneumatico, giocattolo, Ricambio auto&#10;&#10;Descrizione generata automaticamente">
              <a:extLst>
                <a:ext uri="{FF2B5EF4-FFF2-40B4-BE49-F238E27FC236}">
                  <a16:creationId xmlns:a16="http://schemas.microsoft.com/office/drawing/2014/main" id="{80C26078-8144-DB97-A665-7DF95F049D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18" r="30948"/>
            <a:stretch/>
          </p:blipFill>
          <p:spPr>
            <a:xfrm>
              <a:off x="2216461" y="2119985"/>
              <a:ext cx="1742094" cy="2911051"/>
            </a:xfrm>
            <a:prstGeom prst="rect">
              <a:avLst/>
            </a:prstGeom>
          </p:spPr>
        </p:pic>
        <p:sp>
          <p:nvSpPr>
            <p:cNvPr id="20" name="CasellaDiTesto 39">
              <a:extLst>
                <a:ext uri="{FF2B5EF4-FFF2-40B4-BE49-F238E27FC236}">
                  <a16:creationId xmlns:a16="http://schemas.microsoft.com/office/drawing/2014/main" id="{37366BBD-B61A-238D-2551-A20C49DC1090}"/>
                </a:ext>
              </a:extLst>
            </p:cNvPr>
            <p:cNvSpPr txBox="1"/>
            <p:nvPr/>
          </p:nvSpPr>
          <p:spPr>
            <a:xfrm>
              <a:off x="2126787" y="1917320"/>
              <a:ext cx="2112732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/>
                <a:t>Cavity Forming</a:t>
              </a:r>
            </a:p>
          </p:txBody>
        </p:sp>
        <p:sp>
          <p:nvSpPr>
            <p:cNvPr id="21" name="CasellaDiTesto 40">
              <a:extLst>
                <a:ext uri="{FF2B5EF4-FFF2-40B4-BE49-F238E27FC236}">
                  <a16:creationId xmlns:a16="http://schemas.microsoft.com/office/drawing/2014/main" id="{E98AD244-0EFC-3F14-E791-214E35144302}"/>
                </a:ext>
              </a:extLst>
            </p:cNvPr>
            <p:cNvSpPr txBox="1"/>
            <p:nvPr/>
          </p:nvSpPr>
          <p:spPr>
            <a:xfrm>
              <a:off x="3899392" y="1932952"/>
              <a:ext cx="2280898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/>
                <a:t>Surface Polishing</a:t>
              </a:r>
            </a:p>
          </p:txBody>
        </p:sp>
        <p:sp>
          <p:nvSpPr>
            <p:cNvPr id="22" name="CasellaDiTesto 41">
              <a:extLst>
                <a:ext uri="{FF2B5EF4-FFF2-40B4-BE49-F238E27FC236}">
                  <a16:creationId xmlns:a16="http://schemas.microsoft.com/office/drawing/2014/main" id="{311DC2E8-6F4D-D367-3AFE-425F6D7B3C79}"/>
                </a:ext>
              </a:extLst>
            </p:cNvPr>
            <p:cNvSpPr txBox="1"/>
            <p:nvPr/>
          </p:nvSpPr>
          <p:spPr>
            <a:xfrm>
              <a:off x="9116688" y="1817293"/>
              <a:ext cx="3146310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/>
                <a:t>SC property evaluation</a:t>
              </a:r>
            </a:p>
            <a:p>
              <a:pPr algn="ctr"/>
              <a:r>
                <a:rPr lang="en-US" sz="1300" b="1"/>
                <a:t>RF test</a:t>
              </a:r>
            </a:p>
          </p:txBody>
        </p:sp>
        <p:sp>
          <p:nvSpPr>
            <p:cNvPr id="23" name="CasellaDiTesto 42">
              <a:extLst>
                <a:ext uri="{FF2B5EF4-FFF2-40B4-BE49-F238E27FC236}">
                  <a16:creationId xmlns:a16="http://schemas.microsoft.com/office/drawing/2014/main" id="{35B52B8C-873D-8BD1-3AB6-7CAA7B9679A5}"/>
                </a:ext>
              </a:extLst>
            </p:cNvPr>
            <p:cNvSpPr txBox="1"/>
            <p:nvPr/>
          </p:nvSpPr>
          <p:spPr>
            <a:xfrm>
              <a:off x="5253849" y="1767187"/>
              <a:ext cx="3146310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/>
                <a:t>SC Film Coating &amp; </a:t>
              </a:r>
            </a:p>
            <a:p>
              <a:pPr algn="ctr"/>
              <a:r>
                <a:rPr lang="en-US" sz="1300" b="1" dirty="0"/>
                <a:t> Surface Analysis</a:t>
              </a:r>
            </a:p>
          </p:txBody>
        </p:sp>
        <p:pic>
          <p:nvPicPr>
            <p:cNvPr id="24" name="Picture 2" descr="Measuring ruler tape for tool roulette">
              <a:extLst>
                <a:ext uri="{FF2B5EF4-FFF2-40B4-BE49-F238E27FC236}">
                  <a16:creationId xmlns:a16="http://schemas.microsoft.com/office/drawing/2014/main" id="{F6811050-D94C-C157-E500-7A0C79CAB2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0045752" y="3267178"/>
              <a:ext cx="2507604" cy="622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Immagine 44">
              <a:extLst>
                <a:ext uri="{FF2B5EF4-FFF2-40B4-BE49-F238E27FC236}">
                  <a16:creationId xmlns:a16="http://schemas.microsoft.com/office/drawing/2014/main" id="{CB8B1EE0-0DC7-7212-DF9C-87B8CB362B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431104">
              <a:off x="10590525" y="2282238"/>
              <a:ext cx="856183" cy="856183"/>
            </a:xfrm>
            <a:prstGeom prst="rect">
              <a:avLst/>
            </a:prstGeom>
          </p:spPr>
        </p:pic>
        <p:pic>
          <p:nvPicPr>
            <p:cNvPr id="26" name="Picture 2" descr="Scientists Finally Created A White Laser -- And It Could Light Your Home">
              <a:extLst>
                <a:ext uri="{FF2B5EF4-FFF2-40B4-BE49-F238E27FC236}">
                  <a16:creationId xmlns:a16="http://schemas.microsoft.com/office/drawing/2014/main" id="{6D9E3D55-830C-B3F9-6AE0-5750744DF5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29" b="48941"/>
            <a:stretch/>
          </p:blipFill>
          <p:spPr bwMode="auto">
            <a:xfrm rot="15085636">
              <a:off x="8046847" y="3070439"/>
              <a:ext cx="1669230" cy="906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CasellaDiTesto 46">
              <a:extLst>
                <a:ext uri="{FF2B5EF4-FFF2-40B4-BE49-F238E27FC236}">
                  <a16:creationId xmlns:a16="http://schemas.microsoft.com/office/drawing/2014/main" id="{981601AF-0045-2FF5-AC36-2B8D4A3F37EF}"/>
                </a:ext>
              </a:extLst>
            </p:cNvPr>
            <p:cNvSpPr txBox="1"/>
            <p:nvPr/>
          </p:nvSpPr>
          <p:spPr>
            <a:xfrm>
              <a:off x="7194889" y="1914617"/>
              <a:ext cx="3146310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/>
                <a:t>Post Treatments</a:t>
              </a:r>
            </a:p>
          </p:txBody>
        </p:sp>
        <p:sp>
          <p:nvSpPr>
            <p:cNvPr id="37" name="Freccia a destra 57">
              <a:extLst>
                <a:ext uri="{FF2B5EF4-FFF2-40B4-BE49-F238E27FC236}">
                  <a16:creationId xmlns:a16="http://schemas.microsoft.com/office/drawing/2014/main" id="{0AF124D9-E419-49F5-F4A4-9B5FF61E6BA3}"/>
                </a:ext>
              </a:extLst>
            </p:cNvPr>
            <p:cNvSpPr/>
            <p:nvPr/>
          </p:nvSpPr>
          <p:spPr>
            <a:xfrm>
              <a:off x="3962971" y="3210741"/>
              <a:ext cx="403173" cy="651508"/>
            </a:xfrm>
            <a:prstGeom prst="right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ccia a destra 58">
              <a:extLst>
                <a:ext uri="{FF2B5EF4-FFF2-40B4-BE49-F238E27FC236}">
                  <a16:creationId xmlns:a16="http://schemas.microsoft.com/office/drawing/2014/main" id="{B5169C7E-1C55-33F2-91CC-9FC57DB13486}"/>
                </a:ext>
              </a:extLst>
            </p:cNvPr>
            <p:cNvSpPr/>
            <p:nvPr/>
          </p:nvSpPr>
          <p:spPr>
            <a:xfrm>
              <a:off x="5708205" y="3164469"/>
              <a:ext cx="403173" cy="651508"/>
            </a:xfrm>
            <a:prstGeom prst="right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ccia a destra 59">
              <a:extLst>
                <a:ext uri="{FF2B5EF4-FFF2-40B4-BE49-F238E27FC236}">
                  <a16:creationId xmlns:a16="http://schemas.microsoft.com/office/drawing/2014/main" id="{8817A29F-36E3-A18C-9D20-D9910F988FAD}"/>
                </a:ext>
              </a:extLst>
            </p:cNvPr>
            <p:cNvSpPr/>
            <p:nvPr/>
          </p:nvSpPr>
          <p:spPr>
            <a:xfrm>
              <a:off x="7553294" y="3164469"/>
              <a:ext cx="403173" cy="651508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ccia a destra 60">
              <a:extLst>
                <a:ext uri="{FF2B5EF4-FFF2-40B4-BE49-F238E27FC236}">
                  <a16:creationId xmlns:a16="http://schemas.microsoft.com/office/drawing/2014/main" id="{16489B05-D26A-DCFB-9445-969DDB17AB2A}"/>
                </a:ext>
              </a:extLst>
            </p:cNvPr>
            <p:cNvSpPr/>
            <p:nvPr/>
          </p:nvSpPr>
          <p:spPr>
            <a:xfrm>
              <a:off x="9535038" y="3171975"/>
              <a:ext cx="403173" cy="651508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1" name="Immagine 38" descr="Immagine che contiene cilindro, rubinetto&#10;&#10;Descrizione generata automaticamente">
            <a:extLst>
              <a:ext uri="{FF2B5EF4-FFF2-40B4-BE49-F238E27FC236}">
                <a16:creationId xmlns:a16="http://schemas.microsoft.com/office/drawing/2014/main" id="{6D8DF492-090F-B507-EEA0-C20D71C6085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3" t="12341" r="23206" b="13046"/>
          <a:stretch/>
        </p:blipFill>
        <p:spPr>
          <a:xfrm>
            <a:off x="3126198" y="2165040"/>
            <a:ext cx="2030251" cy="2761233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9FC48584-3B38-626E-DB1C-E07115D3A6AC}"/>
              </a:ext>
            </a:extLst>
          </p:cNvPr>
          <p:cNvSpPr/>
          <p:nvPr/>
        </p:nvSpPr>
        <p:spPr>
          <a:xfrm>
            <a:off x="9874787" y="355640"/>
            <a:ext cx="1936213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marL="0" indent="0" algn="ctr">
              <a:buFont typeface="Arial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Initial testing on planar samples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F7EA4A6-4BD5-03D4-F4B6-79EF5E784E3D}"/>
              </a:ext>
            </a:extLst>
          </p:cNvPr>
          <p:cNvSpPr/>
          <p:nvPr/>
        </p:nvSpPr>
        <p:spPr>
          <a:xfrm>
            <a:off x="2690865" y="5172315"/>
            <a:ext cx="6839330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marL="0" indent="0" algn="ctr">
              <a:buFont typeface="Arial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Aim: Produce a prototype, high performance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1.3 GHz thin film SRF elliptical cavity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&gt; 10</a:t>
            </a:r>
            <a:r>
              <a:rPr 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@ 4.5 K </a:t>
            </a:r>
          </a:p>
        </p:txBody>
      </p:sp>
    </p:spTree>
    <p:extLst>
      <p:ext uri="{BB962C8B-B14F-4D97-AF65-F5344CB8AC3E}">
        <p14:creationId xmlns:p14="http://schemas.microsoft.com/office/powerpoint/2010/main" val="3260400087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6" ma:contentTypeDescription="Create a new document." ma:contentTypeScope="" ma:versionID="5c5eb9960bcf2d252a92d6f03dc0813c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a4d7b53edc5640552530492ba0b660ee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3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2023"/>
          <xsd:enumeration value="2024"/>
          <xsd:enumeration value="2025"/>
          <xsd:enumeration value="2026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6D3F8C-4209-47FF-A37A-E21247ADC2DB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1e0c0f35-d0b2-43fb-b8b8-147d937ebf45"/>
    <ds:schemaRef ds:uri="http://www.w3.org/XML/1998/namespace"/>
    <ds:schemaRef ds:uri="http://purl.org/dc/terms/"/>
    <ds:schemaRef ds:uri="http://schemas.microsoft.com/office/infopath/2007/PartnerControls"/>
    <ds:schemaRef ds:uri="2e24dfb7-a69e-40eb-b94f-44b9ca9c25ed"/>
  </ds:schemaRefs>
</ds:datastoreItem>
</file>

<file path=customXml/itemProps3.xml><?xml version="1.0" encoding="utf-8"?>
<ds:datastoreItem xmlns:ds="http://schemas.openxmlformats.org/officeDocument/2006/customXml" ds:itemID="{B71E3BC2-B187-49A3-B8A8-6E8E6C271B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18917</TotalTime>
  <Words>1946</Words>
  <Application>Microsoft Office PowerPoint</Application>
  <PresentationFormat>Widescreen</PresentationFormat>
  <Paragraphs>381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Arial Regular</vt:lpstr>
      <vt:lpstr>Calibri</vt:lpstr>
      <vt:lpstr>Cambria Math</vt:lpstr>
      <vt:lpstr>Montserrat</vt:lpstr>
      <vt:lpstr>Symbol</vt:lpstr>
      <vt:lpstr>Times New Roman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detailed</dc:title>
  <dc:creator>Philip Millard</dc:creator>
  <cp:lastModifiedBy>Daniel Seal</cp:lastModifiedBy>
  <cp:revision>457</cp:revision>
  <cp:lastPrinted>2019-10-02T08:27:37Z</cp:lastPrinted>
  <dcterms:created xsi:type="dcterms:W3CDTF">2019-09-17T08:04:08Z</dcterms:created>
  <dcterms:modified xsi:type="dcterms:W3CDTF">2024-06-11T07:37:51Z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