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6"/>
  </p:notesMasterIdLst>
  <p:handoutMasterIdLst>
    <p:handoutMasterId r:id="rId27"/>
  </p:handoutMasterIdLst>
  <p:sldIdLst>
    <p:sldId id="256" r:id="rId5"/>
    <p:sldId id="266" r:id="rId6"/>
    <p:sldId id="267" r:id="rId7"/>
    <p:sldId id="278" r:id="rId8"/>
    <p:sldId id="277" r:id="rId9"/>
    <p:sldId id="288" r:id="rId10"/>
    <p:sldId id="279" r:id="rId11"/>
    <p:sldId id="297" r:id="rId12"/>
    <p:sldId id="287" r:id="rId13"/>
    <p:sldId id="282" r:id="rId14"/>
    <p:sldId id="292" r:id="rId15"/>
    <p:sldId id="296" r:id="rId16"/>
    <p:sldId id="281" r:id="rId17"/>
    <p:sldId id="294" r:id="rId18"/>
    <p:sldId id="295" r:id="rId19"/>
    <p:sldId id="283" r:id="rId20"/>
    <p:sldId id="284" r:id="rId21"/>
    <p:sldId id="290" r:id="rId22"/>
    <p:sldId id="276" r:id="rId23"/>
    <p:sldId id="298" r:id="rId24"/>
    <p:sldId id="299" r:id="rId25"/>
  </p:sldIdLst>
  <p:sldSz cx="12192000" cy="6858000"/>
  <p:notesSz cx="6858000" cy="9144000"/>
  <p:defaultTextStyle>
    <a:defPPr rtl="0">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92815" autoAdjust="0"/>
  </p:normalViewPr>
  <p:slideViewPr>
    <p:cSldViewPr snapToGrid="0">
      <p:cViewPr varScale="1">
        <p:scale>
          <a:sx n="91" d="100"/>
          <a:sy n="91" d="100"/>
        </p:scale>
        <p:origin x="76" y="30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357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C026C9-4C52-4B60-A858-A50E4BE56DA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A6160113-35DB-4BB4-9269-631D6FEB5E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1B07DD3-8E0C-4A50-B5FE-ABD362AD454B}" type="datetime1">
              <a:rPr lang="en-GB" smtClean="0"/>
              <a:t>14/03/2024</a:t>
            </a:fld>
            <a:endParaRPr lang="en-GB"/>
          </a:p>
        </p:txBody>
      </p:sp>
      <p:sp>
        <p:nvSpPr>
          <p:cNvPr id="4" name="Footer Placeholder 3">
            <a:extLst>
              <a:ext uri="{FF2B5EF4-FFF2-40B4-BE49-F238E27FC236}">
                <a16:creationId xmlns:a16="http://schemas.microsoft.com/office/drawing/2014/main" id="{FF40E5BB-A291-4B94-8433-B9D3F16854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5857D678-038E-42A6-961E-EAB034DB47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1DE7DFA-63CC-4ED7-B30E-ACF88B4B8932}" type="slidenum">
              <a:rPr lang="en-GB" smtClean="0"/>
              <a:t>‹#›</a:t>
            </a:fld>
            <a:endParaRPr lang="en-GB"/>
          </a:p>
        </p:txBody>
      </p:sp>
    </p:spTree>
    <p:extLst>
      <p:ext uri="{BB962C8B-B14F-4D97-AF65-F5344CB8AC3E}">
        <p14:creationId xmlns:p14="http://schemas.microsoft.com/office/powerpoint/2010/main" val="23500912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6CED090A-610C-4D83-921E-93394EF804D0}" type="datetime1">
              <a:rPr lang="en-GB" noProof="0" smtClean="0"/>
              <a:t>14/03/2024</a:t>
            </a:fld>
            <a:endParaRPr lang="en-GB"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98C5307-140F-447F-BCBA-BB92E3A2906B}" type="slidenum">
              <a:rPr lang="en-GB" noProof="0" smtClean="0"/>
              <a:t>‹#›</a:t>
            </a:fld>
            <a:endParaRPr lang="en-GB" noProof="0"/>
          </a:p>
        </p:txBody>
      </p:sp>
    </p:spTree>
    <p:extLst>
      <p:ext uri="{BB962C8B-B14F-4D97-AF65-F5344CB8AC3E}">
        <p14:creationId xmlns:p14="http://schemas.microsoft.com/office/powerpoint/2010/main" val="10331543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home.cern/news/news/knowledge-sharing/first-european-hospital-receives-3d-colour-x-ray-scanner-using-cern"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kt.cern/technologies/medipix3" TargetMode="External"/><Relationship Id="rId4" Type="http://schemas.openxmlformats.org/officeDocument/2006/relationships/hyperlink" Target="https://www.marsbioimaging.com/"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798C5307-140F-447F-BCBA-BB92E3A2906B}" type="slidenum">
              <a:rPr lang="en-GB" smtClean="0"/>
              <a:t>1</a:t>
            </a:fld>
            <a:endParaRPr lang="en-GB"/>
          </a:p>
        </p:txBody>
      </p:sp>
    </p:spTree>
    <p:extLst>
      <p:ext uri="{BB962C8B-B14F-4D97-AF65-F5344CB8AC3E}">
        <p14:creationId xmlns:p14="http://schemas.microsoft.com/office/powerpoint/2010/main" val="1039897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F129094F-44ED-46E6-A51E-52761DD3C888}" type="slidenum">
              <a:rPr kumimoji="0" lang="en-GB" sz="1200" b="0" i="0" u="none" strike="noStrike" kern="1200" cap="none" spc="0" normalizeH="0" baseline="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4907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798C5307-140F-447F-BCBA-BB92E3A2906B}" type="slidenum">
              <a:rPr lang="en-GB" smtClean="0"/>
              <a:t>3</a:t>
            </a:fld>
            <a:endParaRPr lang="en-GB"/>
          </a:p>
        </p:txBody>
      </p:sp>
    </p:spTree>
    <p:extLst>
      <p:ext uri="{BB962C8B-B14F-4D97-AF65-F5344CB8AC3E}">
        <p14:creationId xmlns:p14="http://schemas.microsoft.com/office/powerpoint/2010/main" val="1396359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9</a:t>
            </a:fld>
            <a:endParaRPr lang="en-GB" noProof="0"/>
          </a:p>
        </p:txBody>
      </p:sp>
    </p:spTree>
    <p:extLst>
      <p:ext uri="{BB962C8B-B14F-4D97-AF65-F5344CB8AC3E}">
        <p14:creationId xmlns:p14="http://schemas.microsoft.com/office/powerpoint/2010/main" val="1995415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13</a:t>
            </a:fld>
            <a:endParaRPr lang="en-GB" noProof="0"/>
          </a:p>
        </p:txBody>
      </p:sp>
    </p:spTree>
    <p:extLst>
      <p:ext uri="{BB962C8B-B14F-4D97-AF65-F5344CB8AC3E}">
        <p14:creationId xmlns:p14="http://schemas.microsoft.com/office/powerpoint/2010/main" val="455084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1F1F1F"/>
                </a:solidFill>
                <a:effectLst/>
                <a:latin typeface="ElsevierGulliver"/>
              </a:rPr>
              <a:t>The swim bladder is white as the air around the fish because the photons of all energy ranges are almost not absorbed here. The low energy photons are not able to penetrate the tissue and the remaining photons of the medium and high energy range appear cyan </a:t>
            </a:r>
            <a:r>
              <a:rPr lang="en-GB" b="0" i="0" dirty="0" err="1">
                <a:solidFill>
                  <a:srgbClr val="1F1F1F"/>
                </a:solidFill>
                <a:effectLst/>
                <a:latin typeface="ElsevierGulliver"/>
              </a:rPr>
              <a:t>colored</a:t>
            </a:r>
            <a:r>
              <a:rPr lang="en-GB" b="0" i="0" dirty="0">
                <a:solidFill>
                  <a:srgbClr val="1F1F1F"/>
                </a:solidFill>
                <a:effectLst/>
                <a:latin typeface="ElsevierGulliver"/>
              </a:rPr>
              <a:t>. The bones are blue-black </a:t>
            </a:r>
            <a:r>
              <a:rPr lang="en-GB" b="0" i="0" dirty="0" err="1">
                <a:solidFill>
                  <a:srgbClr val="1F1F1F"/>
                </a:solidFill>
                <a:effectLst/>
                <a:latin typeface="ElsevierGulliver"/>
              </a:rPr>
              <a:t>colored</a:t>
            </a:r>
            <a:r>
              <a:rPr lang="en-GB" b="0" i="0" dirty="0">
                <a:solidFill>
                  <a:srgbClr val="1F1F1F"/>
                </a:solidFill>
                <a:effectLst/>
                <a:latin typeface="ElsevierGulliver"/>
              </a:rPr>
              <a:t> because only the high energy photons are able to penetrate them</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15</a:t>
            </a:fld>
            <a:endParaRPr lang="en-GB" noProof="0"/>
          </a:p>
        </p:txBody>
      </p:sp>
    </p:spTree>
    <p:extLst>
      <p:ext uri="{BB962C8B-B14F-4D97-AF65-F5344CB8AC3E}">
        <p14:creationId xmlns:p14="http://schemas.microsoft.com/office/powerpoint/2010/main" val="1931107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33333"/>
                </a:solidFill>
                <a:effectLst/>
                <a:latin typeface="sourcesans-regular"/>
              </a:rPr>
              <a:t> </a:t>
            </a:r>
            <a:r>
              <a:rPr lang="en-GB" b="0" i="0" u="sng" dirty="0">
                <a:solidFill>
                  <a:srgbClr val="2574B9"/>
                </a:solidFill>
                <a:effectLst/>
                <a:latin typeface="sourcesans-regular"/>
                <a:hlinkClick r:id="rId3"/>
              </a:rPr>
              <a:t>MARS Bioimaging’s 3D colour X-ray wrist scanner</a:t>
            </a:r>
            <a:r>
              <a:rPr lang="en-GB" b="0" i="0" dirty="0">
                <a:solidFill>
                  <a:srgbClr val="333333"/>
                </a:solidFill>
                <a:effectLst/>
                <a:latin typeface="sourcesans-regular"/>
              </a:rPr>
              <a:t> is awaiting approval to start clinical trials at Lausanne University Hospital (CHUV, Switzerland) and is the subject of ongoing clinical trials within the Pacific Radiology Group, New Zealand's largest radiology service provider. CERN and the New Zealand company </a:t>
            </a:r>
            <a:r>
              <a:rPr lang="en-GB" b="0" i="0" u="sng" dirty="0">
                <a:solidFill>
                  <a:srgbClr val="2574B9"/>
                </a:solidFill>
                <a:effectLst/>
                <a:latin typeface="sourcesans-regular"/>
                <a:hlinkClick r:id="rId4"/>
              </a:rPr>
              <a:t>MARS Bioimaging</a:t>
            </a:r>
            <a:r>
              <a:rPr lang="en-GB" b="0" i="0" dirty="0">
                <a:solidFill>
                  <a:srgbClr val="333333"/>
                </a:solidFill>
                <a:effectLst/>
                <a:latin typeface="sourcesans-regular"/>
              </a:rPr>
              <a:t> teamed up in 2008 to develop this 3D colour X-ray scanner based on the </a:t>
            </a:r>
            <a:r>
              <a:rPr lang="en-GB" b="0" i="0" u="sng" dirty="0">
                <a:solidFill>
                  <a:srgbClr val="2574B9"/>
                </a:solidFill>
                <a:effectLst/>
                <a:latin typeface="sourcesans-regular"/>
                <a:hlinkClick r:id="rId5"/>
              </a:rPr>
              <a:t>Medipix3</a:t>
            </a:r>
            <a:r>
              <a:rPr lang="en-GB" b="0" i="0" dirty="0">
                <a:solidFill>
                  <a:srgbClr val="333333"/>
                </a:solidFill>
                <a:effectLst/>
                <a:latin typeface="sourcesans-regular"/>
              </a:rPr>
              <a:t> technology.</a:t>
            </a:r>
          </a:p>
          <a:p>
            <a:endParaRPr lang="en-GB" b="0" i="0" dirty="0">
              <a:solidFill>
                <a:srgbClr val="333333"/>
              </a:solidFill>
              <a:effectLst/>
              <a:latin typeface="sourcesans-regular"/>
            </a:endParaRPr>
          </a:p>
          <a:p>
            <a:endParaRPr lang="en-GB" b="0" i="0" dirty="0">
              <a:solidFill>
                <a:srgbClr val="333333"/>
              </a:solidFill>
              <a:effectLst/>
              <a:latin typeface="sourcesans-regular"/>
            </a:endParaRPr>
          </a:p>
          <a:p>
            <a:r>
              <a:rPr lang="en-GB" b="0" i="0" dirty="0">
                <a:solidFill>
                  <a:srgbClr val="333333"/>
                </a:solidFill>
                <a:effectLst/>
                <a:latin typeface="sourcesans-regular"/>
              </a:rPr>
              <a:t>The X-ray beams used in medical equipment contain a wide spectrum of X-ray energies, which can be thought of as different X-ray colours. In conventional detectors, the image taken is based on the total X-ray energy absorbed by each pixel, forming a kind of black and white image. When spectroscopic detectors are used, the images also contain the “colours” of the incoming X-rays, providing better, clearer images at optimised doses with significant benefits when diagnosing disease. In some circumstances, MRI (magnetic resonance imaging) may even become superfluous. In other cases, where metal contrast agents attached to bio-markers are injected into the body, expensive PET–CT (positron emission tomography – computed tomography) scans, may be avoided.</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16</a:t>
            </a:fld>
            <a:endParaRPr lang="en-GB" noProof="0"/>
          </a:p>
        </p:txBody>
      </p:sp>
    </p:spTree>
    <p:extLst>
      <p:ext uri="{BB962C8B-B14F-4D97-AF65-F5344CB8AC3E}">
        <p14:creationId xmlns:p14="http://schemas.microsoft.com/office/powerpoint/2010/main" val="1981143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5"/>
          </p:nvPr>
        </p:nvSpPr>
        <p:spPr/>
        <p:txBody>
          <a:bodyPr rtlCol="0"/>
          <a:lstStyle/>
          <a:p>
            <a:pPr rtl="0"/>
            <a:fld id="{798C5307-140F-447F-BCBA-BB92E3A2906B}" type="slidenum">
              <a:rPr lang="en-GB" smtClean="0"/>
              <a:t>19</a:t>
            </a:fld>
            <a:endParaRPr lang="en-GB"/>
          </a:p>
        </p:txBody>
      </p:sp>
    </p:spTree>
    <p:extLst>
      <p:ext uri="{BB962C8B-B14F-4D97-AF65-F5344CB8AC3E}">
        <p14:creationId xmlns:p14="http://schemas.microsoft.com/office/powerpoint/2010/main" val="1264072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4FD2957-8595-499F-896A-E9A0888D058B}"/>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9" name="Rectangle 8">
            <a:extLst>
              <a:ext uri="{FF2B5EF4-FFF2-40B4-BE49-F238E27FC236}">
                <a16:creationId xmlns:a16="http://schemas.microsoft.com/office/drawing/2014/main" id="{1C44A184-010C-483F-8B5A-3D1E7E6EF981}"/>
              </a:ext>
              <a:ext uri="{C183D7F6-B498-43B3-948B-1728B52AA6E4}">
                <adec:decorative xmlns:adec="http://schemas.microsoft.com/office/drawing/2017/decorative" val="1"/>
              </a:ext>
            </a:extLst>
          </p:cNvPr>
          <p:cNvSpPr/>
          <p:nvPr userDrawn="1"/>
        </p:nvSpPr>
        <p:spPr>
          <a:xfrm>
            <a:off x="1" y="0"/>
            <a:ext cx="81153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CAB4C3"/>
              </a:solidFill>
              <a:effectLst/>
              <a:uLnTx/>
              <a:uFillTx/>
              <a:latin typeface="Avenir Next LT Pro"/>
              <a:ea typeface="+mn-ea"/>
              <a:cs typeface="+mn-cs"/>
            </a:endParaRPr>
          </a:p>
        </p:txBody>
      </p:sp>
      <p:sp>
        <p:nvSpPr>
          <p:cNvPr id="10" name="Title 1">
            <a:extLst>
              <a:ext uri="{FF2B5EF4-FFF2-40B4-BE49-F238E27FC236}">
                <a16:creationId xmlns:a16="http://schemas.microsoft.com/office/drawing/2014/main" id="{9582A2E2-E6DD-4321-B03A-F6C071C1BB7B}"/>
              </a:ext>
            </a:extLst>
          </p:cNvPr>
          <p:cNvSpPr>
            <a:spLocks noGrp="1"/>
          </p:cNvSpPr>
          <p:nvPr>
            <p:ph type="ctrTitle"/>
          </p:nvPr>
        </p:nvSpPr>
        <p:spPr>
          <a:xfrm>
            <a:off x="649044" y="753034"/>
            <a:ext cx="6815446" cy="3887390"/>
          </a:xfrm>
        </p:spPr>
        <p:txBody>
          <a:bodyPr rtlCol="0" anchor="t">
            <a:normAutofit/>
          </a:bodyPr>
          <a:lstStyle>
            <a:lvl1pPr>
              <a:defRPr sz="8500" spc="-20" baseline="0">
                <a:solidFill>
                  <a:schemeClr val="bg1"/>
                </a:solidFill>
              </a:defRPr>
            </a:lvl1pPr>
          </a:lstStyle>
          <a:p>
            <a:pPr rtl="0"/>
            <a:r>
              <a:rPr lang="en-US" noProof="0"/>
              <a:t>Click to edit Master title style</a:t>
            </a:r>
            <a:endParaRPr lang="en-GB" noProof="0" dirty="0"/>
          </a:p>
        </p:txBody>
      </p:sp>
      <p:sp>
        <p:nvSpPr>
          <p:cNvPr id="11" name="Subtitle 2">
            <a:extLst>
              <a:ext uri="{FF2B5EF4-FFF2-40B4-BE49-F238E27FC236}">
                <a16:creationId xmlns:a16="http://schemas.microsoft.com/office/drawing/2014/main" id="{D21B6D9B-E3FB-48D2-A477-5B73E2216682}"/>
              </a:ext>
            </a:extLst>
          </p:cNvPr>
          <p:cNvSpPr>
            <a:spLocks noGrp="1"/>
          </p:cNvSpPr>
          <p:nvPr>
            <p:ph type="subTitle" idx="1"/>
          </p:nvPr>
        </p:nvSpPr>
        <p:spPr>
          <a:xfrm>
            <a:off x="649045" y="4640424"/>
            <a:ext cx="6437555" cy="1303176"/>
          </a:xfrm>
        </p:spPr>
        <p:txBody>
          <a:bodyPr rtlCol="0" anchor="b">
            <a:normAutofit/>
          </a:bodyPr>
          <a:lstStyle>
            <a:lvl1pPr marL="0" indent="0">
              <a:buNone/>
              <a:defRPr sz="2800" b="1">
                <a:solidFill>
                  <a:schemeClr val="bg1"/>
                </a:solidFill>
              </a:defRPr>
            </a:lvl1pPr>
          </a:lstStyle>
          <a:p>
            <a:pPr rtl="0"/>
            <a:r>
              <a:rPr lang="en-US" noProof="0"/>
              <a:t>Click to edit Master subtitle style</a:t>
            </a:r>
            <a:endParaRPr lang="en-GB" noProof="0" dirty="0"/>
          </a:p>
        </p:txBody>
      </p:sp>
      <p:sp>
        <p:nvSpPr>
          <p:cNvPr id="18" name="Picture Placeholder 16">
            <a:extLst>
              <a:ext uri="{FF2B5EF4-FFF2-40B4-BE49-F238E27FC236}">
                <a16:creationId xmlns:a16="http://schemas.microsoft.com/office/drawing/2014/main" id="{38823550-6B12-4BFD-9C91-668B623E3536}"/>
              </a:ext>
            </a:extLst>
          </p:cNvPr>
          <p:cNvSpPr>
            <a:spLocks noGrp="1"/>
          </p:cNvSpPr>
          <p:nvPr>
            <p:ph type="pic" sz="quarter" idx="13" hasCustomPrompt="1"/>
          </p:nvPr>
        </p:nvSpPr>
        <p:spPr>
          <a:xfrm>
            <a:off x="8113533" y="0"/>
            <a:ext cx="4082983" cy="6858000"/>
          </a:xfrm>
        </p:spPr>
        <p:txBody>
          <a:bodyPr rtlCol="0"/>
          <a:lstStyle>
            <a:lvl1pPr marL="0" indent="0" algn="ctr">
              <a:buNone/>
              <a:defRPr/>
            </a:lvl1pPr>
          </a:lstStyle>
          <a:p>
            <a:pPr rtl="0"/>
            <a:r>
              <a:rPr lang="en-GB" noProof="0" dirty="0"/>
              <a:t>Click to add photo</a:t>
            </a:r>
          </a:p>
        </p:txBody>
      </p:sp>
    </p:spTree>
    <p:extLst>
      <p:ext uri="{BB962C8B-B14F-4D97-AF65-F5344CB8AC3E}">
        <p14:creationId xmlns:p14="http://schemas.microsoft.com/office/powerpoint/2010/main" val="3706224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2 Column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5F516FD-E4AF-4BA2-902A-DA4674655726}"/>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2" name="Title 1">
            <a:extLst>
              <a:ext uri="{FF2B5EF4-FFF2-40B4-BE49-F238E27FC236}">
                <a16:creationId xmlns:a16="http://schemas.microsoft.com/office/drawing/2014/main" id="{07F0F480-E13D-4322-ADF4-56769DC5AFF3}"/>
              </a:ext>
            </a:extLst>
          </p:cNvPr>
          <p:cNvSpPr>
            <a:spLocks noGrp="1"/>
          </p:cNvSpPr>
          <p:nvPr>
            <p:ph type="title" hasCustomPrompt="1"/>
          </p:nvPr>
        </p:nvSpPr>
        <p:spPr>
          <a:xfrm>
            <a:off x="1249680" y="190500"/>
            <a:ext cx="10036292" cy="773776"/>
          </a:xfrm>
        </p:spPr>
        <p:txBody>
          <a:bodyPr rtlCol="0" anchor="ctr"/>
          <a:lstStyle>
            <a:lvl1pPr algn="r">
              <a:lnSpc>
                <a:spcPct val="100000"/>
              </a:lnSpc>
              <a:defRPr spc="-20" baseline="0">
                <a:solidFill>
                  <a:schemeClr val="bg1"/>
                </a:solidFill>
              </a:defRPr>
            </a:lvl1pPr>
          </a:lstStyle>
          <a:p>
            <a:pPr rtl="0"/>
            <a:r>
              <a:rPr lang="en-GB" noProof="0"/>
              <a:t>Click to add title</a:t>
            </a:r>
          </a:p>
        </p:txBody>
      </p:sp>
      <p:sp>
        <p:nvSpPr>
          <p:cNvPr id="12" name="Text Placeholder 30">
            <a:extLst>
              <a:ext uri="{FF2B5EF4-FFF2-40B4-BE49-F238E27FC236}">
                <a16:creationId xmlns:a16="http://schemas.microsoft.com/office/drawing/2014/main" id="{7F0BA818-CA3B-46FD-9A79-7BDC1D9CA710}"/>
              </a:ext>
            </a:extLst>
          </p:cNvPr>
          <p:cNvSpPr>
            <a:spLocks noGrp="1"/>
          </p:cNvSpPr>
          <p:nvPr>
            <p:ph type="body" sz="quarter" idx="14" hasCustomPrompt="1"/>
          </p:nvPr>
        </p:nvSpPr>
        <p:spPr>
          <a:xfrm>
            <a:off x="1209243" y="1764139"/>
            <a:ext cx="4756714"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7" name="Text Placeholder 15">
            <a:extLst>
              <a:ext uri="{FF2B5EF4-FFF2-40B4-BE49-F238E27FC236}">
                <a16:creationId xmlns:a16="http://schemas.microsoft.com/office/drawing/2014/main" id="{4EAD007E-B9BB-4C9F-BDC8-127A77F0F96D}"/>
              </a:ext>
            </a:extLst>
          </p:cNvPr>
          <p:cNvSpPr>
            <a:spLocks noGrp="1"/>
          </p:cNvSpPr>
          <p:nvPr>
            <p:ph type="body" sz="quarter" idx="17" hasCustomPrompt="1"/>
          </p:nvPr>
        </p:nvSpPr>
        <p:spPr>
          <a:xfrm>
            <a:off x="1209243" y="2374900"/>
            <a:ext cx="4756714" cy="3365500"/>
          </a:xfrm>
        </p:spPr>
        <p:txBody>
          <a:bodyPr rtlCol="0">
            <a:normAutofit/>
          </a:bodyPr>
          <a:lstStyle>
            <a:lvl1pPr>
              <a:defRPr sz="2000"/>
            </a:lvl1pPr>
          </a:lstStyle>
          <a:p>
            <a:pPr lvl="0" rtl="0"/>
            <a:r>
              <a:rPr lang="en-GB" noProof="0"/>
              <a:t>Click to add text</a:t>
            </a:r>
          </a:p>
        </p:txBody>
      </p:sp>
      <p:sp>
        <p:nvSpPr>
          <p:cNvPr id="14" name="Text Placeholder 30">
            <a:extLst>
              <a:ext uri="{FF2B5EF4-FFF2-40B4-BE49-F238E27FC236}">
                <a16:creationId xmlns:a16="http://schemas.microsoft.com/office/drawing/2014/main" id="{9ECBA1DE-781A-4AA7-86CA-0EBE52A9B417}"/>
              </a:ext>
            </a:extLst>
          </p:cNvPr>
          <p:cNvSpPr>
            <a:spLocks noGrp="1"/>
          </p:cNvSpPr>
          <p:nvPr>
            <p:ph type="body" sz="quarter" idx="16" hasCustomPrompt="1"/>
          </p:nvPr>
        </p:nvSpPr>
        <p:spPr>
          <a:xfrm>
            <a:off x="6257467" y="1764031"/>
            <a:ext cx="4756714"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8" name="Text Placeholder 15">
            <a:extLst>
              <a:ext uri="{FF2B5EF4-FFF2-40B4-BE49-F238E27FC236}">
                <a16:creationId xmlns:a16="http://schemas.microsoft.com/office/drawing/2014/main" id="{53A9CA10-3BBC-41E7-A34E-C6CCFEC8205E}"/>
              </a:ext>
            </a:extLst>
          </p:cNvPr>
          <p:cNvSpPr>
            <a:spLocks noGrp="1"/>
          </p:cNvSpPr>
          <p:nvPr>
            <p:ph type="body" sz="quarter" idx="18" hasCustomPrompt="1"/>
          </p:nvPr>
        </p:nvSpPr>
        <p:spPr>
          <a:xfrm>
            <a:off x="6257467" y="2374900"/>
            <a:ext cx="4756714" cy="3365500"/>
          </a:xfrm>
        </p:spPr>
        <p:txBody>
          <a:bodyPr rtlCol="0">
            <a:normAutofit/>
          </a:bodyPr>
          <a:lstStyle>
            <a:lvl1pPr>
              <a:defRPr sz="2000"/>
            </a:lvl1pPr>
          </a:lstStyle>
          <a:p>
            <a:pPr lvl="0" rtl="0"/>
            <a:r>
              <a:rPr lang="en-GB" noProof="0"/>
              <a:t>Click to add text</a:t>
            </a:r>
          </a:p>
        </p:txBody>
      </p:sp>
      <p:sp>
        <p:nvSpPr>
          <p:cNvPr id="6" name="Footer Placeholder 4">
            <a:extLst>
              <a:ext uri="{FF2B5EF4-FFF2-40B4-BE49-F238E27FC236}">
                <a16:creationId xmlns:a16="http://schemas.microsoft.com/office/drawing/2014/main" id="{27F3D4E9-1171-434D-AA71-EA27F72E0D99}"/>
              </a:ext>
            </a:extLst>
          </p:cNvPr>
          <p:cNvSpPr>
            <a:spLocks noGrp="1"/>
          </p:cNvSpPr>
          <p:nvPr>
            <p:ph type="ftr" sz="quarter" idx="11"/>
          </p:nvPr>
        </p:nvSpPr>
        <p:spPr>
          <a:xfrm>
            <a:off x="201168" y="6356350"/>
            <a:ext cx="4837176" cy="365125"/>
          </a:xfrm>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cap="none" spc="0" normalizeH="0" noProof="0">
                <a:ln>
                  <a:noFill/>
                </a:ln>
                <a:solidFill>
                  <a:prstClr val="black"/>
                </a:solidFill>
                <a:effectLst/>
                <a:uLnTx/>
                <a:uFillTx/>
                <a:latin typeface="Avenir Next LT Pro"/>
                <a:ea typeface="+mn-ea"/>
                <a:cs typeface="+mn-cs"/>
              </a:rPr>
              <a:t>Presentation title</a:t>
            </a:r>
          </a:p>
        </p:txBody>
      </p:sp>
      <p:sp>
        <p:nvSpPr>
          <p:cNvPr id="7" name="Date Placeholder 3">
            <a:extLst>
              <a:ext uri="{FF2B5EF4-FFF2-40B4-BE49-F238E27FC236}">
                <a16:creationId xmlns:a16="http://schemas.microsoft.com/office/drawing/2014/main" id="{57A29A0D-15CB-4460-9435-7E7D645346A5}"/>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8" name="Slide Number Placeholder 5">
            <a:extLst>
              <a:ext uri="{FF2B5EF4-FFF2-40B4-BE49-F238E27FC236}">
                <a16:creationId xmlns:a16="http://schemas.microsoft.com/office/drawing/2014/main" id="{8B6F95C2-7834-44D3-B93B-79D944E1283C}"/>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309362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3 Column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E97352E-C52D-43BE-BCE2-2D71FE0353EF}"/>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7" name="Title 6">
            <a:extLst>
              <a:ext uri="{FF2B5EF4-FFF2-40B4-BE49-F238E27FC236}">
                <a16:creationId xmlns:a16="http://schemas.microsoft.com/office/drawing/2014/main" id="{92051A8D-592F-40C1-A65D-E1F17B07C94A}"/>
              </a:ext>
            </a:extLst>
          </p:cNvPr>
          <p:cNvSpPr>
            <a:spLocks noGrp="1"/>
          </p:cNvSpPr>
          <p:nvPr>
            <p:ph type="title" hasCustomPrompt="1"/>
          </p:nvPr>
        </p:nvSpPr>
        <p:spPr>
          <a:xfrm>
            <a:off x="1879600" y="183988"/>
            <a:ext cx="9406372" cy="803380"/>
          </a:xfrm>
        </p:spPr>
        <p:txBody>
          <a:bodyPr rtlCol="0" anchor="ctr"/>
          <a:lstStyle>
            <a:lvl1pPr algn="r">
              <a:lnSpc>
                <a:spcPct val="100000"/>
              </a:lnSpc>
              <a:defRPr spc="-20" baseline="0">
                <a:solidFill>
                  <a:schemeClr val="bg1"/>
                </a:solidFill>
              </a:defRPr>
            </a:lvl1pPr>
          </a:lstStyle>
          <a:p>
            <a:pPr rtl="0"/>
            <a:r>
              <a:rPr lang="en-GB" noProof="0"/>
              <a:t>Click to add title</a:t>
            </a:r>
          </a:p>
        </p:txBody>
      </p:sp>
      <p:sp>
        <p:nvSpPr>
          <p:cNvPr id="8" name="Text Placeholder 30">
            <a:extLst>
              <a:ext uri="{FF2B5EF4-FFF2-40B4-BE49-F238E27FC236}">
                <a16:creationId xmlns:a16="http://schemas.microsoft.com/office/drawing/2014/main" id="{CF4C4703-C9D4-483C-8E41-17BB7193D010}"/>
              </a:ext>
            </a:extLst>
          </p:cNvPr>
          <p:cNvSpPr>
            <a:spLocks noGrp="1"/>
          </p:cNvSpPr>
          <p:nvPr>
            <p:ph type="body" sz="quarter" idx="14" hasCustomPrompt="1"/>
          </p:nvPr>
        </p:nvSpPr>
        <p:spPr>
          <a:xfrm>
            <a:off x="851300"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4" name="Text Placeholder 15">
            <a:extLst>
              <a:ext uri="{FF2B5EF4-FFF2-40B4-BE49-F238E27FC236}">
                <a16:creationId xmlns:a16="http://schemas.microsoft.com/office/drawing/2014/main" id="{7393281D-B77A-4BB8-A3E2-49E0F1259DA9}"/>
              </a:ext>
            </a:extLst>
          </p:cNvPr>
          <p:cNvSpPr>
            <a:spLocks noGrp="1"/>
          </p:cNvSpPr>
          <p:nvPr>
            <p:ph type="body" sz="quarter" idx="19" hasCustomPrompt="1"/>
          </p:nvPr>
        </p:nvSpPr>
        <p:spPr>
          <a:xfrm>
            <a:off x="851193" y="2374899"/>
            <a:ext cx="3327366" cy="3485573"/>
          </a:xfrm>
        </p:spPr>
        <p:txBody>
          <a:bodyPr rtlCol="0">
            <a:normAutofit/>
          </a:bodyPr>
          <a:lstStyle>
            <a:lvl1pPr>
              <a:defRPr sz="2000"/>
            </a:lvl1pPr>
          </a:lstStyle>
          <a:p>
            <a:pPr lvl="0" rtl="0"/>
            <a:r>
              <a:rPr lang="en-GB" noProof="0"/>
              <a:t>Click to add text</a:t>
            </a:r>
          </a:p>
        </p:txBody>
      </p:sp>
      <p:sp>
        <p:nvSpPr>
          <p:cNvPr id="12" name="Text Placeholder 30">
            <a:extLst>
              <a:ext uri="{FF2B5EF4-FFF2-40B4-BE49-F238E27FC236}">
                <a16:creationId xmlns:a16="http://schemas.microsoft.com/office/drawing/2014/main" id="{6B205DED-723B-48E3-AE9F-556696225CAA}"/>
              </a:ext>
            </a:extLst>
          </p:cNvPr>
          <p:cNvSpPr>
            <a:spLocks noGrp="1"/>
          </p:cNvSpPr>
          <p:nvPr>
            <p:ph type="body" sz="quarter" idx="18" hasCustomPrompt="1"/>
          </p:nvPr>
        </p:nvSpPr>
        <p:spPr>
          <a:xfrm>
            <a:off x="4432317"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5" name="Text Placeholder 15">
            <a:extLst>
              <a:ext uri="{FF2B5EF4-FFF2-40B4-BE49-F238E27FC236}">
                <a16:creationId xmlns:a16="http://schemas.microsoft.com/office/drawing/2014/main" id="{77D63D24-8466-44F3-898F-5CBC42C7681F}"/>
              </a:ext>
            </a:extLst>
          </p:cNvPr>
          <p:cNvSpPr>
            <a:spLocks noGrp="1"/>
          </p:cNvSpPr>
          <p:nvPr>
            <p:ph type="body" sz="quarter" idx="20" hasCustomPrompt="1"/>
          </p:nvPr>
        </p:nvSpPr>
        <p:spPr>
          <a:xfrm>
            <a:off x="4432317" y="2374899"/>
            <a:ext cx="3327366" cy="3485573"/>
          </a:xfrm>
        </p:spPr>
        <p:txBody>
          <a:bodyPr rtlCol="0">
            <a:normAutofit/>
          </a:bodyPr>
          <a:lstStyle>
            <a:lvl1pPr>
              <a:defRPr sz="2000"/>
            </a:lvl1pPr>
          </a:lstStyle>
          <a:p>
            <a:pPr lvl="0" rtl="0"/>
            <a:r>
              <a:rPr lang="en-GB" noProof="0"/>
              <a:t>Click to add text</a:t>
            </a:r>
          </a:p>
        </p:txBody>
      </p:sp>
      <p:sp>
        <p:nvSpPr>
          <p:cNvPr id="10" name="Text Placeholder 30">
            <a:extLst>
              <a:ext uri="{FF2B5EF4-FFF2-40B4-BE49-F238E27FC236}">
                <a16:creationId xmlns:a16="http://schemas.microsoft.com/office/drawing/2014/main" id="{F600D1D1-B6A8-4A4E-BC6A-897FE089CBEC}"/>
              </a:ext>
            </a:extLst>
          </p:cNvPr>
          <p:cNvSpPr>
            <a:spLocks noGrp="1"/>
          </p:cNvSpPr>
          <p:nvPr>
            <p:ph type="body" sz="quarter" idx="16" hasCustomPrompt="1"/>
          </p:nvPr>
        </p:nvSpPr>
        <p:spPr>
          <a:xfrm>
            <a:off x="8025393"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6" name="Text Placeholder 15">
            <a:extLst>
              <a:ext uri="{FF2B5EF4-FFF2-40B4-BE49-F238E27FC236}">
                <a16:creationId xmlns:a16="http://schemas.microsoft.com/office/drawing/2014/main" id="{A205F643-67E9-4E41-A65F-163C816090B9}"/>
              </a:ext>
            </a:extLst>
          </p:cNvPr>
          <p:cNvSpPr>
            <a:spLocks noGrp="1"/>
          </p:cNvSpPr>
          <p:nvPr>
            <p:ph type="body" sz="quarter" idx="21" hasCustomPrompt="1"/>
          </p:nvPr>
        </p:nvSpPr>
        <p:spPr>
          <a:xfrm>
            <a:off x="8025393" y="2374899"/>
            <a:ext cx="3327366" cy="3485573"/>
          </a:xfrm>
        </p:spPr>
        <p:txBody>
          <a:bodyPr rtlCol="0">
            <a:normAutofit/>
          </a:bodyPr>
          <a:lstStyle>
            <a:lvl1pPr>
              <a:defRPr sz="2000"/>
            </a:lvl1pPr>
          </a:lstStyle>
          <a:p>
            <a:pPr lvl="0" rtl="0"/>
            <a:r>
              <a:rPr lang="en-GB" noProof="0"/>
              <a:t>Click to add text</a:t>
            </a:r>
          </a:p>
        </p:txBody>
      </p:sp>
      <p:sp>
        <p:nvSpPr>
          <p:cNvPr id="2" name="Footer Placeholder 4">
            <a:extLst>
              <a:ext uri="{FF2B5EF4-FFF2-40B4-BE49-F238E27FC236}">
                <a16:creationId xmlns:a16="http://schemas.microsoft.com/office/drawing/2014/main" id="{B0EF04CC-F1B1-495C-BA2F-F28A5D9715A2}"/>
              </a:ext>
            </a:extLst>
          </p:cNvPr>
          <p:cNvSpPr>
            <a:spLocks noGrp="1"/>
          </p:cNvSpPr>
          <p:nvPr>
            <p:ph type="ftr" sz="quarter" idx="11"/>
          </p:nvPr>
        </p:nvSpPr>
        <p:spPr>
          <a:xfrm>
            <a:off x="201168" y="6356350"/>
            <a:ext cx="4837176" cy="365125"/>
          </a:xfrm>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cap="none" spc="0" normalizeH="0" noProof="0">
                <a:ln>
                  <a:noFill/>
                </a:ln>
                <a:solidFill>
                  <a:prstClr val="black"/>
                </a:solidFill>
                <a:effectLst/>
                <a:uLnTx/>
                <a:uFillTx/>
                <a:latin typeface="Avenir Next LT Pro"/>
                <a:ea typeface="+mn-ea"/>
                <a:cs typeface="+mn-cs"/>
              </a:rPr>
              <a:t>Presentation title</a:t>
            </a:r>
          </a:p>
        </p:txBody>
      </p:sp>
      <p:sp>
        <p:nvSpPr>
          <p:cNvPr id="3" name="Date Placeholder 3">
            <a:extLst>
              <a:ext uri="{FF2B5EF4-FFF2-40B4-BE49-F238E27FC236}">
                <a16:creationId xmlns:a16="http://schemas.microsoft.com/office/drawing/2014/main" id="{657B66A6-EBC5-4A75-B938-7148B7A12627}"/>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4" name="Slide Number Placeholder 5">
            <a:extLst>
              <a:ext uri="{FF2B5EF4-FFF2-40B4-BE49-F238E27FC236}">
                <a16:creationId xmlns:a16="http://schemas.microsoft.com/office/drawing/2014/main" id="{D83DD707-C769-4868-9B2F-1BF7ABBCD207}"/>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209807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52F41C-45C5-4E09-A91A-8F4AE80B065E}"/>
              </a:ext>
              <a:ext uri="{C183D7F6-B498-43B3-948B-1728B52AA6E4}">
                <adec:decorative xmlns:adec="http://schemas.microsoft.com/office/drawing/2017/decorative" val="1"/>
              </a:ext>
            </a:extLst>
          </p:cNvPr>
          <p:cNvSpPr/>
          <p:nvPr userDrawn="1"/>
        </p:nvSpPr>
        <p:spPr>
          <a:xfrm>
            <a:off x="0" y="4533900"/>
            <a:ext cx="9144000" cy="2324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CAB4C3"/>
              </a:solidFill>
              <a:effectLst/>
              <a:uLnTx/>
              <a:uFillTx/>
              <a:latin typeface="Avenir Next LT Pro"/>
              <a:ea typeface="+mn-ea"/>
              <a:cs typeface="+mn-cs"/>
            </a:endParaRPr>
          </a:p>
        </p:txBody>
      </p:sp>
      <p:sp>
        <p:nvSpPr>
          <p:cNvPr id="10" name="Title 6">
            <a:extLst>
              <a:ext uri="{FF2B5EF4-FFF2-40B4-BE49-F238E27FC236}">
                <a16:creationId xmlns:a16="http://schemas.microsoft.com/office/drawing/2014/main" id="{DA9EBEF3-E8A8-4C5C-B6D9-B322242DC93A}"/>
              </a:ext>
            </a:extLst>
          </p:cNvPr>
          <p:cNvSpPr>
            <a:spLocks noGrp="1"/>
          </p:cNvSpPr>
          <p:nvPr>
            <p:ph type="ctrTitle"/>
          </p:nvPr>
        </p:nvSpPr>
        <p:spPr>
          <a:xfrm>
            <a:off x="877001" y="4947313"/>
            <a:ext cx="7700617" cy="1409037"/>
          </a:xfrm>
        </p:spPr>
        <p:txBody>
          <a:bodyPr rtlCol="0" anchor="ctr">
            <a:normAutofit/>
          </a:bodyPr>
          <a:lstStyle>
            <a:lvl1pPr>
              <a:defRPr>
                <a:solidFill>
                  <a:schemeClr val="bg1"/>
                </a:solidFill>
              </a:defRPr>
            </a:lvl1pPr>
          </a:lstStyle>
          <a:p>
            <a:pPr rtl="0"/>
            <a:r>
              <a:rPr lang="en-US" sz="5400" noProof="0"/>
              <a:t>Click to edit Master title style</a:t>
            </a:r>
            <a:endParaRPr lang="en-GB" sz="5400" noProof="0"/>
          </a:p>
        </p:txBody>
      </p:sp>
      <p:sp>
        <p:nvSpPr>
          <p:cNvPr id="11" name="Subtitle 7">
            <a:extLst>
              <a:ext uri="{FF2B5EF4-FFF2-40B4-BE49-F238E27FC236}">
                <a16:creationId xmlns:a16="http://schemas.microsoft.com/office/drawing/2014/main" id="{6A90C83B-4674-4CF1-9CD4-78C3B7CDCCA8}"/>
              </a:ext>
            </a:extLst>
          </p:cNvPr>
          <p:cNvSpPr>
            <a:spLocks noGrp="1"/>
          </p:cNvSpPr>
          <p:nvPr>
            <p:ph type="subTitle" idx="1"/>
          </p:nvPr>
        </p:nvSpPr>
        <p:spPr>
          <a:xfrm>
            <a:off x="9446252" y="386989"/>
            <a:ext cx="2443495" cy="3758334"/>
          </a:xfrm>
        </p:spPr>
        <p:txBody>
          <a:bodyPr rtlCol="0" anchor="t">
            <a:normAutofit/>
          </a:bodyPr>
          <a:lstStyle>
            <a:lvl1pPr marL="0" indent="0">
              <a:lnSpc>
                <a:spcPct val="100000"/>
              </a:lnSpc>
              <a:spcBef>
                <a:spcPts val="0"/>
              </a:spcBef>
              <a:buNone/>
              <a:defRPr sz="2800" b="1">
                <a:solidFill>
                  <a:schemeClr val="accent1"/>
                </a:solidFill>
              </a:defRPr>
            </a:lvl1pPr>
          </a:lstStyle>
          <a:p>
            <a:pPr rtl="0"/>
            <a:r>
              <a:rPr lang="en-US" noProof="0">
                <a:solidFill>
                  <a:schemeClr val="accent1"/>
                </a:solidFill>
              </a:rPr>
              <a:t>Click to edit Master subtitle style</a:t>
            </a:r>
            <a:endParaRPr lang="en-GB" noProof="0">
              <a:solidFill>
                <a:schemeClr val="accent1"/>
              </a:solidFill>
            </a:endParaRPr>
          </a:p>
        </p:txBody>
      </p:sp>
      <p:sp>
        <p:nvSpPr>
          <p:cNvPr id="19" name="Picture Placeholder 17">
            <a:extLst>
              <a:ext uri="{FF2B5EF4-FFF2-40B4-BE49-F238E27FC236}">
                <a16:creationId xmlns:a16="http://schemas.microsoft.com/office/drawing/2014/main" id="{1894E094-44B9-4024-A43A-438DEB225DB2}"/>
              </a:ext>
            </a:extLst>
          </p:cNvPr>
          <p:cNvSpPr>
            <a:spLocks noGrp="1"/>
          </p:cNvSpPr>
          <p:nvPr>
            <p:ph type="pic" sz="quarter" idx="13" hasCustomPrompt="1"/>
          </p:nvPr>
        </p:nvSpPr>
        <p:spPr>
          <a:xfrm>
            <a:off x="0" y="0"/>
            <a:ext cx="9144000" cy="4532313"/>
          </a:xfrm>
        </p:spPr>
        <p:txBody>
          <a:bodyPr rtlCol="0"/>
          <a:lstStyle>
            <a:lvl1pPr marL="0" indent="0" algn="ctr">
              <a:buNone/>
              <a:defRPr/>
            </a:lvl1pPr>
          </a:lstStyle>
          <a:p>
            <a:pPr rtl="0"/>
            <a:r>
              <a:rPr lang="en-GB" noProof="0"/>
              <a:t>Click to add photo</a:t>
            </a:r>
          </a:p>
        </p:txBody>
      </p:sp>
      <p:sp>
        <p:nvSpPr>
          <p:cNvPr id="13" name="Footer Placeholder 4">
            <a:extLst>
              <a:ext uri="{FF2B5EF4-FFF2-40B4-BE49-F238E27FC236}">
                <a16:creationId xmlns:a16="http://schemas.microsoft.com/office/drawing/2014/main" id="{9BCFB5F5-AD25-4F9C-8AE7-E0E891F1AFF9}"/>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r>
              <a:rPr lang="en-GB" noProof="0"/>
              <a:t>Presentation title</a:t>
            </a:r>
          </a:p>
        </p:txBody>
      </p:sp>
      <p:sp>
        <p:nvSpPr>
          <p:cNvPr id="23" name="Picture Placeholder 20">
            <a:extLst>
              <a:ext uri="{FF2B5EF4-FFF2-40B4-BE49-F238E27FC236}">
                <a16:creationId xmlns:a16="http://schemas.microsoft.com/office/drawing/2014/main" id="{919568B3-FE67-4E6E-BA92-FEF29CBFE1B4}"/>
              </a:ext>
            </a:extLst>
          </p:cNvPr>
          <p:cNvSpPr>
            <a:spLocks noGrp="1"/>
          </p:cNvSpPr>
          <p:nvPr>
            <p:ph type="pic" sz="quarter" idx="14" hasCustomPrompt="1"/>
          </p:nvPr>
        </p:nvSpPr>
        <p:spPr>
          <a:xfrm>
            <a:off x="9144000" y="4532313"/>
            <a:ext cx="3048000" cy="2325687"/>
          </a:xfrm>
        </p:spPr>
        <p:txBody>
          <a:bodyPr rtlCol="0"/>
          <a:lstStyle>
            <a:lvl1pPr marL="0" indent="0" algn="ctr">
              <a:buNone/>
              <a:defRPr/>
            </a:lvl1pPr>
          </a:lstStyle>
          <a:p>
            <a:pPr rtl="0"/>
            <a:r>
              <a:rPr lang="en-GB" noProof="0"/>
              <a:t>Click to add photo</a:t>
            </a:r>
          </a:p>
        </p:txBody>
      </p:sp>
      <p:sp>
        <p:nvSpPr>
          <p:cNvPr id="15" name="Date Placeholder 3">
            <a:extLst>
              <a:ext uri="{FF2B5EF4-FFF2-40B4-BE49-F238E27FC236}">
                <a16:creationId xmlns:a16="http://schemas.microsoft.com/office/drawing/2014/main" id="{D87D4A75-1737-4D5B-A386-9FE32DFB5E51}"/>
              </a:ext>
            </a:extLst>
          </p:cNvPr>
          <p:cNvSpPr>
            <a:spLocks noGrp="1"/>
          </p:cNvSpPr>
          <p:nvPr>
            <p:ph type="dt" sz="half" idx="10"/>
          </p:nvPr>
        </p:nvSpPr>
        <p:spPr>
          <a:xfrm>
            <a:off x="7013448" y="6355080"/>
            <a:ext cx="4352544" cy="365125"/>
          </a:xfrm>
        </p:spPr>
        <p:txBody>
          <a:bodyPr rtlCol="0"/>
          <a:lstStyle>
            <a:lvl1pPr>
              <a:defRPr>
                <a:solidFill>
                  <a:schemeClr val="bg1"/>
                </a:solidFill>
                <a:effectLst>
                  <a:outerShdw blurRad="38100" dist="38100" dir="2700000" algn="tl">
                    <a:srgbClr val="000000">
                      <a:alpha val="43137"/>
                    </a:srgbClr>
                  </a:outerShdw>
                </a:effectLst>
              </a:defRPr>
            </a:lvl1pPr>
          </a:lstStyle>
          <a:p>
            <a:pPr rtl="0"/>
            <a:r>
              <a:rPr lang="en-GB" noProof="0"/>
              <a:t>20XX</a:t>
            </a:r>
          </a:p>
        </p:txBody>
      </p:sp>
      <p:sp>
        <p:nvSpPr>
          <p:cNvPr id="16" name="Slide Number Placeholder 5">
            <a:extLst>
              <a:ext uri="{FF2B5EF4-FFF2-40B4-BE49-F238E27FC236}">
                <a16:creationId xmlns:a16="http://schemas.microsoft.com/office/drawing/2014/main" id="{EB52AA41-FD0C-42C6-BD04-9E5B55A48989}"/>
              </a:ext>
            </a:extLst>
          </p:cNvPr>
          <p:cNvSpPr>
            <a:spLocks noGrp="1"/>
          </p:cNvSpPr>
          <p:nvPr>
            <p:ph type="sldNum" sz="quarter" idx="12"/>
          </p:nvPr>
        </p:nvSpPr>
        <p:spPr>
          <a:xfrm>
            <a:off x="11365992" y="6356350"/>
            <a:ext cx="630936" cy="365125"/>
          </a:xfrm>
        </p:spPr>
        <p:txBody>
          <a:bodyPr rtlCol="0"/>
          <a:lstStyle>
            <a:lvl1pPr>
              <a:defRPr>
                <a:solidFill>
                  <a:schemeClr val="bg1"/>
                </a:solidFill>
                <a:effectLst>
                  <a:outerShdw blurRad="38100" dist="38100" dir="2700000" algn="tl">
                    <a:srgbClr val="000000">
                      <a:alpha val="43137"/>
                    </a:srgbClr>
                  </a:outerShdw>
                </a:effectLst>
              </a:defRPr>
            </a:lvl1pPr>
          </a:lstStyle>
          <a:p>
            <a:pPr rtl="0"/>
            <a:fld id="{244D815C-8BF3-4ECF-A945-A2A7C2983AF9}" type="slidenum">
              <a:rPr lang="en-GB" noProof="0" smtClean="0"/>
              <a:pPr/>
              <a:t>‹#›</a:t>
            </a:fld>
            <a:endParaRPr lang="en-GB" noProof="0"/>
          </a:p>
        </p:txBody>
      </p:sp>
    </p:spTree>
    <p:extLst>
      <p:ext uri="{BB962C8B-B14F-4D97-AF65-F5344CB8AC3E}">
        <p14:creationId xmlns:p14="http://schemas.microsoft.com/office/powerpoint/2010/main" val="2134676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4716EF3-1422-48C0-BC49-14FAC3550FCD}"/>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8" name="Rectangle 7">
            <a:extLst>
              <a:ext uri="{FF2B5EF4-FFF2-40B4-BE49-F238E27FC236}">
                <a16:creationId xmlns:a16="http://schemas.microsoft.com/office/drawing/2014/main" id="{7F2AAFDE-CB45-46CA-8961-8133FCA5F385}"/>
              </a:ext>
              <a:ext uri="{C183D7F6-B498-43B3-948B-1728B52AA6E4}">
                <adec:decorative xmlns:adec="http://schemas.microsoft.com/office/drawing/2017/decorative" val="1"/>
              </a:ext>
            </a:extLst>
          </p:cNvPr>
          <p:cNvSpPr/>
          <p:nvPr userDrawn="1"/>
        </p:nvSpPr>
        <p:spPr>
          <a:xfrm>
            <a:off x="0" y="0"/>
            <a:ext cx="40767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9" name="Title 1">
            <a:extLst>
              <a:ext uri="{FF2B5EF4-FFF2-40B4-BE49-F238E27FC236}">
                <a16:creationId xmlns:a16="http://schemas.microsoft.com/office/drawing/2014/main" id="{B209C30D-AB58-482B-B553-F71367094EB9}"/>
              </a:ext>
            </a:extLst>
          </p:cNvPr>
          <p:cNvSpPr>
            <a:spLocks noGrp="1"/>
          </p:cNvSpPr>
          <p:nvPr>
            <p:ph type="title"/>
          </p:nvPr>
        </p:nvSpPr>
        <p:spPr>
          <a:xfrm>
            <a:off x="532264" y="776941"/>
            <a:ext cx="3209008" cy="5166659"/>
          </a:xfrm>
        </p:spPr>
        <p:txBody>
          <a:bodyPr rtlCol="0" anchor="b"/>
          <a:lstStyle>
            <a:lvl1pPr>
              <a:defRPr spc="-20" baseline="0">
                <a:solidFill>
                  <a:schemeClr val="bg1"/>
                </a:solidFill>
              </a:defRPr>
            </a:lvl1pPr>
          </a:lstStyle>
          <a:p>
            <a:pPr rtl="0"/>
            <a:r>
              <a:rPr lang="en-US" noProof="0">
                <a:solidFill>
                  <a:srgbClr val="FFFFFF"/>
                </a:solidFill>
              </a:rPr>
              <a:t>Click to edit Master title style</a:t>
            </a:r>
            <a:endParaRPr lang="en-GB" noProof="0" dirty="0">
              <a:solidFill>
                <a:srgbClr val="FFFFFF"/>
              </a:solidFill>
            </a:endParaRPr>
          </a:p>
        </p:txBody>
      </p:sp>
      <p:sp>
        <p:nvSpPr>
          <p:cNvPr id="13" name="Footer Placeholder 4">
            <a:extLst>
              <a:ext uri="{FF2B5EF4-FFF2-40B4-BE49-F238E27FC236}">
                <a16:creationId xmlns:a16="http://schemas.microsoft.com/office/drawing/2014/main" id="{D946F5EF-2C45-4A87-A1DD-BD2A6FB91BC5}"/>
              </a:ext>
            </a:extLst>
          </p:cNvPr>
          <p:cNvSpPr>
            <a:spLocks noGrp="1"/>
          </p:cNvSpPr>
          <p:nvPr>
            <p:ph type="ftr" sz="quarter" idx="11"/>
          </p:nvPr>
        </p:nvSpPr>
        <p:spPr>
          <a:xfrm>
            <a:off x="199277" y="6356350"/>
            <a:ext cx="3749040" cy="365125"/>
          </a:xfrm>
        </p:spPr>
        <p:txBody>
          <a:bodyPr rtlCol="0"/>
          <a:lstStyle>
            <a:lvl1pPr>
              <a:defRPr>
                <a:solidFill>
                  <a:schemeClr val="bg1"/>
                </a:solidFill>
              </a:defRPr>
            </a:lvl1pPr>
          </a:lstStyle>
          <a:p>
            <a:pPr rtl="0"/>
            <a:r>
              <a:rPr lang="en-GB" noProof="0" dirty="0"/>
              <a:t>Presentation title</a:t>
            </a:r>
          </a:p>
        </p:txBody>
      </p:sp>
      <p:sp>
        <p:nvSpPr>
          <p:cNvPr id="19" name="Picture Placeholder 16">
            <a:extLst>
              <a:ext uri="{FF2B5EF4-FFF2-40B4-BE49-F238E27FC236}">
                <a16:creationId xmlns:a16="http://schemas.microsoft.com/office/drawing/2014/main" id="{B1A8891C-A2D4-4238-ABCE-62AB3A9121A5}"/>
              </a:ext>
            </a:extLst>
          </p:cNvPr>
          <p:cNvSpPr>
            <a:spLocks noGrp="1"/>
          </p:cNvSpPr>
          <p:nvPr>
            <p:ph type="pic" sz="quarter" idx="13" hasCustomPrompt="1"/>
          </p:nvPr>
        </p:nvSpPr>
        <p:spPr>
          <a:xfrm>
            <a:off x="4076700" y="0"/>
            <a:ext cx="4038600" cy="3429000"/>
          </a:xfrm>
        </p:spPr>
        <p:txBody>
          <a:bodyPr rtlCol="0"/>
          <a:lstStyle>
            <a:lvl1pPr marL="0" indent="0" algn="ctr">
              <a:buNone/>
              <a:defRPr/>
            </a:lvl1pPr>
          </a:lstStyle>
          <a:p>
            <a:pPr rtl="0"/>
            <a:r>
              <a:rPr lang="en-GB" noProof="0" dirty="0"/>
              <a:t>Click to add photo</a:t>
            </a:r>
          </a:p>
        </p:txBody>
      </p:sp>
      <p:sp>
        <p:nvSpPr>
          <p:cNvPr id="20" name="Picture Placeholder 16">
            <a:extLst>
              <a:ext uri="{FF2B5EF4-FFF2-40B4-BE49-F238E27FC236}">
                <a16:creationId xmlns:a16="http://schemas.microsoft.com/office/drawing/2014/main" id="{7B51DFB6-C977-4551-BE38-57688D7FF0B7}"/>
              </a:ext>
            </a:extLst>
          </p:cNvPr>
          <p:cNvSpPr>
            <a:spLocks noGrp="1"/>
          </p:cNvSpPr>
          <p:nvPr>
            <p:ph type="pic" sz="quarter" idx="14" hasCustomPrompt="1"/>
          </p:nvPr>
        </p:nvSpPr>
        <p:spPr>
          <a:xfrm>
            <a:off x="8115300" y="0"/>
            <a:ext cx="4076701" cy="3429000"/>
          </a:xfrm>
        </p:spPr>
        <p:txBody>
          <a:bodyPr rtlCol="0"/>
          <a:lstStyle>
            <a:lvl1pPr marL="0" indent="0" algn="ctr">
              <a:buNone/>
              <a:defRPr/>
            </a:lvl1pPr>
          </a:lstStyle>
          <a:p>
            <a:pPr rtl="0"/>
            <a:r>
              <a:rPr lang="en-GB" noProof="0" dirty="0"/>
              <a:t>Click to add photo</a:t>
            </a:r>
          </a:p>
        </p:txBody>
      </p:sp>
      <p:sp>
        <p:nvSpPr>
          <p:cNvPr id="24" name="Text Placeholder 21">
            <a:extLst>
              <a:ext uri="{FF2B5EF4-FFF2-40B4-BE49-F238E27FC236}">
                <a16:creationId xmlns:a16="http://schemas.microsoft.com/office/drawing/2014/main" id="{DFCFAED4-0A56-424D-BF74-4051B0BDA9A6}"/>
              </a:ext>
            </a:extLst>
          </p:cNvPr>
          <p:cNvSpPr>
            <a:spLocks noGrp="1"/>
          </p:cNvSpPr>
          <p:nvPr>
            <p:ph type="body" sz="quarter" idx="15" hasCustomPrompt="1"/>
          </p:nvPr>
        </p:nvSpPr>
        <p:spPr>
          <a:xfrm>
            <a:off x="4864100" y="3841750"/>
            <a:ext cx="6599238" cy="2296083"/>
          </a:xfrm>
        </p:spPr>
        <p:txBody>
          <a:bodyPr rtlCol="0">
            <a:normAutofit/>
          </a:bodyPr>
          <a:lstStyle>
            <a:lvl1pPr marL="342900" indent="-342900">
              <a:buFont typeface="Arial" panose="020B0604020202020204" pitchFamily="34" charset="0"/>
              <a:buChar char="•"/>
              <a:defRPr sz="2000"/>
            </a:lvl1pPr>
          </a:lstStyle>
          <a:p>
            <a:pPr lvl="0" rtl="0"/>
            <a:r>
              <a:rPr lang="en-GB" noProof="0" dirty="0"/>
              <a:t>Click to add text</a:t>
            </a:r>
          </a:p>
        </p:txBody>
      </p:sp>
      <p:sp>
        <p:nvSpPr>
          <p:cNvPr id="14" name="Date Placeholder 3">
            <a:extLst>
              <a:ext uri="{FF2B5EF4-FFF2-40B4-BE49-F238E27FC236}">
                <a16:creationId xmlns:a16="http://schemas.microsoft.com/office/drawing/2014/main" id="{9188F17E-DD3B-4CCC-957F-5A6914488466}"/>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dirty="0">
                <a:solidFill>
                  <a:prstClr val="black"/>
                </a:solidFill>
              </a:rPr>
              <a:t>20XX</a:t>
            </a:r>
          </a:p>
        </p:txBody>
      </p:sp>
      <p:sp>
        <p:nvSpPr>
          <p:cNvPr id="15" name="Slide Number Placeholder 5">
            <a:extLst>
              <a:ext uri="{FF2B5EF4-FFF2-40B4-BE49-F238E27FC236}">
                <a16:creationId xmlns:a16="http://schemas.microsoft.com/office/drawing/2014/main" id="{2A0235C7-971D-4E52-B991-EFA44A9AFC33}"/>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44D815C-8BF3-4ECF-A945-A2A7C2983AF9}"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dirty="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643672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3698AF-A86A-4D69-8272-76C9C1914A3B}"/>
              </a:ext>
              <a:ext uri="{C183D7F6-B498-43B3-948B-1728B52AA6E4}">
                <adec:decorative xmlns:adec="http://schemas.microsoft.com/office/drawing/2017/decorative" val="1"/>
              </a:ext>
            </a:extLst>
          </p:cNvPr>
          <p:cNvSpPr/>
          <p:nvPr userDrawn="1"/>
        </p:nvSpPr>
        <p:spPr>
          <a:xfrm>
            <a:off x="0" y="0"/>
            <a:ext cx="12192000" cy="228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1">
            <a:extLst>
              <a:ext uri="{FF2B5EF4-FFF2-40B4-BE49-F238E27FC236}">
                <a16:creationId xmlns:a16="http://schemas.microsoft.com/office/drawing/2014/main" id="{F9E2DC86-4009-449C-8F4E-779A8C762B26}"/>
              </a:ext>
            </a:extLst>
          </p:cNvPr>
          <p:cNvSpPr>
            <a:spLocks noGrp="1"/>
          </p:cNvSpPr>
          <p:nvPr>
            <p:ph type="title"/>
          </p:nvPr>
        </p:nvSpPr>
        <p:spPr>
          <a:xfrm>
            <a:off x="649045" y="365124"/>
            <a:ext cx="9523655" cy="1501327"/>
          </a:xfrm>
        </p:spPr>
        <p:txBody>
          <a:bodyPr rtlCol="0"/>
          <a:lstStyle>
            <a:lvl1pPr>
              <a:defRPr spc="-20" baseline="0">
                <a:solidFill>
                  <a:schemeClr val="bg1"/>
                </a:solidFill>
              </a:defRPr>
            </a:lvl1pPr>
          </a:lstStyle>
          <a:p>
            <a:pPr rtl="0"/>
            <a:r>
              <a:rPr lang="en-US" noProof="0">
                <a:solidFill>
                  <a:srgbClr val="FFFFFF"/>
                </a:solidFill>
              </a:rPr>
              <a:t>Click to edit Master title style</a:t>
            </a:r>
            <a:endParaRPr lang="en-GB" noProof="0">
              <a:solidFill>
                <a:srgbClr val="FFFFFF"/>
              </a:solidFill>
            </a:endParaRPr>
          </a:p>
        </p:txBody>
      </p:sp>
      <p:sp>
        <p:nvSpPr>
          <p:cNvPr id="12" name="Picture Placeholder 10">
            <a:extLst>
              <a:ext uri="{FF2B5EF4-FFF2-40B4-BE49-F238E27FC236}">
                <a16:creationId xmlns:a16="http://schemas.microsoft.com/office/drawing/2014/main" id="{671630E1-6506-4E93-BB6A-0604E0D04932}"/>
              </a:ext>
            </a:extLst>
          </p:cNvPr>
          <p:cNvSpPr>
            <a:spLocks noGrp="1"/>
          </p:cNvSpPr>
          <p:nvPr>
            <p:ph type="pic" sz="quarter" idx="13" hasCustomPrompt="1"/>
          </p:nvPr>
        </p:nvSpPr>
        <p:spPr>
          <a:xfrm>
            <a:off x="0" y="2286000"/>
            <a:ext cx="5067300" cy="4572000"/>
          </a:xfrm>
        </p:spPr>
        <p:txBody>
          <a:bodyPr rtlCol="0"/>
          <a:lstStyle>
            <a:lvl1pPr marL="0" indent="0" algn="ctr">
              <a:buNone/>
              <a:defRPr/>
            </a:lvl1pPr>
          </a:lstStyle>
          <a:p>
            <a:pPr rtl="0"/>
            <a:r>
              <a:rPr lang="en-GB" noProof="0"/>
              <a:t>Click to add photo</a:t>
            </a:r>
          </a:p>
        </p:txBody>
      </p:sp>
      <p:sp>
        <p:nvSpPr>
          <p:cNvPr id="7" name="Footer Placeholder 4">
            <a:extLst>
              <a:ext uri="{FF2B5EF4-FFF2-40B4-BE49-F238E27FC236}">
                <a16:creationId xmlns:a16="http://schemas.microsoft.com/office/drawing/2014/main" id="{51BAB65B-02AF-4992-85D0-8E98AB1BD965}"/>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r>
              <a:rPr lang="en-GB" noProof="0">
                <a:effectLst>
                  <a:outerShdw blurRad="38100" dist="38100" dir="2700000" algn="tl">
                    <a:srgbClr val="000000">
                      <a:alpha val="43137"/>
                    </a:srgbClr>
                  </a:outerShdw>
                </a:effectLst>
              </a:rPr>
              <a:t>Presentation title</a:t>
            </a:r>
          </a:p>
        </p:txBody>
      </p:sp>
      <p:sp>
        <p:nvSpPr>
          <p:cNvPr id="6" name="Content Placeholder 2">
            <a:extLst>
              <a:ext uri="{FF2B5EF4-FFF2-40B4-BE49-F238E27FC236}">
                <a16:creationId xmlns:a16="http://schemas.microsoft.com/office/drawing/2014/main" id="{CFE115BC-4A4C-4385-82D5-106D1FAC359A}"/>
              </a:ext>
            </a:extLst>
          </p:cNvPr>
          <p:cNvSpPr>
            <a:spLocks noGrp="1"/>
          </p:cNvSpPr>
          <p:nvPr>
            <p:ph idx="1"/>
          </p:nvPr>
        </p:nvSpPr>
        <p:spPr>
          <a:xfrm>
            <a:off x="5819887" y="2899186"/>
            <a:ext cx="5610113" cy="3284359"/>
          </a:xfrm>
        </p:spPr>
        <p:txBody>
          <a:bodyPr rtlCol="0">
            <a:normAutofit/>
          </a:bodyPr>
          <a:lstStyle>
            <a:lvl1pPr marL="0" indent="0">
              <a:buNone/>
              <a:defRPr/>
            </a:lvl1pPr>
          </a:lstStyle>
          <a:p>
            <a:pPr lvl="0" rtl="0"/>
            <a:r>
              <a:rPr lang="en-US" noProof="0"/>
              <a:t>Click to edit Master text styles</a:t>
            </a:r>
          </a:p>
        </p:txBody>
      </p:sp>
      <p:sp>
        <p:nvSpPr>
          <p:cNvPr id="8" name="Date Placeholder 3">
            <a:extLst>
              <a:ext uri="{FF2B5EF4-FFF2-40B4-BE49-F238E27FC236}">
                <a16:creationId xmlns:a16="http://schemas.microsoft.com/office/drawing/2014/main" id="{5CD3EB2B-80EF-4DC6-B2B6-F4B568443970}"/>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9" name="Slide Number Placeholder 5">
            <a:extLst>
              <a:ext uri="{FF2B5EF4-FFF2-40B4-BE49-F238E27FC236}">
                <a16:creationId xmlns:a16="http://schemas.microsoft.com/office/drawing/2014/main" id="{3DC3E33A-8A0A-4767-A4D9-CD8956379305}"/>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799930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46EB31F-C5DF-49FF-8DEA-86AC0C1860A0}"/>
              </a:ext>
              <a:ext uri="{C183D7F6-B498-43B3-948B-1728B52AA6E4}">
                <adec:decorative xmlns:adec="http://schemas.microsoft.com/office/drawing/2017/decorative" val="1"/>
              </a:ext>
            </a:extLst>
          </p:cNvPr>
          <p:cNvSpPr/>
          <p:nvPr userDrawn="1"/>
        </p:nvSpPr>
        <p:spPr>
          <a:xfrm>
            <a:off x="1" y="0"/>
            <a:ext cx="7086599" cy="4533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CAB4C3"/>
              </a:solidFill>
              <a:effectLst/>
              <a:uLnTx/>
              <a:uFillTx/>
              <a:latin typeface="Avenir Next LT Pro"/>
              <a:ea typeface="+mn-ea"/>
              <a:cs typeface="+mn-cs"/>
            </a:endParaRPr>
          </a:p>
        </p:txBody>
      </p:sp>
      <p:sp>
        <p:nvSpPr>
          <p:cNvPr id="4" name="Title 1">
            <a:extLst>
              <a:ext uri="{FF2B5EF4-FFF2-40B4-BE49-F238E27FC236}">
                <a16:creationId xmlns:a16="http://schemas.microsoft.com/office/drawing/2014/main" id="{ACFE912F-46EC-49B0-9C9A-DE9CBDF9FBBF}"/>
              </a:ext>
            </a:extLst>
          </p:cNvPr>
          <p:cNvSpPr>
            <a:spLocks noGrp="1"/>
          </p:cNvSpPr>
          <p:nvPr>
            <p:ph type="ctrTitle"/>
          </p:nvPr>
        </p:nvSpPr>
        <p:spPr>
          <a:xfrm>
            <a:off x="649045" y="753035"/>
            <a:ext cx="5945393" cy="2366683"/>
          </a:xfrm>
        </p:spPr>
        <p:txBody>
          <a:bodyPr rtlCol="0">
            <a:normAutofit/>
          </a:bodyPr>
          <a:lstStyle>
            <a:lvl1pPr>
              <a:defRPr spc="-20" baseline="0">
                <a:solidFill>
                  <a:schemeClr val="bg1"/>
                </a:solidFill>
              </a:defRPr>
            </a:lvl1pPr>
          </a:lstStyle>
          <a:p>
            <a:pPr rtl="0"/>
            <a:r>
              <a:rPr lang="en-US" sz="6000" noProof="0"/>
              <a:t>Click to edit Master title style</a:t>
            </a:r>
            <a:endParaRPr lang="en-GB" sz="6000" noProof="0"/>
          </a:p>
        </p:txBody>
      </p:sp>
      <p:sp>
        <p:nvSpPr>
          <p:cNvPr id="5" name="Subtitle 2">
            <a:extLst>
              <a:ext uri="{FF2B5EF4-FFF2-40B4-BE49-F238E27FC236}">
                <a16:creationId xmlns:a16="http://schemas.microsoft.com/office/drawing/2014/main" id="{9BF32D81-1E24-45B8-A09D-EEAD404D8F31}"/>
              </a:ext>
            </a:extLst>
          </p:cNvPr>
          <p:cNvSpPr>
            <a:spLocks noGrp="1"/>
          </p:cNvSpPr>
          <p:nvPr>
            <p:ph type="subTitle" idx="1"/>
          </p:nvPr>
        </p:nvSpPr>
        <p:spPr>
          <a:xfrm>
            <a:off x="649045" y="3075868"/>
            <a:ext cx="5945393" cy="1108335"/>
          </a:xfrm>
        </p:spPr>
        <p:txBody>
          <a:bodyPr rtlCol="0">
            <a:normAutofit/>
          </a:bodyPr>
          <a:lstStyle>
            <a:lvl1pPr marL="0" indent="0">
              <a:buNone/>
              <a:defRPr sz="2400">
                <a:solidFill>
                  <a:schemeClr val="bg1"/>
                </a:solidFill>
              </a:defRPr>
            </a:lvl1pPr>
          </a:lstStyle>
          <a:p>
            <a:pPr rtl="0"/>
            <a:r>
              <a:rPr lang="en-US" noProof="0"/>
              <a:t>Click to edit Master subtitle style</a:t>
            </a:r>
            <a:endParaRPr lang="en-GB" noProof="0"/>
          </a:p>
        </p:txBody>
      </p:sp>
      <p:sp>
        <p:nvSpPr>
          <p:cNvPr id="16" name="Picture Placeholder 15">
            <a:extLst>
              <a:ext uri="{FF2B5EF4-FFF2-40B4-BE49-F238E27FC236}">
                <a16:creationId xmlns:a16="http://schemas.microsoft.com/office/drawing/2014/main" id="{9F9C7900-0694-4FDF-B29C-24016C0B9C60}"/>
              </a:ext>
            </a:extLst>
          </p:cNvPr>
          <p:cNvSpPr>
            <a:spLocks noGrp="1"/>
          </p:cNvSpPr>
          <p:nvPr>
            <p:ph type="pic" sz="quarter" idx="14" hasCustomPrompt="1"/>
          </p:nvPr>
        </p:nvSpPr>
        <p:spPr>
          <a:xfrm>
            <a:off x="0" y="4533900"/>
            <a:ext cx="7086598" cy="2324100"/>
          </a:xfrm>
        </p:spPr>
        <p:txBody>
          <a:bodyPr rtlCol="0"/>
          <a:lstStyle>
            <a:lvl1pPr marL="0" indent="0" algn="l">
              <a:buNone/>
              <a:defRPr/>
            </a:lvl1pPr>
          </a:lstStyle>
          <a:p>
            <a:pPr rtl="0"/>
            <a:r>
              <a:rPr lang="en-GB" noProof="0"/>
              <a:t>Click to add photo</a:t>
            </a:r>
          </a:p>
        </p:txBody>
      </p:sp>
      <p:sp>
        <p:nvSpPr>
          <p:cNvPr id="8" name="Footer Placeholder 4">
            <a:extLst>
              <a:ext uri="{FF2B5EF4-FFF2-40B4-BE49-F238E27FC236}">
                <a16:creationId xmlns:a16="http://schemas.microsoft.com/office/drawing/2014/main" id="{52F1BABA-5C8C-4693-BD5A-974A171125F5}"/>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Presentation title</a:t>
            </a:r>
          </a:p>
        </p:txBody>
      </p:sp>
      <p:sp>
        <p:nvSpPr>
          <p:cNvPr id="14" name="Picture Placeholder 12">
            <a:extLst>
              <a:ext uri="{FF2B5EF4-FFF2-40B4-BE49-F238E27FC236}">
                <a16:creationId xmlns:a16="http://schemas.microsoft.com/office/drawing/2014/main" id="{D71BA6F2-2182-4910-8DA6-71E5AB274588}"/>
              </a:ext>
            </a:extLst>
          </p:cNvPr>
          <p:cNvSpPr>
            <a:spLocks noGrp="1"/>
          </p:cNvSpPr>
          <p:nvPr>
            <p:ph type="pic" sz="quarter" idx="13" hasCustomPrompt="1"/>
          </p:nvPr>
        </p:nvSpPr>
        <p:spPr>
          <a:xfrm>
            <a:off x="7086600" y="0"/>
            <a:ext cx="5105400" cy="4533900"/>
          </a:xfrm>
        </p:spPr>
        <p:txBody>
          <a:bodyPr rtlCol="0"/>
          <a:lstStyle>
            <a:lvl1pPr marL="0" indent="0" algn="ctr">
              <a:buNone/>
              <a:defRPr/>
            </a:lvl1pPr>
          </a:lstStyle>
          <a:p>
            <a:pPr rtl="0"/>
            <a:r>
              <a:rPr lang="en-GB" noProof="0"/>
              <a:t>Click to add photo</a:t>
            </a:r>
          </a:p>
        </p:txBody>
      </p:sp>
      <p:sp>
        <p:nvSpPr>
          <p:cNvPr id="17" name="Picture Placeholder 15">
            <a:extLst>
              <a:ext uri="{FF2B5EF4-FFF2-40B4-BE49-F238E27FC236}">
                <a16:creationId xmlns:a16="http://schemas.microsoft.com/office/drawing/2014/main" id="{83DCD7D2-7B94-48E9-9DCA-E72E1BCE4375}"/>
              </a:ext>
            </a:extLst>
          </p:cNvPr>
          <p:cNvSpPr>
            <a:spLocks noGrp="1"/>
          </p:cNvSpPr>
          <p:nvPr>
            <p:ph type="pic" sz="quarter" idx="15" hasCustomPrompt="1"/>
          </p:nvPr>
        </p:nvSpPr>
        <p:spPr>
          <a:xfrm>
            <a:off x="7086598" y="4533900"/>
            <a:ext cx="5105402" cy="2324100"/>
          </a:xfrm>
        </p:spPr>
        <p:txBody>
          <a:bodyPr rtlCol="0"/>
          <a:lstStyle>
            <a:lvl1pPr marL="0" indent="0">
              <a:buNone/>
              <a:defRPr/>
            </a:lvl1pPr>
          </a:lstStyle>
          <a:p>
            <a:pPr rtl="0"/>
            <a:r>
              <a:rPr lang="en-GB" noProof="0"/>
              <a:t>Click to add photo</a:t>
            </a:r>
          </a:p>
        </p:txBody>
      </p:sp>
      <p:sp>
        <p:nvSpPr>
          <p:cNvPr id="10" name="Date Placeholder 3">
            <a:extLst>
              <a:ext uri="{FF2B5EF4-FFF2-40B4-BE49-F238E27FC236}">
                <a16:creationId xmlns:a16="http://schemas.microsoft.com/office/drawing/2014/main" id="{94253B29-520A-4014-A821-4F52F57CBC62}"/>
              </a:ext>
            </a:extLst>
          </p:cNvPr>
          <p:cNvSpPr>
            <a:spLocks noGrp="1"/>
          </p:cNvSpPr>
          <p:nvPr>
            <p:ph type="dt" sz="half" idx="10"/>
          </p:nvPr>
        </p:nvSpPr>
        <p:spPr>
          <a:xfrm>
            <a:off x="7013448" y="6355080"/>
            <a:ext cx="4352544"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20XX</a:t>
            </a:r>
          </a:p>
        </p:txBody>
      </p:sp>
      <p:sp>
        <p:nvSpPr>
          <p:cNvPr id="11" name="Slide Number Placeholder 5">
            <a:extLst>
              <a:ext uri="{FF2B5EF4-FFF2-40B4-BE49-F238E27FC236}">
                <a16:creationId xmlns:a16="http://schemas.microsoft.com/office/drawing/2014/main" id="{46B60DEE-1456-46C0-A3E5-4CAF3E128D5B}"/>
              </a:ext>
            </a:extLst>
          </p:cNvPr>
          <p:cNvSpPr>
            <a:spLocks noGrp="1"/>
          </p:cNvSpPr>
          <p:nvPr>
            <p:ph type="sldNum" sz="quarter" idx="12"/>
          </p:nvPr>
        </p:nvSpPr>
        <p:spPr>
          <a:xfrm>
            <a:off x="11365992" y="6356350"/>
            <a:ext cx="630936" cy="365125"/>
          </a:xfrm>
        </p:spPr>
        <p:txBody>
          <a:bodyPr rtlCol="0"/>
          <a:lstStyle>
            <a:lvl1pPr>
              <a:defRPr>
                <a:solidFill>
                  <a:schemeClr val="bg1"/>
                </a:solidFill>
              </a:defRPr>
            </a:lvl1pPr>
          </a:lstStyle>
          <a:p>
            <a:pPr rtl="0">
              <a:defRPr/>
            </a:pPr>
            <a:fld id="{2722F022-211C-4882-844C-086FEA6806AA}" type="slidenum">
              <a:rPr lang="en-GB" noProof="0" smtClean="0">
                <a:effectLst>
                  <a:outerShdw blurRad="38100" dist="38100" dir="2700000" algn="tl">
                    <a:srgbClr val="000000">
                      <a:alpha val="43137"/>
                    </a:srgbClr>
                  </a:outerShdw>
                </a:effectLst>
              </a:rPr>
              <a:pPr>
                <a:defRPr/>
              </a:pPr>
              <a:t>‹#›</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78407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4F4DD58-525D-4728-A769-9F38711D57DA}"/>
              </a:ext>
              <a:ext uri="{C183D7F6-B498-43B3-948B-1728B52AA6E4}">
                <adec:decorative xmlns:adec="http://schemas.microsoft.com/office/drawing/2017/decorative" val="1"/>
              </a:ext>
            </a:extLst>
          </p:cNvPr>
          <p:cNvSpPr/>
          <p:nvPr userDrawn="1"/>
        </p:nvSpPr>
        <p:spPr>
          <a:xfrm>
            <a:off x="0" y="0"/>
            <a:ext cx="3048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3">
            <a:extLst>
              <a:ext uri="{FF2B5EF4-FFF2-40B4-BE49-F238E27FC236}">
                <a16:creationId xmlns:a16="http://schemas.microsoft.com/office/drawing/2014/main" id="{C1F862FE-7A72-432B-9888-FB389D35BDF2}"/>
              </a:ext>
            </a:extLst>
          </p:cNvPr>
          <p:cNvSpPr>
            <a:spLocks noGrp="1"/>
          </p:cNvSpPr>
          <p:nvPr>
            <p:ph type="title" hasCustomPrompt="1"/>
          </p:nvPr>
        </p:nvSpPr>
        <p:spPr>
          <a:xfrm>
            <a:off x="331788" y="875030"/>
            <a:ext cx="2384425" cy="5068570"/>
          </a:xfrm>
        </p:spPr>
        <p:txBody>
          <a:bodyPr rtlCol="0"/>
          <a:lstStyle>
            <a:lvl1pPr>
              <a:lnSpc>
                <a:spcPct val="100000"/>
              </a:lnSpc>
              <a:defRPr spc="-20" baseline="0">
                <a:solidFill>
                  <a:schemeClr val="bg1"/>
                </a:solidFill>
              </a:defRPr>
            </a:lvl1pPr>
          </a:lstStyle>
          <a:p>
            <a:pPr rtl="0"/>
            <a:r>
              <a:rPr lang="en-GB" noProof="0"/>
              <a:t>Click  to add text</a:t>
            </a:r>
          </a:p>
        </p:txBody>
      </p:sp>
      <p:sp>
        <p:nvSpPr>
          <p:cNvPr id="13" name="Footer Placeholder 4">
            <a:extLst>
              <a:ext uri="{FF2B5EF4-FFF2-40B4-BE49-F238E27FC236}">
                <a16:creationId xmlns:a16="http://schemas.microsoft.com/office/drawing/2014/main" id="{A256B58A-EC2F-48AB-BF2D-AB678AF0C027}"/>
              </a:ext>
            </a:extLst>
          </p:cNvPr>
          <p:cNvSpPr>
            <a:spLocks noGrp="1"/>
          </p:cNvSpPr>
          <p:nvPr>
            <p:ph type="ftr" sz="quarter" idx="11"/>
          </p:nvPr>
        </p:nvSpPr>
        <p:spPr>
          <a:xfrm>
            <a:off x="199277" y="6356350"/>
            <a:ext cx="2771138" cy="365125"/>
          </a:xfrm>
        </p:spPr>
        <p:txBody>
          <a:bodyPr rtlCol="0"/>
          <a:lstStyle>
            <a:lvl1pPr>
              <a:defRPr>
                <a:solidFill>
                  <a:schemeClr val="bg1"/>
                </a:solidFill>
              </a:defRPr>
            </a:lvl1pPr>
          </a:lstStyle>
          <a:p>
            <a:pPr rtl="0">
              <a:defRPr/>
            </a:pPr>
            <a:r>
              <a:rPr lang="en-GB" noProof="0"/>
              <a:t>Presentation title</a:t>
            </a:r>
          </a:p>
        </p:txBody>
      </p:sp>
      <p:sp>
        <p:nvSpPr>
          <p:cNvPr id="3" name="Content Placeholder 2">
            <a:extLst>
              <a:ext uri="{FF2B5EF4-FFF2-40B4-BE49-F238E27FC236}">
                <a16:creationId xmlns:a16="http://schemas.microsoft.com/office/drawing/2014/main" id="{99D33DA1-34CB-434E-99AF-EA31D28A1941}"/>
              </a:ext>
            </a:extLst>
          </p:cNvPr>
          <p:cNvSpPr>
            <a:spLocks noGrp="1"/>
          </p:cNvSpPr>
          <p:nvPr>
            <p:ph sz="quarter" idx="14" hasCustomPrompt="1"/>
          </p:nvPr>
        </p:nvSpPr>
        <p:spPr>
          <a:xfrm>
            <a:off x="3302000" y="876300"/>
            <a:ext cx="8607425" cy="4749800"/>
          </a:xfrm>
        </p:spPr>
        <p:txBody>
          <a:bodyPr rtlCol="0"/>
          <a:lstStyle>
            <a:lvl1pPr>
              <a:defRPr/>
            </a:lvl1pPr>
          </a:lstStyle>
          <a:p>
            <a:pPr lvl="0" rtl="0"/>
            <a:r>
              <a:rPr lang="en-GB" noProof="0"/>
              <a:t>Click to add content</a:t>
            </a:r>
          </a:p>
        </p:txBody>
      </p:sp>
      <p:sp>
        <p:nvSpPr>
          <p:cNvPr id="14" name="Date Placeholder 3">
            <a:extLst>
              <a:ext uri="{FF2B5EF4-FFF2-40B4-BE49-F238E27FC236}">
                <a16:creationId xmlns:a16="http://schemas.microsoft.com/office/drawing/2014/main" id="{DB48D9BB-04DF-4542-8DF6-C4C78753805D}"/>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15" name="Slide Number Placeholder 5">
            <a:extLst>
              <a:ext uri="{FF2B5EF4-FFF2-40B4-BE49-F238E27FC236}">
                <a16:creationId xmlns:a16="http://schemas.microsoft.com/office/drawing/2014/main" id="{F22742E1-6009-4FFB-A391-37B987F53002}"/>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3589216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3FEABB-56CC-491D-830B-02C0466DABB6}"/>
              </a:ext>
              <a:ext uri="{C183D7F6-B498-43B3-948B-1728B52AA6E4}">
                <adec:decorative xmlns:adec="http://schemas.microsoft.com/office/drawing/2017/decorative" val="1"/>
              </a:ext>
            </a:extLst>
          </p:cNvPr>
          <p:cNvSpPr/>
          <p:nvPr userDrawn="1"/>
        </p:nvSpPr>
        <p:spPr>
          <a:xfrm>
            <a:off x="0" y="0"/>
            <a:ext cx="3048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3">
            <a:extLst>
              <a:ext uri="{FF2B5EF4-FFF2-40B4-BE49-F238E27FC236}">
                <a16:creationId xmlns:a16="http://schemas.microsoft.com/office/drawing/2014/main" id="{34F3EF5A-453C-4D68-BA86-2FB1DE61C17C}"/>
              </a:ext>
            </a:extLst>
          </p:cNvPr>
          <p:cNvSpPr>
            <a:spLocks noGrp="1"/>
          </p:cNvSpPr>
          <p:nvPr>
            <p:ph type="title" hasCustomPrompt="1"/>
          </p:nvPr>
        </p:nvSpPr>
        <p:spPr>
          <a:xfrm>
            <a:off x="331787" y="996950"/>
            <a:ext cx="2384425" cy="4946650"/>
          </a:xfrm>
        </p:spPr>
        <p:txBody>
          <a:bodyPr rtlCol="0"/>
          <a:lstStyle>
            <a:lvl1pPr>
              <a:lnSpc>
                <a:spcPct val="100000"/>
              </a:lnSpc>
              <a:defRPr spc="-20" baseline="0">
                <a:solidFill>
                  <a:schemeClr val="bg1"/>
                </a:solidFill>
              </a:defRPr>
            </a:lvl1pPr>
          </a:lstStyle>
          <a:p>
            <a:pPr rtl="0"/>
            <a:r>
              <a:rPr lang="en-GB" noProof="0"/>
              <a:t>Click  to add text</a:t>
            </a:r>
          </a:p>
        </p:txBody>
      </p:sp>
      <p:sp>
        <p:nvSpPr>
          <p:cNvPr id="9" name="Footer Placeholder 4">
            <a:extLst>
              <a:ext uri="{FF2B5EF4-FFF2-40B4-BE49-F238E27FC236}">
                <a16:creationId xmlns:a16="http://schemas.microsoft.com/office/drawing/2014/main" id="{59321BA0-41E1-404D-9063-DF281D1865F3}"/>
              </a:ext>
            </a:extLst>
          </p:cNvPr>
          <p:cNvSpPr>
            <a:spLocks noGrp="1"/>
          </p:cNvSpPr>
          <p:nvPr>
            <p:ph type="ftr" sz="quarter" idx="11"/>
          </p:nvPr>
        </p:nvSpPr>
        <p:spPr>
          <a:xfrm>
            <a:off x="199277" y="6356350"/>
            <a:ext cx="2771138" cy="365125"/>
          </a:xfrm>
        </p:spPr>
        <p:txBody>
          <a:bodyPr rtlCol="0"/>
          <a:lstStyle>
            <a:lvl1pPr>
              <a:defRPr>
                <a:solidFill>
                  <a:schemeClr val="bg1"/>
                </a:solidFill>
              </a:defRPr>
            </a:lvl1pPr>
          </a:lstStyle>
          <a:p>
            <a:pPr rtl="0">
              <a:defRPr/>
            </a:pPr>
            <a:r>
              <a:rPr lang="en-GB" noProof="0"/>
              <a:t>Presentation title</a:t>
            </a:r>
          </a:p>
        </p:txBody>
      </p:sp>
      <p:sp>
        <p:nvSpPr>
          <p:cNvPr id="3" name="Content Placeholder 2">
            <a:extLst>
              <a:ext uri="{FF2B5EF4-FFF2-40B4-BE49-F238E27FC236}">
                <a16:creationId xmlns:a16="http://schemas.microsoft.com/office/drawing/2014/main" id="{3671CEA4-8F84-4893-8A45-28DB0AE2068C}"/>
              </a:ext>
            </a:extLst>
          </p:cNvPr>
          <p:cNvSpPr>
            <a:spLocks noGrp="1"/>
          </p:cNvSpPr>
          <p:nvPr>
            <p:ph sz="quarter" idx="14" hasCustomPrompt="1"/>
          </p:nvPr>
        </p:nvSpPr>
        <p:spPr>
          <a:xfrm>
            <a:off x="3422650" y="996950"/>
            <a:ext cx="8367713" cy="4545013"/>
          </a:xfrm>
        </p:spPr>
        <p:txBody>
          <a:bodyPr rtlCol="0"/>
          <a:lstStyle>
            <a:lvl1pPr>
              <a:defRPr/>
            </a:lvl1pPr>
          </a:lstStyle>
          <a:p>
            <a:pPr lvl="0" rtl="0"/>
            <a:r>
              <a:rPr lang="en-GB" noProof="0"/>
              <a:t>Click to add content</a:t>
            </a:r>
          </a:p>
        </p:txBody>
      </p:sp>
      <p:sp>
        <p:nvSpPr>
          <p:cNvPr id="10" name="Date Placeholder 3">
            <a:extLst>
              <a:ext uri="{FF2B5EF4-FFF2-40B4-BE49-F238E27FC236}">
                <a16:creationId xmlns:a16="http://schemas.microsoft.com/office/drawing/2014/main" id="{C99D2EA6-8453-4240-88D1-460E269D8884}"/>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11" name="Slide Number Placeholder 5">
            <a:extLst>
              <a:ext uri="{FF2B5EF4-FFF2-40B4-BE49-F238E27FC236}">
                <a16:creationId xmlns:a16="http://schemas.microsoft.com/office/drawing/2014/main" id="{02DD4984-9B40-488F-B903-2E0419551F49}"/>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77375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6" name="Picture Placeholder 22">
            <a:extLst>
              <a:ext uri="{FF2B5EF4-FFF2-40B4-BE49-F238E27FC236}">
                <a16:creationId xmlns:a16="http://schemas.microsoft.com/office/drawing/2014/main" id="{AD3C5B21-C400-4C50-8684-59543CDC43F2}"/>
              </a:ext>
            </a:extLst>
          </p:cNvPr>
          <p:cNvSpPr>
            <a:spLocks noGrp="1"/>
          </p:cNvSpPr>
          <p:nvPr>
            <p:ph type="pic" sz="quarter" idx="13" hasCustomPrompt="1"/>
          </p:nvPr>
        </p:nvSpPr>
        <p:spPr>
          <a:xfrm>
            <a:off x="-2" y="0"/>
            <a:ext cx="12192000" cy="6858000"/>
          </a:xfrm>
          <a:noFill/>
        </p:spPr>
        <p:txBody>
          <a:bodyPr rtlCol="0"/>
          <a:lstStyle>
            <a:lvl1pPr marL="0" indent="0" algn="ctr">
              <a:buNone/>
              <a:defRPr/>
            </a:lvl1pPr>
          </a:lstStyle>
          <a:p>
            <a:pPr rtl="0"/>
            <a:r>
              <a:rPr lang="en-GB" noProof="0"/>
              <a:t>Click to add photo</a:t>
            </a:r>
          </a:p>
        </p:txBody>
      </p:sp>
      <p:sp>
        <p:nvSpPr>
          <p:cNvPr id="17" name="Title 1">
            <a:extLst>
              <a:ext uri="{FF2B5EF4-FFF2-40B4-BE49-F238E27FC236}">
                <a16:creationId xmlns:a16="http://schemas.microsoft.com/office/drawing/2014/main" id="{F81B040C-8943-4433-BFE9-AFB1F7C9ED4F}"/>
              </a:ext>
            </a:extLst>
          </p:cNvPr>
          <p:cNvSpPr>
            <a:spLocks noGrp="1"/>
          </p:cNvSpPr>
          <p:nvPr>
            <p:ph type="ctrTitle"/>
          </p:nvPr>
        </p:nvSpPr>
        <p:spPr>
          <a:xfrm>
            <a:off x="1177636" y="-2"/>
            <a:ext cx="11014364" cy="4100947"/>
          </a:xfrm>
          <a:gradFill>
            <a:gsLst>
              <a:gs pos="77000">
                <a:srgbClr val="000000">
                  <a:alpha val="30000"/>
                </a:srgbClr>
              </a:gs>
              <a:gs pos="38000">
                <a:srgbClr val="000000">
                  <a:alpha val="20000"/>
                </a:srgbClr>
              </a:gs>
              <a:gs pos="0">
                <a:srgbClr val="000000">
                  <a:alpha val="0"/>
                </a:srgbClr>
              </a:gs>
              <a:gs pos="20000">
                <a:srgbClr val="000000">
                  <a:alpha val="0"/>
                </a:srgbClr>
              </a:gs>
              <a:gs pos="100000">
                <a:srgbClr val="000000">
                  <a:alpha val="30000"/>
                </a:srgbClr>
              </a:gs>
            </a:gsLst>
            <a:lin ang="21594000" scaled="0"/>
          </a:gradFill>
        </p:spPr>
        <p:txBody>
          <a:bodyPr rIns="731520" rtlCol="0">
            <a:normAutofit/>
          </a:bodyPr>
          <a:lstStyle>
            <a:lvl1pPr algn="r">
              <a:defRPr sz="6000">
                <a:solidFill>
                  <a:schemeClr val="bg1"/>
                </a:solidFill>
              </a:defRPr>
            </a:lvl1pPr>
          </a:lstStyle>
          <a:p>
            <a:pPr algn="r" rtl="0"/>
            <a:r>
              <a:rPr lang="en-US" noProof="0">
                <a:solidFill>
                  <a:srgbClr val="FFFFFF"/>
                </a:solidFill>
                <a:effectLst>
                  <a:outerShdw blurRad="38100" dist="38100" dir="2700000" algn="tl">
                    <a:srgbClr val="000000">
                      <a:alpha val="43137"/>
                    </a:srgbClr>
                  </a:outerShdw>
                </a:effectLst>
              </a:rPr>
              <a:t>Click to edit Master title style</a:t>
            </a:r>
            <a:endParaRPr lang="en-GB" noProof="0">
              <a:solidFill>
                <a:srgbClr val="FFFFFF"/>
              </a:solidFill>
              <a:effectLst>
                <a:outerShdw blurRad="38100" dist="38100" dir="2700000" algn="tl">
                  <a:srgbClr val="000000">
                    <a:alpha val="43137"/>
                  </a:srgbClr>
                </a:outerShdw>
              </a:effectLst>
            </a:endParaRPr>
          </a:p>
        </p:txBody>
      </p:sp>
      <p:sp>
        <p:nvSpPr>
          <p:cNvPr id="18" name="Subtitle 2">
            <a:extLst>
              <a:ext uri="{FF2B5EF4-FFF2-40B4-BE49-F238E27FC236}">
                <a16:creationId xmlns:a16="http://schemas.microsoft.com/office/drawing/2014/main" id="{741A6711-44B3-4723-90E5-802B2DBD8616}"/>
              </a:ext>
            </a:extLst>
          </p:cNvPr>
          <p:cNvSpPr>
            <a:spLocks noGrp="1"/>
          </p:cNvSpPr>
          <p:nvPr>
            <p:ph type="subTitle" idx="1"/>
          </p:nvPr>
        </p:nvSpPr>
        <p:spPr>
          <a:xfrm>
            <a:off x="3241963" y="4089656"/>
            <a:ext cx="8950035" cy="2796566"/>
          </a:xfrm>
          <a:gradFill>
            <a:gsLst>
              <a:gs pos="77000">
                <a:srgbClr val="000000">
                  <a:alpha val="30000"/>
                </a:srgbClr>
              </a:gs>
              <a:gs pos="33000">
                <a:srgbClr val="000000">
                  <a:alpha val="20000"/>
                </a:srgbClr>
              </a:gs>
              <a:gs pos="0">
                <a:srgbClr val="000000">
                  <a:alpha val="0"/>
                </a:srgbClr>
              </a:gs>
              <a:gs pos="100000">
                <a:srgbClr val="000000">
                  <a:alpha val="30000"/>
                </a:srgbClr>
              </a:gs>
            </a:gsLst>
            <a:lin ang="21594000" scaled="0"/>
          </a:gradFill>
        </p:spPr>
        <p:txBody>
          <a:bodyPr tIns="640080" rIns="731520" rtlCol="0" anchor="t">
            <a:normAutofit/>
          </a:bodyPr>
          <a:lstStyle>
            <a:lvl1pPr marL="0" indent="0" algn="r">
              <a:buNone/>
              <a:defRPr sz="2800" b="1" baseline="0">
                <a:solidFill>
                  <a:schemeClr val="bg1"/>
                </a:solidFill>
              </a:defRPr>
            </a:lvl1pPr>
          </a:lstStyle>
          <a:p>
            <a:pPr algn="r" rtl="0"/>
            <a:r>
              <a:rPr lang="en-US" noProof="0">
                <a:solidFill>
                  <a:srgbClr val="FFFFFF"/>
                </a:solidFill>
                <a:effectLst>
                  <a:outerShdw blurRad="38100" dist="38100" dir="2700000" algn="tl">
                    <a:srgbClr val="000000">
                      <a:alpha val="43137"/>
                    </a:srgbClr>
                  </a:outerShdw>
                </a:effectLst>
              </a:rPr>
              <a:t>Click to edit Master subtitle style</a:t>
            </a:r>
            <a:endParaRPr lang="en-GB" noProof="0">
              <a:solidFill>
                <a:srgbClr val="FFFFFF"/>
              </a:solidFill>
              <a:effectLst>
                <a:outerShdw blurRad="38100" dist="38100" dir="2700000" algn="tl">
                  <a:srgbClr val="000000">
                    <a:alpha val="43137"/>
                  </a:srgbClr>
                </a:outerShdw>
              </a:effectLst>
            </a:endParaRPr>
          </a:p>
        </p:txBody>
      </p:sp>
      <p:sp>
        <p:nvSpPr>
          <p:cNvPr id="19" name="Footer Placeholder 4">
            <a:extLst>
              <a:ext uri="{FF2B5EF4-FFF2-40B4-BE49-F238E27FC236}">
                <a16:creationId xmlns:a16="http://schemas.microsoft.com/office/drawing/2014/main" id="{B79A2161-66FE-4C11-AD83-5824307CBD6F}"/>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Presentation title</a:t>
            </a:r>
          </a:p>
        </p:txBody>
      </p:sp>
      <p:sp>
        <p:nvSpPr>
          <p:cNvPr id="20" name="Date Placeholder 3">
            <a:extLst>
              <a:ext uri="{FF2B5EF4-FFF2-40B4-BE49-F238E27FC236}">
                <a16:creationId xmlns:a16="http://schemas.microsoft.com/office/drawing/2014/main" id="{91399727-F37D-4748-90E8-B5B6F5312FF1}"/>
              </a:ext>
            </a:extLst>
          </p:cNvPr>
          <p:cNvSpPr>
            <a:spLocks noGrp="1"/>
          </p:cNvSpPr>
          <p:nvPr>
            <p:ph type="dt" sz="half" idx="10"/>
          </p:nvPr>
        </p:nvSpPr>
        <p:spPr>
          <a:xfrm>
            <a:off x="7013448" y="6355080"/>
            <a:ext cx="4352544"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20XX</a:t>
            </a:r>
          </a:p>
        </p:txBody>
      </p:sp>
      <p:sp>
        <p:nvSpPr>
          <p:cNvPr id="21" name="Slide Number Placeholder 5">
            <a:extLst>
              <a:ext uri="{FF2B5EF4-FFF2-40B4-BE49-F238E27FC236}">
                <a16:creationId xmlns:a16="http://schemas.microsoft.com/office/drawing/2014/main" id="{B9DE4FD1-0950-4A6A-8167-F0E9C622D106}"/>
              </a:ext>
            </a:extLst>
          </p:cNvPr>
          <p:cNvSpPr>
            <a:spLocks noGrp="1"/>
          </p:cNvSpPr>
          <p:nvPr>
            <p:ph type="sldNum" sz="quarter" idx="12"/>
          </p:nvPr>
        </p:nvSpPr>
        <p:spPr>
          <a:xfrm>
            <a:off x="11365992" y="6356350"/>
            <a:ext cx="630936" cy="365125"/>
          </a:xfrm>
        </p:spPr>
        <p:txBody>
          <a:bodyPr rtlCol="0"/>
          <a:lstStyle>
            <a:lvl1pPr>
              <a:defRPr>
                <a:solidFill>
                  <a:schemeClr val="bg1"/>
                </a:solidFill>
              </a:defRPr>
            </a:lvl1pPr>
          </a:lstStyle>
          <a:p>
            <a:pPr rtl="0">
              <a:defRPr/>
            </a:pPr>
            <a:fld id="{CD6D940D-6D44-4DF9-9322-B4B11F7EDCD0}" type="slidenum">
              <a:rPr lang="en-GB" noProof="0" smtClean="0">
                <a:effectLst>
                  <a:outerShdw blurRad="38100" dist="38100" dir="2700000" algn="tl">
                    <a:srgbClr val="000000">
                      <a:alpha val="43137"/>
                    </a:srgbClr>
                  </a:outerShdw>
                </a:effectLst>
              </a:rPr>
              <a:pPr>
                <a:defRPr/>
              </a:pPr>
              <a:t>‹#›</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7047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A42DEE-636F-4A79-B56A-5AF989E1FDC5}"/>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10" name="Title 9">
            <a:extLst>
              <a:ext uri="{FF2B5EF4-FFF2-40B4-BE49-F238E27FC236}">
                <a16:creationId xmlns:a16="http://schemas.microsoft.com/office/drawing/2014/main" id="{B75C9195-04C9-4D9A-B613-44A5F5900DBD}"/>
              </a:ext>
            </a:extLst>
          </p:cNvPr>
          <p:cNvSpPr>
            <a:spLocks noGrp="1"/>
          </p:cNvSpPr>
          <p:nvPr>
            <p:ph type="title" hasCustomPrompt="1"/>
          </p:nvPr>
        </p:nvSpPr>
        <p:spPr>
          <a:xfrm>
            <a:off x="1002983" y="194783"/>
            <a:ext cx="9421177" cy="769493"/>
          </a:xfrm>
        </p:spPr>
        <p:txBody>
          <a:bodyPr rtlCol="0" anchor="ctr"/>
          <a:lstStyle>
            <a:lvl1pPr>
              <a:lnSpc>
                <a:spcPct val="100000"/>
              </a:lnSpc>
              <a:defRPr spc="-20" baseline="0">
                <a:solidFill>
                  <a:schemeClr val="bg1"/>
                </a:solidFill>
              </a:defRPr>
            </a:lvl1pPr>
          </a:lstStyle>
          <a:p>
            <a:pPr rtl="0"/>
            <a:r>
              <a:rPr lang="en-GB" noProof="0"/>
              <a:t>Click to add title</a:t>
            </a:r>
          </a:p>
        </p:txBody>
      </p:sp>
      <p:sp>
        <p:nvSpPr>
          <p:cNvPr id="8" name="Content Placeholder 7">
            <a:extLst>
              <a:ext uri="{FF2B5EF4-FFF2-40B4-BE49-F238E27FC236}">
                <a16:creationId xmlns:a16="http://schemas.microsoft.com/office/drawing/2014/main" id="{4C5A662A-E279-494E-8389-ADC6E870E38D}"/>
              </a:ext>
            </a:extLst>
          </p:cNvPr>
          <p:cNvSpPr>
            <a:spLocks noGrp="1"/>
          </p:cNvSpPr>
          <p:nvPr>
            <p:ph sz="quarter" idx="14" hasCustomPrompt="1"/>
          </p:nvPr>
        </p:nvSpPr>
        <p:spPr>
          <a:xfrm>
            <a:off x="931863" y="1695450"/>
            <a:ext cx="10328275" cy="4314825"/>
          </a:xfrm>
        </p:spPr>
        <p:txBody>
          <a:bodyPr rtlCol="0"/>
          <a:lstStyle>
            <a:lvl1pPr>
              <a:defRPr/>
            </a:lvl1pPr>
          </a:lstStyle>
          <a:p>
            <a:pPr lvl="0" rtl="0"/>
            <a:r>
              <a:rPr lang="en-GB" noProof="0"/>
              <a:t>Click to add content</a:t>
            </a:r>
          </a:p>
        </p:txBody>
      </p:sp>
      <p:sp>
        <p:nvSpPr>
          <p:cNvPr id="4" name="Footer Placeholder 4">
            <a:extLst>
              <a:ext uri="{FF2B5EF4-FFF2-40B4-BE49-F238E27FC236}">
                <a16:creationId xmlns:a16="http://schemas.microsoft.com/office/drawing/2014/main" id="{1420B3F9-9DEF-4500-91D7-25F0B5E91FBF}"/>
              </a:ext>
            </a:extLst>
          </p:cNvPr>
          <p:cNvSpPr>
            <a:spLocks noGrp="1"/>
          </p:cNvSpPr>
          <p:nvPr>
            <p:ph type="ftr" sz="quarter" idx="11"/>
          </p:nvPr>
        </p:nvSpPr>
        <p:spPr>
          <a:xfrm>
            <a:off x="201168" y="6356350"/>
            <a:ext cx="4837176" cy="365125"/>
          </a:xfrm>
        </p:spPr>
        <p:txBody>
          <a:bodyPr rtlCol="0"/>
          <a:lstStyle>
            <a:lvl1pPr>
              <a:defRPr/>
            </a:lvl1pPr>
          </a:lstStyle>
          <a:p>
            <a:pPr rtl="0"/>
            <a:r>
              <a:rPr lang="en-GB" noProof="0">
                <a:solidFill>
                  <a:prstClr val="black"/>
                </a:solidFill>
              </a:rPr>
              <a:t>Presentation title</a:t>
            </a:r>
          </a:p>
        </p:txBody>
      </p:sp>
      <p:sp>
        <p:nvSpPr>
          <p:cNvPr id="5" name="Date Placeholder 3">
            <a:extLst>
              <a:ext uri="{FF2B5EF4-FFF2-40B4-BE49-F238E27FC236}">
                <a16:creationId xmlns:a16="http://schemas.microsoft.com/office/drawing/2014/main" id="{05E504E9-EAD2-4BE5-9736-CED43FF24552}"/>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6" name="Slide Number Placeholder 5">
            <a:extLst>
              <a:ext uri="{FF2B5EF4-FFF2-40B4-BE49-F238E27FC236}">
                <a16:creationId xmlns:a16="http://schemas.microsoft.com/office/drawing/2014/main" id="{8C3EB613-AF5E-423F-A78B-94F856BF646A}"/>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4271998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F922A0-5527-4314-A2EA-E5CF34EF9434}"/>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10" name="Title 9">
            <a:extLst>
              <a:ext uri="{FF2B5EF4-FFF2-40B4-BE49-F238E27FC236}">
                <a16:creationId xmlns:a16="http://schemas.microsoft.com/office/drawing/2014/main" id="{96EC4CB6-956E-48EB-86AC-B40D89D74215}"/>
              </a:ext>
            </a:extLst>
          </p:cNvPr>
          <p:cNvSpPr>
            <a:spLocks noGrp="1"/>
          </p:cNvSpPr>
          <p:nvPr>
            <p:ph type="title" hasCustomPrompt="1"/>
          </p:nvPr>
        </p:nvSpPr>
        <p:spPr>
          <a:xfrm>
            <a:off x="1000759" y="194783"/>
            <a:ext cx="10022841" cy="760892"/>
          </a:xfrm>
        </p:spPr>
        <p:txBody>
          <a:bodyPr rtlCol="0" anchor="ctr"/>
          <a:lstStyle>
            <a:lvl1pPr>
              <a:lnSpc>
                <a:spcPct val="100000"/>
              </a:lnSpc>
              <a:defRPr spc="-20" baseline="0">
                <a:solidFill>
                  <a:schemeClr val="bg1"/>
                </a:solidFill>
              </a:defRPr>
            </a:lvl1pPr>
          </a:lstStyle>
          <a:p>
            <a:pPr rtl="0"/>
            <a:r>
              <a:rPr lang="en-GB" noProof="0"/>
              <a:t>Click to add title</a:t>
            </a:r>
          </a:p>
        </p:txBody>
      </p:sp>
      <p:sp>
        <p:nvSpPr>
          <p:cNvPr id="9" name="Content Placeholder 8">
            <a:extLst>
              <a:ext uri="{FF2B5EF4-FFF2-40B4-BE49-F238E27FC236}">
                <a16:creationId xmlns:a16="http://schemas.microsoft.com/office/drawing/2014/main" id="{13FA4250-BD33-40AE-934A-A473029C5CA5}"/>
              </a:ext>
            </a:extLst>
          </p:cNvPr>
          <p:cNvSpPr>
            <a:spLocks noGrp="1"/>
          </p:cNvSpPr>
          <p:nvPr>
            <p:ph sz="quarter" idx="14" hasCustomPrompt="1"/>
          </p:nvPr>
        </p:nvSpPr>
        <p:spPr>
          <a:xfrm>
            <a:off x="646112" y="1560513"/>
            <a:ext cx="10899776" cy="4341812"/>
          </a:xfrm>
        </p:spPr>
        <p:txBody>
          <a:bodyPr rtlCol="0"/>
          <a:lstStyle>
            <a:lvl1pPr>
              <a:defRPr/>
            </a:lvl1pPr>
          </a:lstStyle>
          <a:p>
            <a:pPr lvl="0" rtl="0"/>
            <a:r>
              <a:rPr lang="en-GB" noProof="0"/>
              <a:t>Click to add content</a:t>
            </a:r>
          </a:p>
        </p:txBody>
      </p:sp>
      <p:sp>
        <p:nvSpPr>
          <p:cNvPr id="4" name="Footer Placeholder 4">
            <a:extLst>
              <a:ext uri="{FF2B5EF4-FFF2-40B4-BE49-F238E27FC236}">
                <a16:creationId xmlns:a16="http://schemas.microsoft.com/office/drawing/2014/main" id="{771E7CA1-3FAA-4961-8BAC-93AB2EF6526B}"/>
              </a:ext>
            </a:extLst>
          </p:cNvPr>
          <p:cNvSpPr>
            <a:spLocks noGrp="1"/>
          </p:cNvSpPr>
          <p:nvPr>
            <p:ph type="ftr" sz="quarter" idx="11"/>
          </p:nvPr>
        </p:nvSpPr>
        <p:spPr>
          <a:xfrm>
            <a:off x="201168" y="6356350"/>
            <a:ext cx="4837176" cy="365125"/>
          </a:xfrm>
        </p:spPr>
        <p:txBody>
          <a:bodyPr rtlCol="0"/>
          <a:lstStyle>
            <a:lvl1pPr>
              <a:defRPr/>
            </a:lvl1pPr>
          </a:lstStyle>
          <a:p>
            <a:pPr rtl="0"/>
            <a:r>
              <a:rPr lang="en-GB" noProof="0">
                <a:solidFill>
                  <a:prstClr val="black"/>
                </a:solidFill>
              </a:rPr>
              <a:t>Presentation title</a:t>
            </a:r>
          </a:p>
        </p:txBody>
      </p:sp>
      <p:sp>
        <p:nvSpPr>
          <p:cNvPr id="5" name="Date Placeholder 3">
            <a:extLst>
              <a:ext uri="{FF2B5EF4-FFF2-40B4-BE49-F238E27FC236}">
                <a16:creationId xmlns:a16="http://schemas.microsoft.com/office/drawing/2014/main" id="{520CC547-8B7E-4C4B-9B2A-04BD498A71C2}"/>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6" name="Slide Number Placeholder 5">
            <a:extLst>
              <a:ext uri="{FF2B5EF4-FFF2-40B4-BE49-F238E27FC236}">
                <a16:creationId xmlns:a16="http://schemas.microsoft.com/office/drawing/2014/main" id="{AD34245B-9DC4-457D-AB68-8E3BBB852943}"/>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4190906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3E30A8-0D9C-47BB-8249-8A2EEEFC72DD}"/>
              </a:ext>
            </a:extLst>
          </p:cNvPr>
          <p:cNvSpPr>
            <a:spLocks noGrp="1"/>
          </p:cNvSpPr>
          <p:nvPr>
            <p:ph type="title"/>
          </p:nvPr>
        </p:nvSpPr>
        <p:spPr>
          <a:xfrm>
            <a:off x="649224" y="365124"/>
            <a:ext cx="10552176" cy="1499616"/>
          </a:xfrm>
          <a:prstGeom prst="rect">
            <a:avLst/>
          </a:prstGeom>
        </p:spPr>
        <p:txBody>
          <a:bodyPr vert="horz" lIns="91440" tIns="45720" rIns="91440" bIns="45720" rtlCol="0" anchor="b">
            <a:norm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2FE93687-61FE-460F-A66F-4DF17994F394}"/>
              </a:ext>
            </a:extLst>
          </p:cNvPr>
          <p:cNvSpPr>
            <a:spLocks noGrp="1"/>
          </p:cNvSpPr>
          <p:nvPr>
            <p:ph type="body" idx="1"/>
          </p:nvPr>
        </p:nvSpPr>
        <p:spPr>
          <a:xfrm>
            <a:off x="649224" y="1984248"/>
            <a:ext cx="10552176" cy="4197096"/>
          </a:xfrm>
          <a:prstGeom prst="rect">
            <a:avLst/>
          </a:prstGeom>
        </p:spPr>
        <p:txBody>
          <a:bodyPr vert="horz" lIns="91440" tIns="45720" rIns="91440" bIns="45720" rtlCol="0">
            <a:norm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DAEE1FFB-7673-4E75-9B5C-5572E2B0683B}"/>
              </a:ext>
            </a:extLst>
          </p:cNvPr>
          <p:cNvSpPr>
            <a:spLocks noGrp="1"/>
          </p:cNvSpPr>
          <p:nvPr>
            <p:ph type="dt" sz="half" idx="2"/>
          </p:nvPr>
        </p:nvSpPr>
        <p:spPr>
          <a:xfrm>
            <a:off x="7013448" y="6355080"/>
            <a:ext cx="4352544" cy="365125"/>
          </a:xfrm>
          <a:prstGeom prst="rect">
            <a:avLst/>
          </a:prstGeom>
        </p:spPr>
        <p:txBody>
          <a:bodyPr vert="horz" lIns="91440" tIns="45720" rIns="91440" bIns="45720" rtlCol="0" anchor="ctr"/>
          <a:lstStyle>
            <a:lvl1pPr algn="r">
              <a:defRPr sz="1050">
                <a:solidFill>
                  <a:schemeClr val="tx1"/>
                </a:solidFill>
              </a:defRPr>
            </a:lvl1pPr>
          </a:lstStyle>
          <a:p>
            <a:pPr rtl="0"/>
            <a:r>
              <a:rPr lang="en-GB" noProof="0"/>
              <a:t>20XX</a:t>
            </a:r>
          </a:p>
        </p:txBody>
      </p:sp>
      <p:sp>
        <p:nvSpPr>
          <p:cNvPr id="5" name="Footer Placeholder 4">
            <a:extLst>
              <a:ext uri="{FF2B5EF4-FFF2-40B4-BE49-F238E27FC236}">
                <a16:creationId xmlns:a16="http://schemas.microsoft.com/office/drawing/2014/main" id="{66C4B9AF-F93C-43E8-8E68-3B700825CE91}"/>
              </a:ext>
            </a:extLst>
          </p:cNvPr>
          <p:cNvSpPr>
            <a:spLocks noGrp="1"/>
          </p:cNvSpPr>
          <p:nvPr>
            <p:ph type="ftr" sz="quarter" idx="3"/>
          </p:nvPr>
        </p:nvSpPr>
        <p:spPr>
          <a:xfrm>
            <a:off x="201168" y="6356350"/>
            <a:ext cx="4837176" cy="365125"/>
          </a:xfrm>
          <a:prstGeom prst="rect">
            <a:avLst/>
          </a:prstGeom>
        </p:spPr>
        <p:txBody>
          <a:bodyPr vert="horz" lIns="91440" tIns="45720" rIns="91440" bIns="45720" rtlCol="0" anchor="ctr"/>
          <a:lstStyle>
            <a:lvl1pPr algn="l">
              <a:defRPr sz="1050">
                <a:solidFill>
                  <a:schemeClr val="tx1"/>
                </a:solidFill>
              </a:defRPr>
            </a:lvl1pPr>
          </a:lstStyle>
          <a:p>
            <a:pPr rtl="0"/>
            <a:r>
              <a:rPr lang="en-GB" sz="1050" noProof="0"/>
              <a:t>Presentation title</a:t>
            </a:r>
          </a:p>
        </p:txBody>
      </p:sp>
      <p:sp>
        <p:nvSpPr>
          <p:cNvPr id="6" name="Slide Number Placeholder 5">
            <a:extLst>
              <a:ext uri="{FF2B5EF4-FFF2-40B4-BE49-F238E27FC236}">
                <a16:creationId xmlns:a16="http://schemas.microsoft.com/office/drawing/2014/main" id="{9CD739F7-0AE5-4677-8957-9961D67C18E5}"/>
              </a:ext>
            </a:extLst>
          </p:cNvPr>
          <p:cNvSpPr>
            <a:spLocks noGrp="1"/>
          </p:cNvSpPr>
          <p:nvPr>
            <p:ph type="sldNum" sz="quarter" idx="4"/>
          </p:nvPr>
        </p:nvSpPr>
        <p:spPr>
          <a:xfrm>
            <a:off x="11365992" y="6356350"/>
            <a:ext cx="630936" cy="365125"/>
          </a:xfrm>
          <a:prstGeom prst="rect">
            <a:avLst/>
          </a:prstGeom>
        </p:spPr>
        <p:txBody>
          <a:bodyPr vert="horz" lIns="91440" tIns="45720" rIns="91440" bIns="45720" rtlCol="0" anchor="ctr"/>
          <a:lstStyle>
            <a:lvl1pPr algn="r">
              <a:defRPr sz="1050">
                <a:solidFill>
                  <a:schemeClr val="tx1"/>
                </a:solidFill>
              </a:defRPr>
            </a:lvl1pPr>
          </a:lstStyle>
          <a:p>
            <a:pPr rtl="0"/>
            <a:fld id="{0D4885A8-DDA8-4FCF-AB25-DA8F78EC7557}" type="slidenum">
              <a:rPr lang="en-GB" noProof="0" smtClean="0"/>
              <a:pPr/>
              <a:t>‹#›</a:t>
            </a:fld>
            <a:endParaRPr lang="en-GB" noProof="0"/>
          </a:p>
        </p:txBody>
      </p:sp>
    </p:spTree>
    <p:extLst>
      <p:ext uri="{BB962C8B-B14F-4D97-AF65-F5344CB8AC3E}">
        <p14:creationId xmlns:p14="http://schemas.microsoft.com/office/powerpoint/2010/main" val="3899840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5" r:id="rId12"/>
  </p:sldLayoutIdLst>
  <p:hf hdr="0"/>
  <p:txStyles>
    <p:titleStyle>
      <a:lvl1pPr algn="l" defTabSz="914400" rtl="0" eaLnBrk="1" latinLnBrk="0" hangingPunct="1">
        <a:lnSpc>
          <a:spcPct val="90000"/>
        </a:lnSpc>
        <a:spcBef>
          <a:spcPct val="0"/>
        </a:spcBef>
        <a:buNone/>
        <a:defRPr sz="4800" b="1" kern="1200" spc="-40" baseline="0">
          <a:solidFill>
            <a:schemeClr val="accent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spc="-20" baseline="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spc="-20" baseline="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spc="-20" baseline="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spc="-20" baseline="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5.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doi.org/10.1148/radiol.201817265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8D150CF-F888-48EA-89E8-311ED5E9161B}"/>
              </a:ext>
            </a:extLst>
          </p:cNvPr>
          <p:cNvSpPr>
            <a:spLocks noGrp="1"/>
          </p:cNvSpPr>
          <p:nvPr>
            <p:ph type="ctrTitle"/>
          </p:nvPr>
        </p:nvSpPr>
        <p:spPr>
          <a:xfrm>
            <a:off x="649044" y="753034"/>
            <a:ext cx="6815446" cy="3887390"/>
          </a:xfrm>
        </p:spPr>
        <p:txBody>
          <a:bodyPr rtlCol="0"/>
          <a:lstStyle/>
          <a:p>
            <a:pPr rtl="0"/>
            <a:r>
              <a:rPr lang="en-GB" dirty="0"/>
              <a:t>MEDIPIX </a:t>
            </a:r>
            <a:br>
              <a:rPr lang="en-GB" dirty="0"/>
            </a:br>
            <a:r>
              <a:rPr lang="en-GB" dirty="0"/>
              <a:t>DETECTORS</a:t>
            </a:r>
          </a:p>
        </p:txBody>
      </p:sp>
      <p:pic>
        <p:nvPicPr>
          <p:cNvPr id="12" name="Picture 11">
            <a:extLst>
              <a:ext uri="{FF2B5EF4-FFF2-40B4-BE49-F238E27FC236}">
                <a16:creationId xmlns:a16="http://schemas.microsoft.com/office/drawing/2014/main" id="{B31A832B-4A70-4EDD-98C5-CD1E7A4D0714}"/>
              </a:ext>
            </a:extLst>
          </p:cNvPr>
          <p:cNvPicPr>
            <a:picLocks noChangeAspect="1"/>
          </p:cNvPicPr>
          <p:nvPr/>
        </p:nvPicPr>
        <p:blipFill>
          <a:blip r:embed="rId3"/>
          <a:stretch>
            <a:fillRect/>
          </a:stretch>
        </p:blipFill>
        <p:spPr>
          <a:xfrm>
            <a:off x="8307174" y="1256008"/>
            <a:ext cx="3695700" cy="3952875"/>
          </a:xfrm>
          <a:prstGeom prst="rect">
            <a:avLst/>
          </a:prstGeom>
        </p:spPr>
      </p:pic>
    </p:spTree>
    <p:extLst>
      <p:ext uri="{BB962C8B-B14F-4D97-AF65-F5344CB8AC3E}">
        <p14:creationId xmlns:p14="http://schemas.microsoft.com/office/powerpoint/2010/main" val="2720718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D3CA2-0E3F-9610-1ADA-E661A4386D36}"/>
              </a:ext>
            </a:extLst>
          </p:cNvPr>
          <p:cNvSpPr>
            <a:spLocks noGrp="1"/>
          </p:cNvSpPr>
          <p:nvPr>
            <p:ph type="title"/>
          </p:nvPr>
        </p:nvSpPr>
        <p:spPr>
          <a:xfrm>
            <a:off x="649045" y="365124"/>
            <a:ext cx="10469034" cy="1501327"/>
          </a:xfrm>
        </p:spPr>
        <p:txBody>
          <a:bodyPr/>
          <a:lstStyle/>
          <a:p>
            <a:r>
              <a:rPr lang="en-US" dirty="0"/>
              <a:t>2. Elimination of electronic noise</a:t>
            </a:r>
            <a:endParaRPr lang="en-GB" dirty="0"/>
          </a:p>
        </p:txBody>
      </p:sp>
      <p:sp>
        <p:nvSpPr>
          <p:cNvPr id="5" name="Content Placeholder 4">
            <a:extLst>
              <a:ext uri="{FF2B5EF4-FFF2-40B4-BE49-F238E27FC236}">
                <a16:creationId xmlns:a16="http://schemas.microsoft.com/office/drawing/2014/main" id="{076CAA88-FD0A-2953-288C-1FDD8869A424}"/>
              </a:ext>
            </a:extLst>
          </p:cNvPr>
          <p:cNvSpPr>
            <a:spLocks noGrp="1"/>
          </p:cNvSpPr>
          <p:nvPr>
            <p:ph idx="1"/>
          </p:nvPr>
        </p:nvSpPr>
        <p:spPr>
          <a:xfrm>
            <a:off x="6258615" y="2597794"/>
            <a:ext cx="5610113" cy="3284359"/>
          </a:xfrm>
        </p:spPr>
        <p:txBody>
          <a:bodyPr/>
          <a:lstStyle/>
          <a:p>
            <a:r>
              <a:rPr lang="en-GB" b="0" i="0" dirty="0">
                <a:solidFill>
                  <a:srgbClr val="000000"/>
                </a:solidFill>
                <a:effectLst/>
                <a:latin typeface="Open Sans" panose="020B0606030504020204" pitchFamily="34" charset="0"/>
              </a:rPr>
              <a:t>The PCD is able to discriminate the energy of each incident x-ray photon.</a:t>
            </a:r>
            <a:endParaRPr lang="en-GB" dirty="0"/>
          </a:p>
        </p:txBody>
      </p:sp>
      <p:sp>
        <p:nvSpPr>
          <p:cNvPr id="7" name="Slide Number Placeholder 6">
            <a:extLst>
              <a:ext uri="{FF2B5EF4-FFF2-40B4-BE49-F238E27FC236}">
                <a16:creationId xmlns:a16="http://schemas.microsoft.com/office/drawing/2014/main" id="{3B1B8D69-3892-DB8B-557B-A5D1AA0A985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0" name="Picture 9" descr="Chart, histogram&#10;&#10;Description automatically generated">
            <a:extLst>
              <a:ext uri="{FF2B5EF4-FFF2-40B4-BE49-F238E27FC236}">
                <a16:creationId xmlns:a16="http://schemas.microsoft.com/office/drawing/2014/main" id="{1D542E42-8A82-572F-DF37-DB790BBD67AA}"/>
              </a:ext>
            </a:extLst>
          </p:cNvPr>
          <p:cNvPicPr>
            <a:picLocks noChangeAspect="1"/>
          </p:cNvPicPr>
          <p:nvPr/>
        </p:nvPicPr>
        <p:blipFill>
          <a:blip r:embed="rId2"/>
          <a:stretch>
            <a:fillRect/>
          </a:stretch>
        </p:blipFill>
        <p:spPr>
          <a:xfrm>
            <a:off x="741749" y="2597794"/>
            <a:ext cx="4718149" cy="3895082"/>
          </a:xfrm>
          <a:prstGeom prst="rect">
            <a:avLst/>
          </a:prstGeom>
        </p:spPr>
      </p:pic>
      <p:pic>
        <p:nvPicPr>
          <p:cNvPr id="11" name="Picture 10">
            <a:extLst>
              <a:ext uri="{FF2B5EF4-FFF2-40B4-BE49-F238E27FC236}">
                <a16:creationId xmlns:a16="http://schemas.microsoft.com/office/drawing/2014/main" id="{BD6F813B-3F7E-0137-9590-E5030BFD4DBA}"/>
              </a:ext>
            </a:extLst>
          </p:cNvPr>
          <p:cNvPicPr>
            <a:picLocks noChangeAspect="1"/>
          </p:cNvPicPr>
          <p:nvPr/>
        </p:nvPicPr>
        <p:blipFill>
          <a:blip r:embed="rId3"/>
          <a:stretch>
            <a:fillRect/>
          </a:stretch>
        </p:blipFill>
        <p:spPr>
          <a:xfrm>
            <a:off x="6258615" y="3577474"/>
            <a:ext cx="5610113" cy="2778876"/>
          </a:xfrm>
          <a:prstGeom prst="rect">
            <a:avLst/>
          </a:prstGeom>
        </p:spPr>
      </p:pic>
    </p:spTree>
    <p:extLst>
      <p:ext uri="{BB962C8B-B14F-4D97-AF65-F5344CB8AC3E}">
        <p14:creationId xmlns:p14="http://schemas.microsoft.com/office/powerpoint/2010/main" val="171615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C1C14-1D7D-71D9-1C63-CC22E5F0A734}"/>
              </a:ext>
            </a:extLst>
          </p:cNvPr>
          <p:cNvSpPr>
            <a:spLocks noGrp="1"/>
          </p:cNvSpPr>
          <p:nvPr>
            <p:ph type="title"/>
          </p:nvPr>
        </p:nvSpPr>
        <p:spPr>
          <a:xfrm>
            <a:off x="649045" y="365124"/>
            <a:ext cx="9523655" cy="1501327"/>
          </a:xfrm>
        </p:spPr>
        <p:txBody>
          <a:bodyPr anchor="b">
            <a:normAutofit/>
          </a:bodyPr>
          <a:lstStyle/>
          <a:p>
            <a:r>
              <a:rPr lang="en-US" dirty="0">
                <a:solidFill>
                  <a:srgbClr val="FFFFFF"/>
                </a:solidFill>
              </a:rPr>
              <a:t>Medical applications</a:t>
            </a:r>
            <a:endParaRPr lang="en-GB" dirty="0">
              <a:solidFill>
                <a:srgbClr val="FFFFFF"/>
              </a:solidFill>
            </a:endParaRPr>
          </a:p>
        </p:txBody>
      </p:sp>
      <p:pic>
        <p:nvPicPr>
          <p:cNvPr id="9" name="Picture 8">
            <a:extLst>
              <a:ext uri="{FF2B5EF4-FFF2-40B4-BE49-F238E27FC236}">
                <a16:creationId xmlns:a16="http://schemas.microsoft.com/office/drawing/2014/main" id="{B54714FD-CEE1-0F14-3A36-8AE6FCA174FC}"/>
              </a:ext>
            </a:extLst>
          </p:cNvPr>
          <p:cNvPicPr>
            <a:picLocks noChangeAspect="1"/>
          </p:cNvPicPr>
          <p:nvPr/>
        </p:nvPicPr>
        <p:blipFill rotWithShape="1">
          <a:blip r:embed="rId2"/>
          <a:srcRect l="17971" r="13"/>
          <a:stretch/>
        </p:blipFill>
        <p:spPr>
          <a:xfrm>
            <a:off x="20" y="2286000"/>
            <a:ext cx="12191980" cy="4572000"/>
          </a:xfrm>
          <a:prstGeom prst="rect">
            <a:avLst/>
          </a:prstGeom>
          <a:noFill/>
        </p:spPr>
      </p:pic>
      <p:sp>
        <p:nvSpPr>
          <p:cNvPr id="7" name="Slide Number Placeholder 6">
            <a:extLst>
              <a:ext uri="{FF2B5EF4-FFF2-40B4-BE49-F238E27FC236}">
                <a16:creationId xmlns:a16="http://schemas.microsoft.com/office/drawing/2014/main" id="{62B96FC9-4591-BE7C-DC0D-6D5D53E1EBE6}"/>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11</a:t>
            </a:fld>
            <a:endParaRPr kumimoji="0" lang="en-GB" b="0" i="0" u="none" strike="noStrike" kern="120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04200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C66DA-6D47-E95C-457C-F19FA6581F89}"/>
              </a:ext>
            </a:extLst>
          </p:cNvPr>
          <p:cNvSpPr>
            <a:spLocks noGrp="1"/>
          </p:cNvSpPr>
          <p:nvPr>
            <p:ph type="title"/>
          </p:nvPr>
        </p:nvSpPr>
        <p:spPr/>
        <p:txBody>
          <a:bodyPr/>
          <a:lstStyle/>
          <a:p>
            <a:r>
              <a:rPr lang="en-GB" dirty="0"/>
              <a:t>Conventional X-ray imaging</a:t>
            </a:r>
            <a:endParaRPr lang="en-CH" dirty="0"/>
          </a:p>
        </p:txBody>
      </p:sp>
      <p:pic>
        <p:nvPicPr>
          <p:cNvPr id="8" name="Picture Placeholder 7">
            <a:extLst>
              <a:ext uri="{FF2B5EF4-FFF2-40B4-BE49-F238E27FC236}">
                <a16:creationId xmlns:a16="http://schemas.microsoft.com/office/drawing/2014/main" id="{EB64E454-FB7C-EB45-5BD1-4D8E07742079}"/>
              </a:ext>
            </a:extLst>
          </p:cNvPr>
          <p:cNvPicPr>
            <a:picLocks noGrp="1" noChangeAspect="1"/>
          </p:cNvPicPr>
          <p:nvPr>
            <p:ph type="pic" sz="quarter" idx="13"/>
          </p:nvPr>
        </p:nvPicPr>
        <p:blipFill>
          <a:blip r:embed="rId2"/>
          <a:srcRect t="4887" b="4887"/>
          <a:stretch>
            <a:fillRect/>
          </a:stretch>
        </p:blipFill>
        <p:spPr>
          <a:prstGeom prst="rect">
            <a:avLst/>
          </a:prstGeom>
        </p:spPr>
      </p:pic>
      <p:pic>
        <p:nvPicPr>
          <p:cNvPr id="9" name="Content Placeholder 8">
            <a:extLst>
              <a:ext uri="{FF2B5EF4-FFF2-40B4-BE49-F238E27FC236}">
                <a16:creationId xmlns:a16="http://schemas.microsoft.com/office/drawing/2014/main" id="{BB7A3D18-1529-ECFA-CABE-51EEBC47E5C9}"/>
              </a:ext>
            </a:extLst>
          </p:cNvPr>
          <p:cNvPicPr>
            <a:picLocks noGrp="1" noChangeAspect="1"/>
          </p:cNvPicPr>
          <p:nvPr>
            <p:ph idx="1"/>
          </p:nvPr>
        </p:nvPicPr>
        <p:blipFill>
          <a:blip r:embed="rId3"/>
          <a:stretch>
            <a:fillRect/>
          </a:stretch>
        </p:blipFill>
        <p:spPr>
          <a:xfrm>
            <a:off x="6372633" y="2898775"/>
            <a:ext cx="4504509" cy="3284538"/>
          </a:xfrm>
          <a:prstGeom prst="rect">
            <a:avLst/>
          </a:prstGeom>
        </p:spPr>
      </p:pic>
      <p:sp>
        <p:nvSpPr>
          <p:cNvPr id="6" name="Date Placeholder 5">
            <a:extLst>
              <a:ext uri="{FF2B5EF4-FFF2-40B4-BE49-F238E27FC236}">
                <a16:creationId xmlns:a16="http://schemas.microsoft.com/office/drawing/2014/main" id="{5A89F0A9-25B3-48D0-1DF7-35F87D0AD606}"/>
              </a:ext>
            </a:extLst>
          </p:cNvPr>
          <p:cNvSpPr>
            <a:spLocks noGrp="1"/>
          </p:cNvSpPr>
          <p:nvPr>
            <p:ph type="dt" sz="half" idx="10"/>
          </p:nvPr>
        </p:nvSpPr>
        <p:spPr/>
        <p:txBody>
          <a:bodyPr/>
          <a:lstStyle/>
          <a:p>
            <a:pPr rtl="0">
              <a:defRPr/>
            </a:pPr>
            <a:r>
              <a:rPr lang="en-GB" noProof="0">
                <a:solidFill>
                  <a:prstClr val="black"/>
                </a:solidFill>
              </a:rPr>
              <a:t>20XX</a:t>
            </a:r>
          </a:p>
        </p:txBody>
      </p:sp>
      <p:sp>
        <p:nvSpPr>
          <p:cNvPr id="7" name="Slide Number Placeholder 6">
            <a:extLst>
              <a:ext uri="{FF2B5EF4-FFF2-40B4-BE49-F238E27FC236}">
                <a16:creationId xmlns:a16="http://schemas.microsoft.com/office/drawing/2014/main" id="{41F4FF03-9195-1AEF-7EBF-E2A7FC3F402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655051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9222A-528A-2CAE-5249-CCB44DCB2196}"/>
              </a:ext>
            </a:extLst>
          </p:cNvPr>
          <p:cNvSpPr>
            <a:spLocks noGrp="1"/>
          </p:cNvSpPr>
          <p:nvPr>
            <p:ph type="title"/>
          </p:nvPr>
        </p:nvSpPr>
        <p:spPr/>
        <p:txBody>
          <a:bodyPr/>
          <a:lstStyle/>
          <a:p>
            <a:r>
              <a:rPr lang="en-GB" dirty="0"/>
              <a:t>Medical applications: CT</a:t>
            </a:r>
            <a:br>
              <a:rPr lang="en-GB" dirty="0"/>
            </a:br>
            <a:endParaRPr lang="en-GB" dirty="0"/>
          </a:p>
        </p:txBody>
      </p:sp>
      <p:sp>
        <p:nvSpPr>
          <p:cNvPr id="7" name="Slide Number Placeholder 6">
            <a:extLst>
              <a:ext uri="{FF2B5EF4-FFF2-40B4-BE49-F238E27FC236}">
                <a16:creationId xmlns:a16="http://schemas.microsoft.com/office/drawing/2014/main" id="{862F9A00-1449-EFBA-8EE5-868F311E46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Picture 8">
            <a:extLst>
              <a:ext uri="{FF2B5EF4-FFF2-40B4-BE49-F238E27FC236}">
                <a16:creationId xmlns:a16="http://schemas.microsoft.com/office/drawing/2014/main" id="{7C4EDFC4-E063-0C3B-5EB4-98B31DE39D8F}"/>
              </a:ext>
            </a:extLst>
          </p:cNvPr>
          <p:cNvPicPr>
            <a:picLocks noChangeAspect="1"/>
          </p:cNvPicPr>
          <p:nvPr/>
        </p:nvPicPr>
        <p:blipFill>
          <a:blip r:embed="rId3"/>
          <a:stretch>
            <a:fillRect/>
          </a:stretch>
        </p:blipFill>
        <p:spPr>
          <a:xfrm>
            <a:off x="0" y="1714487"/>
            <a:ext cx="6013356" cy="4128674"/>
          </a:xfrm>
          <a:prstGeom prst="rect">
            <a:avLst/>
          </a:prstGeom>
        </p:spPr>
      </p:pic>
      <p:pic>
        <p:nvPicPr>
          <p:cNvPr id="14" name="Picture 13">
            <a:extLst>
              <a:ext uri="{FF2B5EF4-FFF2-40B4-BE49-F238E27FC236}">
                <a16:creationId xmlns:a16="http://schemas.microsoft.com/office/drawing/2014/main" id="{DBDE748E-C1FB-CDA2-E178-1F47480C16E4}"/>
              </a:ext>
            </a:extLst>
          </p:cNvPr>
          <p:cNvPicPr>
            <a:picLocks noChangeAspect="1"/>
          </p:cNvPicPr>
          <p:nvPr/>
        </p:nvPicPr>
        <p:blipFill>
          <a:blip r:embed="rId4"/>
          <a:stretch>
            <a:fillRect/>
          </a:stretch>
        </p:blipFill>
        <p:spPr>
          <a:xfrm>
            <a:off x="6021498" y="1714487"/>
            <a:ext cx="6170502" cy="4126348"/>
          </a:xfrm>
          <a:prstGeom prst="rect">
            <a:avLst/>
          </a:prstGeom>
        </p:spPr>
      </p:pic>
      <p:sp>
        <p:nvSpPr>
          <p:cNvPr id="16" name="TextBox 15">
            <a:extLst>
              <a:ext uri="{FF2B5EF4-FFF2-40B4-BE49-F238E27FC236}">
                <a16:creationId xmlns:a16="http://schemas.microsoft.com/office/drawing/2014/main" id="{3EEAF7AB-880A-404F-B007-7DEBA9D6FD8B}"/>
              </a:ext>
            </a:extLst>
          </p:cNvPr>
          <p:cNvSpPr txBox="1"/>
          <p:nvPr/>
        </p:nvSpPr>
        <p:spPr>
          <a:xfrm>
            <a:off x="1222135" y="6033184"/>
            <a:ext cx="10143857" cy="646331"/>
          </a:xfrm>
          <a:prstGeom prst="rect">
            <a:avLst/>
          </a:prstGeom>
          <a:noFill/>
        </p:spPr>
        <p:txBody>
          <a:bodyPr wrap="square">
            <a:spAutoFit/>
          </a:bodyPr>
          <a:lstStyle/>
          <a:p>
            <a:r>
              <a:rPr lang="en-GB" b="0" i="0" dirty="0">
                <a:solidFill>
                  <a:srgbClr val="000000"/>
                </a:solidFill>
                <a:effectLst/>
                <a:latin typeface="Open Sans" panose="020B0606030504020204" pitchFamily="34" charset="0"/>
              </a:rPr>
              <a:t>The shoulder section of a thorax phantom reconstructed from data acquired with EID CT </a:t>
            </a:r>
            <a:r>
              <a:rPr lang="en-GB" b="1" i="0" dirty="0">
                <a:solidFill>
                  <a:srgbClr val="000000"/>
                </a:solidFill>
                <a:effectLst/>
                <a:latin typeface="Open Sans" panose="020B0606030504020204" pitchFamily="34" charset="0"/>
              </a:rPr>
              <a:t>(a)</a:t>
            </a:r>
            <a:r>
              <a:rPr lang="en-GB" b="0" i="0" dirty="0">
                <a:solidFill>
                  <a:srgbClr val="000000"/>
                </a:solidFill>
                <a:effectLst/>
                <a:latin typeface="Open Sans" panose="020B0606030504020204" pitchFamily="34" charset="0"/>
              </a:rPr>
              <a:t> and with PCD CT </a:t>
            </a:r>
            <a:r>
              <a:rPr lang="en-GB" b="1" i="0" dirty="0">
                <a:solidFill>
                  <a:srgbClr val="000000"/>
                </a:solidFill>
                <a:effectLst/>
                <a:latin typeface="Open Sans" panose="020B0606030504020204" pitchFamily="34" charset="0"/>
              </a:rPr>
              <a:t>(b)</a:t>
            </a:r>
            <a:r>
              <a:rPr lang="en-GB" b="0" i="0" dirty="0">
                <a:solidFill>
                  <a:srgbClr val="000000"/>
                </a:solidFill>
                <a:effectLst/>
                <a:latin typeface="Open Sans" panose="020B0606030504020204" pitchFamily="34" charset="0"/>
              </a:rPr>
              <a:t> using the same x-ray tube potential and radiation dose</a:t>
            </a:r>
            <a:endParaRPr lang="en-GB" dirty="0"/>
          </a:p>
        </p:txBody>
      </p:sp>
    </p:spTree>
    <p:extLst>
      <p:ext uri="{BB962C8B-B14F-4D97-AF65-F5344CB8AC3E}">
        <p14:creationId xmlns:p14="http://schemas.microsoft.com/office/powerpoint/2010/main" val="3242057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8CBB150-A2B0-035D-8CA4-8533E6273773}"/>
              </a:ext>
            </a:extLst>
          </p:cNvPr>
          <p:cNvSpPr>
            <a:spLocks noGrp="1"/>
          </p:cNvSpPr>
          <p:nvPr>
            <p:ph type="title"/>
          </p:nvPr>
        </p:nvSpPr>
        <p:spPr>
          <a:xfrm>
            <a:off x="146051" y="996950"/>
            <a:ext cx="2679700" cy="4946650"/>
          </a:xfrm>
        </p:spPr>
        <p:txBody>
          <a:bodyPr>
            <a:normAutofit/>
          </a:bodyPr>
          <a:lstStyle/>
          <a:p>
            <a:r>
              <a:rPr lang="en-GB" sz="2400" b="0" i="0" dirty="0">
                <a:effectLst/>
                <a:latin typeface="ElsevierGulliver"/>
              </a:rPr>
              <a:t>Tomographic reconstruction of a mouse heart</a:t>
            </a:r>
            <a:endParaRPr lang="en-US" sz="2400" dirty="0"/>
          </a:p>
        </p:txBody>
      </p:sp>
      <p:pic>
        <p:nvPicPr>
          <p:cNvPr id="8" name="Picture Placeholder 7">
            <a:extLst>
              <a:ext uri="{FF2B5EF4-FFF2-40B4-BE49-F238E27FC236}">
                <a16:creationId xmlns:a16="http://schemas.microsoft.com/office/drawing/2014/main" id="{0885F17A-5EC5-D064-8E34-16762C45CC21}"/>
              </a:ext>
            </a:extLst>
          </p:cNvPr>
          <p:cNvPicPr>
            <a:picLocks noGrp="1" noChangeAspect="1"/>
          </p:cNvPicPr>
          <p:nvPr>
            <p:ph sz="quarter" idx="14"/>
          </p:nvPr>
        </p:nvPicPr>
        <p:blipFill rotWithShape="1">
          <a:blip r:embed="rId2"/>
          <a:srcRect r="-1" b="6752"/>
          <a:stretch/>
        </p:blipFill>
        <p:spPr>
          <a:xfrm>
            <a:off x="3422650" y="996950"/>
            <a:ext cx="8367713" cy="4545013"/>
          </a:xfrm>
          <a:prstGeom prst="rect">
            <a:avLst/>
          </a:prstGeom>
          <a:noFill/>
        </p:spPr>
      </p:pic>
      <p:sp>
        <p:nvSpPr>
          <p:cNvPr id="7" name="Slide Number Placeholder 6">
            <a:extLst>
              <a:ext uri="{FF2B5EF4-FFF2-40B4-BE49-F238E27FC236}">
                <a16:creationId xmlns:a16="http://schemas.microsoft.com/office/drawing/2014/main" id="{3BB545E4-09B5-DCAA-5364-9AC11582F458}"/>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14</a:t>
            </a:fld>
            <a:endParaRPr kumimoji="0" lang="en-GB" b="0" i="0" u="none" strike="noStrike" kern="120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417534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764EE-FFB9-1FF1-98EC-3C5E41A76399}"/>
              </a:ext>
            </a:extLst>
          </p:cNvPr>
          <p:cNvSpPr>
            <a:spLocks noGrp="1"/>
          </p:cNvSpPr>
          <p:nvPr>
            <p:ph type="title"/>
          </p:nvPr>
        </p:nvSpPr>
        <p:spPr/>
        <p:txBody>
          <a:bodyPr/>
          <a:lstStyle/>
          <a:p>
            <a:r>
              <a:rPr lang="en-GB" b="0" i="0" dirty="0">
                <a:solidFill>
                  <a:srgbClr val="1F1F1F"/>
                </a:solidFill>
                <a:effectLst/>
                <a:latin typeface="ElsevierGulliver"/>
              </a:rPr>
              <a:t> </a:t>
            </a:r>
            <a:r>
              <a:rPr lang="en-GB" b="0" i="0" dirty="0">
                <a:effectLst/>
                <a:latin typeface="ElsevierGulliver"/>
              </a:rPr>
              <a:t>Coloured X-ray imaging using the head of a small fish</a:t>
            </a:r>
            <a:endParaRPr lang="en-GB" dirty="0"/>
          </a:p>
        </p:txBody>
      </p:sp>
      <p:pic>
        <p:nvPicPr>
          <p:cNvPr id="8" name="Picture Placeholder 7">
            <a:extLst>
              <a:ext uri="{FF2B5EF4-FFF2-40B4-BE49-F238E27FC236}">
                <a16:creationId xmlns:a16="http://schemas.microsoft.com/office/drawing/2014/main" id="{A2DB6750-12A9-95D5-8C84-E1D79C4A67F0}"/>
              </a:ext>
            </a:extLst>
          </p:cNvPr>
          <p:cNvPicPr>
            <a:picLocks noGrp="1" noChangeAspect="1"/>
          </p:cNvPicPr>
          <p:nvPr>
            <p:ph type="pic" sz="quarter" idx="13"/>
          </p:nvPr>
        </p:nvPicPr>
        <p:blipFill>
          <a:blip r:embed="rId3"/>
          <a:srcRect t="5551" b="5551"/>
          <a:stretch>
            <a:fillRect/>
          </a:stretch>
        </p:blipFill>
        <p:spPr>
          <a:xfrm>
            <a:off x="195072" y="2451859"/>
            <a:ext cx="4730750" cy="4268346"/>
          </a:xfrm>
          <a:prstGeom prst="rect">
            <a:avLst/>
          </a:prstGeom>
        </p:spPr>
      </p:pic>
      <p:pic>
        <p:nvPicPr>
          <p:cNvPr id="9" name="Content Placeholder 8">
            <a:extLst>
              <a:ext uri="{FF2B5EF4-FFF2-40B4-BE49-F238E27FC236}">
                <a16:creationId xmlns:a16="http://schemas.microsoft.com/office/drawing/2014/main" id="{55D84243-1E77-D739-E41E-6E84F97129E2}"/>
              </a:ext>
            </a:extLst>
          </p:cNvPr>
          <p:cNvPicPr>
            <a:picLocks noGrp="1" noChangeAspect="1"/>
          </p:cNvPicPr>
          <p:nvPr>
            <p:ph idx="1"/>
          </p:nvPr>
        </p:nvPicPr>
        <p:blipFill>
          <a:blip r:embed="rId4"/>
          <a:stretch>
            <a:fillRect/>
          </a:stretch>
        </p:blipFill>
        <p:spPr>
          <a:xfrm>
            <a:off x="6777037" y="3317081"/>
            <a:ext cx="3695700" cy="2447925"/>
          </a:xfrm>
          <a:prstGeom prst="rect">
            <a:avLst/>
          </a:prstGeom>
        </p:spPr>
      </p:pic>
      <p:sp>
        <p:nvSpPr>
          <p:cNvPr id="6" name="Date Placeholder 5">
            <a:extLst>
              <a:ext uri="{FF2B5EF4-FFF2-40B4-BE49-F238E27FC236}">
                <a16:creationId xmlns:a16="http://schemas.microsoft.com/office/drawing/2014/main" id="{76C625CF-F91C-43EC-0AE0-1229C07C9782}"/>
              </a:ext>
            </a:extLst>
          </p:cNvPr>
          <p:cNvSpPr>
            <a:spLocks noGrp="1"/>
          </p:cNvSpPr>
          <p:nvPr>
            <p:ph type="dt" sz="half" idx="10"/>
          </p:nvPr>
        </p:nvSpPr>
        <p:spPr/>
        <p:txBody>
          <a:bodyPr/>
          <a:lstStyle/>
          <a:p>
            <a:pPr rtl="0">
              <a:defRPr/>
            </a:pPr>
            <a:r>
              <a:rPr lang="en-GB" noProof="0">
                <a:solidFill>
                  <a:prstClr val="black"/>
                </a:solidFill>
              </a:rPr>
              <a:t>20XX</a:t>
            </a:r>
          </a:p>
        </p:txBody>
      </p:sp>
      <p:sp>
        <p:nvSpPr>
          <p:cNvPr id="7" name="Slide Number Placeholder 6">
            <a:extLst>
              <a:ext uri="{FF2B5EF4-FFF2-40B4-BE49-F238E27FC236}">
                <a16:creationId xmlns:a16="http://schemas.microsoft.com/office/drawing/2014/main" id="{A22533EC-4BBD-EF20-8117-F345448E87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194909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4546-7F1A-4C7F-DD2E-B7E7FC8CF66B}"/>
              </a:ext>
            </a:extLst>
          </p:cNvPr>
          <p:cNvSpPr>
            <a:spLocks noGrp="1"/>
          </p:cNvSpPr>
          <p:nvPr>
            <p:ph type="title"/>
          </p:nvPr>
        </p:nvSpPr>
        <p:spPr/>
        <p:txBody>
          <a:bodyPr/>
          <a:lstStyle/>
          <a:p>
            <a:r>
              <a:rPr lang="en-US" dirty="0"/>
              <a:t>Spectroscopic X-ray imaging</a:t>
            </a:r>
            <a:endParaRPr lang="en-GB" dirty="0"/>
          </a:p>
        </p:txBody>
      </p:sp>
      <p:pic>
        <p:nvPicPr>
          <p:cNvPr id="9" name="Media1">
            <a:hlinkClick r:id="" action="ppaction://media"/>
            <a:extLst>
              <a:ext uri="{FF2B5EF4-FFF2-40B4-BE49-F238E27FC236}">
                <a16:creationId xmlns:a16="http://schemas.microsoft.com/office/drawing/2014/main" id="{3A4E38C0-73AC-249D-F1B4-DA1AEA909871}"/>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267604" y="2332037"/>
            <a:ext cx="7289601" cy="4100658"/>
          </a:xfrm>
        </p:spPr>
      </p:pic>
      <p:sp>
        <p:nvSpPr>
          <p:cNvPr id="7" name="Slide Number Placeholder 6">
            <a:extLst>
              <a:ext uri="{FF2B5EF4-FFF2-40B4-BE49-F238E27FC236}">
                <a16:creationId xmlns:a16="http://schemas.microsoft.com/office/drawing/2014/main" id="{26FE190E-C0AD-8654-6E62-BFF62677D4B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0" name="Picture 9">
            <a:extLst>
              <a:ext uri="{FF2B5EF4-FFF2-40B4-BE49-F238E27FC236}">
                <a16:creationId xmlns:a16="http://schemas.microsoft.com/office/drawing/2014/main" id="{B696135E-809A-0033-3284-6C310985BEFE}"/>
              </a:ext>
            </a:extLst>
          </p:cNvPr>
          <p:cNvPicPr>
            <a:picLocks noChangeAspect="1"/>
          </p:cNvPicPr>
          <p:nvPr/>
        </p:nvPicPr>
        <p:blipFill>
          <a:blip r:embed="rId6"/>
          <a:stretch>
            <a:fillRect/>
          </a:stretch>
        </p:blipFill>
        <p:spPr>
          <a:xfrm>
            <a:off x="8279596" y="2325687"/>
            <a:ext cx="3401863" cy="2127688"/>
          </a:xfrm>
          <a:prstGeom prst="rect">
            <a:avLst/>
          </a:prstGeom>
        </p:spPr>
      </p:pic>
      <p:pic>
        <p:nvPicPr>
          <p:cNvPr id="11" name="Picture Placeholder 11">
            <a:extLst>
              <a:ext uri="{FF2B5EF4-FFF2-40B4-BE49-F238E27FC236}">
                <a16:creationId xmlns:a16="http://schemas.microsoft.com/office/drawing/2014/main" id="{10FA791B-B379-9718-1987-5A17A766DD96}"/>
              </a:ext>
            </a:extLst>
          </p:cNvPr>
          <p:cNvPicPr>
            <a:picLocks noChangeAspect="1"/>
          </p:cNvPicPr>
          <p:nvPr/>
        </p:nvPicPr>
        <p:blipFill>
          <a:blip r:embed="rId7"/>
          <a:srcRect l="853" r="853"/>
          <a:stretch>
            <a:fillRect/>
          </a:stretch>
        </p:blipFill>
        <p:spPr>
          <a:xfrm>
            <a:off x="8456528" y="4532313"/>
            <a:ext cx="3048000" cy="2325687"/>
          </a:xfrm>
          <a:prstGeom prst="rect">
            <a:avLst/>
          </a:prstGeom>
        </p:spPr>
      </p:pic>
    </p:spTree>
    <p:extLst>
      <p:ext uri="{BB962C8B-B14F-4D97-AF65-F5344CB8AC3E}">
        <p14:creationId xmlns:p14="http://schemas.microsoft.com/office/powerpoint/2010/main" val="133908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033"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C68BA-1889-C20B-21DA-6AC457FDC83B}"/>
              </a:ext>
            </a:extLst>
          </p:cNvPr>
          <p:cNvSpPr>
            <a:spLocks noGrp="1"/>
          </p:cNvSpPr>
          <p:nvPr>
            <p:ph type="title"/>
          </p:nvPr>
        </p:nvSpPr>
        <p:spPr/>
        <p:txBody>
          <a:bodyPr/>
          <a:lstStyle/>
          <a:p>
            <a:r>
              <a:rPr lang="en-US" dirty="0"/>
              <a:t>Application in Space Dosimetry</a:t>
            </a:r>
            <a:endParaRPr lang="en-GB" dirty="0"/>
          </a:p>
        </p:txBody>
      </p:sp>
      <p:sp>
        <p:nvSpPr>
          <p:cNvPr id="7" name="Slide Number Placeholder 6">
            <a:extLst>
              <a:ext uri="{FF2B5EF4-FFF2-40B4-BE49-F238E27FC236}">
                <a16:creationId xmlns:a16="http://schemas.microsoft.com/office/drawing/2014/main" id="{96B9F6F5-B3F4-16F6-B480-5476B5F3037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8" name="Picture 7">
            <a:extLst>
              <a:ext uri="{FF2B5EF4-FFF2-40B4-BE49-F238E27FC236}">
                <a16:creationId xmlns:a16="http://schemas.microsoft.com/office/drawing/2014/main" id="{017E382C-EE2B-34CF-6BAB-BC97B558D9B4}"/>
              </a:ext>
            </a:extLst>
          </p:cNvPr>
          <p:cNvPicPr>
            <a:picLocks noChangeAspect="1"/>
          </p:cNvPicPr>
          <p:nvPr/>
        </p:nvPicPr>
        <p:blipFill>
          <a:blip r:embed="rId2"/>
          <a:stretch>
            <a:fillRect/>
          </a:stretch>
        </p:blipFill>
        <p:spPr>
          <a:xfrm>
            <a:off x="649045" y="2281025"/>
            <a:ext cx="5265320" cy="3950160"/>
          </a:xfrm>
          <a:prstGeom prst="rect">
            <a:avLst/>
          </a:prstGeom>
        </p:spPr>
      </p:pic>
      <p:sp>
        <p:nvSpPr>
          <p:cNvPr id="10" name="TextBox 9">
            <a:extLst>
              <a:ext uri="{FF2B5EF4-FFF2-40B4-BE49-F238E27FC236}">
                <a16:creationId xmlns:a16="http://schemas.microsoft.com/office/drawing/2014/main" id="{152850B4-6EEC-8C21-7467-ADCEEE23C947}"/>
              </a:ext>
            </a:extLst>
          </p:cNvPr>
          <p:cNvSpPr txBox="1"/>
          <p:nvPr/>
        </p:nvSpPr>
        <p:spPr>
          <a:xfrm>
            <a:off x="85458" y="6075144"/>
            <a:ext cx="11545367" cy="646331"/>
          </a:xfrm>
          <a:prstGeom prst="rect">
            <a:avLst/>
          </a:prstGeom>
          <a:noFill/>
        </p:spPr>
        <p:txBody>
          <a:bodyPr wrap="square">
            <a:spAutoFit/>
          </a:bodyPr>
          <a:lstStyle/>
          <a:p>
            <a:r>
              <a:rPr lang="en-GB" sz="1800" dirty="0"/>
              <a:t>Image of the astronaut Chris Cassidy working near the </a:t>
            </a:r>
            <a:r>
              <a:rPr lang="en-GB" sz="1800" dirty="0" err="1"/>
              <a:t>Timepix</a:t>
            </a:r>
            <a:r>
              <a:rPr lang="en-GB" sz="1800" dirty="0"/>
              <a:t> USB on the International Space Station (Courtesy of NASA, photo ref. no. iss036e006175)</a:t>
            </a:r>
          </a:p>
        </p:txBody>
      </p:sp>
      <p:sp>
        <p:nvSpPr>
          <p:cNvPr id="12" name="TextBox 11">
            <a:extLst>
              <a:ext uri="{FF2B5EF4-FFF2-40B4-BE49-F238E27FC236}">
                <a16:creationId xmlns:a16="http://schemas.microsoft.com/office/drawing/2014/main" id="{51A4538A-C26B-290B-1917-841BB05EDFB3}"/>
              </a:ext>
            </a:extLst>
          </p:cNvPr>
          <p:cNvSpPr txBox="1"/>
          <p:nvPr/>
        </p:nvSpPr>
        <p:spPr>
          <a:xfrm>
            <a:off x="5914365" y="2967335"/>
            <a:ext cx="6096000" cy="923330"/>
          </a:xfrm>
          <a:prstGeom prst="rect">
            <a:avLst/>
          </a:prstGeom>
          <a:noFill/>
        </p:spPr>
        <p:txBody>
          <a:bodyPr wrap="square">
            <a:spAutoFit/>
          </a:bodyPr>
          <a:lstStyle/>
          <a:p>
            <a:pPr algn="ctr"/>
            <a:r>
              <a:rPr lang="en-GB" sz="1800" dirty="0" err="1"/>
              <a:t>Timepix</a:t>
            </a:r>
            <a:r>
              <a:rPr lang="en-GB" sz="1800" dirty="0"/>
              <a:t> is being exploited for radiation monitoring in NASA’s </a:t>
            </a:r>
            <a:r>
              <a:rPr lang="en-GB" dirty="0"/>
              <a:t>O</a:t>
            </a:r>
            <a:r>
              <a:rPr lang="en-GB" sz="1800" dirty="0"/>
              <a:t>rion rocket and at the International Space Station</a:t>
            </a:r>
          </a:p>
        </p:txBody>
      </p:sp>
    </p:spTree>
    <p:extLst>
      <p:ext uri="{BB962C8B-B14F-4D97-AF65-F5344CB8AC3E}">
        <p14:creationId xmlns:p14="http://schemas.microsoft.com/office/powerpoint/2010/main" val="170148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EF637-04AC-6EA5-E31E-B1CF9934F583}"/>
              </a:ext>
            </a:extLst>
          </p:cNvPr>
          <p:cNvSpPr>
            <a:spLocks noGrp="1"/>
          </p:cNvSpPr>
          <p:nvPr>
            <p:ph type="title"/>
          </p:nvPr>
        </p:nvSpPr>
        <p:spPr/>
        <p:txBody>
          <a:bodyPr/>
          <a:lstStyle/>
          <a:p>
            <a:r>
              <a:rPr lang="en-US" dirty="0"/>
              <a:t>Application: school projects Particle identification</a:t>
            </a:r>
            <a:endParaRPr lang="en-GB" dirty="0"/>
          </a:p>
        </p:txBody>
      </p:sp>
      <p:sp>
        <p:nvSpPr>
          <p:cNvPr id="7" name="Slide Number Placeholder 6">
            <a:extLst>
              <a:ext uri="{FF2B5EF4-FFF2-40B4-BE49-F238E27FC236}">
                <a16:creationId xmlns:a16="http://schemas.microsoft.com/office/drawing/2014/main" id="{96C0A31B-18D3-8077-19D4-BB01F0A082C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Content Placeholder 3">
            <a:extLst>
              <a:ext uri="{FF2B5EF4-FFF2-40B4-BE49-F238E27FC236}">
                <a16:creationId xmlns:a16="http://schemas.microsoft.com/office/drawing/2014/main" id="{007F964F-BC0C-B99C-807A-8EFA2D4A6514}"/>
              </a:ext>
            </a:extLst>
          </p:cNvPr>
          <p:cNvPicPr>
            <a:picLocks noGrp="1" noChangeAspect="1"/>
          </p:cNvPicPr>
          <p:nvPr>
            <p:ph idx="1"/>
          </p:nvPr>
        </p:nvPicPr>
        <p:blipFill>
          <a:blip r:embed="rId2"/>
          <a:stretch>
            <a:fillRect/>
          </a:stretch>
        </p:blipFill>
        <p:spPr>
          <a:xfrm>
            <a:off x="2920628" y="2419439"/>
            <a:ext cx="6820210" cy="3936911"/>
          </a:xfrm>
          <a:prstGeom prst="rect">
            <a:avLst/>
          </a:prstGeom>
        </p:spPr>
      </p:pic>
    </p:spTree>
    <p:extLst>
      <p:ext uri="{BB962C8B-B14F-4D97-AF65-F5344CB8AC3E}">
        <p14:creationId xmlns:p14="http://schemas.microsoft.com/office/powerpoint/2010/main" val="2270699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30761B21-88ED-449E-B2B9-3FC40844C36D}"/>
              </a:ext>
            </a:extLst>
          </p:cNvPr>
          <p:cNvSpPr>
            <a:spLocks noGrp="1"/>
          </p:cNvSpPr>
          <p:nvPr>
            <p:ph type="ctrTitle"/>
          </p:nvPr>
        </p:nvSpPr>
        <p:spPr>
          <a:xfrm>
            <a:off x="649045" y="753035"/>
            <a:ext cx="5945393" cy="2366683"/>
          </a:xfrm>
        </p:spPr>
        <p:txBody>
          <a:bodyPr rtlCol="0" anchor="b">
            <a:normAutofit/>
          </a:bodyPr>
          <a:lstStyle/>
          <a:p>
            <a:pPr rtl="0"/>
            <a:r>
              <a:rPr lang="en-GB" sz="6000"/>
              <a:t>Thank you</a:t>
            </a:r>
          </a:p>
        </p:txBody>
      </p:sp>
      <p:pic>
        <p:nvPicPr>
          <p:cNvPr id="11" name="Picture Placeholder 10">
            <a:extLst>
              <a:ext uri="{FF2B5EF4-FFF2-40B4-BE49-F238E27FC236}">
                <a16:creationId xmlns:a16="http://schemas.microsoft.com/office/drawing/2014/main" id="{966A0A60-220E-7F27-5C02-F4813FAF4DCD}"/>
              </a:ext>
            </a:extLst>
          </p:cNvPr>
          <p:cNvPicPr>
            <a:picLocks noGrp="1" noChangeAspect="1"/>
          </p:cNvPicPr>
          <p:nvPr>
            <p:ph type="pic" sz="quarter" idx="14"/>
          </p:nvPr>
        </p:nvPicPr>
        <p:blipFill rotWithShape="1">
          <a:blip r:embed="rId3"/>
          <a:srcRect t="16590" r="-3" b="24049"/>
          <a:stretch/>
        </p:blipFill>
        <p:spPr>
          <a:xfrm>
            <a:off x="20" y="4533900"/>
            <a:ext cx="7086578" cy="2324100"/>
          </a:xfrm>
          <a:prstGeom prst="rect">
            <a:avLst/>
          </a:prstGeom>
          <a:noFill/>
        </p:spPr>
      </p:pic>
      <p:sp>
        <p:nvSpPr>
          <p:cNvPr id="39" name="Footer Placeholder 4">
            <a:extLst>
              <a:ext uri="{FF2B5EF4-FFF2-40B4-BE49-F238E27FC236}">
                <a16:creationId xmlns:a16="http://schemas.microsoft.com/office/drawing/2014/main" id="{BFF65D3E-1C04-47DA-D56F-7738DBA5BD06}"/>
              </a:ext>
            </a:extLst>
          </p:cNvPr>
          <p:cNvSpPr>
            <a:spLocks noGrp="1"/>
          </p:cNvSpPr>
          <p:nvPr>
            <p:ph type="ftr" sz="quarter" idx="11"/>
          </p:nvPr>
        </p:nvSpPr>
        <p:spPr>
          <a:xfrm>
            <a:off x="201168" y="6356350"/>
            <a:ext cx="4837176" cy="365125"/>
          </a:xfrm>
        </p:spPr>
        <p:txBody>
          <a:bodyPr/>
          <a:lstStyle/>
          <a:p>
            <a:pPr rtl="0">
              <a:spcAft>
                <a:spcPts val="600"/>
              </a:spcAft>
              <a:defRPr/>
            </a:pPr>
            <a:r>
              <a:rPr lang="en-GB" noProof="0">
                <a:effectLst>
                  <a:outerShdw blurRad="38100" dist="38100" dir="2700000" algn="tl">
                    <a:srgbClr val="000000">
                      <a:alpha val="43137"/>
                    </a:srgbClr>
                  </a:outerShdw>
                </a:effectLst>
              </a:rPr>
              <a:t>Presentation title</a:t>
            </a:r>
          </a:p>
        </p:txBody>
      </p:sp>
      <p:pic>
        <p:nvPicPr>
          <p:cNvPr id="12" name="Picture Placeholder 11">
            <a:extLst>
              <a:ext uri="{FF2B5EF4-FFF2-40B4-BE49-F238E27FC236}">
                <a16:creationId xmlns:a16="http://schemas.microsoft.com/office/drawing/2014/main" id="{B84C638B-F557-5CF9-D2D7-4BF36A914620}"/>
              </a:ext>
            </a:extLst>
          </p:cNvPr>
          <p:cNvPicPr>
            <a:picLocks noGrp="1" noChangeAspect="1"/>
          </p:cNvPicPr>
          <p:nvPr>
            <p:ph type="pic" sz="quarter" idx="13"/>
          </p:nvPr>
        </p:nvPicPr>
        <p:blipFill rotWithShape="1">
          <a:blip r:embed="rId4"/>
          <a:srcRect l="10048" r="5498"/>
          <a:stretch/>
        </p:blipFill>
        <p:spPr>
          <a:xfrm>
            <a:off x="7086600" y="10"/>
            <a:ext cx="5105400" cy="4533890"/>
          </a:xfrm>
          <a:prstGeom prst="rect">
            <a:avLst/>
          </a:prstGeom>
          <a:noFill/>
        </p:spPr>
      </p:pic>
      <p:pic>
        <p:nvPicPr>
          <p:cNvPr id="2" name="Picture 1">
            <a:extLst>
              <a:ext uri="{FF2B5EF4-FFF2-40B4-BE49-F238E27FC236}">
                <a16:creationId xmlns:a16="http://schemas.microsoft.com/office/drawing/2014/main" id="{FB558DEA-0686-AC29-9004-65776C11EB81}"/>
              </a:ext>
            </a:extLst>
          </p:cNvPr>
          <p:cNvPicPr>
            <a:picLocks noChangeAspect="1"/>
          </p:cNvPicPr>
          <p:nvPr/>
        </p:nvPicPr>
        <p:blipFill rotWithShape="1">
          <a:blip r:embed="rId5"/>
          <a:srcRect t="6702" r="4" b="12730"/>
          <a:stretch/>
        </p:blipFill>
        <p:spPr>
          <a:xfrm>
            <a:off x="7086598" y="4533900"/>
            <a:ext cx="5105402" cy="2324100"/>
          </a:xfrm>
          <a:prstGeom prst="rect">
            <a:avLst/>
          </a:prstGeom>
          <a:noFill/>
        </p:spPr>
      </p:pic>
      <p:sp>
        <p:nvSpPr>
          <p:cNvPr id="6" name="Slide Number Placeholder 5">
            <a:extLst>
              <a:ext uri="{FF2B5EF4-FFF2-40B4-BE49-F238E27FC236}">
                <a16:creationId xmlns:a16="http://schemas.microsoft.com/office/drawing/2014/main" id="{9E887279-B48F-43C3-91FA-09BD7EA33A25}"/>
              </a:ext>
            </a:extLst>
          </p:cNvPr>
          <p:cNvSpPr>
            <a:spLocks noGrp="1"/>
          </p:cNvSpPr>
          <p:nvPr>
            <p:ph type="sldNum" sz="quarter" idx="12"/>
          </p:nvPr>
        </p:nvSpPr>
        <p:spPr>
          <a:xfrm>
            <a:off x="11365992" y="6356350"/>
            <a:ext cx="630936" cy="365125"/>
          </a:xfrm>
        </p:spPr>
        <p:txBody>
          <a:bodyPr rtlCol="0" anchor="ctr">
            <a:normAutofit/>
          </a:bodyPr>
          <a:lstStyle/>
          <a:p>
            <a:pPr lvl="0" rtl="0">
              <a:spcAft>
                <a:spcPts val="600"/>
              </a:spcAft>
            </a:pPr>
            <a:fld id="{D39F39FF-F5CB-4ACA-9B46-4CCF89ECA75F}" type="slidenum">
              <a:rPr lang="en-GB" smtClean="0"/>
              <a:pPr lvl="0" rtl="0">
                <a:spcAft>
                  <a:spcPts val="600"/>
                </a:spcAft>
              </a:pPr>
              <a:t>19</a:t>
            </a:fld>
            <a:endParaRPr lang="en-GB"/>
          </a:p>
        </p:txBody>
      </p:sp>
    </p:spTree>
    <p:extLst>
      <p:ext uri="{BB962C8B-B14F-4D97-AF65-F5344CB8AC3E}">
        <p14:creationId xmlns:p14="http://schemas.microsoft.com/office/powerpoint/2010/main" val="767611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DED76B9-5273-4139-ACC9-B6E36ADE2385}"/>
              </a:ext>
            </a:extLst>
          </p:cNvPr>
          <p:cNvSpPr>
            <a:spLocks noGrp="1"/>
          </p:cNvSpPr>
          <p:nvPr>
            <p:ph type="title"/>
          </p:nvPr>
        </p:nvSpPr>
        <p:spPr>
          <a:xfrm>
            <a:off x="532264" y="776941"/>
            <a:ext cx="3209008" cy="5166659"/>
          </a:xfrm>
        </p:spPr>
        <p:txBody>
          <a:bodyPr rtlCol="0"/>
          <a:lstStyle/>
          <a:p>
            <a:pPr rtl="0"/>
            <a:r>
              <a:rPr lang="en-US" dirty="0"/>
              <a:t>Outline</a:t>
            </a:r>
            <a:endParaRPr lang="en-GB" dirty="0"/>
          </a:p>
        </p:txBody>
      </p:sp>
      <p:sp>
        <p:nvSpPr>
          <p:cNvPr id="20" name="Footer Placeholder 19">
            <a:extLst>
              <a:ext uri="{FF2B5EF4-FFF2-40B4-BE49-F238E27FC236}">
                <a16:creationId xmlns:a16="http://schemas.microsoft.com/office/drawing/2014/main" id="{6DB8AAF6-0D0C-4F4F-A10E-6A66E4A7BEC3}"/>
              </a:ext>
            </a:extLst>
          </p:cNvPr>
          <p:cNvSpPr>
            <a:spLocks noGrp="1"/>
          </p:cNvSpPr>
          <p:nvPr>
            <p:ph type="ftr" sz="quarter" idx="11"/>
          </p:nvPr>
        </p:nvSpPr>
        <p:spPr>
          <a:xfrm>
            <a:off x="199277" y="6356350"/>
            <a:ext cx="3749040" cy="365125"/>
          </a:xfrm>
        </p:spPr>
        <p:txBody>
          <a:bodyPr rtlCol="0"/>
          <a:lstStyle/>
          <a:p>
            <a:pPr rtl="0"/>
            <a:r>
              <a:rPr lang="en-GB" dirty="0" err="1"/>
              <a:t>Medipix</a:t>
            </a:r>
            <a:r>
              <a:rPr lang="en-GB" dirty="0"/>
              <a:t> detectors for medical applications</a:t>
            </a:r>
          </a:p>
        </p:txBody>
      </p:sp>
      <p:sp>
        <p:nvSpPr>
          <p:cNvPr id="18" name="Text Placeholder 17">
            <a:extLst>
              <a:ext uri="{FF2B5EF4-FFF2-40B4-BE49-F238E27FC236}">
                <a16:creationId xmlns:a16="http://schemas.microsoft.com/office/drawing/2014/main" id="{87F2C169-25EA-4609-BC8A-BCA7C433EEE4}"/>
              </a:ext>
            </a:extLst>
          </p:cNvPr>
          <p:cNvSpPr>
            <a:spLocks noGrp="1"/>
          </p:cNvSpPr>
          <p:nvPr>
            <p:ph type="body" sz="quarter" idx="15"/>
          </p:nvPr>
        </p:nvSpPr>
        <p:spPr>
          <a:xfrm>
            <a:off x="4864100" y="3841750"/>
            <a:ext cx="6599238" cy="2296083"/>
          </a:xfrm>
        </p:spPr>
        <p:txBody>
          <a:bodyPr rtlCol="0">
            <a:normAutofit/>
          </a:bodyPr>
          <a:lstStyle/>
          <a:p>
            <a:pPr rtl="0"/>
            <a:r>
              <a:rPr lang="en-GB" dirty="0"/>
              <a:t>Interaction of radiation with matter</a:t>
            </a:r>
          </a:p>
          <a:p>
            <a:pPr rtl="0"/>
            <a:r>
              <a:rPr lang="en-GB" dirty="0"/>
              <a:t>Photon counting detectors</a:t>
            </a:r>
          </a:p>
          <a:p>
            <a:pPr rtl="0"/>
            <a:r>
              <a:rPr lang="en-GB" dirty="0"/>
              <a:t>Medical applications</a:t>
            </a:r>
          </a:p>
        </p:txBody>
      </p:sp>
      <p:sp>
        <p:nvSpPr>
          <p:cNvPr id="19" name="Date Placeholder 18">
            <a:extLst>
              <a:ext uri="{FF2B5EF4-FFF2-40B4-BE49-F238E27FC236}">
                <a16:creationId xmlns:a16="http://schemas.microsoft.com/office/drawing/2014/main" id="{CE93697D-BFA2-4D84-A860-BA620414419D}"/>
              </a:ext>
            </a:extLst>
          </p:cNvPr>
          <p:cNvSpPr>
            <a:spLocks noGrp="1"/>
          </p:cNvSpPr>
          <p:nvPr>
            <p:ph type="dt" sz="half" idx="10"/>
          </p:nvPr>
        </p:nvSpPr>
        <p:spPr>
          <a:xfrm>
            <a:off x="7013448" y="6355080"/>
            <a:ext cx="4352544" cy="365125"/>
          </a:xfrm>
        </p:spPr>
        <p:txBody>
          <a:bodyPr rtlCol="0"/>
          <a:lstStyle/>
          <a:p>
            <a:pPr lvl="0" rtl="0"/>
            <a:r>
              <a:rPr lang="en-GB"/>
              <a:t>20XX</a:t>
            </a:r>
          </a:p>
        </p:txBody>
      </p:sp>
      <p:sp>
        <p:nvSpPr>
          <p:cNvPr id="21" name="Slide Number Placeholder 20">
            <a:extLst>
              <a:ext uri="{FF2B5EF4-FFF2-40B4-BE49-F238E27FC236}">
                <a16:creationId xmlns:a16="http://schemas.microsoft.com/office/drawing/2014/main" id="{C19BFBA5-3E41-40F8-9EFB-9DF730F5B6E4}"/>
              </a:ext>
            </a:extLst>
          </p:cNvPr>
          <p:cNvSpPr>
            <a:spLocks noGrp="1"/>
          </p:cNvSpPr>
          <p:nvPr>
            <p:ph type="sldNum" sz="quarter" idx="12"/>
          </p:nvPr>
        </p:nvSpPr>
        <p:spPr>
          <a:xfrm>
            <a:off x="11365992" y="6356350"/>
            <a:ext cx="630936" cy="365125"/>
          </a:xfrm>
        </p:spPr>
        <p:txBody>
          <a:bodyPr rtlCol="0"/>
          <a:lstStyle/>
          <a:p>
            <a:pPr lvl="0" rtl="0"/>
            <a:fld id="{244D815C-8BF3-4ECF-A945-A2A7C2983AF9}" type="slidenum">
              <a:rPr lang="en-GB" smtClean="0"/>
              <a:pPr lvl="0"/>
              <a:t>2</a:t>
            </a:fld>
            <a:endParaRPr lang="en-GB"/>
          </a:p>
        </p:txBody>
      </p:sp>
      <p:pic>
        <p:nvPicPr>
          <p:cNvPr id="7" name="Picture Placeholder 6">
            <a:extLst>
              <a:ext uri="{FF2B5EF4-FFF2-40B4-BE49-F238E27FC236}">
                <a16:creationId xmlns:a16="http://schemas.microsoft.com/office/drawing/2014/main" id="{7F365177-9A1A-7F26-2536-D538ADED4A42}"/>
              </a:ext>
            </a:extLst>
          </p:cNvPr>
          <p:cNvPicPr>
            <a:picLocks noGrp="1" noChangeAspect="1"/>
          </p:cNvPicPr>
          <p:nvPr>
            <p:ph type="pic" sz="quarter" idx="13"/>
          </p:nvPr>
        </p:nvPicPr>
        <p:blipFill>
          <a:blip r:embed="rId3"/>
          <a:srcRect l="16875" r="16875"/>
          <a:stretch>
            <a:fillRect/>
          </a:stretch>
        </p:blipFill>
        <p:spPr>
          <a:prstGeom prst="rect">
            <a:avLst/>
          </a:prstGeom>
        </p:spPr>
      </p:pic>
      <p:pic>
        <p:nvPicPr>
          <p:cNvPr id="8" name="Picture Placeholder 7">
            <a:extLst>
              <a:ext uri="{FF2B5EF4-FFF2-40B4-BE49-F238E27FC236}">
                <a16:creationId xmlns:a16="http://schemas.microsoft.com/office/drawing/2014/main" id="{A11D4391-504C-FAE8-7A0D-31E70E9058D2}"/>
              </a:ext>
            </a:extLst>
          </p:cNvPr>
          <p:cNvPicPr>
            <a:picLocks noGrp="1" noChangeAspect="1"/>
          </p:cNvPicPr>
          <p:nvPr>
            <p:ph type="pic" sz="quarter" idx="14"/>
          </p:nvPr>
        </p:nvPicPr>
        <p:blipFill>
          <a:blip r:embed="rId4"/>
          <a:srcRect l="10288" r="10288"/>
          <a:stretch>
            <a:fillRect/>
          </a:stretch>
        </p:blipFill>
        <p:spPr>
          <a:prstGeom prst="rect">
            <a:avLst/>
          </a:prstGeom>
        </p:spPr>
      </p:pic>
    </p:spTree>
    <p:extLst>
      <p:ext uri="{BB962C8B-B14F-4D97-AF65-F5344CB8AC3E}">
        <p14:creationId xmlns:p14="http://schemas.microsoft.com/office/powerpoint/2010/main" val="2106347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1E113-47A7-AC25-E1B8-9E04A631078D}"/>
              </a:ext>
            </a:extLst>
          </p:cNvPr>
          <p:cNvSpPr>
            <a:spLocks noGrp="1"/>
          </p:cNvSpPr>
          <p:nvPr>
            <p:ph type="ctrTitle"/>
          </p:nvPr>
        </p:nvSpPr>
        <p:spPr/>
        <p:txBody>
          <a:bodyPr/>
          <a:lstStyle/>
          <a:p>
            <a:r>
              <a:rPr lang="en-GB" dirty="0"/>
              <a:t>Extra slides</a:t>
            </a:r>
            <a:endParaRPr lang="en-CH" dirty="0"/>
          </a:p>
        </p:txBody>
      </p:sp>
      <p:sp>
        <p:nvSpPr>
          <p:cNvPr id="9" name="Slide Number Placeholder 8">
            <a:extLst>
              <a:ext uri="{FF2B5EF4-FFF2-40B4-BE49-F238E27FC236}">
                <a16:creationId xmlns:a16="http://schemas.microsoft.com/office/drawing/2014/main" id="{E38C72C4-C363-0F00-C5E3-18B831A79524}"/>
              </a:ext>
            </a:extLst>
          </p:cNvPr>
          <p:cNvSpPr>
            <a:spLocks noGrp="1"/>
          </p:cNvSpPr>
          <p:nvPr>
            <p:ph type="sldNum" sz="quarter" idx="12"/>
          </p:nvPr>
        </p:nvSpPr>
        <p:spPr/>
        <p:txBody>
          <a:bodyPr/>
          <a:lstStyle/>
          <a:p>
            <a:pPr rtl="0">
              <a:defRPr/>
            </a:pPr>
            <a:fld id="{2722F022-211C-4882-844C-086FEA6806AA}" type="slidenum">
              <a:rPr lang="en-GB" noProof="0" smtClean="0">
                <a:effectLst>
                  <a:outerShdw blurRad="38100" dist="38100" dir="2700000" algn="tl">
                    <a:srgbClr val="000000">
                      <a:alpha val="43137"/>
                    </a:srgbClr>
                  </a:outerShdw>
                </a:effectLst>
              </a:rPr>
              <a:pPr rtl="0">
                <a:defRPr/>
              </a:pPr>
              <a:t>20</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687534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97727549-37B1-4D45-ACEE-FC425B72382C}"/>
              </a:ext>
            </a:extLst>
          </p:cNvPr>
          <p:cNvSpPr>
            <a:spLocks noGrp="1"/>
          </p:cNvSpPr>
          <p:nvPr>
            <p:ph type="title"/>
          </p:nvPr>
        </p:nvSpPr>
        <p:spPr>
          <a:xfrm>
            <a:off x="649045" y="365124"/>
            <a:ext cx="9523655" cy="1501327"/>
          </a:xfrm>
        </p:spPr>
        <p:txBody>
          <a:bodyPr/>
          <a:lstStyle/>
          <a:p>
            <a:r>
              <a:rPr lang="en-US" dirty="0"/>
              <a:t>Comparison of background radiation</a:t>
            </a:r>
          </a:p>
        </p:txBody>
      </p:sp>
      <p:sp>
        <p:nvSpPr>
          <p:cNvPr id="5" name="Footer Placeholder 4">
            <a:extLst>
              <a:ext uri="{FF2B5EF4-FFF2-40B4-BE49-F238E27FC236}">
                <a16:creationId xmlns:a16="http://schemas.microsoft.com/office/drawing/2014/main" id="{2FEC203F-C81E-19E3-E898-D9DB37AAFF88}"/>
              </a:ext>
            </a:extLst>
          </p:cNvPr>
          <p:cNvSpPr>
            <a:spLocks noGrp="1"/>
          </p:cNvSpPr>
          <p:nvPr>
            <p:ph type="ftr" sz="quarter" idx="11"/>
          </p:nvPr>
        </p:nvSpPr>
        <p:spPr>
          <a:xfrm>
            <a:off x="201168" y="6356350"/>
            <a:ext cx="4837176" cy="365125"/>
          </a:xfrm>
        </p:spPr>
        <p:txBody>
          <a:bodyPr anchor="ctr">
            <a:normAutofit/>
          </a:bodyPr>
          <a:lstStyle/>
          <a:p>
            <a:pPr rtl="0">
              <a:spcAft>
                <a:spcPts val="600"/>
              </a:spcAft>
              <a:defRPr/>
            </a:pPr>
            <a:r>
              <a:rPr lang="en-GB" noProof="0">
                <a:effectLst>
                  <a:outerShdw blurRad="38100" dist="38100" dir="2700000" algn="tl">
                    <a:srgbClr val="000000">
                      <a:alpha val="43137"/>
                    </a:srgbClr>
                  </a:outerShdw>
                </a:effectLst>
              </a:rPr>
              <a:t>Presentation title</a:t>
            </a:r>
          </a:p>
        </p:txBody>
      </p:sp>
      <p:pic>
        <p:nvPicPr>
          <p:cNvPr id="10" name="Content Placeholder 9">
            <a:extLst>
              <a:ext uri="{FF2B5EF4-FFF2-40B4-BE49-F238E27FC236}">
                <a16:creationId xmlns:a16="http://schemas.microsoft.com/office/drawing/2014/main" id="{7658BCE1-046B-E38C-8E7F-F7D1357A2BB2}"/>
              </a:ext>
            </a:extLst>
          </p:cNvPr>
          <p:cNvPicPr>
            <a:picLocks noGrp="1" noChangeAspect="1"/>
          </p:cNvPicPr>
          <p:nvPr>
            <p:ph idx="1"/>
          </p:nvPr>
        </p:nvPicPr>
        <p:blipFill>
          <a:blip r:embed="rId2"/>
          <a:stretch>
            <a:fillRect/>
          </a:stretch>
        </p:blipFill>
        <p:spPr>
          <a:xfrm>
            <a:off x="5570249" y="2722259"/>
            <a:ext cx="6102474" cy="3815383"/>
          </a:xfrm>
          <a:prstGeom prst="rect">
            <a:avLst/>
          </a:prstGeom>
        </p:spPr>
      </p:pic>
      <p:pic>
        <p:nvPicPr>
          <p:cNvPr id="11" name="Picture Placeholder 10">
            <a:extLst>
              <a:ext uri="{FF2B5EF4-FFF2-40B4-BE49-F238E27FC236}">
                <a16:creationId xmlns:a16="http://schemas.microsoft.com/office/drawing/2014/main" id="{D57B7A02-3380-C62F-C80B-5363E55835A2}"/>
              </a:ext>
            </a:extLst>
          </p:cNvPr>
          <p:cNvPicPr>
            <a:picLocks noGrp="1" noChangeAspect="1"/>
          </p:cNvPicPr>
          <p:nvPr>
            <p:ph type="pic" sz="quarter" idx="13"/>
          </p:nvPr>
        </p:nvPicPr>
        <p:blipFill>
          <a:blip r:embed="rId3"/>
          <a:srcRect l="15393" r="15393"/>
          <a:stretch>
            <a:fillRect/>
          </a:stretch>
        </p:blipFill>
        <p:spPr>
          <a:xfrm>
            <a:off x="733073" y="2722259"/>
            <a:ext cx="4305271" cy="3884455"/>
          </a:xfrm>
          <a:prstGeom prst="rect">
            <a:avLst/>
          </a:prstGeom>
        </p:spPr>
      </p:pic>
      <p:sp>
        <p:nvSpPr>
          <p:cNvPr id="9" name="Slide Number Placeholder 8">
            <a:extLst>
              <a:ext uri="{FF2B5EF4-FFF2-40B4-BE49-F238E27FC236}">
                <a16:creationId xmlns:a16="http://schemas.microsoft.com/office/drawing/2014/main" id="{8816D8B9-879F-ECCB-F5F6-240ACCBE8731}"/>
              </a:ext>
            </a:extLst>
          </p:cNvPr>
          <p:cNvSpPr>
            <a:spLocks noGrp="1"/>
          </p:cNvSpPr>
          <p:nvPr>
            <p:ph type="sldNum" sz="quarter" idx="12"/>
          </p:nvPr>
        </p:nvSpPr>
        <p:spPr>
          <a:xfrm>
            <a:off x="11365992" y="6356350"/>
            <a:ext cx="630936" cy="365125"/>
          </a:xfrm>
        </p:spPr>
        <p:txBody>
          <a:bodyPr anchor="ctr">
            <a:normAutofit/>
          </a:bodyPr>
          <a:lstStyle/>
          <a:p>
            <a:pPr rtl="0">
              <a:spcAft>
                <a:spcPts val="600"/>
              </a:spcAft>
              <a:defRPr/>
            </a:pPr>
            <a:fld id="{2722F022-211C-4882-844C-086FEA6806AA}" type="slidenum">
              <a:rPr lang="en-GB" noProof="0" smtClean="0">
                <a:solidFill>
                  <a:prstClr val="black"/>
                </a:solidFill>
                <a:effectLst>
                  <a:outerShdw blurRad="38100" dist="38100" dir="2700000" algn="tl">
                    <a:srgbClr val="000000">
                      <a:alpha val="43137"/>
                    </a:srgbClr>
                  </a:outerShdw>
                </a:effectLst>
              </a:rPr>
              <a:pPr rtl="0">
                <a:spcAft>
                  <a:spcPts val="600"/>
                </a:spcAft>
                <a:defRPr/>
              </a:pPr>
              <a:t>21</a:t>
            </a:fld>
            <a:endParaRPr lang="en-GB" noProof="0">
              <a:solidFill>
                <a:prstClr val="black"/>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83544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9F2FEA60-F900-4C56-9486-48EA30926F6E}"/>
              </a:ext>
            </a:extLst>
          </p:cNvPr>
          <p:cNvSpPr>
            <a:spLocks noGrp="1"/>
          </p:cNvSpPr>
          <p:nvPr>
            <p:ph type="title"/>
          </p:nvPr>
        </p:nvSpPr>
        <p:spPr>
          <a:xfrm>
            <a:off x="649045" y="365124"/>
            <a:ext cx="9523655" cy="1501327"/>
          </a:xfrm>
        </p:spPr>
        <p:txBody>
          <a:bodyPr rtlCol="0"/>
          <a:lstStyle/>
          <a:p>
            <a:pPr rtl="0"/>
            <a:r>
              <a:rPr lang="en-GB" dirty="0"/>
              <a:t>Introduction about Radiation</a:t>
            </a:r>
          </a:p>
        </p:txBody>
      </p:sp>
      <p:sp>
        <p:nvSpPr>
          <p:cNvPr id="19" name="Content Placeholder 18">
            <a:extLst>
              <a:ext uri="{FF2B5EF4-FFF2-40B4-BE49-F238E27FC236}">
                <a16:creationId xmlns:a16="http://schemas.microsoft.com/office/drawing/2014/main" id="{AB6583FE-B653-4C01-9ADF-EC8514A0B5ED}"/>
              </a:ext>
            </a:extLst>
          </p:cNvPr>
          <p:cNvSpPr>
            <a:spLocks noGrp="1"/>
          </p:cNvSpPr>
          <p:nvPr>
            <p:ph idx="1"/>
          </p:nvPr>
        </p:nvSpPr>
        <p:spPr>
          <a:xfrm>
            <a:off x="6581887" y="2292435"/>
            <a:ext cx="5610113" cy="3284359"/>
          </a:xfrm>
        </p:spPr>
        <p:txBody>
          <a:bodyPr rtlCol="0">
            <a:normAutofit lnSpcReduction="10000"/>
          </a:bodyPr>
          <a:lstStyle/>
          <a:p>
            <a:pPr rtl="0"/>
            <a:r>
              <a:rPr lang="en-US" dirty="0"/>
              <a:t>What is radiation? </a:t>
            </a:r>
            <a:br>
              <a:rPr lang="en-US" dirty="0"/>
            </a:br>
            <a:r>
              <a:rPr lang="en-GB" sz="2400" b="1" dirty="0"/>
              <a:t>Radiation</a:t>
            </a:r>
            <a:r>
              <a:rPr lang="en-GB" sz="2400" dirty="0"/>
              <a:t> is the emission or transmission of energy in the form of waves or particles through space or through a material medium</a:t>
            </a:r>
            <a:r>
              <a:rPr lang="en-GB" dirty="0"/>
              <a:t>.</a:t>
            </a:r>
          </a:p>
          <a:p>
            <a:r>
              <a:rPr lang="en-GB" dirty="0"/>
              <a:t>Radiation is often categorized as either </a:t>
            </a:r>
            <a:r>
              <a:rPr lang="en-GB" b="1" dirty="0"/>
              <a:t>ionizing</a:t>
            </a:r>
            <a:r>
              <a:rPr lang="en-GB" dirty="0"/>
              <a:t> or </a:t>
            </a:r>
            <a:r>
              <a:rPr lang="en-GB" b="1" dirty="0"/>
              <a:t>non-ionizing</a:t>
            </a:r>
            <a:r>
              <a:rPr lang="en-GB" dirty="0"/>
              <a:t> </a:t>
            </a:r>
          </a:p>
          <a:p>
            <a:pPr rtl="0"/>
            <a:r>
              <a:rPr lang="en-GB" dirty="0"/>
              <a:t> </a:t>
            </a:r>
          </a:p>
        </p:txBody>
      </p:sp>
      <p:sp>
        <p:nvSpPr>
          <p:cNvPr id="5" name="Slide Number Placeholder 4">
            <a:extLst>
              <a:ext uri="{FF2B5EF4-FFF2-40B4-BE49-F238E27FC236}">
                <a16:creationId xmlns:a16="http://schemas.microsoft.com/office/drawing/2014/main" id="{3E08B9AF-847F-4250-A53B-82D9036A5EBF}"/>
              </a:ext>
            </a:extLst>
          </p:cNvPr>
          <p:cNvSpPr>
            <a:spLocks noGrp="1"/>
          </p:cNvSpPr>
          <p:nvPr>
            <p:ph type="sldNum" sz="quarter" idx="12"/>
          </p:nvPr>
        </p:nvSpPr>
        <p:spPr>
          <a:xfrm>
            <a:off x="11365992" y="6356350"/>
            <a:ext cx="630936" cy="365125"/>
          </a:xfrm>
        </p:spPr>
        <p:txBody>
          <a:bodyPr rtlCol="0"/>
          <a:lstStyle/>
          <a:p>
            <a:pPr lvl="0" rtl="0"/>
            <a:fld id="{244D815C-8BF3-4ECF-A945-A2A7C2983AF9}" type="slidenum">
              <a:rPr lang="en-GB" smtClean="0"/>
              <a:pPr lvl="0"/>
              <a:t>3</a:t>
            </a:fld>
            <a:endParaRPr lang="en-GB"/>
          </a:p>
        </p:txBody>
      </p:sp>
      <p:pic>
        <p:nvPicPr>
          <p:cNvPr id="9" name="Picture 8">
            <a:extLst>
              <a:ext uri="{FF2B5EF4-FFF2-40B4-BE49-F238E27FC236}">
                <a16:creationId xmlns:a16="http://schemas.microsoft.com/office/drawing/2014/main" id="{46221B08-DE7C-5108-984E-C6457BE0122E}"/>
              </a:ext>
            </a:extLst>
          </p:cNvPr>
          <p:cNvPicPr>
            <a:picLocks noChangeAspect="1"/>
          </p:cNvPicPr>
          <p:nvPr/>
        </p:nvPicPr>
        <p:blipFill>
          <a:blip r:embed="rId3"/>
          <a:stretch>
            <a:fillRect/>
          </a:stretch>
        </p:blipFill>
        <p:spPr>
          <a:xfrm>
            <a:off x="0" y="2292435"/>
            <a:ext cx="6484988" cy="3284994"/>
          </a:xfrm>
          <a:prstGeom prst="rect">
            <a:avLst/>
          </a:prstGeom>
        </p:spPr>
      </p:pic>
    </p:spTree>
    <p:extLst>
      <p:ext uri="{BB962C8B-B14F-4D97-AF65-F5344CB8AC3E}">
        <p14:creationId xmlns:p14="http://schemas.microsoft.com/office/powerpoint/2010/main" val="1074753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E48D1-5C08-D8B2-6112-7C3427DC32A5}"/>
              </a:ext>
            </a:extLst>
          </p:cNvPr>
          <p:cNvSpPr>
            <a:spLocks noGrp="1"/>
          </p:cNvSpPr>
          <p:nvPr>
            <p:ph type="title"/>
          </p:nvPr>
        </p:nvSpPr>
        <p:spPr/>
        <p:txBody>
          <a:bodyPr/>
          <a:lstStyle/>
          <a:p>
            <a:r>
              <a:rPr lang="en-US" dirty="0"/>
              <a:t>Ionization</a:t>
            </a:r>
            <a:endParaRPr lang="en-GB" dirty="0"/>
          </a:p>
        </p:txBody>
      </p:sp>
      <p:pic>
        <p:nvPicPr>
          <p:cNvPr id="9" name="Content Placeholder 8">
            <a:extLst>
              <a:ext uri="{FF2B5EF4-FFF2-40B4-BE49-F238E27FC236}">
                <a16:creationId xmlns:a16="http://schemas.microsoft.com/office/drawing/2014/main" id="{05EEC1F5-3811-0815-7684-9659505D57B6}"/>
              </a:ext>
            </a:extLst>
          </p:cNvPr>
          <p:cNvPicPr>
            <a:picLocks noGrp="1" noChangeAspect="1"/>
          </p:cNvPicPr>
          <p:nvPr>
            <p:ph idx="1"/>
          </p:nvPr>
        </p:nvPicPr>
        <p:blipFill>
          <a:blip r:embed="rId2"/>
          <a:stretch>
            <a:fillRect/>
          </a:stretch>
        </p:blipFill>
        <p:spPr>
          <a:xfrm>
            <a:off x="6588808" y="2305254"/>
            <a:ext cx="4926650" cy="2331320"/>
          </a:xfrm>
          <a:prstGeom prst="rect">
            <a:avLst/>
          </a:prstGeom>
        </p:spPr>
      </p:pic>
      <p:sp>
        <p:nvSpPr>
          <p:cNvPr id="7" name="Slide Number Placeholder 6">
            <a:extLst>
              <a:ext uri="{FF2B5EF4-FFF2-40B4-BE49-F238E27FC236}">
                <a16:creationId xmlns:a16="http://schemas.microsoft.com/office/drawing/2014/main" id="{49FE9EF2-B065-9641-1EA7-8247687819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13" name="TextBox 12">
            <a:extLst>
              <a:ext uri="{FF2B5EF4-FFF2-40B4-BE49-F238E27FC236}">
                <a16:creationId xmlns:a16="http://schemas.microsoft.com/office/drawing/2014/main" id="{7C5518B4-ED53-DB6F-6C7C-2370E038E98C}"/>
              </a:ext>
            </a:extLst>
          </p:cNvPr>
          <p:cNvSpPr txBox="1"/>
          <p:nvPr/>
        </p:nvSpPr>
        <p:spPr>
          <a:xfrm>
            <a:off x="112520" y="2298343"/>
            <a:ext cx="5229275" cy="1323439"/>
          </a:xfrm>
          <a:prstGeom prst="rect">
            <a:avLst/>
          </a:prstGeom>
          <a:noFill/>
        </p:spPr>
        <p:txBody>
          <a:bodyPr wrap="square">
            <a:spAutoFit/>
          </a:bodyPr>
          <a:lstStyle/>
          <a:p>
            <a:pPr algn="just"/>
            <a:r>
              <a:rPr lang="en-GB" sz="2000" dirty="0"/>
              <a:t>Ionization is the ejection of one or more electrons from an atom or molecule to produce a fragment with a net positive charge (positive ion)</a:t>
            </a:r>
          </a:p>
        </p:txBody>
      </p:sp>
      <p:pic>
        <p:nvPicPr>
          <p:cNvPr id="18" name="Picture 17" descr="Company name&#10;&#10;Description automatically generated with medium confidence">
            <a:extLst>
              <a:ext uri="{FF2B5EF4-FFF2-40B4-BE49-F238E27FC236}">
                <a16:creationId xmlns:a16="http://schemas.microsoft.com/office/drawing/2014/main" id="{4D5FC138-EA24-BE75-7A7A-637B372C5CAA}"/>
              </a:ext>
            </a:extLst>
          </p:cNvPr>
          <p:cNvPicPr>
            <a:picLocks noChangeAspect="1"/>
          </p:cNvPicPr>
          <p:nvPr/>
        </p:nvPicPr>
        <p:blipFill>
          <a:blip r:embed="rId3"/>
          <a:stretch>
            <a:fillRect/>
          </a:stretch>
        </p:blipFill>
        <p:spPr>
          <a:xfrm>
            <a:off x="21701" y="4011665"/>
            <a:ext cx="5410911" cy="2846335"/>
          </a:xfrm>
          <a:prstGeom prst="rect">
            <a:avLst/>
          </a:prstGeom>
        </p:spPr>
      </p:pic>
    </p:spTree>
    <p:extLst>
      <p:ext uri="{BB962C8B-B14F-4D97-AF65-F5344CB8AC3E}">
        <p14:creationId xmlns:p14="http://schemas.microsoft.com/office/powerpoint/2010/main" val="4195443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E528F-DD7F-D555-1A5E-C97B5465E76E}"/>
              </a:ext>
            </a:extLst>
          </p:cNvPr>
          <p:cNvSpPr>
            <a:spLocks noGrp="1"/>
          </p:cNvSpPr>
          <p:nvPr>
            <p:ph type="title"/>
          </p:nvPr>
        </p:nvSpPr>
        <p:spPr/>
        <p:txBody>
          <a:bodyPr/>
          <a:lstStyle/>
          <a:p>
            <a:r>
              <a:rPr lang="en-US" dirty="0"/>
              <a:t>X-rays</a:t>
            </a:r>
            <a:endParaRPr lang="en-GB" dirty="0"/>
          </a:p>
        </p:txBody>
      </p:sp>
      <p:sp>
        <p:nvSpPr>
          <p:cNvPr id="4" name="Footer Placeholder 3">
            <a:extLst>
              <a:ext uri="{FF2B5EF4-FFF2-40B4-BE49-F238E27FC236}">
                <a16:creationId xmlns:a16="http://schemas.microsoft.com/office/drawing/2014/main" id="{8EC0D06E-CE0C-8F2B-2F79-EB889ADA1707}"/>
              </a:ext>
            </a:extLst>
          </p:cNvPr>
          <p:cNvSpPr>
            <a:spLocks noGrp="1"/>
          </p:cNvSpPr>
          <p:nvPr>
            <p:ph type="ftr" sz="quarter" idx="11"/>
          </p:nvPr>
        </p:nvSpPr>
        <p:spPr/>
        <p:txBody>
          <a:bodyPr/>
          <a:lstStyle/>
          <a:p>
            <a:pPr rtl="0"/>
            <a:r>
              <a:rPr lang="en-GB" noProof="0">
                <a:effectLst>
                  <a:outerShdw blurRad="38100" dist="38100" dir="2700000" algn="tl">
                    <a:srgbClr val="000000">
                      <a:alpha val="43137"/>
                    </a:srgbClr>
                  </a:outerShdw>
                </a:effectLst>
              </a:rPr>
              <a:t>Presentation title</a:t>
            </a:r>
          </a:p>
        </p:txBody>
      </p:sp>
      <p:sp>
        <p:nvSpPr>
          <p:cNvPr id="5" name="Content Placeholder 4">
            <a:extLst>
              <a:ext uri="{FF2B5EF4-FFF2-40B4-BE49-F238E27FC236}">
                <a16:creationId xmlns:a16="http://schemas.microsoft.com/office/drawing/2014/main" id="{AE29864F-C826-C25B-6FCF-04F7800B794C}"/>
              </a:ext>
            </a:extLst>
          </p:cNvPr>
          <p:cNvSpPr>
            <a:spLocks noGrp="1"/>
          </p:cNvSpPr>
          <p:nvPr>
            <p:ph idx="1"/>
          </p:nvPr>
        </p:nvSpPr>
        <p:spPr>
          <a:xfrm>
            <a:off x="5264209" y="2709018"/>
            <a:ext cx="6819544" cy="3474528"/>
          </a:xfrm>
        </p:spPr>
        <p:txBody>
          <a:bodyPr>
            <a:normAutofit/>
          </a:bodyPr>
          <a:lstStyle/>
          <a:p>
            <a:pPr marL="0" indent="0">
              <a:buNone/>
            </a:pPr>
            <a:r>
              <a:rPr lang="en-GB" dirty="0"/>
              <a:t>The mechanisms of interaction for ionizing radiation in the form of x-rays and gamma-rays include the </a:t>
            </a:r>
          </a:p>
          <a:p>
            <a:pPr marL="457200" indent="-457200">
              <a:buAutoNum type="arabicPeriod"/>
            </a:pPr>
            <a:r>
              <a:rPr lang="en-GB" dirty="0"/>
              <a:t>Photoelectric effect, </a:t>
            </a:r>
          </a:p>
          <a:p>
            <a:pPr marL="457200" indent="-457200">
              <a:buAutoNum type="arabicPeriod"/>
            </a:pPr>
            <a:r>
              <a:rPr lang="en-GB" dirty="0"/>
              <a:t>Compton scattering and at high enough energies,</a:t>
            </a:r>
          </a:p>
          <a:p>
            <a:pPr marL="457200" indent="-457200">
              <a:buAutoNum type="arabicPeriod"/>
            </a:pPr>
            <a:r>
              <a:rPr lang="en-GB" dirty="0"/>
              <a:t> Electron positron pair production.</a:t>
            </a:r>
          </a:p>
          <a:p>
            <a:endParaRPr lang="en-GB" dirty="0"/>
          </a:p>
        </p:txBody>
      </p:sp>
      <p:sp>
        <p:nvSpPr>
          <p:cNvPr id="6" name="Date Placeholder 5">
            <a:extLst>
              <a:ext uri="{FF2B5EF4-FFF2-40B4-BE49-F238E27FC236}">
                <a16:creationId xmlns:a16="http://schemas.microsoft.com/office/drawing/2014/main" id="{9DA5F373-C925-6BD4-870D-E7E317E3D9D6}"/>
              </a:ext>
            </a:extLst>
          </p:cNvPr>
          <p:cNvSpPr>
            <a:spLocks noGrp="1"/>
          </p:cNvSpPr>
          <p:nvPr>
            <p:ph type="dt" sz="half" idx="10"/>
          </p:nvPr>
        </p:nvSpPr>
        <p:spPr/>
        <p:txBody>
          <a:bodyPr/>
          <a:lstStyle/>
          <a:p>
            <a:pPr rtl="0">
              <a:defRPr/>
            </a:pPr>
            <a:r>
              <a:rPr lang="en-GB" noProof="0">
                <a:solidFill>
                  <a:prstClr val="black"/>
                </a:solidFill>
              </a:rPr>
              <a:t>20XX</a:t>
            </a:r>
          </a:p>
        </p:txBody>
      </p:sp>
      <p:sp>
        <p:nvSpPr>
          <p:cNvPr id="7" name="Slide Number Placeholder 6">
            <a:extLst>
              <a:ext uri="{FF2B5EF4-FFF2-40B4-BE49-F238E27FC236}">
                <a16:creationId xmlns:a16="http://schemas.microsoft.com/office/drawing/2014/main" id="{0B7EC51B-F6D8-C628-3C0E-3430FFE1C8C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Content Placeholder 4" descr="Diagram&#10;&#10;Description automatically generated">
            <a:extLst>
              <a:ext uri="{FF2B5EF4-FFF2-40B4-BE49-F238E27FC236}">
                <a16:creationId xmlns:a16="http://schemas.microsoft.com/office/drawing/2014/main" id="{A0DF499B-25A6-C257-4A3C-3165BADCD06A}"/>
              </a:ext>
            </a:extLst>
          </p:cNvPr>
          <p:cNvPicPr>
            <a:picLocks noGrp="1" noChangeAspect="1"/>
          </p:cNvPicPr>
          <p:nvPr>
            <p:ph type="pic" sz="quarter" idx="13"/>
          </p:nvPr>
        </p:nvPicPr>
        <p:blipFill>
          <a:blip r:embed="rId2"/>
          <a:srcRect l="7960" r="7960"/>
          <a:stretch>
            <a:fillRect/>
          </a:stretch>
        </p:blipFill>
        <p:spPr>
          <a:xfrm>
            <a:off x="86106" y="2286000"/>
            <a:ext cx="5067300" cy="4572000"/>
          </a:xfrm>
        </p:spPr>
      </p:pic>
    </p:spTree>
    <p:extLst>
      <p:ext uri="{BB962C8B-B14F-4D97-AF65-F5344CB8AC3E}">
        <p14:creationId xmlns:p14="http://schemas.microsoft.com/office/powerpoint/2010/main" val="2938843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87CBB-2371-CFD2-582D-06E9A8EF98A9}"/>
              </a:ext>
            </a:extLst>
          </p:cNvPr>
          <p:cNvSpPr>
            <a:spLocks noGrp="1"/>
          </p:cNvSpPr>
          <p:nvPr>
            <p:ph type="title"/>
          </p:nvPr>
        </p:nvSpPr>
        <p:spPr>
          <a:xfrm>
            <a:off x="1002983" y="194783"/>
            <a:ext cx="9421177" cy="769493"/>
          </a:xfrm>
        </p:spPr>
        <p:txBody>
          <a:bodyPr anchor="ctr">
            <a:normAutofit/>
          </a:bodyPr>
          <a:lstStyle/>
          <a:p>
            <a:pPr>
              <a:lnSpc>
                <a:spcPct val="90000"/>
              </a:lnSpc>
            </a:pPr>
            <a:r>
              <a:rPr lang="en-US"/>
              <a:t>Photon counting detectors</a:t>
            </a:r>
            <a:endParaRPr lang="en-GB"/>
          </a:p>
        </p:txBody>
      </p:sp>
      <p:pic>
        <p:nvPicPr>
          <p:cNvPr id="23" name="Picture 22">
            <a:extLst>
              <a:ext uri="{FF2B5EF4-FFF2-40B4-BE49-F238E27FC236}">
                <a16:creationId xmlns:a16="http://schemas.microsoft.com/office/drawing/2014/main" id="{F843486F-DC55-DE7F-8727-3BB9F0EF97D3}"/>
              </a:ext>
            </a:extLst>
          </p:cNvPr>
          <p:cNvPicPr>
            <a:picLocks noChangeAspect="1"/>
          </p:cNvPicPr>
          <p:nvPr/>
        </p:nvPicPr>
        <p:blipFill rotWithShape="1">
          <a:blip r:embed="rId2"/>
          <a:srcRect t="18182" r="1" b="19232"/>
          <a:stretch/>
        </p:blipFill>
        <p:spPr>
          <a:xfrm>
            <a:off x="931863" y="1695450"/>
            <a:ext cx="10328275" cy="4314825"/>
          </a:xfrm>
          <a:prstGeom prst="rect">
            <a:avLst/>
          </a:prstGeom>
          <a:noFill/>
        </p:spPr>
      </p:pic>
      <p:sp>
        <p:nvSpPr>
          <p:cNvPr id="7" name="Slide Number Placeholder 6">
            <a:extLst>
              <a:ext uri="{FF2B5EF4-FFF2-40B4-BE49-F238E27FC236}">
                <a16:creationId xmlns:a16="http://schemas.microsoft.com/office/drawing/2014/main" id="{87E3324D-7607-82BB-F0D7-D5ED155683ED}"/>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6</a:t>
            </a:fld>
            <a:endParaRPr kumimoji="0" lang="en-GB" b="0" i="0" u="none" strike="noStrike" kern="120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980871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23410-EC56-2046-0C5B-3C688A3A91BD}"/>
              </a:ext>
            </a:extLst>
          </p:cNvPr>
          <p:cNvSpPr>
            <a:spLocks noGrp="1"/>
          </p:cNvSpPr>
          <p:nvPr>
            <p:ph type="title"/>
          </p:nvPr>
        </p:nvSpPr>
        <p:spPr/>
        <p:txBody>
          <a:bodyPr/>
          <a:lstStyle/>
          <a:p>
            <a:r>
              <a:rPr lang="en-US" dirty="0"/>
              <a:t>Sensor in hybrid detectors</a:t>
            </a:r>
            <a:endParaRPr lang="en-GB" dirty="0"/>
          </a:p>
        </p:txBody>
      </p:sp>
      <p:sp>
        <p:nvSpPr>
          <p:cNvPr id="7" name="Slide Number Placeholder 6">
            <a:extLst>
              <a:ext uri="{FF2B5EF4-FFF2-40B4-BE49-F238E27FC236}">
                <a16:creationId xmlns:a16="http://schemas.microsoft.com/office/drawing/2014/main" id="{3EC65EF1-7EAE-97FD-4AE6-5990B4DBD30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2" name="Content Placeholder 4" descr="Diagram&#10;&#10;Description automatically generated">
            <a:extLst>
              <a:ext uri="{FF2B5EF4-FFF2-40B4-BE49-F238E27FC236}">
                <a16:creationId xmlns:a16="http://schemas.microsoft.com/office/drawing/2014/main" id="{C5A5577F-715A-50A0-3C25-221AD20D1008}"/>
              </a:ext>
            </a:extLst>
          </p:cNvPr>
          <p:cNvPicPr>
            <a:picLocks noGrp="1" noChangeAspect="1"/>
          </p:cNvPicPr>
          <p:nvPr>
            <p:ph idx="1"/>
          </p:nvPr>
        </p:nvPicPr>
        <p:blipFill>
          <a:blip r:embed="rId2"/>
          <a:stretch>
            <a:fillRect/>
          </a:stretch>
        </p:blipFill>
        <p:spPr>
          <a:xfrm>
            <a:off x="6224187" y="2610927"/>
            <a:ext cx="5271701" cy="2642202"/>
          </a:xfrm>
        </p:spPr>
      </p:pic>
      <p:sp>
        <p:nvSpPr>
          <p:cNvPr id="14" name="TextBox 13">
            <a:extLst>
              <a:ext uri="{FF2B5EF4-FFF2-40B4-BE49-F238E27FC236}">
                <a16:creationId xmlns:a16="http://schemas.microsoft.com/office/drawing/2014/main" id="{718595DB-48F0-45E2-17DC-1F6B1FBDB833}"/>
              </a:ext>
            </a:extLst>
          </p:cNvPr>
          <p:cNvSpPr txBox="1"/>
          <p:nvPr/>
        </p:nvSpPr>
        <p:spPr>
          <a:xfrm>
            <a:off x="279875" y="3253153"/>
            <a:ext cx="4837176" cy="1631216"/>
          </a:xfrm>
          <a:prstGeom prst="rect">
            <a:avLst/>
          </a:prstGeom>
          <a:noFill/>
        </p:spPr>
        <p:txBody>
          <a:bodyPr wrap="square">
            <a:spAutoFit/>
          </a:bodyPr>
          <a:lstStyle/>
          <a:p>
            <a:pPr algn="just"/>
            <a:r>
              <a:rPr lang="en-GB" sz="2000" b="0" i="0" u="none" strike="noStrike" baseline="0" dirty="0">
                <a:latin typeface="+mj-lt"/>
              </a:rPr>
              <a:t>When ionising radiation strikes the </a:t>
            </a:r>
          </a:p>
          <a:p>
            <a:pPr algn="just"/>
            <a:r>
              <a:rPr lang="en-GB" sz="2000" b="0" i="0" u="none" strike="noStrike" baseline="0" dirty="0">
                <a:latin typeface="+mj-lt"/>
              </a:rPr>
              <a:t>detector its energy is deposited in the silicon layer. </a:t>
            </a:r>
          </a:p>
          <a:p>
            <a:pPr algn="just"/>
            <a:r>
              <a:rPr lang="en-GB" sz="2000" b="0" i="0" u="none" strike="noStrike" baseline="0" dirty="0">
                <a:latin typeface="+mj-lt"/>
              </a:rPr>
              <a:t>This is then converted into an electrical signal and amplified.</a:t>
            </a:r>
          </a:p>
        </p:txBody>
      </p:sp>
    </p:spTree>
    <p:extLst>
      <p:ext uri="{BB962C8B-B14F-4D97-AF65-F5344CB8AC3E}">
        <p14:creationId xmlns:p14="http://schemas.microsoft.com/office/powerpoint/2010/main" val="4239357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138C8-ABAD-B427-7445-F8F9D4E86E21}"/>
              </a:ext>
            </a:extLst>
          </p:cNvPr>
          <p:cNvSpPr>
            <a:spLocks noGrp="1"/>
          </p:cNvSpPr>
          <p:nvPr>
            <p:ph type="title"/>
          </p:nvPr>
        </p:nvSpPr>
        <p:spPr/>
        <p:txBody>
          <a:bodyPr/>
          <a:lstStyle/>
          <a:p>
            <a:r>
              <a:rPr lang="en-GB" dirty="0"/>
              <a:t>Timepix3 detector</a:t>
            </a:r>
            <a:endParaRPr lang="en-CH" dirty="0"/>
          </a:p>
        </p:txBody>
      </p:sp>
      <p:pic>
        <p:nvPicPr>
          <p:cNvPr id="13" name="Content Placeholder 12">
            <a:extLst>
              <a:ext uri="{FF2B5EF4-FFF2-40B4-BE49-F238E27FC236}">
                <a16:creationId xmlns:a16="http://schemas.microsoft.com/office/drawing/2014/main" id="{BD47821C-C818-9C58-7545-B486EB28241D}"/>
              </a:ext>
            </a:extLst>
          </p:cNvPr>
          <p:cNvPicPr>
            <a:picLocks noGrp="1" noChangeAspect="1"/>
          </p:cNvPicPr>
          <p:nvPr>
            <p:ph idx="1"/>
          </p:nvPr>
        </p:nvPicPr>
        <p:blipFill>
          <a:blip r:embed="rId2"/>
          <a:stretch>
            <a:fillRect/>
          </a:stretch>
        </p:blipFill>
        <p:spPr>
          <a:xfrm>
            <a:off x="5921216" y="2898775"/>
            <a:ext cx="5407342" cy="3284538"/>
          </a:xfrm>
          <a:prstGeom prst="rect">
            <a:avLst/>
          </a:prstGeom>
        </p:spPr>
      </p:pic>
      <p:sp>
        <p:nvSpPr>
          <p:cNvPr id="7" name="Slide Number Placeholder 6">
            <a:extLst>
              <a:ext uri="{FF2B5EF4-FFF2-40B4-BE49-F238E27FC236}">
                <a16:creationId xmlns:a16="http://schemas.microsoft.com/office/drawing/2014/main" id="{CCD514E8-0EFD-94F3-61D5-326FA24380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2" name="Picture Placeholder 11" descr="Diagram of a diagram of a sensor&#10;&#10;Description automatically generated">
            <a:extLst>
              <a:ext uri="{FF2B5EF4-FFF2-40B4-BE49-F238E27FC236}">
                <a16:creationId xmlns:a16="http://schemas.microsoft.com/office/drawing/2014/main" id="{509E139A-44C2-ED31-C31B-260E2936DD33}"/>
              </a:ext>
            </a:extLst>
          </p:cNvPr>
          <p:cNvPicPr>
            <a:picLocks noGrp="1" noChangeAspect="1"/>
          </p:cNvPicPr>
          <p:nvPr>
            <p:ph type="pic" sz="quarter" idx="13"/>
          </p:nvPr>
        </p:nvPicPr>
        <p:blipFill>
          <a:blip r:embed="rId3"/>
          <a:srcRect t="4129" b="4129"/>
          <a:stretch>
            <a:fillRect/>
          </a:stretch>
        </p:blipFill>
        <p:spPr/>
      </p:pic>
    </p:spTree>
    <p:extLst>
      <p:ext uri="{BB962C8B-B14F-4D97-AF65-F5344CB8AC3E}">
        <p14:creationId xmlns:p14="http://schemas.microsoft.com/office/powerpoint/2010/main" val="851982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A4A2F-5D9E-63CE-0EAB-D1F7485D9EAE}"/>
              </a:ext>
            </a:extLst>
          </p:cNvPr>
          <p:cNvSpPr>
            <a:spLocks noGrp="1"/>
          </p:cNvSpPr>
          <p:nvPr>
            <p:ph type="title"/>
          </p:nvPr>
        </p:nvSpPr>
        <p:spPr/>
        <p:txBody>
          <a:bodyPr/>
          <a:lstStyle/>
          <a:p>
            <a:r>
              <a:rPr lang="en-US" dirty="0"/>
              <a:t>Photon counting detectors </a:t>
            </a:r>
            <a:br>
              <a:rPr lang="en-US" dirty="0"/>
            </a:br>
            <a:r>
              <a:rPr lang="en-US" dirty="0"/>
              <a:t>1. Direct conversion</a:t>
            </a:r>
            <a:endParaRPr lang="en-GB" dirty="0"/>
          </a:p>
        </p:txBody>
      </p:sp>
      <p:sp>
        <p:nvSpPr>
          <p:cNvPr id="7" name="Slide Number Placeholder 6">
            <a:extLst>
              <a:ext uri="{FF2B5EF4-FFF2-40B4-BE49-F238E27FC236}">
                <a16:creationId xmlns:a16="http://schemas.microsoft.com/office/drawing/2014/main" id="{65832543-5664-3B1A-A70C-6E4D9742525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5" name="Picture 14" descr="Chart, funnel chart&#10;&#10;Description automatically generated">
            <a:extLst>
              <a:ext uri="{FF2B5EF4-FFF2-40B4-BE49-F238E27FC236}">
                <a16:creationId xmlns:a16="http://schemas.microsoft.com/office/drawing/2014/main" id="{677FDEC3-7F43-C4A0-4C6D-E6B6BE569E4D}"/>
              </a:ext>
            </a:extLst>
          </p:cNvPr>
          <p:cNvPicPr>
            <a:picLocks noChangeAspect="1"/>
          </p:cNvPicPr>
          <p:nvPr/>
        </p:nvPicPr>
        <p:blipFill>
          <a:blip r:embed="rId3"/>
          <a:stretch>
            <a:fillRect/>
          </a:stretch>
        </p:blipFill>
        <p:spPr>
          <a:xfrm>
            <a:off x="1485019" y="2566980"/>
            <a:ext cx="9221961" cy="2662841"/>
          </a:xfrm>
          <a:prstGeom prst="rect">
            <a:avLst/>
          </a:prstGeom>
        </p:spPr>
      </p:pic>
      <p:sp>
        <p:nvSpPr>
          <p:cNvPr id="17" name="TextBox 16">
            <a:extLst>
              <a:ext uri="{FF2B5EF4-FFF2-40B4-BE49-F238E27FC236}">
                <a16:creationId xmlns:a16="http://schemas.microsoft.com/office/drawing/2014/main" id="{94A84731-238B-BB1B-B2FA-E829F2413F67}"/>
              </a:ext>
            </a:extLst>
          </p:cNvPr>
          <p:cNvSpPr txBox="1"/>
          <p:nvPr/>
        </p:nvSpPr>
        <p:spPr>
          <a:xfrm>
            <a:off x="866646" y="5639292"/>
            <a:ext cx="6097424" cy="369332"/>
          </a:xfrm>
          <a:prstGeom prst="rect">
            <a:avLst/>
          </a:prstGeom>
          <a:noFill/>
        </p:spPr>
        <p:txBody>
          <a:bodyPr wrap="square">
            <a:spAutoFit/>
          </a:bodyPr>
          <a:lstStyle/>
          <a:p>
            <a:r>
              <a:rPr lang="en-GB" dirty="0"/>
              <a:t>Conventional energy-integrating detector</a:t>
            </a:r>
          </a:p>
        </p:txBody>
      </p:sp>
      <p:sp>
        <p:nvSpPr>
          <p:cNvPr id="19" name="TextBox 18">
            <a:extLst>
              <a:ext uri="{FF2B5EF4-FFF2-40B4-BE49-F238E27FC236}">
                <a16:creationId xmlns:a16="http://schemas.microsoft.com/office/drawing/2014/main" id="{F284C171-1345-5A13-8A48-2BE8B3264479}"/>
              </a:ext>
            </a:extLst>
          </p:cNvPr>
          <p:cNvSpPr txBox="1"/>
          <p:nvPr/>
        </p:nvSpPr>
        <p:spPr>
          <a:xfrm>
            <a:off x="6714858" y="5639292"/>
            <a:ext cx="6097424" cy="369332"/>
          </a:xfrm>
          <a:prstGeom prst="rect">
            <a:avLst/>
          </a:prstGeom>
          <a:noFill/>
        </p:spPr>
        <p:txBody>
          <a:bodyPr wrap="square">
            <a:spAutoFit/>
          </a:bodyPr>
          <a:lstStyle/>
          <a:p>
            <a:r>
              <a:rPr lang="en-GB" dirty="0"/>
              <a:t>Photon-counting detector</a:t>
            </a:r>
          </a:p>
        </p:txBody>
      </p:sp>
      <p:sp>
        <p:nvSpPr>
          <p:cNvPr id="21" name="TextBox 20">
            <a:extLst>
              <a:ext uri="{FF2B5EF4-FFF2-40B4-BE49-F238E27FC236}">
                <a16:creationId xmlns:a16="http://schemas.microsoft.com/office/drawing/2014/main" id="{A9EA9F8F-D007-1FAA-6755-5CBC6D929A4F}"/>
              </a:ext>
            </a:extLst>
          </p:cNvPr>
          <p:cNvSpPr txBox="1"/>
          <p:nvPr/>
        </p:nvSpPr>
        <p:spPr>
          <a:xfrm>
            <a:off x="6714858" y="6492876"/>
            <a:ext cx="6405418" cy="369332"/>
          </a:xfrm>
          <a:prstGeom prst="rect">
            <a:avLst/>
          </a:prstGeom>
          <a:noFill/>
        </p:spPr>
        <p:txBody>
          <a:bodyPr wrap="square">
            <a:spAutoFit/>
          </a:bodyPr>
          <a:lstStyle/>
          <a:p>
            <a:r>
              <a:rPr lang="en-GB" b="0" i="0" u="none" strike="noStrike" dirty="0">
                <a:solidFill>
                  <a:srgbClr val="47828F"/>
                </a:solidFill>
                <a:effectLst/>
                <a:latin typeface="Open Sans" panose="020B0606030504020204" pitchFamily="34" charset="0"/>
                <a:hlinkClick r:id="rId4"/>
              </a:rPr>
              <a:t>https://doi.org/10.1148/radiol.2018172656</a:t>
            </a:r>
            <a:endParaRPr lang="en-GB" dirty="0"/>
          </a:p>
        </p:txBody>
      </p:sp>
    </p:spTree>
    <p:extLst>
      <p:ext uri="{BB962C8B-B14F-4D97-AF65-F5344CB8AC3E}">
        <p14:creationId xmlns:p14="http://schemas.microsoft.com/office/powerpoint/2010/main" val="2511197463"/>
      </p:ext>
    </p:extLst>
  </p:cSld>
  <p:clrMapOvr>
    <a:masterClrMapping/>
  </p:clrMapOvr>
</p:sld>
</file>

<file path=ppt/theme/theme1.xml><?xml version="1.0" encoding="utf-8"?>
<a:theme xmlns:a="http://schemas.openxmlformats.org/drawingml/2006/main" name="ColorBlockVTI">
  <a:themeElements>
    <a:clrScheme name="ColorBlock Color Scheme">
      <a:dk1>
        <a:sysClr val="windowText" lastClr="000000"/>
      </a:dk1>
      <a:lt1>
        <a:sysClr val="window" lastClr="FFFFFF"/>
      </a:lt1>
      <a:dk2>
        <a:srgbClr val="002044"/>
      </a:dk2>
      <a:lt2>
        <a:srgbClr val="F5F0F3"/>
      </a:lt2>
      <a:accent1>
        <a:srgbClr val="4A41C5"/>
      </a:accent1>
      <a:accent2>
        <a:srgbClr val="37997B"/>
      </a:accent2>
      <a:accent3>
        <a:srgbClr val="17B4DF"/>
      </a:accent3>
      <a:accent4>
        <a:srgbClr val="E69500"/>
      </a:accent4>
      <a:accent5>
        <a:srgbClr val="276D77"/>
      </a:accent5>
      <a:accent6>
        <a:srgbClr val="386ECE"/>
      </a:accent6>
      <a:hlink>
        <a:srgbClr val="AF1DAF"/>
      </a:hlink>
      <a:folHlink>
        <a:srgbClr val="FE5C68"/>
      </a:folHlink>
    </a:clrScheme>
    <a:fontScheme name="Custom 1">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2848626_TF89117832_Win32" id="{DB0A3224-88B5-430B-9AD1-D790B94EF5D8}" vid="{070D6B8A-04B9-4AE4-ADE6-362B2ED255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0AF0BF08-C674-44E3-8BFC-85BC65E095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28C-7D26-4A36-9CFC-D739C28F3D18}">
  <ds:schemaRefs>
    <ds:schemaRef ds:uri="http://schemas.microsoft.com/sharepoint/v3/contenttype/forms"/>
  </ds:schemaRefs>
</ds:datastoreItem>
</file>

<file path=customXml/itemProps3.xml><?xml version="1.0" encoding="utf-8"?>
<ds:datastoreItem xmlns:ds="http://schemas.openxmlformats.org/officeDocument/2006/customXml" ds:itemID="{08757C30-AE9A-4680-90EB-19D282EC2B7C}">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{6090824D-9DB5-4B1B-8E0F-0716D3E9E57D}tf89117832_win32</Template>
  <TotalTime>933</TotalTime>
  <Words>638</Words>
  <Application>Microsoft Office PowerPoint</Application>
  <PresentationFormat>Widescreen</PresentationFormat>
  <Paragraphs>83</Paragraphs>
  <Slides>21</Slides>
  <Notes>8</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Avenir Next LT Pro</vt:lpstr>
      <vt:lpstr>Calibri</vt:lpstr>
      <vt:lpstr>ElsevierGulliver</vt:lpstr>
      <vt:lpstr>Open Sans</vt:lpstr>
      <vt:lpstr>sourcesans-regular</vt:lpstr>
      <vt:lpstr>ColorBlockVTI</vt:lpstr>
      <vt:lpstr>MEDIPIX  DETECTORS</vt:lpstr>
      <vt:lpstr>Outline</vt:lpstr>
      <vt:lpstr>Introduction about Radiation</vt:lpstr>
      <vt:lpstr>Ionization</vt:lpstr>
      <vt:lpstr>X-rays</vt:lpstr>
      <vt:lpstr>Photon counting detectors</vt:lpstr>
      <vt:lpstr>Sensor in hybrid detectors</vt:lpstr>
      <vt:lpstr>Timepix3 detector</vt:lpstr>
      <vt:lpstr>Photon counting detectors  1. Direct conversion</vt:lpstr>
      <vt:lpstr>2. Elimination of electronic noise</vt:lpstr>
      <vt:lpstr>Medical applications</vt:lpstr>
      <vt:lpstr>Conventional X-ray imaging</vt:lpstr>
      <vt:lpstr>Medical applications: CT </vt:lpstr>
      <vt:lpstr>Tomographic reconstruction of a mouse heart</vt:lpstr>
      <vt:lpstr> Coloured X-ray imaging using the head of a small fish</vt:lpstr>
      <vt:lpstr>Spectroscopic X-ray imaging</vt:lpstr>
      <vt:lpstr>Application in Space Dosimetry</vt:lpstr>
      <vt:lpstr>Application: school projects Particle identification</vt:lpstr>
      <vt:lpstr>Thank you</vt:lpstr>
      <vt:lpstr>Extra slides</vt:lpstr>
      <vt:lpstr>Comparison of background radiation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MEDIPIX  DETECTORS</dc:title>
  <dc:creator>Pinelopi Christodoulou</dc:creator>
  <cp:lastModifiedBy>Pinelopi Christodoulou</cp:lastModifiedBy>
  <cp:revision>27</cp:revision>
  <dcterms:created xsi:type="dcterms:W3CDTF">2023-03-22T10:24:42Z</dcterms:created>
  <dcterms:modified xsi:type="dcterms:W3CDTF">2024-03-14T22:06:12Z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