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sldIdLst>
    <p:sldId id="348" r:id="rId5"/>
    <p:sldId id="350" r:id="rId6"/>
    <p:sldId id="352" r:id="rId7"/>
    <p:sldId id="360" r:id="rId8"/>
    <p:sldId id="358" r:id="rId9"/>
    <p:sldId id="359" r:id="rId10"/>
    <p:sldId id="361" r:id="rId11"/>
    <p:sldId id="362" r:id="rId12"/>
    <p:sldId id="363" r:id="rId13"/>
    <p:sldId id="364" r:id="rId14"/>
    <p:sldId id="365" r:id="rId15"/>
    <p:sldId id="366" r:id="rId16"/>
    <p:sldId id="3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34" autoAdjust="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EC5FC9-F7D0-0141-850B-7623CA81A77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839E6-7F1F-6E4D-B83C-F5DA99E98229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ACA50E-A3A8-9D41-B30C-03B00FB2DEF0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92073B-F20B-034A-BC3A-9B993F0DD0BA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091F50-D240-B145-B0B1-DAEDDFDE34AD}"/>
              </a:ext>
            </a:extLst>
          </p:cNvPr>
          <p:cNvSpPr/>
          <p:nvPr userDrawn="1"/>
        </p:nvSpPr>
        <p:spPr>
          <a:xfrm>
            <a:off x="0" y="-1994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22" r:id="rId3"/>
    <p:sldLayoutId id="2147483708" r:id="rId4"/>
    <p:sldLayoutId id="2147483709" r:id="rId5"/>
    <p:sldLayoutId id="2147483716" r:id="rId6"/>
    <p:sldLayoutId id="2147483710" r:id="rId7"/>
    <p:sldLayoutId id="2147483724" r:id="rId8"/>
    <p:sldLayoutId id="2147483711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/>
              <a:t>Particle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masterclass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645151"/>
            <a:ext cx="9310254" cy="2046593"/>
          </a:xfrm>
        </p:spPr>
        <p:txBody>
          <a:bodyPr>
            <a:normAutofit/>
          </a:bodyPr>
          <a:lstStyle/>
          <a:p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planing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*Here* </a:t>
            </a:r>
            <a:r>
              <a:rPr lang="bs-Latn-BA" sz="1500" dirty="0"/>
              <a:t>(here </a:t>
            </a:r>
            <a:r>
              <a:rPr lang="bs-Latn-BA" sz="1500" dirty="0" err="1"/>
              <a:t>type</a:t>
            </a:r>
            <a:r>
              <a:rPr lang="bs-Latn-BA" sz="1500" dirty="0"/>
              <a:t> </a:t>
            </a:r>
            <a:r>
              <a:rPr lang="bs-Latn-BA" sz="1500" dirty="0" err="1"/>
              <a:t>the</a:t>
            </a:r>
            <a:r>
              <a:rPr lang="bs-Latn-BA" sz="1500" dirty="0"/>
              <a:t> organ </a:t>
            </a:r>
            <a:r>
              <a:rPr lang="bs-Latn-BA" sz="1500" dirty="0" err="1"/>
              <a:t>eg</a:t>
            </a:r>
            <a:r>
              <a:rPr lang="bs-Latn-BA" sz="1500" dirty="0"/>
              <a:t>. </a:t>
            </a:r>
            <a:r>
              <a:rPr lang="bs-Latn-BA" sz="1500" dirty="0" err="1"/>
              <a:t>Head</a:t>
            </a:r>
            <a:r>
              <a:rPr lang="bs-Latn-BA" sz="1500" dirty="0"/>
              <a:t> </a:t>
            </a:r>
            <a:r>
              <a:rPr lang="bs-Latn-BA" sz="1500" dirty="0" err="1"/>
              <a:t>and</a:t>
            </a:r>
            <a:r>
              <a:rPr lang="bs-Latn-BA" sz="1500" dirty="0"/>
              <a:t> </a:t>
            </a:r>
            <a:r>
              <a:rPr lang="bs-Latn-BA" sz="1500" dirty="0" err="1"/>
              <a:t>neck</a:t>
            </a:r>
            <a:r>
              <a:rPr lang="bs-Latn-BA" sz="1500" dirty="0"/>
              <a:t>, </a:t>
            </a:r>
            <a:r>
              <a:rPr lang="bs-Latn-BA" sz="1500" dirty="0" err="1"/>
              <a:t>liver</a:t>
            </a:r>
            <a:r>
              <a:rPr lang="bs-Latn-BA" sz="1500" dirty="0"/>
              <a:t>, prostate)</a:t>
            </a:r>
          </a:p>
          <a:p>
            <a:r>
              <a:rPr lang="bs-Latn-BA" dirty="0"/>
              <a:t>*here* </a:t>
            </a:r>
            <a:r>
              <a:rPr lang="bs-Latn-BA" sz="1500" dirty="0"/>
              <a:t>(here </a:t>
            </a:r>
            <a:r>
              <a:rPr lang="bs-Latn-BA" sz="1500" dirty="0" err="1"/>
              <a:t>type</a:t>
            </a:r>
            <a:r>
              <a:rPr lang="bs-Latn-BA" sz="1500" dirty="0"/>
              <a:t> </a:t>
            </a:r>
            <a:r>
              <a:rPr lang="bs-Latn-BA" sz="1500" dirty="0" err="1"/>
              <a:t>which</a:t>
            </a:r>
            <a:r>
              <a:rPr lang="bs-Latn-BA" sz="1500" dirty="0"/>
              <a:t> </a:t>
            </a:r>
            <a:r>
              <a:rPr lang="bs-Latn-BA" sz="1500" dirty="0" err="1"/>
              <a:t>institution</a:t>
            </a:r>
            <a:r>
              <a:rPr lang="bs-Latn-BA" sz="1500" dirty="0"/>
              <a:t>)</a:t>
            </a:r>
          </a:p>
          <a:p>
            <a:r>
              <a:rPr lang="bs-Latn-BA" dirty="0"/>
              <a:t>*here* </a:t>
            </a:r>
            <a:r>
              <a:rPr lang="bs-Latn-BA" sz="1500" dirty="0"/>
              <a:t>(here </a:t>
            </a:r>
            <a:r>
              <a:rPr lang="bs-Latn-BA" sz="1500" dirty="0" err="1"/>
              <a:t>type</a:t>
            </a:r>
            <a:r>
              <a:rPr lang="bs-Latn-BA" sz="1500" dirty="0"/>
              <a:t> </a:t>
            </a:r>
            <a:r>
              <a:rPr lang="bs-Latn-BA" sz="1500" dirty="0" err="1"/>
              <a:t>your</a:t>
            </a:r>
            <a:r>
              <a:rPr lang="bs-Latn-BA" sz="1500" dirty="0"/>
              <a:t> </a:t>
            </a:r>
            <a:r>
              <a:rPr lang="bs-Latn-BA" sz="1500" dirty="0" err="1"/>
              <a:t>name</a:t>
            </a:r>
            <a:r>
              <a:rPr lang="bs-Latn-BA" sz="1500" dirty="0"/>
              <a:t>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270941BF-FF6D-47CD-AF71-C5B719C6E30B}"/>
              </a:ext>
            </a:extLst>
          </p:cNvPr>
          <p:cNvSpPr txBox="1">
            <a:spLocks/>
          </p:cNvSpPr>
          <p:nvPr/>
        </p:nvSpPr>
        <p:spPr>
          <a:xfrm>
            <a:off x="623582" y="490756"/>
            <a:ext cx="10058400" cy="83435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Comparaison Proton vs ion Carbone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336413-FF57-44F9-87A7-290A6192A407}"/>
              </a:ext>
            </a:extLst>
          </p:cNvPr>
          <p:cNvSpPr txBox="1"/>
          <p:nvPr/>
        </p:nvSpPr>
        <p:spPr>
          <a:xfrm>
            <a:off x="623582" y="310176"/>
            <a:ext cx="124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Liver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0C198D-1B4E-423E-A8FC-0D6762F6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95" y="1509777"/>
            <a:ext cx="5166221" cy="51466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233677-BA54-4D5D-8D07-3649AC142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782" y="1482513"/>
            <a:ext cx="6340679" cy="491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57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0A39B5-D178-4F59-9DC8-79A6D23B8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26" y="1166071"/>
            <a:ext cx="5924444" cy="50796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12F1F8-B6CA-4A6B-A0BD-AFEF205EA8CF}"/>
              </a:ext>
            </a:extLst>
          </p:cNvPr>
          <p:cNvSpPr txBox="1"/>
          <p:nvPr/>
        </p:nvSpPr>
        <p:spPr>
          <a:xfrm>
            <a:off x="360726" y="200989"/>
            <a:ext cx="159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TG_119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CE43E0-B3DF-4036-A15B-A309D69D5353}"/>
              </a:ext>
            </a:extLst>
          </p:cNvPr>
          <p:cNvSpPr txBox="1"/>
          <p:nvPr/>
        </p:nvSpPr>
        <p:spPr>
          <a:xfrm>
            <a:off x="360726" y="544807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 3 angles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20F082-2FD6-46B2-B2C1-395D5B6B5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901" y="1166071"/>
            <a:ext cx="5663099" cy="48555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4F7D40-AAED-4C41-A034-CF85C05808D6}"/>
              </a:ext>
            </a:extLst>
          </p:cNvPr>
          <p:cNvSpPr txBox="1"/>
          <p:nvPr/>
        </p:nvSpPr>
        <p:spPr>
          <a:xfrm>
            <a:off x="6972649" y="544807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3 angles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110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0DD30A-810A-482A-BA39-92E1A5547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496" y="868808"/>
            <a:ext cx="5134062" cy="5568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6FA980-8748-4918-9ED1-C9D95F4F1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444" y="595380"/>
            <a:ext cx="5134062" cy="6115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24D5C2-9779-4324-A799-2601740A58CC}"/>
              </a:ext>
            </a:extLst>
          </p:cNvPr>
          <p:cNvSpPr txBox="1"/>
          <p:nvPr/>
        </p:nvSpPr>
        <p:spPr>
          <a:xfrm>
            <a:off x="715162" y="147570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Cas TG_119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7440B5-BDDC-4BD5-B37F-4A68C683D553}"/>
              </a:ext>
            </a:extLst>
          </p:cNvPr>
          <p:cNvSpPr txBox="1"/>
          <p:nvPr/>
        </p:nvSpPr>
        <p:spPr>
          <a:xfrm>
            <a:off x="360726" y="544807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 3 angles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5E233E-7C8A-4EF5-872B-70BD20CBF382}"/>
              </a:ext>
            </a:extLst>
          </p:cNvPr>
          <p:cNvSpPr txBox="1"/>
          <p:nvPr/>
        </p:nvSpPr>
        <p:spPr>
          <a:xfrm>
            <a:off x="6809764" y="595380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3 angles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556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7873" y="1645920"/>
            <a:ext cx="7356255" cy="3566160"/>
          </a:xfrm>
        </p:spPr>
        <p:txBody>
          <a:bodyPr/>
          <a:lstStyle/>
          <a:p>
            <a:r>
              <a:rPr lang="bs-Latn-BA" dirty="0" err="1"/>
              <a:t>Thank</a:t>
            </a:r>
            <a:r>
              <a:rPr lang="bs-Latn-BA" dirty="0"/>
              <a:t> </a:t>
            </a:r>
            <a:r>
              <a:rPr lang="bs-Latn-BA" dirty="0" err="1"/>
              <a:t>you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your</a:t>
            </a:r>
            <a:r>
              <a:rPr lang="bs-Latn-BA" dirty="0"/>
              <a:t> </a:t>
            </a:r>
            <a:r>
              <a:rPr lang="bs-Latn-BA" dirty="0" err="1"/>
              <a:t>attentin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TG-119 (test case)</a:t>
            </a:r>
            <a:endParaRPr lang="bs-Latn-BA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Liver</a:t>
            </a:r>
            <a:endParaRPr lang="bs-Latn-BA" dirty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COMPAR</a:t>
            </a:r>
            <a:r>
              <a:rPr lang="en-US" dirty="0"/>
              <a:t>A</a:t>
            </a:r>
            <a:r>
              <a:rPr lang="bs-Latn-BA" dirty="0"/>
              <a:t>ISON PHOTON </a:t>
            </a:r>
            <a:r>
              <a:rPr lang="en-US" dirty="0"/>
              <a:t>vs </a:t>
            </a:r>
            <a:r>
              <a:rPr lang="bs-Latn-BA" dirty="0"/>
              <a:t>PROTON THERAPY </a:t>
            </a:r>
            <a:r>
              <a:rPr lang="en-US" dirty="0"/>
              <a:t>TG-119</a:t>
            </a:r>
            <a:endParaRPr lang="bs-Latn-BA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COMPARISON PROTON </a:t>
            </a:r>
            <a:r>
              <a:rPr lang="en-US" dirty="0"/>
              <a:t>vs </a:t>
            </a:r>
            <a:r>
              <a:rPr lang="bs-Latn-BA" dirty="0"/>
              <a:t>CARBON ION THERAPY </a:t>
            </a:r>
            <a:r>
              <a:rPr lang="en-US" dirty="0"/>
              <a:t>Tg-119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COMPAR</a:t>
            </a:r>
            <a:r>
              <a:rPr lang="en-US" dirty="0"/>
              <a:t>A</a:t>
            </a:r>
            <a:r>
              <a:rPr lang="bs-Latn-BA" dirty="0"/>
              <a:t>ISON PHOTON </a:t>
            </a:r>
            <a:r>
              <a:rPr lang="en-US" dirty="0"/>
              <a:t>vs </a:t>
            </a:r>
            <a:r>
              <a:rPr lang="bs-Latn-BA" dirty="0"/>
              <a:t>PROTON THERAPY </a:t>
            </a:r>
            <a:r>
              <a:rPr lang="en-US" dirty="0"/>
              <a:t>Liver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sz="2000" dirty="0"/>
              <a:t>COMPAR</a:t>
            </a:r>
            <a:r>
              <a:rPr lang="en-US" sz="2000" dirty="0"/>
              <a:t>A</a:t>
            </a:r>
            <a:r>
              <a:rPr lang="bs-Latn-BA" sz="2000" dirty="0"/>
              <a:t>ISON PHOTON </a:t>
            </a:r>
            <a:r>
              <a:rPr lang="en-US" sz="2000" dirty="0"/>
              <a:t>vs </a:t>
            </a:r>
            <a:r>
              <a:rPr lang="bs-Latn-BA" sz="2000" dirty="0"/>
              <a:t>CARBON ION THERAPY </a:t>
            </a:r>
            <a:r>
              <a:rPr lang="en-US" sz="2000" dirty="0"/>
              <a:t>Liver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Table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content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2577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/>
              <a:t>Photon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/>
              <a:t>Here write a short summary of the picture 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/>
              <a:t>Proton </a:t>
            </a:r>
            <a:r>
              <a:rPr lang="bs-Latn-BA" dirty="0" err="1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/>
              <a:t>Insert </a:t>
            </a:r>
            <a:r>
              <a:rPr lang="bs-Latn-BA" dirty="0" err="1"/>
              <a:t>the</a:t>
            </a:r>
            <a:r>
              <a:rPr lang="bs-Latn-BA" dirty="0"/>
              <a:t> CT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photon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given</a:t>
            </a:r>
            <a:r>
              <a:rPr lang="bs-Latn-BA" dirty="0"/>
              <a:t> organ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/>
              <a:t>Insert </a:t>
            </a:r>
            <a:r>
              <a:rPr lang="bs-Latn-BA" dirty="0" err="1"/>
              <a:t>the</a:t>
            </a:r>
            <a:r>
              <a:rPr lang="bs-Latn-BA" dirty="0"/>
              <a:t> CT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proton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given</a:t>
            </a:r>
            <a:r>
              <a:rPr lang="bs-Latn-BA" dirty="0"/>
              <a:t> organ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7647D856-01AB-4575-AD63-9A068CAE9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Comparaison Photon vs proton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1C0CEB-5306-499C-8381-A7FEF013A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41" y="1283253"/>
            <a:ext cx="6149660" cy="52727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496500-DB7B-4E90-BF43-037A22B3F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1" y="1339879"/>
            <a:ext cx="5814100" cy="49850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F7959DC-D14B-4E5B-B24C-41C4A7A90F9B}"/>
              </a:ext>
            </a:extLst>
          </p:cNvPr>
          <p:cNvSpPr txBox="1"/>
          <p:nvPr/>
        </p:nvSpPr>
        <p:spPr>
          <a:xfrm>
            <a:off x="1036320" y="421817"/>
            <a:ext cx="15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TG-119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142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4275DE-4483-4A7D-AB78-4D9CD34FB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2A9B64E-F19F-4A32-A7C3-9E88A052E2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174" y="1394185"/>
            <a:ext cx="5368954" cy="5134277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B6AA99-9E3E-4A18-A94F-508717E96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90B7CAC-3112-499E-89DD-7C2C993CAE1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26480" y="1297559"/>
            <a:ext cx="5456199" cy="5327528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0B62B3E-90A5-4938-B358-202C55F7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Comparaison</a:t>
            </a:r>
            <a:r>
              <a:rPr lang="en-GB" dirty="0"/>
              <a:t> Photon vs proton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C44E9C-023F-45E1-8B69-E9F44FDC5880}"/>
              </a:ext>
            </a:extLst>
          </p:cNvPr>
          <p:cNvSpPr txBox="1"/>
          <p:nvPr/>
        </p:nvSpPr>
        <p:spPr>
          <a:xfrm>
            <a:off x="1036320" y="421817"/>
            <a:ext cx="15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TG-119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80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050369-850A-48D8-9218-E9E5A383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Comparaison Proton vs ion Carbone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99BD9F-761A-4CBC-B0AA-EAD2F3346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979" y="1996580"/>
            <a:ext cx="5177959" cy="44396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C817EE-A352-4E48-BD9B-E06A88725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18" y="1906907"/>
            <a:ext cx="5177959" cy="44396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32BB9C-2751-4F6E-9874-43BF983FA2BF}"/>
              </a:ext>
            </a:extLst>
          </p:cNvPr>
          <p:cNvSpPr txBox="1"/>
          <p:nvPr/>
        </p:nvSpPr>
        <p:spPr>
          <a:xfrm>
            <a:off x="1036320" y="421817"/>
            <a:ext cx="15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TG-119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05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050369-850A-48D8-9218-E9E5A383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Comparaison Proton vs ion Carbone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9979AF-4497-4D27-B46C-601EA81BC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533" y="1568741"/>
            <a:ext cx="6001683" cy="44545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48ABD8-FD22-4522-B566-EFA0BB245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41" y="1488886"/>
            <a:ext cx="4780327" cy="50671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0E532-3527-4EA2-97D6-2B707CBFF046}"/>
              </a:ext>
            </a:extLst>
          </p:cNvPr>
          <p:cNvSpPr txBox="1"/>
          <p:nvPr/>
        </p:nvSpPr>
        <p:spPr>
          <a:xfrm>
            <a:off x="1036320" y="421817"/>
            <a:ext cx="15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TG-119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732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/>
              <a:t>Photon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/>
              <a:t>Here write a short summary of the picture 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/>
              <a:t>Proton </a:t>
            </a:r>
            <a:r>
              <a:rPr lang="bs-Latn-BA" dirty="0" err="1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/>
              <a:t>Insert </a:t>
            </a:r>
            <a:r>
              <a:rPr lang="bs-Latn-BA" dirty="0" err="1"/>
              <a:t>the</a:t>
            </a:r>
            <a:r>
              <a:rPr lang="bs-Latn-BA" dirty="0"/>
              <a:t> CT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photon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given</a:t>
            </a:r>
            <a:r>
              <a:rPr lang="bs-Latn-BA" dirty="0"/>
              <a:t> organ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/>
              <a:t>Insert </a:t>
            </a:r>
            <a:r>
              <a:rPr lang="bs-Latn-BA" dirty="0" err="1"/>
              <a:t>the</a:t>
            </a:r>
            <a:r>
              <a:rPr lang="bs-Latn-BA" dirty="0"/>
              <a:t> CT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proton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given</a:t>
            </a:r>
            <a:r>
              <a:rPr lang="bs-Latn-BA" dirty="0"/>
              <a:t> organ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7647D856-01AB-4575-AD63-9A068CAE9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Comparaison Photon vs proton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7959DC-D14B-4E5B-B24C-41C4A7A90F9B}"/>
              </a:ext>
            </a:extLst>
          </p:cNvPr>
          <p:cNvSpPr txBox="1"/>
          <p:nvPr/>
        </p:nvSpPr>
        <p:spPr>
          <a:xfrm>
            <a:off x="1036320" y="421817"/>
            <a:ext cx="124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Liver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865FD4-5168-4381-8BB4-A73271E39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50" y="1811716"/>
            <a:ext cx="5286007" cy="4532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EF5E6F-5E6E-41FD-BF01-E19EDCE4C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808" y="1811716"/>
            <a:ext cx="5286007" cy="453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5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2A4975-19B0-4B33-884C-A166C9BA10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472841A-780F-44DF-A3D9-388180A81D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3005" y="1336769"/>
            <a:ext cx="5519956" cy="536078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F28E6C-6DC4-4800-AE15-D15E26671C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1291" y="2006061"/>
            <a:ext cx="4639736" cy="736282"/>
          </a:xfrm>
        </p:spPr>
        <p:txBody>
          <a:bodyPr/>
          <a:lstStyle/>
          <a:p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4A37612-D2D5-4E01-814E-85B3A48CF96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19041" y="1403881"/>
            <a:ext cx="5580914" cy="494499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CB82C69-6ABC-4433-A7CC-844A43911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Comparaison Photon vs proton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FDC5CA-C995-4E6E-999C-C27CC17268FA}"/>
              </a:ext>
            </a:extLst>
          </p:cNvPr>
          <p:cNvSpPr txBox="1"/>
          <p:nvPr/>
        </p:nvSpPr>
        <p:spPr>
          <a:xfrm>
            <a:off x="1036320" y="421817"/>
            <a:ext cx="124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Liver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371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98E3D2-BB19-4B4F-9C68-CAF258FEC2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582" y="490756"/>
            <a:ext cx="10058400" cy="834355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Comparaison Proton vs ion Carbone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75CB7BB-1243-4F8D-86E8-4E80C8C7817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65125" y="1631471"/>
            <a:ext cx="5730875" cy="491331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13AB9A-C01A-4CE1-AC33-B749F0779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031" y="1631471"/>
            <a:ext cx="5523385" cy="47357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5941B5-9047-49E5-B493-21F4D75EB194}"/>
              </a:ext>
            </a:extLst>
          </p:cNvPr>
          <p:cNvSpPr txBox="1"/>
          <p:nvPr/>
        </p:nvSpPr>
        <p:spPr>
          <a:xfrm>
            <a:off x="1036320" y="421817"/>
            <a:ext cx="124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 Liver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4269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Brights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3_Win32_AS_v2" id="{CF4846AB-E769-4F64-85D9-28E4AEB533C2}" vid="{4425D9ED-C4EC-465B-AB7E-72A929978A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F4328E-77DF-41E8-952F-124AE19F1F7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0</TotalTime>
  <Words>248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Consolas</vt:lpstr>
      <vt:lpstr>Verdana</vt:lpstr>
      <vt:lpstr>RetrospectVTI</vt:lpstr>
      <vt:lpstr>Particle therapy masterclass</vt:lpstr>
      <vt:lpstr>Table of content</vt:lpstr>
      <vt:lpstr>Comparaison Photon vs proton</vt:lpstr>
      <vt:lpstr>Comparaison Photon vs proton</vt:lpstr>
      <vt:lpstr>Comparaison Proton vs ion Carbone</vt:lpstr>
      <vt:lpstr>Comparaison Proton vs ion Carbone</vt:lpstr>
      <vt:lpstr>Comparaison Photon vs proton</vt:lpstr>
      <vt:lpstr>Comparaison Photon vs proton</vt:lpstr>
      <vt:lpstr>Comparaison Proton vs ion Carbone</vt:lpstr>
      <vt:lpstr>PowerPoint Presentation</vt:lpstr>
      <vt:lpstr>PowerPoint Presentation</vt:lpstr>
      <vt:lpstr>PowerPoint Presentation</vt:lpstr>
      <vt:lpstr>Thank you for your attentin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2024-03-15T15:19:24Z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