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EB1503-E111-3384-36A1-1A5D12780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13007FE-B963-B6F0-B769-7FF5E0A2D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2104BD-9A6E-09F7-4C9A-CE1C5543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DED177-6C7B-FDB4-75C0-FE595AF5B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234E08-15FC-0204-C2C1-4518A4BB6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434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4EDCBB-4A92-BCDE-CAA7-E633EE7D9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1AB2E16-1B7F-D3F9-9CCD-B19EBB237E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25A9BA-C05F-1DB4-1182-934F2120B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C8BC86-85EF-ABD8-6CFE-E25E25EA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80E281-8B63-B700-34BB-C2B56FDC0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4649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6FF7B4E-AB71-E9A3-E5B2-162ABD1031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B531AFB-7F81-BF0F-5A5B-CF4151F94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7DFED3-4AE3-8326-8A7A-73BBC93D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D941CB-720F-AEA0-6A8D-77B42B705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8BDF2F-E137-041F-6A28-BFD9516B2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07451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DD8237-567C-7218-18CF-80669E0E4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D0CC43-4EA5-1016-C6D7-ACE7EA518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EC1D0D-D5BB-8A61-140E-D0A7188ED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C2E0ED-7B15-732B-1256-536922617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8333E6-61F2-7C54-85AE-9DA336E24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62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C1771E-C1C1-510F-1696-102A782A8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3105EE-B2F4-4E26-BDF6-06B542D43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9F5507-1D40-D80C-623B-EC66608D1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8C9FB9-C117-CE69-030A-4E9B08412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9ABF33-C41D-2352-0A5C-949D89AA9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091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AFD80-BEB6-9B4E-6DEE-DBF10C80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38246-6457-6E25-0BD1-6C559B4DE1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1F19C7C-8DE8-F14A-FFCA-F93F82FF6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F621CA9-C999-EB28-2489-C0A56EDFC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6F6C72-52FA-42AE-0A99-77B39110F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EBBBC3-703C-A1A0-98D4-A636CAB06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9013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B67498-FB1E-C54A-2589-87790A9E0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877ACD-5872-8BC1-9410-5C0CF8A9A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4DED41-FDCE-3D6B-BC62-8F1AA2CB32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3504C1-A2DB-D12D-A257-9A7DD12D8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4087F52-BE91-D2E3-F6DC-34F68608C3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15BFEF-F85E-622F-3DEC-0D4F0B393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8B1B543-34C3-43A5-0AF3-377A48AE8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B630C2C-27B3-D3A0-727E-4693F179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0766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903FCC-C52B-3FD6-4BF4-67D71891E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907F51C-34A2-D9B8-5E1E-C57FFFF4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12E38A-1D87-B182-B02A-A41B5548A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BC078E8-FBF7-789F-A71D-C2E597B29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918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4244B4D-3D6B-9443-162A-9FAD926F9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A35643-1DDE-AA9F-385C-A331DA8D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AF3ED6-1C25-5BC5-6E9B-11DBC8CC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166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16E06E-96B6-34B7-E1A4-F317C598A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5AC06E-5D33-B6D7-EDB2-C28C4250F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396C732-7B14-27DF-A6B3-1CA772A4C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822383-E440-03F2-3C02-325A74E1A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0DAAAA-8A33-AC89-08AC-158DC2960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2EC707-4C98-A320-E7D8-CDAA5D794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824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5B4E1A-128E-7301-983F-50EEB1750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291F568-8493-3E25-6760-0801269456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B71213-16A2-7F4C-75F3-CF5AAB6C1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D543DC-E995-D450-ADBB-B05EBB090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12F396-8C2C-A78B-7F2B-A6CDFB409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239D17B-96C5-6109-63F2-D5E72162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505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6894EDF-E087-0220-57DF-8C85C017D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ACB770-74BF-8EFB-12EF-7B6B237EE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488C7E-8CC5-8F3C-EEDF-DD37282337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CC2FE-FC7B-4083-B181-B9FFDE990DA0}" type="datetimeFigureOut">
              <a:rPr lang="fr-CH" smtClean="0"/>
              <a:t>07.03.2024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5494EC-9863-C54C-9B5A-697229AE7E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BE0250-8896-1529-3FAD-FD3F3B1E4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6C7B8-2896-444B-AAF7-41E956ACA7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6466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BD909-E617-50B7-5557-D9881163C3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Maintenance part </a:t>
            </a:r>
            <a:r>
              <a:rPr lang="fr-CH" dirty="0" err="1"/>
              <a:t>storage</a:t>
            </a:r>
            <a:r>
              <a:rPr lang="fr-CH" dirty="0"/>
              <a:t> on Meyrin Site.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50685B-22DF-2B4A-4F59-6C014AA77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Common </a:t>
            </a:r>
            <a:r>
              <a:rPr lang="fr-CH" dirty="0" err="1"/>
              <a:t>storage</a:t>
            </a:r>
            <a:r>
              <a:rPr lang="fr-CH" dirty="0"/>
              <a:t> for CO2 </a:t>
            </a:r>
            <a:r>
              <a:rPr lang="fr-CH" dirty="0" err="1"/>
              <a:t>cooling</a:t>
            </a:r>
            <a:r>
              <a:rPr lang="fr-CH" dirty="0"/>
              <a:t> and Gas </a:t>
            </a:r>
            <a:r>
              <a:rPr lang="fr-CH" dirty="0" err="1"/>
              <a:t>systems</a:t>
            </a:r>
            <a:r>
              <a:rPr lang="fr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4442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1FB826-4668-8E58-B40F-FC99BA02F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506" y="365126"/>
            <a:ext cx="10508293" cy="862426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Actual</a:t>
            </a:r>
            <a:r>
              <a:rPr lang="fr-CH" dirty="0"/>
              <a:t> </a:t>
            </a:r>
            <a:r>
              <a:rPr lang="fr-CH" dirty="0" err="1"/>
              <a:t>storage</a:t>
            </a:r>
            <a:r>
              <a:rPr lang="fr-CH" dirty="0"/>
              <a:t> for </a:t>
            </a:r>
            <a:r>
              <a:rPr lang="fr-CH" dirty="0" err="1"/>
              <a:t>mechanical</a:t>
            </a:r>
            <a:r>
              <a:rPr lang="fr-CH" dirty="0"/>
              <a:t> parts 169/S-022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AE0A8C0-6AFD-4058-B308-37E4B62B8A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0093" t="8904" b="5684"/>
          <a:stretch/>
        </p:blipFill>
        <p:spPr>
          <a:xfrm>
            <a:off x="1014608" y="1361091"/>
            <a:ext cx="10069882" cy="4845556"/>
          </a:xfrm>
        </p:spPr>
      </p:pic>
    </p:spTree>
    <p:extLst>
      <p:ext uri="{BB962C8B-B14F-4D97-AF65-F5344CB8AC3E}">
        <p14:creationId xmlns:p14="http://schemas.microsoft.com/office/powerpoint/2010/main" val="334661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F5204-5F13-3CBD-36AB-7C417CEAE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928" y="365125"/>
            <a:ext cx="10459871" cy="805213"/>
          </a:xfrm>
        </p:spPr>
        <p:txBody>
          <a:bodyPr/>
          <a:lstStyle/>
          <a:p>
            <a:r>
              <a:rPr lang="fr-CH" dirty="0"/>
              <a:t>New local for </a:t>
            </a:r>
            <a:r>
              <a:rPr lang="fr-CH" dirty="0" err="1"/>
              <a:t>storage</a:t>
            </a:r>
            <a:r>
              <a:rPr lang="fr-CH" dirty="0"/>
              <a:t> 26/S-004 and 006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8669796-1EB8-DE5B-50D7-B1F8A2494E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985" t="8782" b="2963"/>
          <a:stretch/>
        </p:blipFill>
        <p:spPr>
          <a:xfrm>
            <a:off x="893929" y="1170338"/>
            <a:ext cx="10016319" cy="4971155"/>
          </a:xfrm>
        </p:spPr>
      </p:pic>
    </p:spTree>
    <p:extLst>
      <p:ext uri="{BB962C8B-B14F-4D97-AF65-F5344CB8AC3E}">
        <p14:creationId xmlns:p14="http://schemas.microsoft.com/office/powerpoint/2010/main" val="4129842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33</Words>
  <Application>Microsoft Office PowerPoint</Application>
  <PresentationFormat>Grand écran</PresentationFormat>
  <Paragraphs>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Maintenance part storage on Meyrin Site.</vt:lpstr>
      <vt:lpstr>Actual storage for mechanical parts 169/S-022</vt:lpstr>
      <vt:lpstr>New local for storage 26/S-004 and 006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part storage on Meyrin Site.</dc:title>
  <dc:creator>Frederic Merlet</dc:creator>
  <cp:lastModifiedBy>Frederic Merlet</cp:lastModifiedBy>
  <cp:revision>1</cp:revision>
  <dcterms:created xsi:type="dcterms:W3CDTF">2024-03-07T16:35:36Z</dcterms:created>
  <dcterms:modified xsi:type="dcterms:W3CDTF">2024-03-07T16:41:29Z</dcterms:modified>
</cp:coreProperties>
</file>