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60" r:id="rId4"/>
    <p:sldId id="263" r:id="rId5"/>
    <p:sldId id="258" r:id="rId6"/>
    <p:sldId id="259" r:id="rId7"/>
    <p:sldId id="264" r:id="rId8"/>
    <p:sldId id="261" r:id="rId9"/>
    <p:sldId id="262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 snapToObjects="1">
      <p:cViewPr varScale="1">
        <p:scale>
          <a:sx n="147" d="100"/>
          <a:sy n="147" d="100"/>
        </p:scale>
        <p:origin x="355" y="10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3/12/2024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3/12/2024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2B3FE-1968-C370-D66D-029AC0D37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Vacuum activities AD YETS 24-25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13883-BBD7-BEE2-2F33-248CA03187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Vacuum sector 2B</a:t>
            </a:r>
          </a:p>
          <a:p>
            <a:pPr lvl="2"/>
            <a:r>
              <a:rPr lang="en-GB" sz="2000" dirty="0"/>
              <a:t>Exchange of broken filaments on sublimators</a:t>
            </a:r>
          </a:p>
          <a:p>
            <a:pPr lvl="2"/>
            <a:r>
              <a:rPr lang="en-GB" sz="2000" dirty="0"/>
              <a:t>Removal of the MKS RGA position 26</a:t>
            </a:r>
          </a:p>
          <a:p>
            <a:pPr lvl="2"/>
            <a:r>
              <a:rPr lang="en-GB" sz="2000" dirty="0"/>
              <a:t>Consolidation of the fixed pumping station 25-26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DCBB9-D3D0-F307-2164-709705B0A3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1EBC7B-E848-E3C8-FB08-B8B4DB5C8E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2DC4E-DAA1-3D8A-1031-EF481658F3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CE705B1E-C830-96F3-4C8B-3571D7C796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49"/>
          <a:stretch/>
        </p:blipFill>
        <p:spPr bwMode="auto">
          <a:xfrm>
            <a:off x="1370397" y="3472375"/>
            <a:ext cx="6454006" cy="12668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2107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2B3FE-1968-C370-D66D-029AC0D37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Vacuum Support AD YETS 24-25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13883-BBD7-BEE2-2F33-248CA03187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Vacuum sector 2B</a:t>
            </a:r>
          </a:p>
          <a:p>
            <a:pPr lvl="1"/>
            <a:r>
              <a:rPr lang="en-GB" sz="2400" dirty="0"/>
              <a:t>Extraction of the magnet BHN17 &amp; QFN 26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DCBB9-D3D0-F307-2164-709705B0A3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1EBC7B-E848-E3C8-FB08-B8B4DB5C8E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2DC4E-DAA1-3D8A-1031-EF481658F3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CE705B1E-C830-96F3-4C8B-3571D7C796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49"/>
          <a:stretch/>
        </p:blipFill>
        <p:spPr bwMode="auto">
          <a:xfrm>
            <a:off x="1370397" y="3472375"/>
            <a:ext cx="6454006" cy="12668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7354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2B3FE-1968-C370-D66D-029AC0D37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Vacuum Controls AD YETS 24-25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13883-BBD7-BEE2-2F33-248CA03187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SCADA and PLC update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Cryopumps control type (VS_T) integration and commissioning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Consolidation of the AD/ELENA sector valve crates (x5) at the racks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DCBB9-D3D0-F307-2164-709705B0A3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1EBC7B-E848-E3C8-FB08-B8B4DB5C8E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2DC4E-DAA1-3D8A-1031-EF481658F3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058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AB3FB-8128-57D5-AD02-D2ACC77F3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 Vacuum activities AD LS3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D1813-6D07-8996-3792-D49C08156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Sector 1A</a:t>
            </a:r>
          </a:p>
          <a:p>
            <a:pPr lvl="1"/>
            <a:r>
              <a:rPr lang="en-GB" sz="2800" dirty="0"/>
              <a:t>Exchange of broken filaments on sublimators</a:t>
            </a:r>
          </a:p>
          <a:p>
            <a:pPr lvl="1"/>
            <a:r>
              <a:rPr lang="en-GB" sz="2800" dirty="0"/>
              <a:t>Investigate position 47 pressure variation</a:t>
            </a:r>
            <a:endParaRPr lang="en-GB" dirty="0"/>
          </a:p>
          <a:p>
            <a:r>
              <a:rPr lang="en-GB" dirty="0"/>
              <a:t>Sector 2A</a:t>
            </a:r>
          </a:p>
          <a:p>
            <a:pPr lvl="1"/>
            <a:r>
              <a:rPr lang="en-GB" sz="2800" dirty="0"/>
              <a:t>Exchange of broken filaments on sublimators</a:t>
            </a:r>
          </a:p>
          <a:p>
            <a:pPr lvl="1"/>
            <a:r>
              <a:rPr lang="en-GB" sz="2800" dirty="0"/>
              <a:t>Consolidation of the SS vacuum chamber 14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8DF4DE-1167-869E-3658-70C1DC9E606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C7C057-DCA2-4AEF-7295-6DB35D378F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F7A7E-CBC3-0C50-C033-5E13502DB0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502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AB3FB-8128-57D5-AD02-D2ACC77F3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 Vacuum Support AD LS3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D1813-6D07-8996-3792-D49C08156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600" y="926243"/>
            <a:ext cx="8229600" cy="3738433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Sector 1A</a:t>
            </a:r>
          </a:p>
          <a:p>
            <a:pPr lvl="1"/>
            <a:r>
              <a:rPr lang="en-GB" dirty="0"/>
              <a:t>Extraction of QFC54</a:t>
            </a:r>
          </a:p>
          <a:p>
            <a:pPr lvl="1"/>
            <a:r>
              <a:rPr lang="en-GB" dirty="0"/>
              <a:t>Consolidation of the Kicker 55-56 feedthrough</a:t>
            </a:r>
          </a:p>
          <a:p>
            <a:pPr lvl="1"/>
            <a:r>
              <a:rPr lang="en-GB" dirty="0"/>
              <a:t>Pressure test of the Septum cooling circuit</a:t>
            </a:r>
          </a:p>
          <a:p>
            <a:r>
              <a:rPr lang="en-GB" dirty="0"/>
              <a:t>Sector 2A</a:t>
            </a:r>
          </a:p>
          <a:p>
            <a:pPr lvl="1"/>
            <a:r>
              <a:rPr lang="en-GB" dirty="0"/>
              <a:t>Extraction of BHN11,BHN12, QFN 14, QDS15</a:t>
            </a:r>
          </a:p>
          <a:p>
            <a:r>
              <a:rPr lang="en-GB" dirty="0"/>
              <a:t>Sector 2B</a:t>
            </a:r>
          </a:p>
          <a:p>
            <a:pPr lvl="1"/>
            <a:r>
              <a:rPr lang="en-GB" dirty="0"/>
              <a:t>Sector Valve shift</a:t>
            </a:r>
          </a:p>
          <a:p>
            <a:r>
              <a:rPr lang="en-GB" dirty="0"/>
              <a:t>Sector 3</a:t>
            </a:r>
          </a:p>
          <a:p>
            <a:pPr lvl="1"/>
            <a:r>
              <a:rPr lang="en-GB" dirty="0"/>
              <a:t>Extraction of QDS27,QFN 28, QDN29A, QDN29B, QFN30,QDS31</a:t>
            </a:r>
          </a:p>
          <a:p>
            <a:r>
              <a:rPr lang="en-GB" dirty="0"/>
              <a:t>Sector 4</a:t>
            </a:r>
          </a:p>
          <a:p>
            <a:pPr lvl="1"/>
            <a:r>
              <a:rPr lang="en-GB" dirty="0"/>
              <a:t>Sector Valve shift</a:t>
            </a:r>
          </a:p>
          <a:p>
            <a:pPr marL="448056" lvl="1" indent="0">
              <a:buNone/>
            </a:pP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8DF4DE-1167-869E-3658-70C1DC9E606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C7C057-DCA2-4AEF-7295-6DB35D378F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F7A7E-CBC3-0C50-C033-5E13502DB0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642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2B3FE-1968-C370-D66D-029AC0D37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Vacuum Controls AD LS3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13883-BBD7-BEE2-2F33-248CA03187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TCA3 cables to be pulled for: DR2B.VGI1906, DR4.VGI3206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SCADA and PLC update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DCBB9-D3D0-F307-2164-709705B0A3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1EBC7B-E848-E3C8-FB08-B8B4DB5C8E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2DC4E-DAA1-3D8A-1031-EF481658F3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140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AB3FB-8128-57D5-AD02-D2ACC77F3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 Vacuum activities ELENA LS3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D1813-6D07-8996-3792-D49C08156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Sector LNS</a:t>
            </a:r>
          </a:p>
          <a:p>
            <a:pPr lvl="1"/>
            <a:r>
              <a:rPr lang="en-GB" sz="2800" dirty="0"/>
              <a:t>Service of ACP15, TMP 1300</a:t>
            </a:r>
            <a:endParaRPr lang="en-GB" dirty="0"/>
          </a:p>
          <a:p>
            <a:r>
              <a:rPr lang="en-GB" dirty="0"/>
              <a:t>Sector LNE03-04</a:t>
            </a:r>
          </a:p>
          <a:p>
            <a:pPr lvl="1"/>
            <a:r>
              <a:rPr lang="en-GB" sz="2800" dirty="0"/>
              <a:t>Sector valve 0312 replacement </a:t>
            </a:r>
          </a:p>
          <a:p>
            <a:r>
              <a:rPr lang="en-GB" dirty="0"/>
              <a:t>Sector LNE02-AEGIS</a:t>
            </a:r>
          </a:p>
          <a:p>
            <a:pPr lvl="1"/>
            <a:r>
              <a:rPr lang="en-GB" sz="2800" dirty="0"/>
              <a:t>Sector valve 0226 replacement </a:t>
            </a: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8DF4DE-1167-869E-3658-70C1DC9E606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C7C057-DCA2-4AEF-7295-6DB35D378F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F7A7E-CBC3-0C50-C033-5E13502DB0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20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AB3FB-8128-57D5-AD02-D2ACC77F3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 Vacuum Support ELENA LS3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D1813-6D07-8996-3792-D49C08156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600" y="926243"/>
            <a:ext cx="8229600" cy="3738433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Sector LNS</a:t>
            </a:r>
          </a:p>
          <a:p>
            <a:pPr lvl="1"/>
            <a:r>
              <a:rPr lang="en-GB" dirty="0"/>
              <a:t>1 ZQNA</a:t>
            </a:r>
          </a:p>
          <a:p>
            <a:r>
              <a:rPr lang="en-GB" dirty="0"/>
              <a:t>Sector LNI-LNE</a:t>
            </a:r>
          </a:p>
          <a:p>
            <a:pPr lvl="1"/>
            <a:r>
              <a:rPr lang="en-GB" dirty="0"/>
              <a:t>3 ZQNA</a:t>
            </a:r>
          </a:p>
          <a:p>
            <a:r>
              <a:rPr lang="en-GB" dirty="0"/>
              <a:t>Sector LNE50</a:t>
            </a:r>
          </a:p>
          <a:p>
            <a:pPr lvl="1"/>
            <a:r>
              <a:rPr lang="en-GB" dirty="0"/>
              <a:t>1 ZQNA</a:t>
            </a:r>
          </a:p>
          <a:p>
            <a:r>
              <a:rPr lang="en-GB" dirty="0"/>
              <a:t>Sector LNE00</a:t>
            </a:r>
          </a:p>
          <a:p>
            <a:pPr lvl="1"/>
            <a:r>
              <a:rPr lang="en-GB" dirty="0"/>
              <a:t>4 ZQNA</a:t>
            </a:r>
          </a:p>
          <a:p>
            <a:r>
              <a:rPr lang="en-GB" dirty="0"/>
              <a:t>Sector LNR50</a:t>
            </a:r>
          </a:p>
          <a:p>
            <a:pPr lvl="1"/>
            <a:r>
              <a:rPr lang="en-GB" dirty="0"/>
              <a:t>MCP’s</a:t>
            </a:r>
          </a:p>
          <a:p>
            <a:pPr marL="448056" lvl="1" indent="0">
              <a:buNone/>
            </a:pP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8DF4DE-1167-869E-3658-70C1DC9E606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C7C057-DCA2-4AEF-7295-6DB35D378F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F7A7E-CBC3-0C50-C033-5E13502DB0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005921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354</TotalTime>
  <Words>276</Words>
  <Application>Microsoft Office PowerPoint</Application>
  <PresentationFormat>On-screen Show (16:9)</PresentationFormat>
  <Paragraphs>82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CERN2Corporate16-9</vt:lpstr>
      <vt:lpstr>PowerPoint Presentation</vt:lpstr>
      <vt:lpstr>Vacuum activities AD YETS 24-25</vt:lpstr>
      <vt:lpstr>Vacuum Support AD YETS 24-25</vt:lpstr>
      <vt:lpstr>Vacuum Controls AD YETS 24-25</vt:lpstr>
      <vt:lpstr> Vacuum activities AD LS3</vt:lpstr>
      <vt:lpstr> Vacuum Support AD LS3</vt:lpstr>
      <vt:lpstr>Vacuum Controls AD LS3</vt:lpstr>
      <vt:lpstr> Vacuum activities ELENA LS3</vt:lpstr>
      <vt:lpstr> Vacuum Support ELENA LS3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Alexandre Sinturel</dc:creator>
  <cp:lastModifiedBy>Alexandre Sinturel</cp:lastModifiedBy>
  <cp:revision>18</cp:revision>
  <dcterms:created xsi:type="dcterms:W3CDTF">2024-03-06T10:26:35Z</dcterms:created>
  <dcterms:modified xsi:type="dcterms:W3CDTF">2024-03-12T14:13:38Z</dcterms:modified>
</cp:coreProperties>
</file>