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3" r:id="rId2"/>
    <p:sldId id="294" r:id="rId3"/>
    <p:sldId id="280" r:id="rId4"/>
    <p:sldId id="298" r:id="rId5"/>
    <p:sldId id="296" r:id="rId6"/>
    <p:sldId id="299" r:id="rId7"/>
    <p:sldId id="297" r:id="rId8"/>
    <p:sldId id="291" r:id="rId9"/>
    <p:sldId id="292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8AF687-4B39-4459-AA86-4626D96BCF76}" v="21" dt="2024-11-05T17:45:57.979"/>
    <p1510:client id="{D40ADB05-84ED-4FE4-B410-0DAB260F361C}" v="58" dt="2024-11-06T20:18:22.3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ullio Basaglia" userId="8769d711612d51b1" providerId="Windows Live" clId="Web-{8D92DE8A-A54A-4CAB-A7A2-2FF4CFA68377}"/>
    <pc:docChg chg="addSld modSld sldOrd">
      <pc:chgData name="Tullio Basaglia" userId="8769d711612d51b1" providerId="Windows Live" clId="Web-{8D92DE8A-A54A-4CAB-A7A2-2FF4CFA68377}" dt="2024-10-08T15:19:08.880" v="116" actId="20577"/>
      <pc:docMkLst>
        <pc:docMk/>
      </pc:docMkLst>
      <pc:sldChg chg="modSp ord">
        <pc:chgData name="Tullio Basaglia" userId="8769d711612d51b1" providerId="Windows Live" clId="Web-{8D92DE8A-A54A-4CAB-A7A2-2FF4CFA68377}" dt="2024-10-08T15:15:49.500" v="58"/>
        <pc:sldMkLst>
          <pc:docMk/>
          <pc:sldMk cId="68426" sldId="281"/>
        </pc:sldMkLst>
        <pc:spChg chg="mod">
          <ac:chgData name="Tullio Basaglia" userId="8769d711612d51b1" providerId="Windows Live" clId="Web-{8D92DE8A-A54A-4CAB-A7A2-2FF4CFA68377}" dt="2024-10-08T15:15:19.609" v="48" actId="20577"/>
          <ac:spMkLst>
            <pc:docMk/>
            <pc:sldMk cId="68426" sldId="281"/>
            <ac:spMk id="7" creationId="{E15DD685-196B-9323-40B8-177E2FB64F9C}"/>
          </ac:spMkLst>
        </pc:spChg>
      </pc:sldChg>
      <pc:sldChg chg="addSp delSp modSp add replId">
        <pc:chgData name="Tullio Basaglia" userId="8769d711612d51b1" providerId="Windows Live" clId="Web-{8D92DE8A-A54A-4CAB-A7A2-2FF4CFA68377}" dt="2024-10-08T14:53:31.544" v="21" actId="1076"/>
        <pc:sldMkLst>
          <pc:docMk/>
          <pc:sldMk cId="3033820430" sldId="289"/>
        </pc:sldMkLst>
        <pc:spChg chg="mod">
          <ac:chgData name="Tullio Basaglia" userId="8769d711612d51b1" providerId="Windows Live" clId="Web-{8D92DE8A-A54A-4CAB-A7A2-2FF4CFA68377}" dt="2024-10-08T14:53:31.544" v="21" actId="1076"/>
          <ac:spMkLst>
            <pc:docMk/>
            <pc:sldMk cId="3033820430" sldId="289"/>
            <ac:spMk id="9" creationId="{8563CD53-CAD8-CAEE-B573-46B97561BFF9}"/>
          </ac:spMkLst>
        </pc:spChg>
        <pc:picChg chg="del">
          <ac:chgData name="Tullio Basaglia" userId="8769d711612d51b1" providerId="Windows Live" clId="Web-{8D92DE8A-A54A-4CAB-A7A2-2FF4CFA68377}" dt="2024-10-08T14:51:35.697" v="2"/>
          <ac:picMkLst>
            <pc:docMk/>
            <pc:sldMk cId="3033820430" sldId="289"/>
            <ac:picMk id="2" creationId="{0DB58B05-8FD2-44B2-1FFE-07F322F4EF88}"/>
          </ac:picMkLst>
        </pc:picChg>
        <pc:picChg chg="add mod">
          <ac:chgData name="Tullio Basaglia" userId="8769d711612d51b1" providerId="Windows Live" clId="Web-{8D92DE8A-A54A-4CAB-A7A2-2FF4CFA68377}" dt="2024-10-08T14:51:48.057" v="8" actId="14100"/>
          <ac:picMkLst>
            <pc:docMk/>
            <pc:sldMk cId="3033820430" sldId="289"/>
            <ac:picMk id="4" creationId="{55816308-19CF-88C6-2540-DBEA30EB15F1}"/>
          </ac:picMkLst>
        </pc:picChg>
      </pc:sldChg>
      <pc:sldChg chg="addSp delSp modSp add replId">
        <pc:chgData name="Tullio Basaglia" userId="8769d711612d51b1" providerId="Windows Live" clId="Web-{8D92DE8A-A54A-4CAB-A7A2-2FF4CFA68377}" dt="2024-10-08T15:02:01.792" v="37" actId="20577"/>
        <pc:sldMkLst>
          <pc:docMk/>
          <pc:sldMk cId="2406324377" sldId="290"/>
        </pc:sldMkLst>
        <pc:spChg chg="mod">
          <ac:chgData name="Tullio Basaglia" userId="8769d711612d51b1" providerId="Windows Live" clId="Web-{8D92DE8A-A54A-4CAB-A7A2-2FF4CFA68377}" dt="2024-10-08T15:02:01.792" v="37" actId="20577"/>
          <ac:spMkLst>
            <pc:docMk/>
            <pc:sldMk cId="2406324377" sldId="290"/>
            <ac:spMk id="9" creationId="{8563CD53-CAD8-CAEE-B573-46B97561BFF9}"/>
          </ac:spMkLst>
        </pc:spChg>
        <pc:picChg chg="add mod">
          <ac:chgData name="Tullio Basaglia" userId="8769d711612d51b1" providerId="Windows Live" clId="Web-{8D92DE8A-A54A-4CAB-A7A2-2FF4CFA68377}" dt="2024-10-08T14:54:52.484" v="26" actId="14100"/>
          <ac:picMkLst>
            <pc:docMk/>
            <pc:sldMk cId="2406324377" sldId="290"/>
            <ac:picMk id="2" creationId="{B72C59F5-8728-8C1E-AFC6-1AA065C281A0}"/>
          </ac:picMkLst>
        </pc:picChg>
        <pc:picChg chg="del">
          <ac:chgData name="Tullio Basaglia" userId="8769d711612d51b1" providerId="Windows Live" clId="Web-{8D92DE8A-A54A-4CAB-A7A2-2FF4CFA68377}" dt="2024-10-08T14:54:46.999" v="24"/>
          <ac:picMkLst>
            <pc:docMk/>
            <pc:sldMk cId="2406324377" sldId="290"/>
            <ac:picMk id="4" creationId="{55816308-19CF-88C6-2540-DBEA30EB15F1}"/>
          </ac:picMkLst>
        </pc:picChg>
      </pc:sldChg>
      <pc:sldChg chg="modSp add replId">
        <pc:chgData name="Tullio Basaglia" userId="8769d711612d51b1" providerId="Windows Live" clId="Web-{8D92DE8A-A54A-4CAB-A7A2-2FF4CFA68377}" dt="2024-10-08T15:19:08.880" v="116" actId="20577"/>
        <pc:sldMkLst>
          <pc:docMk/>
          <pc:sldMk cId="3034116737" sldId="291"/>
        </pc:sldMkLst>
        <pc:spChg chg="mod">
          <ac:chgData name="Tullio Basaglia" userId="8769d711612d51b1" providerId="Windows Live" clId="Web-{8D92DE8A-A54A-4CAB-A7A2-2FF4CFA68377}" dt="2024-10-08T15:19:08.880" v="116" actId="20577"/>
          <ac:spMkLst>
            <pc:docMk/>
            <pc:sldMk cId="3034116737" sldId="291"/>
            <ac:spMk id="2" creationId="{00000000-0000-0000-0000-000000000000}"/>
          </ac:spMkLst>
        </pc:spChg>
        <pc:spChg chg="mod">
          <ac:chgData name="Tullio Basaglia" userId="8769d711612d51b1" providerId="Windows Live" clId="Web-{8D92DE8A-A54A-4CAB-A7A2-2FF4CFA68377}" dt="2024-10-08T15:18:37.504" v="86" actId="20577"/>
          <ac:spMkLst>
            <pc:docMk/>
            <pc:sldMk cId="3034116737" sldId="291"/>
            <ac:spMk id="7" creationId="{E15DD685-196B-9323-40B8-177E2FB64F9C}"/>
          </ac:spMkLst>
        </pc:spChg>
      </pc:sldChg>
    </pc:docChg>
  </pc:docChgLst>
  <pc:docChgLst>
    <pc:chgData name="Tullio Basaglia" userId="8769d711612d51b1" providerId="Windows Live" clId="Web-{80C41377-38BE-40C1-8450-E0B9014527C0}"/>
    <pc:docChg chg="addSld modSld">
      <pc:chgData name="Tullio Basaglia" userId="8769d711612d51b1" providerId="Windows Live" clId="Web-{80C41377-38BE-40C1-8450-E0B9014527C0}" dt="2024-10-24T09:09:59.694" v="271" actId="20577"/>
      <pc:docMkLst>
        <pc:docMk/>
      </pc:docMkLst>
      <pc:sldChg chg="addSp delSp modSp mod setBg">
        <pc:chgData name="Tullio Basaglia" userId="8769d711612d51b1" providerId="Windows Live" clId="Web-{80C41377-38BE-40C1-8450-E0B9014527C0}" dt="2024-10-24T08:54:35.932" v="173" actId="14100"/>
        <pc:sldMkLst>
          <pc:docMk/>
          <pc:sldMk cId="3358362800" sldId="280"/>
        </pc:sldMkLst>
        <pc:spChg chg="mod">
          <ac:chgData name="Tullio Basaglia" userId="8769d711612d51b1" providerId="Windows Live" clId="Web-{80C41377-38BE-40C1-8450-E0B9014527C0}" dt="2024-10-24T08:54:35.932" v="173" actId="14100"/>
          <ac:spMkLst>
            <pc:docMk/>
            <pc:sldMk cId="3358362800" sldId="280"/>
            <ac:spMk id="2" creationId="{00000000-0000-0000-0000-000000000000}"/>
          </ac:spMkLst>
        </pc:spChg>
        <pc:spChg chg="mod">
          <ac:chgData name="Tullio Basaglia" userId="8769d711612d51b1" providerId="Windows Live" clId="Web-{80C41377-38BE-40C1-8450-E0B9014527C0}" dt="2024-10-24T08:47:01.857" v="78"/>
          <ac:spMkLst>
            <pc:docMk/>
            <pc:sldMk cId="3358362800" sldId="280"/>
            <ac:spMk id="3" creationId="{B716A682-848F-E5DD-AFBE-C2D48E0D363D}"/>
          </ac:spMkLst>
        </pc:spChg>
        <pc:spChg chg="mod">
          <ac:chgData name="Tullio Basaglia" userId="8769d711612d51b1" providerId="Windows Live" clId="Web-{80C41377-38BE-40C1-8450-E0B9014527C0}" dt="2024-10-24T08:47:55.046" v="85" actId="20577"/>
          <ac:spMkLst>
            <pc:docMk/>
            <pc:sldMk cId="3358362800" sldId="280"/>
            <ac:spMk id="5" creationId="{61DF0292-1693-698B-A474-217A0D3D5C3B}"/>
          </ac:spMkLst>
        </pc:spChg>
        <pc:spChg chg="del mod">
          <ac:chgData name="Tullio Basaglia" userId="8769d711612d51b1" providerId="Windows Live" clId="Web-{80C41377-38BE-40C1-8450-E0B9014527C0}" dt="2024-10-24T08:46:51.169" v="77"/>
          <ac:spMkLst>
            <pc:docMk/>
            <pc:sldMk cId="3358362800" sldId="280"/>
            <ac:spMk id="7" creationId="{B1705EDC-1340-C7FE-3832-C4597417A70B}"/>
          </ac:spMkLst>
        </pc:spChg>
        <pc:spChg chg="mod">
          <ac:chgData name="Tullio Basaglia" userId="8769d711612d51b1" providerId="Windows Live" clId="Web-{80C41377-38BE-40C1-8450-E0B9014527C0}" dt="2024-10-24T08:47:01.857" v="78"/>
          <ac:spMkLst>
            <pc:docMk/>
            <pc:sldMk cId="3358362800" sldId="280"/>
            <ac:spMk id="8" creationId="{D538607F-BF0C-61AD-B4B0-01B914A9FEB2}"/>
          </ac:spMkLst>
        </pc:spChg>
        <pc:spChg chg="add">
          <ac:chgData name="Tullio Basaglia" userId="8769d711612d51b1" providerId="Windows Live" clId="Web-{80C41377-38BE-40C1-8450-E0B9014527C0}" dt="2024-10-24T08:47:01.857" v="78"/>
          <ac:spMkLst>
            <pc:docMk/>
            <pc:sldMk cId="3358362800" sldId="280"/>
            <ac:spMk id="13" creationId="{3C54F4CE-85F0-46ED-80DA-9518C9251AD1}"/>
          </ac:spMkLst>
        </pc:spChg>
        <pc:spChg chg="add">
          <ac:chgData name="Tullio Basaglia" userId="8769d711612d51b1" providerId="Windows Live" clId="Web-{80C41377-38BE-40C1-8450-E0B9014527C0}" dt="2024-10-24T08:47:01.857" v="78"/>
          <ac:spMkLst>
            <pc:docMk/>
            <pc:sldMk cId="3358362800" sldId="280"/>
            <ac:spMk id="15" creationId="{DADD1FCA-8ACB-4958-81DD-4CDD6D3E1921}"/>
          </ac:spMkLst>
        </pc:spChg>
        <pc:picChg chg="add mod ord">
          <ac:chgData name="Tullio Basaglia" userId="8769d711612d51b1" providerId="Windows Live" clId="Web-{80C41377-38BE-40C1-8450-E0B9014527C0}" dt="2024-10-24T08:47:01.857" v="78"/>
          <ac:picMkLst>
            <pc:docMk/>
            <pc:sldMk cId="3358362800" sldId="280"/>
            <ac:picMk id="4" creationId="{3B9FA81F-DD13-FA59-D0C4-F7AFC9ABA0AE}"/>
          </ac:picMkLst>
        </pc:picChg>
      </pc:sldChg>
      <pc:sldChg chg="modSp">
        <pc:chgData name="Tullio Basaglia" userId="8769d711612d51b1" providerId="Windows Live" clId="Web-{80C41377-38BE-40C1-8450-E0B9014527C0}" dt="2024-10-24T09:09:31.990" v="266" actId="20577"/>
        <pc:sldMkLst>
          <pc:docMk/>
          <pc:sldMk cId="68426" sldId="281"/>
        </pc:sldMkLst>
        <pc:spChg chg="mod">
          <ac:chgData name="Tullio Basaglia" userId="8769d711612d51b1" providerId="Windows Live" clId="Web-{80C41377-38BE-40C1-8450-E0B9014527C0}" dt="2024-10-24T09:09:31.990" v="266" actId="20577"/>
          <ac:spMkLst>
            <pc:docMk/>
            <pc:sldMk cId="68426" sldId="281"/>
            <ac:spMk id="2" creationId="{00000000-0000-0000-0000-000000000000}"/>
          </ac:spMkLst>
        </pc:spChg>
        <pc:spChg chg="mod">
          <ac:chgData name="Tullio Basaglia" userId="8769d711612d51b1" providerId="Windows Live" clId="Web-{80C41377-38BE-40C1-8450-E0B9014527C0}" dt="2024-10-24T09:09:17.802" v="260" actId="20577"/>
          <ac:spMkLst>
            <pc:docMk/>
            <pc:sldMk cId="68426" sldId="281"/>
            <ac:spMk id="7" creationId="{E15DD685-196B-9323-40B8-177E2FB64F9C}"/>
          </ac:spMkLst>
        </pc:spChg>
      </pc:sldChg>
      <pc:sldChg chg="addSp delSp modSp mod setBg">
        <pc:chgData name="Tullio Basaglia" userId="8769d711612d51b1" providerId="Windows Live" clId="Web-{80C41377-38BE-40C1-8450-E0B9014527C0}" dt="2024-10-24T08:54:17.416" v="171" actId="20577"/>
        <pc:sldMkLst>
          <pc:docMk/>
          <pc:sldMk cId="2058527519" sldId="283"/>
        </pc:sldMkLst>
        <pc:spChg chg="mod">
          <ac:chgData name="Tullio Basaglia" userId="8769d711612d51b1" providerId="Windows Live" clId="Web-{80C41377-38BE-40C1-8450-E0B9014527C0}" dt="2024-10-24T08:54:17.416" v="171" actId="20577"/>
          <ac:spMkLst>
            <pc:docMk/>
            <pc:sldMk cId="2058527519" sldId="283"/>
            <ac:spMk id="2" creationId="{00000000-0000-0000-0000-000000000000}"/>
          </ac:spMkLst>
        </pc:spChg>
        <pc:spChg chg="mod">
          <ac:chgData name="Tullio Basaglia" userId="8769d711612d51b1" providerId="Windows Live" clId="Web-{80C41377-38BE-40C1-8450-E0B9014527C0}" dt="2024-10-24T08:42:01.832" v="28"/>
          <ac:spMkLst>
            <pc:docMk/>
            <pc:sldMk cId="2058527519" sldId="283"/>
            <ac:spMk id="3" creationId="{B716A682-848F-E5DD-AFBE-C2D48E0D363D}"/>
          </ac:spMkLst>
        </pc:spChg>
        <pc:spChg chg="mod">
          <ac:chgData name="Tullio Basaglia" userId="8769d711612d51b1" providerId="Windows Live" clId="Web-{80C41377-38BE-40C1-8450-E0B9014527C0}" dt="2024-10-24T08:44:38.821" v="56" actId="20577"/>
          <ac:spMkLst>
            <pc:docMk/>
            <pc:sldMk cId="2058527519" sldId="283"/>
            <ac:spMk id="5" creationId="{61DF0292-1693-698B-A474-217A0D3D5C3B}"/>
          </ac:spMkLst>
        </pc:spChg>
        <pc:spChg chg="del mod">
          <ac:chgData name="Tullio Basaglia" userId="8769d711612d51b1" providerId="Windows Live" clId="Web-{80C41377-38BE-40C1-8450-E0B9014527C0}" dt="2024-10-24T08:41:30.440" v="27"/>
          <ac:spMkLst>
            <pc:docMk/>
            <pc:sldMk cId="2058527519" sldId="283"/>
            <ac:spMk id="7" creationId="{7E729534-B92C-BDE3-8599-AF2AF83E1755}"/>
          </ac:spMkLst>
        </pc:spChg>
        <pc:spChg chg="mod">
          <ac:chgData name="Tullio Basaglia" userId="8769d711612d51b1" providerId="Windows Live" clId="Web-{80C41377-38BE-40C1-8450-E0B9014527C0}" dt="2024-10-24T08:42:01.832" v="28"/>
          <ac:spMkLst>
            <pc:docMk/>
            <pc:sldMk cId="2058527519" sldId="283"/>
            <ac:spMk id="8" creationId="{D538607F-BF0C-61AD-B4B0-01B914A9FEB2}"/>
          </ac:spMkLst>
        </pc:spChg>
        <pc:spChg chg="add mod">
          <ac:chgData name="Tullio Basaglia" userId="8769d711612d51b1" providerId="Windows Live" clId="Web-{80C41377-38BE-40C1-8450-E0B9014527C0}" dt="2024-10-24T08:54:07.494" v="170" actId="1076"/>
          <ac:spMkLst>
            <pc:docMk/>
            <pc:sldMk cId="2058527519" sldId="283"/>
            <ac:spMk id="12" creationId="{A3644729-1D46-CB6C-B20D-12434773D18A}"/>
          </ac:spMkLst>
        </pc:spChg>
        <pc:spChg chg="add">
          <ac:chgData name="Tullio Basaglia" userId="8769d711612d51b1" providerId="Windows Live" clId="Web-{80C41377-38BE-40C1-8450-E0B9014527C0}" dt="2024-10-24T08:42:01.832" v="28"/>
          <ac:spMkLst>
            <pc:docMk/>
            <pc:sldMk cId="2058527519" sldId="283"/>
            <ac:spMk id="15" creationId="{0E3596DD-156A-473E-9BB3-C6A29F7574E9}"/>
          </ac:spMkLst>
        </pc:spChg>
        <pc:spChg chg="add">
          <ac:chgData name="Tullio Basaglia" userId="8769d711612d51b1" providerId="Windows Live" clId="Web-{80C41377-38BE-40C1-8450-E0B9014527C0}" dt="2024-10-24T08:42:01.832" v="28"/>
          <ac:spMkLst>
            <pc:docMk/>
            <pc:sldMk cId="2058527519" sldId="283"/>
            <ac:spMk id="17" creationId="{2C46C4D6-C474-4E92-B52E-944C1118F7B6}"/>
          </ac:spMkLst>
        </pc:spChg>
        <pc:picChg chg="add mod ord">
          <ac:chgData name="Tullio Basaglia" userId="8769d711612d51b1" providerId="Windows Live" clId="Web-{80C41377-38BE-40C1-8450-E0B9014527C0}" dt="2024-10-24T08:42:01.832" v="28"/>
          <ac:picMkLst>
            <pc:docMk/>
            <pc:sldMk cId="2058527519" sldId="283"/>
            <ac:picMk id="4" creationId="{BF05343E-D511-8798-66E7-54B36F98B5E3}"/>
          </ac:picMkLst>
        </pc:picChg>
      </pc:sldChg>
      <pc:sldChg chg="addSp delSp modSp mod setBg">
        <pc:chgData name="Tullio Basaglia" userId="8769d711612d51b1" providerId="Windows Live" clId="Web-{80C41377-38BE-40C1-8450-E0B9014527C0}" dt="2024-10-24T09:02:00.258" v="226" actId="20577"/>
        <pc:sldMkLst>
          <pc:docMk/>
          <pc:sldMk cId="3034116737" sldId="291"/>
        </pc:sldMkLst>
        <pc:spChg chg="mod">
          <ac:chgData name="Tullio Basaglia" userId="8769d711612d51b1" providerId="Windows Live" clId="Web-{80C41377-38BE-40C1-8450-E0B9014527C0}" dt="2024-10-24T09:02:00.258" v="226" actId="20577"/>
          <ac:spMkLst>
            <pc:docMk/>
            <pc:sldMk cId="3034116737" sldId="291"/>
            <ac:spMk id="2" creationId="{00000000-0000-0000-0000-000000000000}"/>
          </ac:spMkLst>
        </pc:spChg>
        <pc:spChg chg="mod">
          <ac:chgData name="Tullio Basaglia" userId="8769d711612d51b1" providerId="Windows Live" clId="Web-{80C41377-38BE-40C1-8450-E0B9014527C0}" dt="2024-10-24T08:58:08.173" v="200"/>
          <ac:spMkLst>
            <pc:docMk/>
            <pc:sldMk cId="3034116737" sldId="291"/>
            <ac:spMk id="3" creationId="{B716A682-848F-E5DD-AFBE-C2D48E0D363D}"/>
          </ac:spMkLst>
        </pc:spChg>
        <pc:spChg chg="mod">
          <ac:chgData name="Tullio Basaglia" userId="8769d711612d51b1" providerId="Windows Live" clId="Web-{80C41377-38BE-40C1-8450-E0B9014527C0}" dt="2024-10-24T09:01:25.320" v="224" actId="20577"/>
          <ac:spMkLst>
            <pc:docMk/>
            <pc:sldMk cId="3034116737" sldId="291"/>
            <ac:spMk id="5" creationId="{61DF0292-1693-698B-A474-217A0D3D5C3B}"/>
          </ac:spMkLst>
        </pc:spChg>
        <pc:spChg chg="del mod">
          <ac:chgData name="Tullio Basaglia" userId="8769d711612d51b1" providerId="Windows Live" clId="Web-{80C41377-38BE-40C1-8450-E0B9014527C0}" dt="2024-10-24T08:57:56.532" v="199"/>
          <ac:spMkLst>
            <pc:docMk/>
            <pc:sldMk cId="3034116737" sldId="291"/>
            <ac:spMk id="7" creationId="{E15DD685-196B-9323-40B8-177E2FB64F9C}"/>
          </ac:spMkLst>
        </pc:spChg>
        <pc:spChg chg="mod">
          <ac:chgData name="Tullio Basaglia" userId="8769d711612d51b1" providerId="Windows Live" clId="Web-{80C41377-38BE-40C1-8450-E0B9014527C0}" dt="2024-10-24T08:58:08.173" v="200"/>
          <ac:spMkLst>
            <pc:docMk/>
            <pc:sldMk cId="3034116737" sldId="291"/>
            <ac:spMk id="8" creationId="{D538607F-BF0C-61AD-B4B0-01B914A9FEB2}"/>
          </ac:spMkLst>
        </pc:spChg>
        <pc:spChg chg="add mod">
          <ac:chgData name="Tullio Basaglia" userId="8769d711612d51b1" providerId="Windows Live" clId="Web-{80C41377-38BE-40C1-8450-E0B9014527C0}" dt="2024-10-24T09:00:46.443" v="221" actId="1076"/>
          <ac:spMkLst>
            <pc:docMk/>
            <pc:sldMk cId="3034116737" sldId="291"/>
            <ac:spMk id="12" creationId="{61B7B515-F08C-300E-9401-C3B59857E121}"/>
          </ac:spMkLst>
        </pc:spChg>
        <pc:spChg chg="add">
          <ac:chgData name="Tullio Basaglia" userId="8769d711612d51b1" providerId="Windows Live" clId="Web-{80C41377-38BE-40C1-8450-E0B9014527C0}" dt="2024-10-24T08:58:08.173" v="200"/>
          <ac:spMkLst>
            <pc:docMk/>
            <pc:sldMk cId="3034116737" sldId="291"/>
            <ac:spMk id="15" creationId="{131BAD53-4E89-4F62-BBB7-26359763ED39}"/>
          </ac:spMkLst>
        </pc:spChg>
        <pc:spChg chg="add">
          <ac:chgData name="Tullio Basaglia" userId="8769d711612d51b1" providerId="Windows Live" clId="Web-{80C41377-38BE-40C1-8450-E0B9014527C0}" dt="2024-10-24T08:58:08.173" v="200"/>
          <ac:spMkLst>
            <pc:docMk/>
            <pc:sldMk cId="3034116737" sldId="291"/>
            <ac:spMk id="17" creationId="{62756DA2-40EB-4C6F-B962-5822FFB54FB6}"/>
          </ac:spMkLst>
        </pc:spChg>
        <pc:picChg chg="add mod ord">
          <ac:chgData name="Tullio Basaglia" userId="8769d711612d51b1" providerId="Windows Live" clId="Web-{80C41377-38BE-40C1-8450-E0B9014527C0}" dt="2024-10-24T08:58:08.173" v="200"/>
          <ac:picMkLst>
            <pc:docMk/>
            <pc:sldMk cId="3034116737" sldId="291"/>
            <ac:picMk id="4" creationId="{B3762F84-F8A7-D75C-82FD-1658C48C5087}"/>
          </ac:picMkLst>
        </pc:picChg>
      </pc:sldChg>
      <pc:sldChg chg="addSp delSp modSp new mod setBg">
        <pc:chgData name="Tullio Basaglia" userId="8769d711612d51b1" providerId="Windows Live" clId="Web-{80C41377-38BE-40C1-8450-E0B9014527C0}" dt="2024-10-24T08:55:07.746" v="177" actId="1076"/>
        <pc:sldMkLst>
          <pc:docMk/>
          <pc:sldMk cId="3057953758" sldId="292"/>
        </pc:sldMkLst>
        <pc:spChg chg="mod">
          <ac:chgData name="Tullio Basaglia" userId="8769d711612d51b1" providerId="Windows Live" clId="Web-{80C41377-38BE-40C1-8450-E0B9014527C0}" dt="2024-10-24T08:55:02.730" v="176" actId="20577"/>
          <ac:spMkLst>
            <pc:docMk/>
            <pc:sldMk cId="3057953758" sldId="292"/>
            <ac:spMk id="2" creationId="{54A16F50-BD2C-E4C7-B35A-069DC14268A5}"/>
          </ac:spMkLst>
        </pc:spChg>
        <pc:spChg chg="del">
          <ac:chgData name="Tullio Basaglia" userId="8769d711612d51b1" providerId="Windows Live" clId="Web-{80C41377-38BE-40C1-8450-E0B9014527C0}" dt="2024-10-24T08:51:24.896" v="135"/>
          <ac:spMkLst>
            <pc:docMk/>
            <pc:sldMk cId="3057953758" sldId="292"/>
            <ac:spMk id="3" creationId="{54AAD758-2D0D-D87E-FD02-46165851953C}"/>
          </ac:spMkLst>
        </pc:spChg>
        <pc:spChg chg="mod">
          <ac:chgData name="Tullio Basaglia" userId="8769d711612d51b1" providerId="Windows Live" clId="Web-{80C41377-38BE-40C1-8450-E0B9014527C0}" dt="2024-10-24T08:51:35.755" v="136"/>
          <ac:spMkLst>
            <pc:docMk/>
            <pc:sldMk cId="3057953758" sldId="292"/>
            <ac:spMk id="4" creationId="{94F7FCF0-ECB6-89E0-4411-89E34DEEDF55}"/>
          </ac:spMkLst>
        </pc:spChg>
        <pc:spChg chg="mod">
          <ac:chgData name="Tullio Basaglia" userId="8769d711612d51b1" providerId="Windows Live" clId="Web-{80C41377-38BE-40C1-8450-E0B9014527C0}" dt="2024-10-24T08:51:35.755" v="136"/>
          <ac:spMkLst>
            <pc:docMk/>
            <pc:sldMk cId="3057953758" sldId="292"/>
            <ac:spMk id="5" creationId="{1054A6FC-728D-D9E8-A2DF-D6E55009061F}"/>
          </ac:spMkLst>
        </pc:spChg>
        <pc:spChg chg="mod">
          <ac:chgData name="Tullio Basaglia" userId="8769d711612d51b1" providerId="Windows Live" clId="Web-{80C41377-38BE-40C1-8450-E0B9014527C0}" dt="2024-10-24T08:51:35.755" v="136"/>
          <ac:spMkLst>
            <pc:docMk/>
            <pc:sldMk cId="3057953758" sldId="292"/>
            <ac:spMk id="6" creationId="{B1D63E1D-3CF2-DDAD-E4D0-EFE9B9DA596D}"/>
          </ac:spMkLst>
        </pc:spChg>
        <pc:spChg chg="add mod">
          <ac:chgData name="Tullio Basaglia" userId="8769d711612d51b1" providerId="Windows Live" clId="Web-{80C41377-38BE-40C1-8450-E0B9014527C0}" dt="2024-10-24T08:55:07.746" v="177" actId="1076"/>
          <ac:spMkLst>
            <pc:docMk/>
            <pc:sldMk cId="3057953758" sldId="292"/>
            <ac:spMk id="11" creationId="{DE3F7B2F-0640-EC92-F43F-1565AE5BCA88}"/>
          </ac:spMkLst>
        </pc:spChg>
        <pc:spChg chg="add">
          <ac:chgData name="Tullio Basaglia" userId="8769d711612d51b1" providerId="Windows Live" clId="Web-{80C41377-38BE-40C1-8450-E0B9014527C0}" dt="2024-10-24T08:51:35.755" v="136"/>
          <ac:spMkLst>
            <pc:docMk/>
            <pc:sldMk cId="3057953758" sldId="292"/>
            <ac:spMk id="14" creationId="{131BAD53-4E89-4F62-BBB7-26359763ED39}"/>
          </ac:spMkLst>
        </pc:spChg>
        <pc:spChg chg="add">
          <ac:chgData name="Tullio Basaglia" userId="8769d711612d51b1" providerId="Windows Live" clId="Web-{80C41377-38BE-40C1-8450-E0B9014527C0}" dt="2024-10-24T08:51:35.755" v="136"/>
          <ac:spMkLst>
            <pc:docMk/>
            <pc:sldMk cId="3057953758" sldId="292"/>
            <ac:spMk id="16" creationId="{62756DA2-40EB-4C6F-B962-5822FFB54FB6}"/>
          </ac:spMkLst>
        </pc:spChg>
        <pc:picChg chg="add mod ord">
          <ac:chgData name="Tullio Basaglia" userId="8769d711612d51b1" providerId="Windows Live" clId="Web-{80C41377-38BE-40C1-8450-E0B9014527C0}" dt="2024-10-24T08:51:35.755" v="136"/>
          <ac:picMkLst>
            <pc:docMk/>
            <pc:sldMk cId="3057953758" sldId="292"/>
            <ac:picMk id="7" creationId="{FF581E4D-65B5-A5D2-2F88-17A478EC424D}"/>
          </ac:picMkLst>
        </pc:picChg>
      </pc:sldChg>
      <pc:sldChg chg="modSp add replId">
        <pc:chgData name="Tullio Basaglia" userId="8769d711612d51b1" providerId="Windows Live" clId="Web-{80C41377-38BE-40C1-8450-E0B9014527C0}" dt="2024-10-24T09:09:59.694" v="271" actId="20577"/>
        <pc:sldMkLst>
          <pc:docMk/>
          <pc:sldMk cId="816009788" sldId="293"/>
        </pc:sldMkLst>
        <pc:spChg chg="mod">
          <ac:chgData name="Tullio Basaglia" userId="8769d711612d51b1" providerId="Windows Live" clId="Web-{80C41377-38BE-40C1-8450-E0B9014527C0}" dt="2024-10-24T09:09:51.928" v="269" actId="20577"/>
          <ac:spMkLst>
            <pc:docMk/>
            <pc:sldMk cId="816009788" sldId="293"/>
            <ac:spMk id="2" creationId="{00000000-0000-0000-0000-000000000000}"/>
          </ac:spMkLst>
        </pc:spChg>
        <pc:spChg chg="mod">
          <ac:chgData name="Tullio Basaglia" userId="8769d711612d51b1" providerId="Windows Live" clId="Web-{80C41377-38BE-40C1-8450-E0B9014527C0}" dt="2024-10-24T09:09:59.694" v="271" actId="20577"/>
          <ac:spMkLst>
            <pc:docMk/>
            <pc:sldMk cId="816009788" sldId="293"/>
            <ac:spMk id="7" creationId="{E15DD685-196B-9323-40B8-177E2FB64F9C}"/>
          </ac:spMkLst>
        </pc:spChg>
      </pc:sldChg>
    </pc:docChg>
  </pc:docChgLst>
  <pc:docChgLst>
    <pc:chgData name="Tullio Basaglia" userId="8769d711612d51b1" providerId="Windows Live" clId="Web-{6D0FB358-83CE-4C43-B122-C63050CD0E08}"/>
    <pc:docChg chg="modSld modMainMaster">
      <pc:chgData name="Tullio Basaglia" userId="8769d711612d51b1" providerId="Windows Live" clId="Web-{6D0FB358-83CE-4C43-B122-C63050CD0E08}" dt="2024-10-02T16:25:42.143" v="173"/>
      <pc:docMkLst>
        <pc:docMk/>
      </pc:docMkLst>
      <pc:sldChg chg="addSp modSp">
        <pc:chgData name="Tullio Basaglia" userId="8769d711612d51b1" providerId="Windows Live" clId="Web-{6D0FB358-83CE-4C43-B122-C63050CD0E08}" dt="2024-10-02T15:59:18.293" v="107"/>
        <pc:sldMkLst>
          <pc:docMk/>
          <pc:sldMk cId="2728155098" sldId="266"/>
        </pc:sldMkLst>
        <pc:spChg chg="mod">
          <ac:chgData name="Tullio Basaglia" userId="8769d711612d51b1" providerId="Windows Live" clId="Web-{6D0FB358-83CE-4C43-B122-C63050CD0E08}" dt="2024-10-02T15:46:04.906" v="71"/>
          <ac:spMkLst>
            <pc:docMk/>
            <pc:sldMk cId="2728155098" sldId="266"/>
            <ac:spMk id="5" creationId="{483A6CE0-8E64-4DCC-1AB2-994CEEAAB7DF}"/>
          </ac:spMkLst>
        </pc:spChg>
        <pc:spChg chg="add mod">
          <ac:chgData name="Tullio Basaglia" userId="8769d711612d51b1" providerId="Windows Live" clId="Web-{6D0FB358-83CE-4C43-B122-C63050CD0E08}" dt="2024-10-02T15:59:18.293" v="107"/>
          <ac:spMkLst>
            <pc:docMk/>
            <pc:sldMk cId="2728155098" sldId="266"/>
            <ac:spMk id="6" creationId="{44641C6E-84A4-6835-00B6-183EB30EF886}"/>
          </ac:spMkLst>
        </pc:spChg>
      </pc:sldChg>
      <pc:sldChg chg="addSp delSp modSp">
        <pc:chgData name="Tullio Basaglia" userId="8769d711612d51b1" providerId="Windows Live" clId="Web-{6D0FB358-83CE-4C43-B122-C63050CD0E08}" dt="2024-10-02T16:22:18.761" v="167" actId="20577"/>
        <pc:sldMkLst>
          <pc:docMk/>
          <pc:sldMk cId="2480065804" sldId="272"/>
        </pc:sldMkLst>
        <pc:spChg chg="mod">
          <ac:chgData name="Tullio Basaglia" userId="8769d711612d51b1" providerId="Windows Live" clId="Web-{6D0FB358-83CE-4C43-B122-C63050CD0E08}" dt="2024-10-02T16:22:18.761" v="167" actId="20577"/>
          <ac:spMkLst>
            <pc:docMk/>
            <pc:sldMk cId="2480065804" sldId="272"/>
            <ac:spMk id="2" creationId="{00000000-0000-0000-0000-000000000000}"/>
          </ac:spMkLst>
        </pc:spChg>
        <pc:spChg chg="mod">
          <ac:chgData name="Tullio Basaglia" userId="8769d711612d51b1" providerId="Windows Live" clId="Web-{6D0FB358-83CE-4C43-B122-C63050CD0E08}" dt="2024-10-02T15:46:04.906" v="71"/>
          <ac:spMkLst>
            <pc:docMk/>
            <pc:sldMk cId="2480065804" sldId="272"/>
            <ac:spMk id="5" creationId="{61DF0292-1693-698B-A474-217A0D3D5C3B}"/>
          </ac:spMkLst>
        </pc:spChg>
        <pc:spChg chg="add del mod">
          <ac:chgData name="Tullio Basaglia" userId="8769d711612d51b1" providerId="Windows Live" clId="Web-{6D0FB358-83CE-4C43-B122-C63050CD0E08}" dt="2024-10-02T16:21:04.181" v="149"/>
          <ac:spMkLst>
            <pc:docMk/>
            <pc:sldMk cId="2480065804" sldId="272"/>
            <ac:spMk id="7" creationId="{B12A6981-097C-6512-5184-EF7BAD6E017A}"/>
          </ac:spMkLst>
        </pc:spChg>
        <pc:spChg chg="add mod">
          <ac:chgData name="Tullio Basaglia" userId="8769d711612d51b1" providerId="Windows Live" clId="Web-{6D0FB358-83CE-4C43-B122-C63050CD0E08}" dt="2024-10-02T15:59:18.293" v="107"/>
          <ac:spMkLst>
            <pc:docMk/>
            <pc:sldMk cId="2480065804" sldId="272"/>
            <ac:spMk id="8" creationId="{D538607F-BF0C-61AD-B4B0-01B914A9FEB2}"/>
          </ac:spMkLst>
        </pc:spChg>
        <pc:picChg chg="del">
          <ac:chgData name="Tullio Basaglia" userId="8769d711612d51b1" providerId="Windows Live" clId="Web-{6D0FB358-83CE-4C43-B122-C63050CD0E08}" dt="2024-10-02T15:50:53.026" v="77"/>
          <ac:picMkLst>
            <pc:docMk/>
            <pc:sldMk cId="2480065804" sldId="272"/>
            <ac:picMk id="4" creationId="{00000000-0000-0000-0000-000000000000}"/>
          </ac:picMkLst>
        </pc:picChg>
        <pc:picChg chg="add mod ord">
          <ac:chgData name="Tullio Basaglia" userId="8769d711612d51b1" providerId="Windows Live" clId="Web-{6D0FB358-83CE-4C43-B122-C63050CD0E08}" dt="2024-10-02T16:21:07.790" v="150" actId="1076"/>
          <ac:picMkLst>
            <pc:docMk/>
            <pc:sldMk cId="2480065804" sldId="272"/>
            <ac:picMk id="9" creationId="{28CC61DE-55F8-0418-9C55-1E5C0F1F88AB}"/>
          </ac:picMkLst>
        </pc:picChg>
        <pc:picChg chg="add mod">
          <ac:chgData name="Tullio Basaglia" userId="8769d711612d51b1" providerId="Windows Live" clId="Web-{6D0FB358-83CE-4C43-B122-C63050CD0E08}" dt="2024-10-02T16:21:20.056" v="152" actId="1076"/>
          <ac:picMkLst>
            <pc:docMk/>
            <pc:sldMk cId="2480065804" sldId="272"/>
            <ac:picMk id="10" creationId="{E04F8A47-0105-A580-8462-BC5C42AA5C04}"/>
          </ac:picMkLst>
        </pc:picChg>
      </pc:sldChg>
      <pc:sldChg chg="addSp delSp modSp">
        <pc:chgData name="Tullio Basaglia" userId="8769d711612d51b1" providerId="Windows Live" clId="Web-{6D0FB358-83CE-4C43-B122-C63050CD0E08}" dt="2024-10-02T16:24:53.704" v="169" actId="20577"/>
        <pc:sldMkLst>
          <pc:docMk/>
          <pc:sldMk cId="1364551679" sldId="275"/>
        </pc:sldMkLst>
        <pc:spChg chg="mod">
          <ac:chgData name="Tullio Basaglia" userId="8769d711612d51b1" providerId="Windows Live" clId="Web-{6D0FB358-83CE-4C43-B122-C63050CD0E08}" dt="2024-10-02T16:24:53.704" v="169" actId="20577"/>
          <ac:spMkLst>
            <pc:docMk/>
            <pc:sldMk cId="1364551679" sldId="275"/>
            <ac:spMk id="2" creationId="{00000000-0000-0000-0000-000000000000}"/>
          </ac:spMkLst>
        </pc:spChg>
        <pc:spChg chg="add del mod">
          <ac:chgData name="Tullio Basaglia" userId="8769d711612d51b1" providerId="Windows Live" clId="Web-{6D0FB358-83CE-4C43-B122-C63050CD0E08}" dt="2024-10-02T15:46:04.906" v="71"/>
          <ac:spMkLst>
            <pc:docMk/>
            <pc:sldMk cId="1364551679" sldId="275"/>
            <ac:spMk id="4" creationId="{41CC197F-3E83-B15A-7E12-BF86FABDBB0A}"/>
          </ac:spMkLst>
        </pc:spChg>
        <pc:spChg chg="mod">
          <ac:chgData name="Tullio Basaglia" userId="8769d711612d51b1" providerId="Windows Live" clId="Web-{6D0FB358-83CE-4C43-B122-C63050CD0E08}" dt="2024-10-02T15:46:04.906" v="71"/>
          <ac:spMkLst>
            <pc:docMk/>
            <pc:sldMk cId="1364551679" sldId="275"/>
            <ac:spMk id="7" creationId="{87B2398A-54E4-BE43-8F41-3F508003E6AB}"/>
          </ac:spMkLst>
        </pc:spChg>
        <pc:spChg chg="add del mod">
          <ac:chgData name="Tullio Basaglia" userId="8769d711612d51b1" providerId="Windows Live" clId="Web-{6D0FB358-83CE-4C43-B122-C63050CD0E08}" dt="2024-10-02T15:48:19.505" v="73"/>
          <ac:spMkLst>
            <pc:docMk/>
            <pc:sldMk cId="1364551679" sldId="275"/>
            <ac:spMk id="8" creationId="{F923EB27-32DC-06BF-FFA5-0D53B107B7B1}"/>
          </ac:spMkLst>
        </pc:spChg>
        <pc:spChg chg="add del mod">
          <ac:chgData name="Tullio Basaglia" userId="8769d711612d51b1" providerId="Windows Live" clId="Web-{6D0FB358-83CE-4C43-B122-C63050CD0E08}" dt="2024-10-02T15:49:39.351" v="75"/>
          <ac:spMkLst>
            <pc:docMk/>
            <pc:sldMk cId="1364551679" sldId="275"/>
            <ac:spMk id="9" creationId="{E40E6883-2F69-9BCC-F59D-6D1FCC738EE1}"/>
          </ac:spMkLst>
        </pc:spChg>
        <pc:spChg chg="add del mod">
          <ac:chgData name="Tullio Basaglia" userId="8769d711612d51b1" providerId="Windows Live" clId="Web-{6D0FB358-83CE-4C43-B122-C63050CD0E08}" dt="2024-10-02T15:59:01.448" v="105"/>
          <ac:spMkLst>
            <pc:docMk/>
            <pc:sldMk cId="1364551679" sldId="275"/>
            <ac:spMk id="10" creationId="{BE1C0DC1-1678-52AD-6A20-2FC2AD79DEA7}"/>
          </ac:spMkLst>
        </pc:spChg>
        <pc:spChg chg="add mod">
          <ac:chgData name="Tullio Basaglia" userId="8769d711612d51b1" providerId="Windows Live" clId="Web-{6D0FB358-83CE-4C43-B122-C63050CD0E08}" dt="2024-10-02T16:12:51.961" v="133" actId="1076"/>
          <ac:spMkLst>
            <pc:docMk/>
            <pc:sldMk cId="1364551679" sldId="275"/>
            <ac:spMk id="12" creationId="{4BD2AD8A-5431-5C6C-87BC-E400D04C6CCB}"/>
          </ac:spMkLst>
        </pc:spChg>
        <pc:spChg chg="add mod">
          <ac:chgData name="Tullio Basaglia" userId="8769d711612d51b1" providerId="Windows Live" clId="Web-{6D0FB358-83CE-4C43-B122-C63050CD0E08}" dt="2024-10-02T15:59:13.465" v="106"/>
          <ac:spMkLst>
            <pc:docMk/>
            <pc:sldMk cId="1364551679" sldId="275"/>
            <ac:spMk id="13" creationId="{53DCBA6D-6288-D562-68D0-1628884E5F8E}"/>
          </ac:spMkLst>
        </pc:spChg>
        <pc:spChg chg="add del mod">
          <ac:chgData name="Tullio Basaglia" userId="8769d711612d51b1" providerId="Windows Live" clId="Web-{6D0FB358-83CE-4C43-B122-C63050CD0E08}" dt="2024-10-02T16:11:24.349" v="129"/>
          <ac:spMkLst>
            <pc:docMk/>
            <pc:sldMk cId="1364551679" sldId="275"/>
            <ac:spMk id="15" creationId="{48A2C473-6A6B-79DD-463F-EF5E43A18B78}"/>
          </ac:spMkLst>
        </pc:spChg>
        <pc:picChg chg="add mod">
          <ac:chgData name="Tullio Basaglia" userId="8769d711612d51b1" providerId="Windows Live" clId="Web-{6D0FB358-83CE-4C43-B122-C63050CD0E08}" dt="2024-10-02T16:06:05.822" v="118" actId="1076"/>
          <ac:picMkLst>
            <pc:docMk/>
            <pc:sldMk cId="1364551679" sldId="275"/>
            <ac:picMk id="11" creationId="{1D784C05-9D4D-06F5-3CD4-DCADDCD12D25}"/>
          </ac:picMkLst>
        </pc:picChg>
        <pc:picChg chg="add mod">
          <ac:chgData name="Tullio Basaglia" userId="8769d711612d51b1" providerId="Windows Live" clId="Web-{6D0FB358-83CE-4C43-B122-C63050CD0E08}" dt="2024-10-02T16:06:27.573" v="120" actId="1076"/>
          <ac:picMkLst>
            <pc:docMk/>
            <pc:sldMk cId="1364551679" sldId="275"/>
            <ac:picMk id="14" creationId="{FB6325FC-0577-D2DE-08BE-2E6BA7A462BC}"/>
          </ac:picMkLst>
        </pc:picChg>
        <pc:picChg chg="del">
          <ac:chgData name="Tullio Basaglia" userId="8769d711612d51b1" providerId="Windows Live" clId="Web-{6D0FB358-83CE-4C43-B122-C63050CD0E08}" dt="2024-10-02T15:56:27.896" v="80"/>
          <ac:picMkLst>
            <pc:docMk/>
            <pc:sldMk cId="1364551679" sldId="275"/>
            <ac:picMk id="2050" creationId="{00000000-0000-0000-0000-000000000000}"/>
          </ac:picMkLst>
        </pc:picChg>
      </pc:sldChg>
      <pc:sldChg chg="addSp modSp">
        <pc:chgData name="Tullio Basaglia" userId="8769d711612d51b1" providerId="Windows Live" clId="Web-{6D0FB358-83CE-4C43-B122-C63050CD0E08}" dt="2024-10-02T15:59:18.293" v="107"/>
        <pc:sldMkLst>
          <pc:docMk/>
          <pc:sldMk cId="2797994971" sldId="276"/>
        </pc:sldMkLst>
        <pc:spChg chg="mod">
          <ac:chgData name="Tullio Basaglia" userId="8769d711612d51b1" providerId="Windows Live" clId="Web-{6D0FB358-83CE-4C43-B122-C63050CD0E08}" dt="2024-10-02T15:46:04.906" v="71"/>
          <ac:spMkLst>
            <pc:docMk/>
            <pc:sldMk cId="2797994971" sldId="276"/>
            <ac:spMk id="5" creationId="{B93B1B4B-906F-7CD0-A639-2B96634C209F}"/>
          </ac:spMkLst>
        </pc:spChg>
        <pc:spChg chg="add mod">
          <ac:chgData name="Tullio Basaglia" userId="8769d711612d51b1" providerId="Windows Live" clId="Web-{6D0FB358-83CE-4C43-B122-C63050CD0E08}" dt="2024-10-02T15:59:18.293" v="107"/>
          <ac:spMkLst>
            <pc:docMk/>
            <pc:sldMk cId="2797994971" sldId="276"/>
            <ac:spMk id="6" creationId="{0EAE1DCA-0E9D-C716-BF7B-44E929049D31}"/>
          </ac:spMkLst>
        </pc:spChg>
      </pc:sldChg>
      <pc:sldChg chg="addSp modSp">
        <pc:chgData name="Tullio Basaglia" userId="8769d711612d51b1" providerId="Windows Live" clId="Web-{6D0FB358-83CE-4C43-B122-C63050CD0E08}" dt="2024-10-02T15:59:18.293" v="107"/>
        <pc:sldMkLst>
          <pc:docMk/>
          <pc:sldMk cId="2487437531" sldId="277"/>
        </pc:sldMkLst>
        <pc:spChg chg="mod">
          <ac:chgData name="Tullio Basaglia" userId="8769d711612d51b1" providerId="Windows Live" clId="Web-{6D0FB358-83CE-4C43-B122-C63050CD0E08}" dt="2024-10-02T15:46:04.906" v="71"/>
          <ac:spMkLst>
            <pc:docMk/>
            <pc:sldMk cId="2487437531" sldId="277"/>
            <ac:spMk id="5" creationId="{CF1C73BD-B58A-B43E-B7B8-98ECD9BBCF99}"/>
          </ac:spMkLst>
        </pc:spChg>
        <pc:spChg chg="add mod">
          <ac:chgData name="Tullio Basaglia" userId="8769d711612d51b1" providerId="Windows Live" clId="Web-{6D0FB358-83CE-4C43-B122-C63050CD0E08}" dt="2024-10-02T15:59:18.293" v="107"/>
          <ac:spMkLst>
            <pc:docMk/>
            <pc:sldMk cId="2487437531" sldId="277"/>
            <ac:spMk id="6" creationId="{A85BA716-9BF7-70E8-9B55-1FDA1AB2D34A}"/>
          </ac:spMkLst>
        </pc:spChg>
      </pc:sldChg>
      <pc:sldChg chg="addSp delSp modSp mod setBg">
        <pc:chgData name="Tullio Basaglia" userId="8769d711612d51b1" providerId="Windows Live" clId="Web-{6D0FB358-83CE-4C43-B122-C63050CD0E08}" dt="2024-10-02T16:25:42.143" v="173"/>
        <pc:sldMkLst>
          <pc:docMk/>
          <pc:sldMk cId="1517713889" sldId="279"/>
        </pc:sldMkLst>
        <pc:spChg chg="mod">
          <ac:chgData name="Tullio Basaglia" userId="8769d711612d51b1" providerId="Windows Live" clId="Web-{6D0FB358-83CE-4C43-B122-C63050CD0E08}" dt="2024-10-02T16:25:42.143" v="173"/>
          <ac:spMkLst>
            <pc:docMk/>
            <pc:sldMk cId="1517713889" sldId="279"/>
            <ac:spMk id="2" creationId="{00000000-0000-0000-0000-000000000000}"/>
          </ac:spMkLst>
        </pc:spChg>
        <pc:spChg chg="mod">
          <ac:chgData name="Tullio Basaglia" userId="8769d711612d51b1" providerId="Windows Live" clId="Web-{6D0FB358-83CE-4C43-B122-C63050CD0E08}" dt="2024-10-02T16:25:42.143" v="173"/>
          <ac:spMkLst>
            <pc:docMk/>
            <pc:sldMk cId="1517713889" sldId="279"/>
            <ac:spMk id="3" creationId="{C4CD3774-AC89-BA3E-2409-A9A3DFC0506B}"/>
          </ac:spMkLst>
        </pc:spChg>
        <pc:spChg chg="del">
          <ac:chgData name="Tullio Basaglia" userId="8769d711612d51b1" providerId="Windows Live" clId="Web-{6D0FB358-83CE-4C43-B122-C63050CD0E08}" dt="2024-10-02T15:42:43.618" v="1"/>
          <ac:spMkLst>
            <pc:docMk/>
            <pc:sldMk cId="1517713889" sldId="279"/>
            <ac:spMk id="4" creationId="{90DB16B6-7F3D-9F15-7939-2F0C5DD83B7A}"/>
          </ac:spMkLst>
        </pc:spChg>
        <pc:spChg chg="del">
          <ac:chgData name="Tullio Basaglia" userId="8769d711612d51b1" providerId="Windows Live" clId="Web-{6D0FB358-83CE-4C43-B122-C63050CD0E08}" dt="2024-10-02T16:25:09.017" v="171"/>
          <ac:spMkLst>
            <pc:docMk/>
            <pc:sldMk cId="1517713889" sldId="279"/>
            <ac:spMk id="5" creationId="{ACFE8CC4-8855-4D0C-AA9D-0FB9704F3543}"/>
          </ac:spMkLst>
        </pc:spChg>
        <pc:spChg chg="add mod">
          <ac:chgData name="Tullio Basaglia" userId="8769d711612d51b1" providerId="Windows Live" clId="Web-{6D0FB358-83CE-4C43-B122-C63050CD0E08}" dt="2024-10-02T16:25:42.143" v="173"/>
          <ac:spMkLst>
            <pc:docMk/>
            <pc:sldMk cId="1517713889" sldId="279"/>
            <ac:spMk id="6" creationId="{53E8108E-1F6D-C500-B7B9-BCEFD276836D}"/>
          </ac:spMkLst>
        </pc:spChg>
        <pc:spChg chg="add mod">
          <ac:chgData name="Tullio Basaglia" userId="8769d711612d51b1" providerId="Windows Live" clId="Web-{6D0FB358-83CE-4C43-B122-C63050CD0E08}" dt="2024-10-02T16:25:42.143" v="173"/>
          <ac:spMkLst>
            <pc:docMk/>
            <pc:sldMk cId="1517713889" sldId="279"/>
            <ac:spMk id="7" creationId="{DF777DAB-E56D-0A89-696F-DAFBEAC634BF}"/>
          </ac:spMkLst>
        </pc:spChg>
        <pc:spChg chg="add">
          <ac:chgData name="Tullio Basaglia" userId="8769d711612d51b1" providerId="Windows Live" clId="Web-{6D0FB358-83CE-4C43-B122-C63050CD0E08}" dt="2024-10-02T16:25:42.143" v="173"/>
          <ac:spMkLst>
            <pc:docMk/>
            <pc:sldMk cId="1517713889" sldId="279"/>
            <ac:spMk id="12" creationId="{53B11576-CD63-423C-D338-65DD9DD77118}"/>
          </ac:spMkLst>
        </pc:spChg>
        <pc:spChg chg="add">
          <ac:chgData name="Tullio Basaglia" userId="8769d711612d51b1" providerId="Windows Live" clId="Web-{6D0FB358-83CE-4C43-B122-C63050CD0E08}" dt="2024-10-02T16:25:42.143" v="173"/>
          <ac:spMkLst>
            <pc:docMk/>
            <pc:sldMk cId="1517713889" sldId="279"/>
            <ac:spMk id="15" creationId="{0E3596DD-156A-473E-9BB3-C6A29F7574E9}"/>
          </ac:spMkLst>
        </pc:spChg>
        <pc:spChg chg="add">
          <ac:chgData name="Tullio Basaglia" userId="8769d711612d51b1" providerId="Windows Live" clId="Web-{6D0FB358-83CE-4C43-B122-C63050CD0E08}" dt="2024-10-02T16:25:42.143" v="173"/>
          <ac:spMkLst>
            <pc:docMk/>
            <pc:sldMk cId="1517713889" sldId="279"/>
            <ac:spMk id="17" creationId="{2C46C4D6-C474-4E92-B52E-944C1118F7B6}"/>
          </ac:spMkLst>
        </pc:spChg>
        <pc:picChg chg="add mod ord">
          <ac:chgData name="Tullio Basaglia" userId="8769d711612d51b1" providerId="Windows Live" clId="Web-{6D0FB358-83CE-4C43-B122-C63050CD0E08}" dt="2024-10-02T16:25:42.143" v="173"/>
          <ac:picMkLst>
            <pc:docMk/>
            <pc:sldMk cId="1517713889" sldId="279"/>
            <ac:picMk id="8" creationId="{9C5E3924-1EF2-9704-686E-67341354409E}"/>
          </ac:picMkLst>
        </pc:picChg>
        <pc:picChg chg="del">
          <ac:chgData name="Tullio Basaglia" userId="8769d711612d51b1" providerId="Windows Live" clId="Web-{6D0FB358-83CE-4C43-B122-C63050CD0E08}" dt="2024-10-02T16:24:59.220" v="170"/>
          <ac:picMkLst>
            <pc:docMk/>
            <pc:sldMk cId="1517713889" sldId="279"/>
            <ac:picMk id="1026" creationId="{BEF10DEA-5E7B-44B8-8C47-2D9D263BA33A}"/>
          </ac:picMkLst>
        </pc:picChg>
      </pc:sldChg>
      <pc:sldMasterChg chg="modSp mod modSldLayout">
        <pc:chgData name="Tullio Basaglia" userId="8769d711612d51b1" providerId="Windows Live" clId="Web-{6D0FB358-83CE-4C43-B122-C63050CD0E08}" dt="2024-10-02T15:59:18.293" v="107"/>
        <pc:sldMasterMkLst>
          <pc:docMk/>
          <pc:sldMasterMk cId="3808451392" sldId="2147483648"/>
        </pc:sldMasterMkLst>
        <pc:spChg chg="mod">
          <ac:chgData name="Tullio Basaglia" userId="8769d711612d51b1" providerId="Windows Live" clId="Web-{6D0FB358-83CE-4C43-B122-C63050CD0E08}" dt="2024-10-02T15:46:04.906" v="71"/>
          <ac:spMkLst>
            <pc:docMk/>
            <pc:sldMasterMk cId="3808451392" sldId="2147483648"/>
            <ac:spMk id="5" creationId="{00000000-0000-0000-0000-000000000000}"/>
          </ac:spMkLst>
        </pc:sp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2076506955" sldId="2147483649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2076506955" sldId="2147483649"/>
              <ac:spMk id="5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1635388609" sldId="2147483650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1635388609" sldId="2147483650"/>
              <ac:spMk id="5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2863097279" sldId="2147483651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2863097279" sldId="2147483651"/>
              <ac:spMk id="5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3991687852" sldId="2147483652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3991687852" sldId="2147483652"/>
              <ac:spMk id="6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2150164973" sldId="2147483653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2150164973" sldId="2147483653"/>
              <ac:spMk id="8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2123307833" sldId="2147483654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2123307833" sldId="2147483654"/>
              <ac:spMk id="4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2741327160" sldId="2147483655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2741327160" sldId="2147483655"/>
              <ac:spMk id="3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3645199731" sldId="2147483656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3645199731" sldId="2147483656"/>
              <ac:spMk id="6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2375911921" sldId="2147483657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2375911921" sldId="2147483657"/>
              <ac:spMk id="6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1645892907" sldId="2147483658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1645892907" sldId="2147483658"/>
              <ac:spMk id="5" creationId="{00000000-0000-0000-0000-000000000000}"/>
            </ac:spMkLst>
          </pc:spChg>
        </pc:sldLayoutChg>
        <pc:sldLayoutChg chg="modSp mod">
          <pc:chgData name="Tullio Basaglia" userId="8769d711612d51b1" providerId="Windows Live" clId="Web-{6D0FB358-83CE-4C43-B122-C63050CD0E08}" dt="2024-10-02T15:59:18.293" v="107"/>
          <pc:sldLayoutMkLst>
            <pc:docMk/>
            <pc:sldMasterMk cId="3808451392" sldId="2147483648"/>
            <pc:sldLayoutMk cId="2083935023" sldId="2147483659"/>
          </pc:sldLayoutMkLst>
          <pc:spChg chg="mod">
            <ac:chgData name="Tullio Basaglia" userId="8769d711612d51b1" providerId="Windows Live" clId="Web-{6D0FB358-83CE-4C43-B122-C63050CD0E08}" dt="2024-10-02T15:46:04.906" v="71"/>
            <ac:spMkLst>
              <pc:docMk/>
              <pc:sldMasterMk cId="3808451392" sldId="2147483648"/>
              <pc:sldLayoutMk cId="2083935023" sldId="2147483659"/>
              <ac:spMk id="5" creationId="{00000000-0000-0000-0000-000000000000}"/>
            </ac:spMkLst>
          </pc:spChg>
        </pc:sldLayoutChg>
      </pc:sldMasterChg>
    </pc:docChg>
  </pc:docChgLst>
  <pc:docChgLst>
    <pc:chgData name="Tullio Basaglia" userId="8769d711612d51b1" providerId="Windows Live" clId="Web-{44CE09B6-4B7C-439D-B8FD-E49905DC8898}"/>
    <pc:docChg chg="addSld delSld modSld sldOrd">
      <pc:chgData name="Tullio Basaglia" userId="8769d711612d51b1" providerId="Windows Live" clId="Web-{44CE09B6-4B7C-439D-B8FD-E49905DC8898}" dt="2024-10-24T15:06:30.183" v="40"/>
      <pc:docMkLst>
        <pc:docMk/>
      </pc:docMkLst>
      <pc:sldChg chg="ord">
        <pc:chgData name="Tullio Basaglia" userId="8769d711612d51b1" providerId="Windows Live" clId="Web-{44CE09B6-4B7C-439D-B8FD-E49905DC8898}" dt="2024-10-24T15:06:30.183" v="40"/>
        <pc:sldMkLst>
          <pc:docMk/>
          <pc:sldMk cId="2480065804" sldId="272"/>
        </pc:sldMkLst>
      </pc:sldChg>
      <pc:sldChg chg="addSp delSp modSp del">
        <pc:chgData name="Tullio Basaglia" userId="8769d711612d51b1" providerId="Windows Live" clId="Web-{44CE09B6-4B7C-439D-B8FD-E49905DC8898}" dt="2024-10-24T15:06:26.354" v="39"/>
        <pc:sldMkLst>
          <pc:docMk/>
          <pc:sldMk cId="1364551679" sldId="275"/>
        </pc:sldMkLst>
        <pc:spChg chg="del">
          <ac:chgData name="Tullio Basaglia" userId="8769d711612d51b1" providerId="Windows Live" clId="Web-{44CE09B6-4B7C-439D-B8FD-E49905DC8898}" dt="2024-10-24T14:59:16.854" v="11"/>
          <ac:spMkLst>
            <pc:docMk/>
            <pc:sldMk cId="1364551679" sldId="275"/>
            <ac:spMk id="3" creationId="{00000000-0000-0000-0000-000000000000}"/>
          </ac:spMkLst>
        </pc:spChg>
        <pc:spChg chg="mod">
          <ac:chgData name="Tullio Basaglia" userId="8769d711612d51b1" providerId="Windows Live" clId="Web-{44CE09B6-4B7C-439D-B8FD-E49905DC8898}" dt="2024-10-24T15:05:51.320" v="38" actId="20577"/>
          <ac:spMkLst>
            <pc:docMk/>
            <pc:sldMk cId="1364551679" sldId="275"/>
            <ac:spMk id="7" creationId="{87B2398A-54E4-BE43-8F41-3F508003E6AB}"/>
          </ac:spMkLst>
        </pc:spChg>
        <pc:spChg chg="del">
          <ac:chgData name="Tullio Basaglia" userId="8769d711612d51b1" providerId="Windows Live" clId="Web-{44CE09B6-4B7C-439D-B8FD-E49905DC8898}" dt="2024-10-24T14:58:52.618" v="8"/>
          <ac:spMkLst>
            <pc:docMk/>
            <pc:sldMk cId="1364551679" sldId="275"/>
            <ac:spMk id="12" creationId="{4BD2AD8A-5431-5C6C-87BC-E400D04C6CCB}"/>
          </ac:spMkLst>
        </pc:spChg>
        <pc:picChg chg="add del mod">
          <ac:chgData name="Tullio Basaglia" userId="8769d711612d51b1" providerId="Windows Live" clId="Web-{44CE09B6-4B7C-439D-B8FD-E49905DC8898}" dt="2024-10-24T14:59:31.887" v="12"/>
          <ac:picMkLst>
            <pc:docMk/>
            <pc:sldMk cId="1364551679" sldId="275"/>
            <ac:picMk id="4" creationId="{5189C843-BB08-E399-FDCF-D5F6BC8E66E0}"/>
          </ac:picMkLst>
        </pc:picChg>
        <pc:picChg chg="add mod">
          <ac:chgData name="Tullio Basaglia" userId="8769d711612d51b1" providerId="Windows Live" clId="Web-{44CE09B6-4B7C-439D-B8FD-E49905DC8898}" dt="2024-10-24T15:00:03.186" v="13"/>
          <ac:picMkLst>
            <pc:docMk/>
            <pc:sldMk cId="1364551679" sldId="275"/>
            <ac:picMk id="8" creationId="{E1D80A49-7EC1-2F03-4547-D049CD8070E8}"/>
          </ac:picMkLst>
        </pc:picChg>
        <pc:picChg chg="del">
          <ac:chgData name="Tullio Basaglia" userId="8769d711612d51b1" providerId="Windows Live" clId="Web-{44CE09B6-4B7C-439D-B8FD-E49905DC8898}" dt="2024-10-24T14:58:29.320" v="1"/>
          <ac:picMkLst>
            <pc:docMk/>
            <pc:sldMk cId="1364551679" sldId="275"/>
            <ac:picMk id="11" creationId="{1D784C05-9D4D-06F5-3CD4-DCADDCD12D25}"/>
          </ac:picMkLst>
        </pc:picChg>
        <pc:picChg chg="del">
          <ac:chgData name="Tullio Basaglia" userId="8769d711612d51b1" providerId="Windows Live" clId="Web-{44CE09B6-4B7C-439D-B8FD-E49905DC8898}" dt="2024-10-24T14:58:25.429" v="0"/>
          <ac:picMkLst>
            <pc:docMk/>
            <pc:sldMk cId="1364551679" sldId="275"/>
            <ac:picMk id="14" creationId="{FB6325FC-0577-D2DE-08BE-2E6BA7A462BC}"/>
          </ac:picMkLst>
        </pc:picChg>
      </pc:sldChg>
      <pc:sldChg chg="addSp delSp modSp">
        <pc:chgData name="Tullio Basaglia" userId="8769d711612d51b1" providerId="Windows Live" clId="Web-{44CE09B6-4B7C-439D-B8FD-E49905DC8898}" dt="2024-10-24T15:05:11.302" v="36" actId="20577"/>
        <pc:sldMkLst>
          <pc:docMk/>
          <pc:sldMk cId="2058527519" sldId="283"/>
        </pc:sldMkLst>
        <pc:spChg chg="mod">
          <ac:chgData name="Tullio Basaglia" userId="8769d711612d51b1" providerId="Windows Live" clId="Web-{44CE09B6-4B7C-439D-B8FD-E49905DC8898}" dt="2024-10-24T15:05:11.302" v="36" actId="20577"/>
          <ac:spMkLst>
            <pc:docMk/>
            <pc:sldMk cId="2058527519" sldId="283"/>
            <ac:spMk id="2" creationId="{00000000-0000-0000-0000-000000000000}"/>
          </ac:spMkLst>
        </pc:spChg>
        <pc:spChg chg="mod">
          <ac:chgData name="Tullio Basaglia" userId="8769d711612d51b1" providerId="Windows Live" clId="Web-{44CE09B6-4B7C-439D-B8FD-E49905DC8898}" dt="2024-10-24T15:03:08.887" v="18"/>
          <ac:spMkLst>
            <pc:docMk/>
            <pc:sldMk cId="2058527519" sldId="283"/>
            <ac:spMk id="3" creationId="{B716A682-848F-E5DD-AFBE-C2D48E0D363D}"/>
          </ac:spMkLst>
        </pc:spChg>
        <pc:spChg chg="mod">
          <ac:chgData name="Tullio Basaglia" userId="8769d711612d51b1" providerId="Windows Live" clId="Web-{44CE09B6-4B7C-439D-B8FD-E49905DC8898}" dt="2024-10-24T15:03:08.887" v="18"/>
          <ac:spMkLst>
            <pc:docMk/>
            <pc:sldMk cId="2058527519" sldId="283"/>
            <ac:spMk id="5" creationId="{61DF0292-1693-698B-A474-217A0D3D5C3B}"/>
          </ac:spMkLst>
        </pc:spChg>
        <pc:spChg chg="mod">
          <ac:chgData name="Tullio Basaglia" userId="8769d711612d51b1" providerId="Windows Live" clId="Web-{44CE09B6-4B7C-439D-B8FD-E49905DC8898}" dt="2024-10-24T15:03:08.887" v="18"/>
          <ac:spMkLst>
            <pc:docMk/>
            <pc:sldMk cId="2058527519" sldId="283"/>
            <ac:spMk id="8" creationId="{D538607F-BF0C-61AD-B4B0-01B914A9FEB2}"/>
          </ac:spMkLst>
        </pc:spChg>
        <pc:spChg chg="del mod">
          <ac:chgData name="Tullio Basaglia" userId="8769d711612d51b1" providerId="Windows Live" clId="Web-{44CE09B6-4B7C-439D-B8FD-E49905DC8898}" dt="2024-10-24T15:04:43.034" v="34"/>
          <ac:spMkLst>
            <pc:docMk/>
            <pc:sldMk cId="2058527519" sldId="283"/>
            <ac:spMk id="12" creationId="{A3644729-1D46-CB6C-B20D-12434773D18A}"/>
          </ac:spMkLst>
        </pc:spChg>
        <pc:spChg chg="del">
          <ac:chgData name="Tullio Basaglia" userId="8769d711612d51b1" providerId="Windows Live" clId="Web-{44CE09B6-4B7C-439D-B8FD-E49905DC8898}" dt="2024-10-24T15:03:08.887" v="18"/>
          <ac:spMkLst>
            <pc:docMk/>
            <pc:sldMk cId="2058527519" sldId="283"/>
            <ac:spMk id="15" creationId="{0E3596DD-156A-473E-9BB3-C6A29F7574E9}"/>
          </ac:spMkLst>
        </pc:spChg>
        <pc:spChg chg="del">
          <ac:chgData name="Tullio Basaglia" userId="8769d711612d51b1" providerId="Windows Live" clId="Web-{44CE09B6-4B7C-439D-B8FD-E49905DC8898}" dt="2024-10-24T15:03:08.887" v="18"/>
          <ac:spMkLst>
            <pc:docMk/>
            <pc:sldMk cId="2058527519" sldId="283"/>
            <ac:spMk id="17" creationId="{2C46C4D6-C474-4E92-B52E-944C1118F7B6}"/>
          </ac:spMkLst>
        </pc:spChg>
        <pc:spChg chg="add">
          <ac:chgData name="Tullio Basaglia" userId="8769d711612d51b1" providerId="Windows Live" clId="Web-{44CE09B6-4B7C-439D-B8FD-E49905DC8898}" dt="2024-10-24T15:03:08.887" v="18"/>
          <ac:spMkLst>
            <pc:docMk/>
            <pc:sldMk cId="2058527519" sldId="283"/>
            <ac:spMk id="22" creationId="{E91DC736-0EF8-4F87-9146-EBF1D2EE4D3D}"/>
          </ac:spMkLst>
        </pc:spChg>
        <pc:spChg chg="add">
          <ac:chgData name="Tullio Basaglia" userId="8769d711612d51b1" providerId="Windows Live" clId="Web-{44CE09B6-4B7C-439D-B8FD-E49905DC8898}" dt="2024-10-24T15:03:08.887" v="18"/>
          <ac:spMkLst>
            <pc:docMk/>
            <pc:sldMk cId="2058527519" sldId="283"/>
            <ac:spMk id="24" creationId="{097CD68E-23E3-4007-8847-CD0944C4F7BE}"/>
          </ac:spMkLst>
        </pc:spChg>
        <pc:spChg chg="add del">
          <ac:chgData name="Tullio Basaglia" userId="8769d711612d51b1" providerId="Windows Live" clId="Web-{44CE09B6-4B7C-439D-B8FD-E49905DC8898}" dt="2024-10-24T15:04:34.643" v="32"/>
          <ac:spMkLst>
            <pc:docMk/>
            <pc:sldMk cId="2058527519" sldId="283"/>
            <ac:spMk id="26" creationId="{AF2F604E-43BE-4DC3-B983-E071523364F8}"/>
          </ac:spMkLst>
        </pc:spChg>
        <pc:spChg chg="add">
          <ac:chgData name="Tullio Basaglia" userId="8769d711612d51b1" providerId="Windows Live" clId="Web-{44CE09B6-4B7C-439D-B8FD-E49905DC8898}" dt="2024-10-24T15:03:08.887" v="18"/>
          <ac:spMkLst>
            <pc:docMk/>
            <pc:sldMk cId="2058527519" sldId="283"/>
            <ac:spMk id="28" creationId="{08C9B587-E65E-4B52-B37C-ABEBB6E87928}"/>
          </ac:spMkLst>
        </pc:spChg>
        <pc:picChg chg="del">
          <ac:chgData name="Tullio Basaglia" userId="8769d711612d51b1" providerId="Windows Live" clId="Web-{44CE09B6-4B7C-439D-B8FD-E49905DC8898}" dt="2024-10-24T15:02:15.978" v="15"/>
          <ac:picMkLst>
            <pc:docMk/>
            <pc:sldMk cId="2058527519" sldId="283"/>
            <ac:picMk id="4" creationId="{BF05343E-D511-8798-66E7-54B36F98B5E3}"/>
          </ac:picMkLst>
        </pc:picChg>
        <pc:picChg chg="add mod ord">
          <ac:chgData name="Tullio Basaglia" userId="8769d711612d51b1" providerId="Windows Live" clId="Web-{44CE09B6-4B7C-439D-B8FD-E49905DC8898}" dt="2024-10-24T15:03:08.887" v="18"/>
          <ac:picMkLst>
            <pc:docMk/>
            <pc:sldMk cId="2058527519" sldId="283"/>
            <ac:picMk id="6" creationId="{C64A2A5F-4135-5449-DDAA-E797FBABD4AE}"/>
          </ac:picMkLst>
        </pc:picChg>
      </pc:sldChg>
      <pc:sldChg chg="add replId">
        <pc:chgData name="Tullio Basaglia" userId="8769d711612d51b1" providerId="Windows Live" clId="Web-{44CE09B6-4B7C-439D-B8FD-E49905DC8898}" dt="2024-10-24T15:02:05.882" v="14"/>
        <pc:sldMkLst>
          <pc:docMk/>
          <pc:sldMk cId="2452696092" sldId="294"/>
        </pc:sldMkLst>
      </pc:sldChg>
    </pc:docChg>
  </pc:docChgLst>
  <pc:docChgLst>
    <pc:chgData name="Tullio Basaglia" userId="8769d711612d51b1" providerId="Windows Live" clId="Web-{D40ADB05-84ED-4FE4-B410-0DAB260F361C}"/>
    <pc:docChg chg="addSld delSld modSld">
      <pc:chgData name="Tullio Basaglia" userId="8769d711612d51b1" providerId="Windows Live" clId="Web-{D40ADB05-84ED-4FE4-B410-0DAB260F361C}" dt="2024-11-06T20:18:22.368" v="60" actId="20577"/>
      <pc:docMkLst>
        <pc:docMk/>
      </pc:docMkLst>
      <pc:sldChg chg="del">
        <pc:chgData name="Tullio Basaglia" userId="8769d711612d51b1" providerId="Windows Live" clId="Web-{D40ADB05-84ED-4FE4-B410-0DAB260F361C}" dt="2024-11-06T20:14:04.330" v="0"/>
        <pc:sldMkLst>
          <pc:docMk/>
          <pc:sldMk cId="2480065804" sldId="272"/>
        </pc:sldMkLst>
      </pc:sldChg>
      <pc:sldChg chg="del">
        <pc:chgData name="Tullio Basaglia" userId="8769d711612d51b1" providerId="Windows Live" clId="Web-{D40ADB05-84ED-4FE4-B410-0DAB260F361C}" dt="2024-11-06T20:14:07.143" v="1"/>
        <pc:sldMkLst>
          <pc:docMk/>
          <pc:sldMk cId="68426" sldId="281"/>
        </pc:sldMkLst>
      </pc:sldChg>
      <pc:sldChg chg="del">
        <pc:chgData name="Tullio Basaglia" userId="8769d711612d51b1" providerId="Windows Live" clId="Web-{D40ADB05-84ED-4FE4-B410-0DAB260F361C}" dt="2024-11-06T20:14:09.971" v="2"/>
        <pc:sldMkLst>
          <pc:docMk/>
          <pc:sldMk cId="816009788" sldId="293"/>
        </pc:sldMkLst>
      </pc:sldChg>
      <pc:sldChg chg="del">
        <pc:chgData name="Tullio Basaglia" userId="8769d711612d51b1" providerId="Windows Live" clId="Web-{D40ADB05-84ED-4FE4-B410-0DAB260F361C}" dt="2024-11-06T20:14:12.924" v="3"/>
        <pc:sldMkLst>
          <pc:docMk/>
          <pc:sldMk cId="1391091297" sldId="295"/>
        </pc:sldMkLst>
      </pc:sldChg>
      <pc:sldChg chg="addSp delSp modSp add replId">
        <pc:chgData name="Tullio Basaglia" userId="8769d711612d51b1" providerId="Windows Live" clId="Web-{D40ADB05-84ED-4FE4-B410-0DAB260F361C}" dt="2024-11-06T20:18:22.368" v="60" actId="20577"/>
        <pc:sldMkLst>
          <pc:docMk/>
          <pc:sldMk cId="776978278" sldId="299"/>
        </pc:sldMkLst>
        <pc:spChg chg="mod">
          <ac:chgData name="Tullio Basaglia" userId="8769d711612d51b1" providerId="Windows Live" clId="Web-{D40ADB05-84ED-4FE4-B410-0DAB260F361C}" dt="2024-11-06T20:18:22.368" v="60" actId="20577"/>
          <ac:spMkLst>
            <pc:docMk/>
            <pc:sldMk cId="776978278" sldId="299"/>
            <ac:spMk id="2" creationId="{00000000-0000-0000-0000-000000000000}"/>
          </ac:spMkLst>
        </pc:spChg>
        <pc:spChg chg="mod">
          <ac:chgData name="Tullio Basaglia" userId="8769d711612d51b1" providerId="Windows Live" clId="Web-{D40ADB05-84ED-4FE4-B410-0DAB260F361C}" dt="2024-11-06T20:17:05.538" v="27" actId="20577"/>
          <ac:spMkLst>
            <pc:docMk/>
            <pc:sldMk cId="776978278" sldId="299"/>
            <ac:spMk id="12" creationId="{61B7B515-F08C-300E-9401-C3B59857E121}"/>
          </ac:spMkLst>
        </pc:spChg>
        <pc:picChg chg="add mod">
          <ac:chgData name="Tullio Basaglia" userId="8769d711612d51b1" providerId="Windows Live" clId="Web-{D40ADB05-84ED-4FE4-B410-0DAB260F361C}" dt="2024-11-06T20:16:02.036" v="10" actId="14100"/>
          <ac:picMkLst>
            <pc:docMk/>
            <pc:sldMk cId="776978278" sldId="299"/>
            <ac:picMk id="3" creationId="{CBEC6625-3684-8BC1-61A0-B24AF07E180E}"/>
          </ac:picMkLst>
        </pc:picChg>
        <pc:picChg chg="del">
          <ac:chgData name="Tullio Basaglia" userId="8769d711612d51b1" providerId="Windows Live" clId="Web-{D40ADB05-84ED-4FE4-B410-0DAB260F361C}" dt="2024-11-06T20:15:15.941" v="5"/>
          <ac:picMkLst>
            <pc:docMk/>
            <pc:sldMk cId="776978278" sldId="299"/>
            <ac:picMk id="6" creationId="{10EBDF17-2321-709A-7558-E69E4AE6366A}"/>
          </ac:picMkLst>
        </pc:picChg>
      </pc:sldChg>
    </pc:docChg>
  </pc:docChgLst>
  <pc:docChgLst>
    <pc:chgData name="Tullio Basaglia" userId="8769d711612d51b1" providerId="Windows Live" clId="Web-{878AF687-4B39-4459-AA86-4626D96BCF76}"/>
    <pc:docChg chg="modSld">
      <pc:chgData name="Tullio Basaglia" userId="8769d711612d51b1" providerId="Windows Live" clId="Web-{878AF687-4B39-4459-AA86-4626D96BCF76}" dt="2024-11-05T17:45:57.979" v="19" actId="20577"/>
      <pc:docMkLst>
        <pc:docMk/>
      </pc:docMkLst>
      <pc:sldChg chg="modSp">
        <pc:chgData name="Tullio Basaglia" userId="8769d711612d51b1" providerId="Windows Live" clId="Web-{878AF687-4B39-4459-AA86-4626D96BCF76}" dt="2024-11-05T17:45:57.979" v="19" actId="20577"/>
        <pc:sldMkLst>
          <pc:docMk/>
          <pc:sldMk cId="2480065804" sldId="272"/>
        </pc:sldMkLst>
        <pc:spChg chg="mod">
          <ac:chgData name="Tullio Basaglia" userId="8769d711612d51b1" providerId="Windows Live" clId="Web-{878AF687-4B39-4459-AA86-4626D96BCF76}" dt="2024-11-05T17:45:57.979" v="19" actId="20577"/>
          <ac:spMkLst>
            <pc:docMk/>
            <pc:sldMk cId="2480065804" sldId="272"/>
            <ac:spMk id="7" creationId="{7E729534-B92C-BDE3-8599-AF2AF83E1755}"/>
          </ac:spMkLst>
        </pc:spChg>
      </pc:sldChg>
      <pc:sldChg chg="delSp">
        <pc:chgData name="Tullio Basaglia" userId="8769d711612d51b1" providerId="Windows Live" clId="Web-{878AF687-4B39-4459-AA86-4626D96BCF76}" dt="2024-11-05T12:35:57.536" v="0"/>
        <pc:sldMkLst>
          <pc:docMk/>
          <pc:sldMk cId="2058527519" sldId="283"/>
        </pc:sldMkLst>
        <pc:spChg chg="del">
          <ac:chgData name="Tullio Basaglia" userId="8769d711612d51b1" providerId="Windows Live" clId="Web-{878AF687-4B39-4459-AA86-4626D96BCF76}" dt="2024-11-05T12:35:57.536" v="0"/>
          <ac:spMkLst>
            <pc:docMk/>
            <pc:sldMk cId="2058527519" sldId="283"/>
            <ac:spMk id="28" creationId="{08C9B587-E65E-4B52-B37C-ABEBB6E87928}"/>
          </ac:spMkLst>
        </pc:spChg>
      </pc:sldChg>
      <pc:sldChg chg="modSp">
        <pc:chgData name="Tullio Basaglia" userId="8769d711612d51b1" providerId="Windows Live" clId="Web-{878AF687-4B39-4459-AA86-4626D96BCF76}" dt="2024-11-05T15:02:34.630" v="12" actId="1076"/>
        <pc:sldMkLst>
          <pc:docMk/>
          <pc:sldMk cId="356281022" sldId="296"/>
        </pc:sldMkLst>
        <pc:spChg chg="mod">
          <ac:chgData name="Tullio Basaglia" userId="8769d711612d51b1" providerId="Windows Live" clId="Web-{878AF687-4B39-4459-AA86-4626D96BCF76}" dt="2024-11-05T15:02:29.505" v="11" actId="14100"/>
          <ac:spMkLst>
            <pc:docMk/>
            <pc:sldMk cId="356281022" sldId="296"/>
            <ac:spMk id="2" creationId="{00000000-0000-0000-0000-000000000000}"/>
          </ac:spMkLst>
        </pc:spChg>
        <pc:spChg chg="mod">
          <ac:chgData name="Tullio Basaglia" userId="8769d711612d51b1" providerId="Windows Live" clId="Web-{878AF687-4B39-4459-AA86-4626D96BCF76}" dt="2024-11-05T15:02:34.630" v="12" actId="1076"/>
          <ac:spMkLst>
            <pc:docMk/>
            <pc:sldMk cId="356281022" sldId="296"/>
            <ac:spMk id="12" creationId="{61B7B515-F08C-300E-9401-C3B59857E121}"/>
          </ac:spMkLst>
        </pc:spChg>
      </pc:sldChg>
    </pc:docChg>
  </pc:docChgLst>
  <pc:docChgLst>
    <pc:chgData name="Tullio Basaglia" userId="8769d711612d51b1" providerId="Windows Live" clId="Web-{FBDE876E-C880-18AB-A3E0-37F155995AE7}"/>
    <pc:docChg chg="delSld modSld sldOrd">
      <pc:chgData name="Tullio Basaglia" userId="8769d711612d51b1" providerId="Windows Live" clId="Web-{FBDE876E-C880-18AB-A3E0-37F155995AE7}" dt="2024-04-17T21:15:23.781" v="165" actId="1076"/>
      <pc:docMkLst>
        <pc:docMk/>
      </pc:docMkLst>
      <pc:sldChg chg="del">
        <pc:chgData name="Tullio Basaglia" userId="8769d711612d51b1" providerId="Windows Live" clId="Web-{FBDE876E-C880-18AB-A3E0-37F155995AE7}" dt="2024-04-17T21:11:08.699" v="117"/>
        <pc:sldMkLst>
          <pc:docMk/>
          <pc:sldMk cId="1672724039" sldId="265"/>
        </pc:sldMkLst>
      </pc:sldChg>
      <pc:sldChg chg="modSp">
        <pc:chgData name="Tullio Basaglia" userId="8769d711612d51b1" providerId="Windows Live" clId="Web-{FBDE876E-C880-18AB-A3E0-37F155995AE7}" dt="2024-04-17T21:10:00.604" v="103" actId="1076"/>
        <pc:sldMkLst>
          <pc:docMk/>
          <pc:sldMk cId="2728155098" sldId="266"/>
        </pc:sldMkLst>
        <pc:spChg chg="mod">
          <ac:chgData name="Tullio Basaglia" userId="8769d711612d51b1" providerId="Windows Live" clId="Web-{FBDE876E-C880-18AB-A3E0-37F155995AE7}" dt="2024-04-17T21:09:57.573" v="102" actId="20577"/>
          <ac:spMkLst>
            <pc:docMk/>
            <pc:sldMk cId="2728155098" sldId="266"/>
            <ac:spMk id="2" creationId="{00000000-0000-0000-0000-000000000000}"/>
          </ac:spMkLst>
        </pc:spChg>
        <pc:picChg chg="mod">
          <ac:chgData name="Tullio Basaglia" userId="8769d711612d51b1" providerId="Windows Live" clId="Web-{FBDE876E-C880-18AB-A3E0-37F155995AE7}" dt="2024-04-17T21:10:00.604" v="103" actId="1076"/>
          <ac:picMkLst>
            <pc:docMk/>
            <pc:sldMk cId="2728155098" sldId="266"/>
            <ac:picMk id="4" creationId="{00000000-0000-0000-0000-000000000000}"/>
          </ac:picMkLst>
        </pc:picChg>
      </pc:sldChg>
      <pc:sldChg chg="del">
        <pc:chgData name="Tullio Basaglia" userId="8769d711612d51b1" providerId="Windows Live" clId="Web-{FBDE876E-C880-18AB-A3E0-37F155995AE7}" dt="2024-04-17T21:11:14.918" v="119"/>
        <pc:sldMkLst>
          <pc:docMk/>
          <pc:sldMk cId="375187549" sldId="269"/>
        </pc:sldMkLst>
      </pc:sldChg>
      <pc:sldChg chg="del">
        <pc:chgData name="Tullio Basaglia" userId="8769d711612d51b1" providerId="Windows Live" clId="Web-{FBDE876E-C880-18AB-A3E0-37F155995AE7}" dt="2024-04-17T21:11:17.184" v="120"/>
        <pc:sldMkLst>
          <pc:docMk/>
          <pc:sldMk cId="1757080537" sldId="270"/>
        </pc:sldMkLst>
      </pc:sldChg>
      <pc:sldChg chg="del">
        <pc:chgData name="Tullio Basaglia" userId="8769d711612d51b1" providerId="Windows Live" clId="Web-{FBDE876E-C880-18AB-A3E0-37F155995AE7}" dt="2024-04-17T21:11:19.465" v="121"/>
        <pc:sldMkLst>
          <pc:docMk/>
          <pc:sldMk cId="545692411" sldId="271"/>
        </pc:sldMkLst>
      </pc:sldChg>
      <pc:sldChg chg="modSp ord">
        <pc:chgData name="Tullio Basaglia" userId="8769d711612d51b1" providerId="Windows Live" clId="Web-{FBDE876E-C880-18AB-A3E0-37F155995AE7}" dt="2024-04-17T21:13:17.951" v="157" actId="20577"/>
        <pc:sldMkLst>
          <pc:docMk/>
          <pc:sldMk cId="2480065804" sldId="272"/>
        </pc:sldMkLst>
        <pc:spChg chg="mod">
          <ac:chgData name="Tullio Basaglia" userId="8769d711612d51b1" providerId="Windows Live" clId="Web-{FBDE876E-C880-18AB-A3E0-37F155995AE7}" dt="2024-04-17T21:13:17.951" v="157" actId="20577"/>
          <ac:spMkLst>
            <pc:docMk/>
            <pc:sldMk cId="2480065804" sldId="272"/>
            <ac:spMk id="2" creationId="{00000000-0000-0000-0000-000000000000}"/>
          </ac:spMkLst>
        </pc:spChg>
        <pc:picChg chg="mod">
          <ac:chgData name="Tullio Basaglia" userId="8769d711612d51b1" providerId="Windows Live" clId="Web-{FBDE876E-C880-18AB-A3E0-37F155995AE7}" dt="2024-04-17T21:13:08.295" v="150" actId="1076"/>
          <ac:picMkLst>
            <pc:docMk/>
            <pc:sldMk cId="2480065804" sldId="272"/>
            <ac:picMk id="4" creationId="{00000000-0000-0000-0000-000000000000}"/>
          </ac:picMkLst>
        </pc:picChg>
      </pc:sldChg>
      <pc:sldChg chg="del">
        <pc:chgData name="Tullio Basaglia" userId="8769d711612d51b1" providerId="Windows Live" clId="Web-{FBDE876E-C880-18AB-A3E0-37F155995AE7}" dt="2024-04-17T21:11:30.809" v="126"/>
        <pc:sldMkLst>
          <pc:docMk/>
          <pc:sldMk cId="2934361769" sldId="274"/>
        </pc:sldMkLst>
      </pc:sldChg>
      <pc:sldChg chg="modSp">
        <pc:chgData name="Tullio Basaglia" userId="8769d711612d51b1" providerId="Windows Live" clId="Web-{FBDE876E-C880-18AB-A3E0-37F155995AE7}" dt="2024-04-17T21:10:36.480" v="115" actId="20577"/>
        <pc:sldMkLst>
          <pc:docMk/>
          <pc:sldMk cId="1364551679" sldId="275"/>
        </pc:sldMkLst>
        <pc:spChg chg="mod">
          <ac:chgData name="Tullio Basaglia" userId="8769d711612d51b1" providerId="Windows Live" clId="Web-{FBDE876E-C880-18AB-A3E0-37F155995AE7}" dt="2024-04-17T21:10:36.480" v="115" actId="20577"/>
          <ac:spMkLst>
            <pc:docMk/>
            <pc:sldMk cId="1364551679" sldId="275"/>
            <ac:spMk id="7" creationId="{87B2398A-54E4-BE43-8F41-3F508003E6AB}"/>
          </ac:spMkLst>
        </pc:spChg>
      </pc:sldChg>
      <pc:sldChg chg="modSp">
        <pc:chgData name="Tullio Basaglia" userId="8769d711612d51b1" providerId="Windows Live" clId="Web-{FBDE876E-C880-18AB-A3E0-37F155995AE7}" dt="2024-04-17T21:13:47.514" v="158" actId="20577"/>
        <pc:sldMkLst>
          <pc:docMk/>
          <pc:sldMk cId="2797994971" sldId="276"/>
        </pc:sldMkLst>
        <pc:spChg chg="mod">
          <ac:chgData name="Tullio Basaglia" userId="8769d711612d51b1" providerId="Windows Live" clId="Web-{FBDE876E-C880-18AB-A3E0-37F155995AE7}" dt="2024-04-17T21:13:47.514" v="158" actId="20577"/>
          <ac:spMkLst>
            <pc:docMk/>
            <pc:sldMk cId="2797994971" sldId="276"/>
            <ac:spMk id="2" creationId="{00000000-0000-0000-0000-000000000000}"/>
          </ac:spMkLst>
        </pc:spChg>
        <pc:picChg chg="mod">
          <ac:chgData name="Tullio Basaglia" userId="8769d711612d51b1" providerId="Windows Live" clId="Web-{FBDE876E-C880-18AB-A3E0-37F155995AE7}" dt="2024-04-17T21:04:33.600" v="41" actId="1076"/>
          <ac:picMkLst>
            <pc:docMk/>
            <pc:sldMk cId="2797994971" sldId="276"/>
            <ac:picMk id="1026" creationId="{C5327C7E-835C-05AA-D188-093F9D2959F2}"/>
          </ac:picMkLst>
        </pc:picChg>
      </pc:sldChg>
      <pc:sldChg chg="modSp">
        <pc:chgData name="Tullio Basaglia" userId="8769d711612d51b1" providerId="Windows Live" clId="Web-{FBDE876E-C880-18AB-A3E0-37F155995AE7}" dt="2024-04-17T21:07:15.571" v="65" actId="20577"/>
        <pc:sldMkLst>
          <pc:docMk/>
          <pc:sldMk cId="2487437531" sldId="277"/>
        </pc:sldMkLst>
        <pc:spChg chg="mod">
          <ac:chgData name="Tullio Basaglia" userId="8769d711612d51b1" providerId="Windows Live" clId="Web-{FBDE876E-C880-18AB-A3E0-37F155995AE7}" dt="2024-04-17T21:07:15.571" v="65" actId="20577"/>
          <ac:spMkLst>
            <pc:docMk/>
            <pc:sldMk cId="2487437531" sldId="277"/>
            <ac:spMk id="2" creationId="{00000000-0000-0000-0000-000000000000}"/>
          </ac:spMkLst>
        </pc:spChg>
        <pc:picChg chg="mod">
          <ac:chgData name="Tullio Basaglia" userId="8769d711612d51b1" providerId="Windows Live" clId="Web-{FBDE876E-C880-18AB-A3E0-37F155995AE7}" dt="2024-04-17T21:06:45.383" v="60"/>
          <ac:picMkLst>
            <pc:docMk/>
            <pc:sldMk cId="2487437531" sldId="277"/>
            <ac:picMk id="4" creationId="{00000000-0000-0000-0000-000000000000}"/>
          </ac:picMkLst>
        </pc:picChg>
      </pc:sldChg>
      <pc:sldChg chg="modSp">
        <pc:chgData name="Tullio Basaglia" userId="8769d711612d51b1" providerId="Windows Live" clId="Web-{FBDE876E-C880-18AB-A3E0-37F155995AE7}" dt="2024-04-17T21:15:23.781" v="165" actId="1076"/>
        <pc:sldMkLst>
          <pc:docMk/>
          <pc:sldMk cId="1517713889" sldId="279"/>
        </pc:sldMkLst>
        <pc:spChg chg="mod">
          <ac:chgData name="Tullio Basaglia" userId="8769d711612d51b1" providerId="Windows Live" clId="Web-{FBDE876E-C880-18AB-A3E0-37F155995AE7}" dt="2024-04-17T21:15:21.484" v="164" actId="20577"/>
          <ac:spMkLst>
            <pc:docMk/>
            <pc:sldMk cId="1517713889" sldId="279"/>
            <ac:spMk id="2" creationId="{00000000-0000-0000-0000-000000000000}"/>
          </ac:spMkLst>
        </pc:spChg>
        <pc:picChg chg="mod">
          <ac:chgData name="Tullio Basaglia" userId="8769d711612d51b1" providerId="Windows Live" clId="Web-{FBDE876E-C880-18AB-A3E0-37F155995AE7}" dt="2024-04-17T21:15:23.781" v="165" actId="1076"/>
          <ac:picMkLst>
            <pc:docMk/>
            <pc:sldMk cId="1517713889" sldId="279"/>
            <ac:picMk id="1026" creationId="{BEF10DEA-5E7B-44B8-8C47-2D9D263BA33A}"/>
          </ac:picMkLst>
        </pc:picChg>
      </pc:sldChg>
      <pc:sldChg chg="del">
        <pc:chgData name="Tullio Basaglia" userId="8769d711612d51b1" providerId="Windows Live" clId="Web-{FBDE876E-C880-18AB-A3E0-37F155995AE7}" dt="2024-04-17T21:11:12.512" v="118"/>
        <pc:sldMkLst>
          <pc:docMk/>
          <pc:sldMk cId="1023790379" sldId="280"/>
        </pc:sldMkLst>
      </pc:sldChg>
      <pc:sldChg chg="del">
        <pc:chgData name="Tullio Basaglia" userId="8769d711612d51b1" providerId="Windows Live" clId="Web-{FBDE876E-C880-18AB-A3E0-37F155995AE7}" dt="2024-04-17T20:58:42.626" v="0"/>
        <pc:sldMkLst>
          <pc:docMk/>
          <pc:sldMk cId="4140588644" sldId="281"/>
        </pc:sldMkLst>
      </pc:sldChg>
      <pc:sldChg chg="del">
        <pc:chgData name="Tullio Basaglia" userId="8769d711612d51b1" providerId="Windows Live" clId="Web-{FBDE876E-C880-18AB-A3E0-37F155995AE7}" dt="2024-04-17T21:03:08.942" v="18"/>
        <pc:sldMkLst>
          <pc:docMk/>
          <pc:sldMk cId="3483033266" sldId="282"/>
        </pc:sldMkLst>
      </pc:sldChg>
      <pc:sldChg chg="del">
        <pc:chgData name="Tullio Basaglia" userId="8769d711612d51b1" providerId="Windows Live" clId="Web-{FBDE876E-C880-18AB-A3E0-37F155995AE7}" dt="2024-04-17T21:11:21.793" v="122"/>
        <pc:sldMkLst>
          <pc:docMk/>
          <pc:sldMk cId="2668650821" sldId="283"/>
        </pc:sldMkLst>
      </pc:sldChg>
      <pc:sldChg chg="del">
        <pc:chgData name="Tullio Basaglia" userId="8769d711612d51b1" providerId="Windows Live" clId="Web-{FBDE876E-C880-18AB-A3E0-37F155995AE7}" dt="2024-04-17T21:11:23.699" v="123"/>
        <pc:sldMkLst>
          <pc:docMk/>
          <pc:sldMk cId="612009579" sldId="284"/>
        </pc:sldMkLst>
      </pc:sldChg>
      <pc:sldChg chg="del">
        <pc:chgData name="Tullio Basaglia" userId="8769d711612d51b1" providerId="Windows Live" clId="Web-{FBDE876E-C880-18AB-A3E0-37F155995AE7}" dt="2024-04-17T21:11:25.621" v="124"/>
        <pc:sldMkLst>
          <pc:docMk/>
          <pc:sldMk cId="3810196555" sldId="285"/>
        </pc:sldMkLst>
      </pc:sldChg>
      <pc:sldChg chg="del">
        <pc:chgData name="Tullio Basaglia" userId="8769d711612d51b1" providerId="Windows Live" clId="Web-{FBDE876E-C880-18AB-A3E0-37F155995AE7}" dt="2024-04-17T21:11:27.840" v="125"/>
        <pc:sldMkLst>
          <pc:docMk/>
          <pc:sldMk cId="191238332" sldId="286"/>
        </pc:sldMkLst>
      </pc:sldChg>
    </pc:docChg>
  </pc:docChgLst>
  <pc:docChgLst>
    <pc:chgData name="Tullio Basaglia" userId="8769d711612d51b1" providerId="Windows Live" clId="Web-{9D8935E0-0E30-453E-8756-F7474A175A76}"/>
    <pc:docChg chg="addSld delSld modSld">
      <pc:chgData name="Tullio Basaglia" userId="8769d711612d51b1" providerId="Windows Live" clId="Web-{9D8935E0-0E30-453E-8756-F7474A175A76}" dt="2024-10-08T14:09:18.310" v="756" actId="20577"/>
      <pc:docMkLst>
        <pc:docMk/>
      </pc:docMkLst>
      <pc:sldChg chg="del">
        <pc:chgData name="Tullio Basaglia" userId="8769d711612d51b1" providerId="Windows Live" clId="Web-{9D8935E0-0E30-453E-8756-F7474A175A76}" dt="2024-10-08T14:05:37.098" v="684"/>
        <pc:sldMkLst>
          <pc:docMk/>
          <pc:sldMk cId="2728155098" sldId="266"/>
        </pc:sldMkLst>
      </pc:sldChg>
      <pc:sldChg chg="del">
        <pc:chgData name="Tullio Basaglia" userId="8769d711612d51b1" providerId="Windows Live" clId="Web-{9D8935E0-0E30-453E-8756-F7474A175A76}" dt="2024-10-08T14:05:32.004" v="683"/>
        <pc:sldMkLst>
          <pc:docMk/>
          <pc:sldMk cId="2797994971" sldId="276"/>
        </pc:sldMkLst>
      </pc:sldChg>
      <pc:sldChg chg="del">
        <pc:chgData name="Tullio Basaglia" userId="8769d711612d51b1" providerId="Windows Live" clId="Web-{9D8935E0-0E30-453E-8756-F7474A175A76}" dt="2024-10-08T14:05:37.973" v="685"/>
        <pc:sldMkLst>
          <pc:docMk/>
          <pc:sldMk cId="2487437531" sldId="277"/>
        </pc:sldMkLst>
      </pc:sldChg>
      <pc:sldChg chg="delSp modSp">
        <pc:chgData name="Tullio Basaglia" userId="8769d711612d51b1" providerId="Windows Live" clId="Web-{9D8935E0-0E30-453E-8756-F7474A175A76}" dt="2024-10-08T14:08:54.622" v="737" actId="20577"/>
        <pc:sldMkLst>
          <pc:docMk/>
          <pc:sldMk cId="1517713889" sldId="279"/>
        </pc:sldMkLst>
        <pc:spChg chg="mod">
          <ac:chgData name="Tullio Basaglia" userId="8769d711612d51b1" providerId="Windows Live" clId="Web-{9D8935E0-0E30-453E-8756-F7474A175A76}" dt="2024-10-08T14:08:54.622" v="737" actId="20577"/>
          <ac:spMkLst>
            <pc:docMk/>
            <pc:sldMk cId="1517713889" sldId="279"/>
            <ac:spMk id="2" creationId="{00000000-0000-0000-0000-000000000000}"/>
          </ac:spMkLst>
        </pc:spChg>
        <pc:spChg chg="del">
          <ac:chgData name="Tullio Basaglia" userId="8769d711612d51b1" providerId="Windows Live" clId="Web-{9D8935E0-0E30-453E-8756-F7474A175A76}" dt="2024-10-08T14:04:25.689" v="673"/>
          <ac:spMkLst>
            <pc:docMk/>
            <pc:sldMk cId="1517713889" sldId="279"/>
            <ac:spMk id="12" creationId="{53B11576-CD63-423C-D338-65DD9DD77118}"/>
          </ac:spMkLst>
        </pc:spChg>
      </pc:sldChg>
      <pc:sldChg chg="modSp">
        <pc:chgData name="Tullio Basaglia" userId="8769d711612d51b1" providerId="Windows Live" clId="Web-{9D8935E0-0E30-453E-8756-F7474A175A76}" dt="2024-10-08T13:00:23.989" v="98" actId="20577"/>
        <pc:sldMkLst>
          <pc:docMk/>
          <pc:sldMk cId="3358362800" sldId="280"/>
        </pc:sldMkLst>
        <pc:spChg chg="mod">
          <ac:chgData name="Tullio Basaglia" userId="8769d711612d51b1" providerId="Windows Live" clId="Web-{9D8935E0-0E30-453E-8756-F7474A175A76}" dt="2024-10-08T12:58:36.360" v="89" actId="20577"/>
          <ac:spMkLst>
            <pc:docMk/>
            <pc:sldMk cId="3358362800" sldId="280"/>
            <ac:spMk id="2" creationId="{00000000-0000-0000-0000-000000000000}"/>
          </ac:spMkLst>
        </pc:spChg>
        <pc:spChg chg="mod">
          <ac:chgData name="Tullio Basaglia" userId="8769d711612d51b1" providerId="Windows Live" clId="Web-{9D8935E0-0E30-453E-8756-F7474A175A76}" dt="2024-10-08T13:00:23.989" v="98" actId="20577"/>
          <ac:spMkLst>
            <pc:docMk/>
            <pc:sldMk cId="3358362800" sldId="280"/>
            <ac:spMk id="7" creationId="{B1705EDC-1340-C7FE-3832-C4597417A70B}"/>
          </ac:spMkLst>
        </pc:spChg>
      </pc:sldChg>
      <pc:sldChg chg="addSp delSp modSp">
        <pc:chgData name="Tullio Basaglia" userId="8769d711612d51b1" providerId="Windows Live" clId="Web-{9D8935E0-0E30-453E-8756-F7474A175A76}" dt="2024-10-08T13:38:57.441" v="534" actId="20577"/>
        <pc:sldMkLst>
          <pc:docMk/>
          <pc:sldMk cId="68426" sldId="281"/>
        </pc:sldMkLst>
        <pc:spChg chg="mod">
          <ac:chgData name="Tullio Basaglia" userId="8769d711612d51b1" providerId="Windows Live" clId="Web-{9D8935E0-0E30-453E-8756-F7474A175A76}" dt="2024-10-08T13:38:53.972" v="532" actId="20577"/>
          <ac:spMkLst>
            <pc:docMk/>
            <pc:sldMk cId="68426" sldId="281"/>
            <ac:spMk id="2" creationId="{00000000-0000-0000-0000-000000000000}"/>
          </ac:spMkLst>
        </pc:spChg>
        <pc:spChg chg="del">
          <ac:chgData name="Tullio Basaglia" userId="8769d711612d51b1" providerId="Windows Live" clId="Web-{9D8935E0-0E30-453E-8756-F7474A175A76}" dt="2024-10-08T13:37:05.702" v="470"/>
          <ac:spMkLst>
            <pc:docMk/>
            <pc:sldMk cId="68426" sldId="281"/>
            <ac:spMk id="4" creationId="{98C8AF48-A09E-627A-C8FD-FEF5D38359B2}"/>
          </ac:spMkLst>
        </pc:spChg>
        <pc:spChg chg="add mod">
          <ac:chgData name="Tullio Basaglia" userId="8769d711612d51b1" providerId="Windows Live" clId="Web-{9D8935E0-0E30-453E-8756-F7474A175A76}" dt="2024-10-08T13:38:57.441" v="534" actId="20577"/>
          <ac:spMkLst>
            <pc:docMk/>
            <pc:sldMk cId="68426" sldId="281"/>
            <ac:spMk id="7" creationId="{E15DD685-196B-9323-40B8-177E2FB64F9C}"/>
          </ac:spMkLst>
        </pc:spChg>
        <pc:picChg chg="del">
          <ac:chgData name="Tullio Basaglia" userId="8769d711612d51b1" providerId="Windows Live" clId="Web-{9D8935E0-0E30-453E-8756-F7474A175A76}" dt="2024-10-08T13:00:30.474" v="100"/>
          <ac:picMkLst>
            <pc:docMk/>
            <pc:sldMk cId="68426" sldId="281"/>
            <ac:picMk id="9" creationId="{28CC61DE-55F8-0418-9C55-1E5C0F1F88AB}"/>
          </ac:picMkLst>
        </pc:picChg>
        <pc:picChg chg="del">
          <ac:chgData name="Tullio Basaglia" userId="8769d711612d51b1" providerId="Windows Live" clId="Web-{9D8935E0-0E30-453E-8756-F7474A175A76}" dt="2024-10-08T13:00:31.224" v="101"/>
          <ac:picMkLst>
            <pc:docMk/>
            <pc:sldMk cId="68426" sldId="281"/>
            <ac:picMk id="10" creationId="{E04F8A47-0105-A580-8462-BC5C42AA5C04}"/>
          </ac:picMkLst>
        </pc:picChg>
      </pc:sldChg>
      <pc:sldChg chg="add replId">
        <pc:chgData name="Tullio Basaglia" userId="8769d711612d51b1" providerId="Windows Live" clId="Web-{9D8935E0-0E30-453E-8756-F7474A175A76}" dt="2024-10-08T13:00:27.833" v="99"/>
        <pc:sldMkLst>
          <pc:docMk/>
          <pc:sldMk cId="4237849501" sldId="282"/>
        </pc:sldMkLst>
      </pc:sldChg>
      <pc:sldChg chg="modSp add replId">
        <pc:chgData name="Tullio Basaglia" userId="8769d711612d51b1" providerId="Windows Live" clId="Web-{9D8935E0-0E30-453E-8756-F7474A175A76}" dt="2024-10-08T13:27:08.163" v="305" actId="20577"/>
        <pc:sldMkLst>
          <pc:docMk/>
          <pc:sldMk cId="2058527519" sldId="283"/>
        </pc:sldMkLst>
        <pc:spChg chg="mod">
          <ac:chgData name="Tullio Basaglia" userId="8769d711612d51b1" providerId="Windows Live" clId="Web-{9D8935E0-0E30-453E-8756-F7474A175A76}" dt="2024-10-08T13:13:06.895" v="139" actId="1076"/>
          <ac:spMkLst>
            <pc:docMk/>
            <pc:sldMk cId="2058527519" sldId="283"/>
            <ac:spMk id="2" creationId="{00000000-0000-0000-0000-000000000000}"/>
          </ac:spMkLst>
        </pc:spChg>
        <pc:spChg chg="mod">
          <ac:chgData name="Tullio Basaglia" userId="8769d711612d51b1" providerId="Windows Live" clId="Web-{9D8935E0-0E30-453E-8756-F7474A175A76}" dt="2024-10-08T13:27:08.163" v="305" actId="20577"/>
          <ac:spMkLst>
            <pc:docMk/>
            <pc:sldMk cId="2058527519" sldId="283"/>
            <ac:spMk id="7" creationId="{7E729534-B92C-BDE3-8599-AF2AF83E1755}"/>
          </ac:spMkLst>
        </pc:spChg>
      </pc:sldChg>
      <pc:sldChg chg="addSp delSp modSp add replId">
        <pc:chgData name="Tullio Basaglia" userId="8769d711612d51b1" providerId="Windows Live" clId="Web-{9D8935E0-0E30-453E-8756-F7474A175A76}" dt="2024-10-08T13:43:06.576" v="560" actId="20577"/>
        <pc:sldMkLst>
          <pc:docMk/>
          <pc:sldMk cId="3054568011" sldId="284"/>
        </pc:sldMkLst>
        <pc:spChg chg="mod">
          <ac:chgData name="Tullio Basaglia" userId="8769d711612d51b1" providerId="Windows Live" clId="Web-{9D8935E0-0E30-453E-8756-F7474A175A76}" dt="2024-10-08T13:43:06.576" v="560" actId="20577"/>
          <ac:spMkLst>
            <pc:docMk/>
            <pc:sldMk cId="3054568011" sldId="284"/>
            <ac:spMk id="2" creationId="{00000000-0000-0000-0000-000000000000}"/>
          </ac:spMkLst>
        </pc:spChg>
        <pc:spChg chg="del">
          <ac:chgData name="Tullio Basaglia" userId="8769d711612d51b1" providerId="Windows Live" clId="Web-{9D8935E0-0E30-453E-8756-F7474A175A76}" dt="2024-10-08T13:41:41.448" v="536"/>
          <ac:spMkLst>
            <pc:docMk/>
            <pc:sldMk cId="3054568011" sldId="284"/>
            <ac:spMk id="12" creationId="{53B11576-CD63-423C-D338-65DD9DD77118}"/>
          </ac:spMkLst>
        </pc:spChg>
        <pc:picChg chg="add mod ord">
          <ac:chgData name="Tullio Basaglia" userId="8769d711612d51b1" providerId="Windows Live" clId="Web-{9D8935E0-0E30-453E-8756-F7474A175A76}" dt="2024-10-08T13:42:16.386" v="544" actId="14100"/>
          <ac:picMkLst>
            <pc:docMk/>
            <pc:sldMk cId="3054568011" sldId="284"/>
            <ac:picMk id="4" creationId="{C9430B85-6C81-666E-620A-B9A6463ABD29}"/>
          </ac:picMkLst>
        </pc:picChg>
        <pc:picChg chg="del">
          <ac:chgData name="Tullio Basaglia" userId="8769d711612d51b1" providerId="Windows Live" clId="Web-{9D8935E0-0E30-453E-8756-F7474A175A76}" dt="2024-10-08T13:41:50.635" v="537"/>
          <ac:picMkLst>
            <pc:docMk/>
            <pc:sldMk cId="3054568011" sldId="284"/>
            <ac:picMk id="8" creationId="{9C5E3924-1EF2-9704-686E-67341354409E}"/>
          </ac:picMkLst>
        </pc:picChg>
      </pc:sldChg>
      <pc:sldChg chg="addSp delSp modSp add replId">
        <pc:chgData name="Tullio Basaglia" userId="8769d711612d51b1" providerId="Windows Live" clId="Web-{9D8935E0-0E30-453E-8756-F7474A175A76}" dt="2024-10-08T13:53:23.460" v="589" actId="20577"/>
        <pc:sldMkLst>
          <pc:docMk/>
          <pc:sldMk cId="3378528111" sldId="285"/>
        </pc:sldMkLst>
        <pc:spChg chg="del">
          <ac:chgData name="Tullio Basaglia" userId="8769d711612d51b1" providerId="Windows Live" clId="Web-{9D8935E0-0E30-453E-8756-F7474A175A76}" dt="2024-10-08T13:50:24.234" v="569"/>
          <ac:spMkLst>
            <pc:docMk/>
            <pc:sldMk cId="3378528111" sldId="285"/>
            <ac:spMk id="2" creationId="{00000000-0000-0000-0000-000000000000}"/>
          </ac:spMkLst>
        </pc:spChg>
        <pc:spChg chg="add del mod ord">
          <ac:chgData name="Tullio Basaglia" userId="8769d711612d51b1" providerId="Windows Live" clId="Web-{9D8935E0-0E30-453E-8756-F7474A175A76}" dt="2024-10-08T13:52:53.787" v="586"/>
          <ac:spMkLst>
            <pc:docMk/>
            <pc:sldMk cId="3378528111" sldId="285"/>
            <ac:spMk id="9" creationId="{0A068723-5AC3-E8A1-E69B-872DC7E4E4AE}"/>
          </ac:spMkLst>
        </pc:spChg>
        <pc:spChg chg="add mod ord">
          <ac:chgData name="Tullio Basaglia" userId="8769d711612d51b1" providerId="Windows Live" clId="Web-{9D8935E0-0E30-453E-8756-F7474A175A76}" dt="2024-10-08T13:53:23.460" v="589" actId="20577"/>
          <ac:spMkLst>
            <pc:docMk/>
            <pc:sldMk cId="3378528111" sldId="285"/>
            <ac:spMk id="11" creationId="{2CBCC2BB-372B-0D4F-B188-EDDD08EE3038}"/>
          </ac:spMkLst>
        </pc:spChg>
        <pc:spChg chg="add mod">
          <ac:chgData name="Tullio Basaglia" userId="8769d711612d51b1" providerId="Windows Live" clId="Web-{9D8935E0-0E30-453E-8756-F7474A175A76}" dt="2024-10-08T13:52:53.787" v="586"/>
          <ac:spMkLst>
            <pc:docMk/>
            <pc:sldMk cId="3378528111" sldId="285"/>
            <ac:spMk id="14" creationId="{11B2C9F3-505A-817F-C168-7B6603E4874E}"/>
          </ac:spMkLst>
        </pc:spChg>
        <pc:spChg chg="del">
          <ac:chgData name="Tullio Basaglia" userId="8769d711612d51b1" providerId="Windows Live" clId="Web-{9D8935E0-0E30-453E-8756-F7474A175A76}" dt="2024-10-08T13:52:45.318" v="585"/>
          <ac:spMkLst>
            <pc:docMk/>
            <pc:sldMk cId="3378528111" sldId="285"/>
            <ac:spMk id="15" creationId="{0E3596DD-156A-473E-9BB3-C6A29F7574E9}"/>
          </ac:spMkLst>
        </pc:spChg>
        <pc:spChg chg="del">
          <ac:chgData name="Tullio Basaglia" userId="8769d711612d51b1" providerId="Windows Live" clId="Web-{9D8935E0-0E30-453E-8756-F7474A175A76}" dt="2024-10-08T13:52:45.318" v="585"/>
          <ac:spMkLst>
            <pc:docMk/>
            <pc:sldMk cId="3378528111" sldId="285"/>
            <ac:spMk id="17" creationId="{2C46C4D6-C474-4E92-B52E-944C1118F7B6}"/>
          </ac:spMkLst>
        </pc:spChg>
        <pc:spChg chg="add">
          <ac:chgData name="Tullio Basaglia" userId="8769d711612d51b1" providerId="Windows Live" clId="Web-{9D8935E0-0E30-453E-8756-F7474A175A76}" dt="2024-10-08T13:52:45.318" v="585"/>
          <ac:spMkLst>
            <pc:docMk/>
            <pc:sldMk cId="3378528111" sldId="285"/>
            <ac:spMk id="22" creationId="{8761DDFE-071F-4200-B0AA-394476C2D2D6}"/>
          </ac:spMkLst>
        </pc:spChg>
        <pc:picChg chg="del">
          <ac:chgData name="Tullio Basaglia" userId="8769d711612d51b1" providerId="Windows Live" clId="Web-{9D8935E0-0E30-453E-8756-F7474A175A76}" dt="2024-10-08T13:49:41.638" v="563"/>
          <ac:picMkLst>
            <pc:docMk/>
            <pc:sldMk cId="3378528111" sldId="285"/>
            <ac:picMk id="4" creationId="{C9430B85-6C81-666E-620A-B9A6463ABD29}"/>
          </ac:picMkLst>
        </pc:picChg>
        <pc:picChg chg="add mod ord">
          <ac:chgData name="Tullio Basaglia" userId="8769d711612d51b1" providerId="Windows Live" clId="Web-{9D8935E0-0E30-453E-8756-F7474A175A76}" dt="2024-10-08T13:52:45.318" v="585"/>
          <ac:picMkLst>
            <pc:docMk/>
            <pc:sldMk cId="3378528111" sldId="285"/>
            <ac:picMk id="5" creationId="{8BE0D41C-C720-D367-7E65-C82F53024F1D}"/>
          </ac:picMkLst>
        </pc:picChg>
        <pc:picChg chg="add mod ord">
          <ac:chgData name="Tullio Basaglia" userId="8769d711612d51b1" providerId="Windows Live" clId="Web-{9D8935E0-0E30-453E-8756-F7474A175A76}" dt="2024-10-08T13:52:45.318" v="585"/>
          <ac:picMkLst>
            <pc:docMk/>
            <pc:sldMk cId="3378528111" sldId="285"/>
            <ac:picMk id="12" creationId="{6CF983ED-680D-4F31-A5B8-90E3A23F68EF}"/>
          </ac:picMkLst>
        </pc:picChg>
      </pc:sldChg>
      <pc:sldChg chg="addSp delSp modSp add replId">
        <pc:chgData name="Tullio Basaglia" userId="8769d711612d51b1" providerId="Windows Live" clId="Web-{9D8935E0-0E30-453E-8756-F7474A175A76}" dt="2024-10-08T13:57:36.735" v="616" actId="20577"/>
        <pc:sldMkLst>
          <pc:docMk/>
          <pc:sldMk cId="2819568269" sldId="286"/>
        </pc:sldMkLst>
        <pc:spChg chg="del">
          <ac:chgData name="Tullio Basaglia" userId="8769d711612d51b1" providerId="Windows Live" clId="Web-{9D8935E0-0E30-453E-8756-F7474A175A76}" dt="2024-10-08T13:56:37.014" v="599"/>
          <ac:spMkLst>
            <pc:docMk/>
            <pc:sldMk cId="2819568269" sldId="286"/>
            <ac:spMk id="2" creationId="{00000000-0000-0000-0000-000000000000}"/>
          </ac:spMkLst>
        </pc:spChg>
        <pc:spChg chg="add mod">
          <ac:chgData name="Tullio Basaglia" userId="8769d711612d51b1" providerId="Windows Live" clId="Web-{9D8935E0-0E30-453E-8756-F7474A175A76}" dt="2024-10-08T13:57:36.735" v="616" actId="20577"/>
          <ac:spMkLst>
            <pc:docMk/>
            <pc:sldMk cId="2819568269" sldId="286"/>
            <ac:spMk id="9" creationId="{8563CD53-CAD8-CAEE-B573-46B97561BFF9}"/>
          </ac:spMkLst>
        </pc:spChg>
        <pc:spChg chg="add del mod">
          <ac:chgData name="Tullio Basaglia" userId="8769d711612d51b1" providerId="Windows Live" clId="Web-{9D8935E0-0E30-453E-8756-F7474A175A76}" dt="2024-10-08T13:57:28.657" v="614"/>
          <ac:spMkLst>
            <pc:docMk/>
            <pc:sldMk cId="2819568269" sldId="286"/>
            <ac:spMk id="11" creationId="{DF781EF3-C34B-5976-F21D-F6A2BC79D59C}"/>
          </ac:spMkLst>
        </pc:spChg>
        <pc:picChg chg="del">
          <ac:chgData name="Tullio Basaglia" userId="8769d711612d51b1" providerId="Windows Live" clId="Web-{9D8935E0-0E30-453E-8756-F7474A175A76}" dt="2024-10-08T13:55:38.121" v="592"/>
          <ac:picMkLst>
            <pc:docMk/>
            <pc:sldMk cId="2819568269" sldId="286"/>
            <ac:picMk id="4" creationId="{C9430B85-6C81-666E-620A-B9A6463ABD29}"/>
          </ac:picMkLst>
        </pc:picChg>
        <pc:picChg chg="add mod">
          <ac:chgData name="Tullio Basaglia" userId="8769d711612d51b1" providerId="Windows Live" clId="Web-{9D8935E0-0E30-453E-8756-F7474A175A76}" dt="2024-10-08T13:56:06.154" v="598" actId="14100"/>
          <ac:picMkLst>
            <pc:docMk/>
            <pc:sldMk cId="2819568269" sldId="286"/>
            <ac:picMk id="5" creationId="{AAADFE5C-5B0E-2088-E444-C22E5E52325C}"/>
          </ac:picMkLst>
        </pc:picChg>
      </pc:sldChg>
      <pc:sldChg chg="addSp delSp modSp add replId">
        <pc:chgData name="Tullio Basaglia" userId="8769d711612d51b1" providerId="Windows Live" clId="Web-{9D8935E0-0E30-453E-8756-F7474A175A76}" dt="2024-10-08T14:09:18.310" v="756" actId="20577"/>
        <pc:sldMkLst>
          <pc:docMk/>
          <pc:sldMk cId="1366963781" sldId="287"/>
        </pc:sldMkLst>
        <pc:spChg chg="mod">
          <ac:chgData name="Tullio Basaglia" userId="8769d711612d51b1" providerId="Windows Live" clId="Web-{9D8935E0-0E30-453E-8756-F7474A175A76}" dt="2024-10-08T14:09:18.310" v="756" actId="20577"/>
          <ac:spMkLst>
            <pc:docMk/>
            <pc:sldMk cId="1366963781" sldId="287"/>
            <ac:spMk id="2" creationId="{00000000-0000-0000-0000-000000000000}"/>
          </ac:spMkLst>
        </pc:spChg>
        <pc:spChg chg="del">
          <ac:chgData name="Tullio Basaglia" userId="8769d711612d51b1" providerId="Windows Live" clId="Web-{9D8935E0-0E30-453E-8756-F7474A175A76}" dt="2024-10-08T13:58:35.316" v="618"/>
          <ac:spMkLst>
            <pc:docMk/>
            <pc:sldMk cId="1366963781" sldId="287"/>
            <ac:spMk id="12" creationId="{53B11576-CD63-423C-D338-65DD9DD77118}"/>
          </ac:spMkLst>
        </pc:spChg>
        <pc:picChg chg="add mod ord">
          <ac:chgData name="Tullio Basaglia" userId="8769d711612d51b1" providerId="Windows Live" clId="Web-{9D8935E0-0E30-453E-8756-F7474A175A76}" dt="2024-10-08T13:58:59.473" v="626" actId="1076"/>
          <ac:picMkLst>
            <pc:docMk/>
            <pc:sldMk cId="1366963781" sldId="287"/>
            <ac:picMk id="4" creationId="{4AF29EDF-D29F-EDB4-563E-07206284F5AF}"/>
          </ac:picMkLst>
        </pc:picChg>
        <pc:picChg chg="add del mod">
          <ac:chgData name="Tullio Basaglia" userId="8769d711612d51b1" providerId="Windows Live" clId="Web-{9D8935E0-0E30-453E-8756-F7474A175A76}" dt="2024-10-08T14:01:53.417" v="665"/>
          <ac:picMkLst>
            <pc:docMk/>
            <pc:sldMk cId="1366963781" sldId="287"/>
            <ac:picMk id="5" creationId="{8BD845A6-EDC1-1A4C-8B7F-C38273720DF5}"/>
          </ac:picMkLst>
        </pc:picChg>
        <pc:picChg chg="del">
          <ac:chgData name="Tullio Basaglia" userId="8769d711612d51b1" providerId="Windows Live" clId="Web-{9D8935E0-0E30-453E-8756-F7474A175A76}" dt="2024-10-08T13:58:39.847" v="619"/>
          <ac:picMkLst>
            <pc:docMk/>
            <pc:sldMk cId="1366963781" sldId="287"/>
            <ac:picMk id="8" creationId="{9C5E3924-1EF2-9704-686E-67341354409E}"/>
          </ac:picMkLst>
        </pc:picChg>
      </pc:sldChg>
      <pc:sldChg chg="addSp delSp modSp add replId">
        <pc:chgData name="Tullio Basaglia" userId="8769d711612d51b1" providerId="Windows Live" clId="Web-{9D8935E0-0E30-453E-8756-F7474A175A76}" dt="2024-10-08T14:07:32.509" v="708" actId="20577"/>
        <pc:sldMkLst>
          <pc:docMk/>
          <pc:sldMk cId="2583362352" sldId="288"/>
        </pc:sldMkLst>
        <pc:spChg chg="mod">
          <ac:chgData name="Tullio Basaglia" userId="8769d711612d51b1" providerId="Windows Live" clId="Web-{9D8935E0-0E30-453E-8756-F7474A175A76}" dt="2024-10-08T14:07:32.509" v="708" actId="20577"/>
          <ac:spMkLst>
            <pc:docMk/>
            <pc:sldMk cId="2583362352" sldId="288"/>
            <ac:spMk id="9" creationId="{8563CD53-CAD8-CAEE-B573-46B97561BFF9}"/>
          </ac:spMkLst>
        </pc:spChg>
        <pc:picChg chg="add mod">
          <ac:chgData name="Tullio Basaglia" userId="8769d711612d51b1" providerId="Windows Live" clId="Web-{9D8935E0-0E30-453E-8756-F7474A175A76}" dt="2024-10-08T14:06:58.539" v="692" actId="14100"/>
          <ac:picMkLst>
            <pc:docMk/>
            <pc:sldMk cId="2583362352" sldId="288"/>
            <ac:picMk id="2" creationId="{0DB58B05-8FD2-44B2-1FFE-07F322F4EF88}"/>
          </ac:picMkLst>
        </pc:picChg>
        <pc:picChg chg="del">
          <ac:chgData name="Tullio Basaglia" userId="8769d711612d51b1" providerId="Windows Live" clId="Web-{9D8935E0-0E30-453E-8756-F7474A175A76}" dt="2024-10-08T14:06:49.320" v="688"/>
          <ac:picMkLst>
            <pc:docMk/>
            <pc:sldMk cId="2583362352" sldId="288"/>
            <ac:picMk id="5" creationId="{AAADFE5C-5B0E-2088-E444-C22E5E52325C}"/>
          </ac:picMkLst>
        </pc:picChg>
      </pc:sldChg>
    </pc:docChg>
  </pc:docChgLst>
  <pc:docChgLst>
    <pc:chgData name="Tullio Basaglia" userId="8769d711612d51b1" providerId="Windows Live" clId="Web-{211406D8-1C02-480A-A95F-8E55A8545AC7}"/>
    <pc:docChg chg="addSld modSld sldOrd">
      <pc:chgData name="Tullio Basaglia" userId="8769d711612d51b1" providerId="Windows Live" clId="Web-{211406D8-1C02-480A-A95F-8E55A8545AC7}" dt="2024-11-04T16:10:44.635" v="223"/>
      <pc:docMkLst>
        <pc:docMk/>
      </pc:docMkLst>
      <pc:sldChg chg="ord">
        <pc:chgData name="Tullio Basaglia" userId="8769d711612d51b1" providerId="Windows Live" clId="Web-{211406D8-1C02-480A-A95F-8E55A8545AC7}" dt="2024-11-04T15:29:26.443" v="0"/>
        <pc:sldMkLst>
          <pc:docMk/>
          <pc:sldMk cId="2480065804" sldId="272"/>
        </pc:sldMkLst>
      </pc:sldChg>
      <pc:sldChg chg="addSp delSp modSp">
        <pc:chgData name="Tullio Basaglia" userId="8769d711612d51b1" providerId="Windows Live" clId="Web-{211406D8-1C02-480A-A95F-8E55A8545AC7}" dt="2024-11-04T16:01:44.760" v="114" actId="20577"/>
        <pc:sldMkLst>
          <pc:docMk/>
          <pc:sldMk cId="3358362800" sldId="280"/>
        </pc:sldMkLst>
        <pc:spChg chg="mod">
          <ac:chgData name="Tullio Basaglia" userId="8769d711612d51b1" providerId="Windows Live" clId="Web-{211406D8-1C02-480A-A95F-8E55A8545AC7}" dt="2024-11-04T16:01:44.760" v="114" actId="20577"/>
          <ac:spMkLst>
            <pc:docMk/>
            <pc:sldMk cId="3358362800" sldId="280"/>
            <ac:spMk id="2" creationId="{00000000-0000-0000-0000-000000000000}"/>
          </ac:spMkLst>
        </pc:spChg>
        <pc:spChg chg="mod">
          <ac:chgData name="Tullio Basaglia" userId="8769d711612d51b1" providerId="Windows Live" clId="Web-{211406D8-1C02-480A-A95F-8E55A8545AC7}" dt="2024-11-04T15:59:27.069" v="71"/>
          <ac:spMkLst>
            <pc:docMk/>
            <pc:sldMk cId="3358362800" sldId="280"/>
            <ac:spMk id="3" creationId="{B716A682-848F-E5DD-AFBE-C2D48E0D363D}"/>
          </ac:spMkLst>
        </pc:spChg>
        <pc:spChg chg="mod">
          <ac:chgData name="Tullio Basaglia" userId="8769d711612d51b1" providerId="Windows Live" clId="Web-{211406D8-1C02-480A-A95F-8E55A8545AC7}" dt="2024-11-04T15:59:27.069" v="71"/>
          <ac:spMkLst>
            <pc:docMk/>
            <pc:sldMk cId="3358362800" sldId="280"/>
            <ac:spMk id="5" creationId="{61DF0292-1693-698B-A474-217A0D3D5C3B}"/>
          </ac:spMkLst>
        </pc:spChg>
        <pc:spChg chg="add del mod">
          <ac:chgData name="Tullio Basaglia" userId="8769d711612d51b1" providerId="Windows Live" clId="Web-{211406D8-1C02-480A-A95F-8E55A8545AC7}" dt="2024-11-04T15:58:37.286" v="63"/>
          <ac:spMkLst>
            <pc:docMk/>
            <pc:sldMk cId="3358362800" sldId="280"/>
            <ac:spMk id="7" creationId="{4562E31E-95C5-6B24-163B-1559256D571B}"/>
          </ac:spMkLst>
        </pc:spChg>
        <pc:spChg chg="mod">
          <ac:chgData name="Tullio Basaglia" userId="8769d711612d51b1" providerId="Windows Live" clId="Web-{211406D8-1C02-480A-A95F-8E55A8545AC7}" dt="2024-11-04T15:59:27.069" v="71"/>
          <ac:spMkLst>
            <pc:docMk/>
            <pc:sldMk cId="3358362800" sldId="280"/>
            <ac:spMk id="8" creationId="{D538607F-BF0C-61AD-B4B0-01B914A9FEB2}"/>
          </ac:spMkLst>
        </pc:spChg>
        <pc:spChg chg="del">
          <ac:chgData name="Tullio Basaglia" userId="8769d711612d51b1" providerId="Windows Live" clId="Web-{211406D8-1C02-480A-A95F-8E55A8545AC7}" dt="2024-11-04T15:59:27.069" v="71"/>
          <ac:spMkLst>
            <pc:docMk/>
            <pc:sldMk cId="3358362800" sldId="280"/>
            <ac:spMk id="13" creationId="{3C54F4CE-85F0-46ED-80DA-9518C9251AD1}"/>
          </ac:spMkLst>
        </pc:spChg>
        <pc:spChg chg="del">
          <ac:chgData name="Tullio Basaglia" userId="8769d711612d51b1" providerId="Windows Live" clId="Web-{211406D8-1C02-480A-A95F-8E55A8545AC7}" dt="2024-11-04T15:59:27.069" v="71"/>
          <ac:spMkLst>
            <pc:docMk/>
            <pc:sldMk cId="3358362800" sldId="280"/>
            <ac:spMk id="15" creationId="{DADD1FCA-8ACB-4958-81DD-4CDD6D3E1921}"/>
          </ac:spMkLst>
        </pc:spChg>
        <pc:spChg chg="add del">
          <ac:chgData name="Tullio Basaglia" userId="8769d711612d51b1" providerId="Windows Live" clId="Web-{211406D8-1C02-480A-A95F-8E55A8545AC7}" dt="2024-11-04T16:00:59.415" v="108"/>
          <ac:spMkLst>
            <pc:docMk/>
            <pc:sldMk cId="3358362800" sldId="280"/>
            <ac:spMk id="19" creationId="{E455568F-4953-851F-4835-BFE5ED41141A}"/>
          </ac:spMkLst>
        </pc:spChg>
        <pc:spChg chg="add">
          <ac:chgData name="Tullio Basaglia" userId="8769d711612d51b1" providerId="Windows Live" clId="Web-{211406D8-1C02-480A-A95F-8E55A8545AC7}" dt="2024-11-04T15:59:27.069" v="71"/>
          <ac:spMkLst>
            <pc:docMk/>
            <pc:sldMk cId="3358362800" sldId="280"/>
            <ac:spMk id="22" creationId="{B00278AE-C62A-3610-2127-E5F5BEDC2228}"/>
          </ac:spMkLst>
        </pc:spChg>
        <pc:picChg chg="del">
          <ac:chgData name="Tullio Basaglia" userId="8769d711612d51b1" providerId="Windows Live" clId="Web-{211406D8-1C02-480A-A95F-8E55A8545AC7}" dt="2024-11-04T15:58:24.692" v="62"/>
          <ac:picMkLst>
            <pc:docMk/>
            <pc:sldMk cId="3358362800" sldId="280"/>
            <ac:picMk id="4" creationId="{3B9FA81F-DD13-FA59-D0C4-F7AFC9ABA0AE}"/>
          </ac:picMkLst>
        </pc:picChg>
        <pc:picChg chg="add mod ord">
          <ac:chgData name="Tullio Basaglia" userId="8769d711612d51b1" providerId="Windows Live" clId="Web-{211406D8-1C02-480A-A95F-8E55A8545AC7}" dt="2024-11-04T15:59:27.069" v="71"/>
          <ac:picMkLst>
            <pc:docMk/>
            <pc:sldMk cId="3358362800" sldId="280"/>
            <ac:picMk id="9" creationId="{63D906F5-923E-9C13-59EC-9F38A1015B7E}"/>
          </ac:picMkLst>
        </pc:picChg>
        <pc:picChg chg="add mod ord">
          <ac:chgData name="Tullio Basaglia" userId="8769d711612d51b1" providerId="Windows Live" clId="Web-{211406D8-1C02-480A-A95F-8E55A8545AC7}" dt="2024-11-04T15:59:27.069" v="71"/>
          <ac:picMkLst>
            <pc:docMk/>
            <pc:sldMk cId="3358362800" sldId="280"/>
            <ac:picMk id="10" creationId="{29F1A18A-D754-CA64-E6E9-A2AB452A9E0B}"/>
          </ac:picMkLst>
        </pc:picChg>
        <pc:picChg chg="add mod ord">
          <ac:chgData name="Tullio Basaglia" userId="8769d711612d51b1" providerId="Windows Live" clId="Web-{211406D8-1C02-480A-A95F-8E55A8545AC7}" dt="2024-11-04T15:59:27.069" v="71"/>
          <ac:picMkLst>
            <pc:docMk/>
            <pc:sldMk cId="3358362800" sldId="280"/>
            <ac:picMk id="11" creationId="{C721BE3F-5B82-509C-4545-E39285B77A8B}"/>
          </ac:picMkLst>
        </pc:picChg>
        <pc:cxnChg chg="add">
          <ac:chgData name="Tullio Basaglia" userId="8769d711612d51b1" providerId="Windows Live" clId="Web-{211406D8-1C02-480A-A95F-8E55A8545AC7}" dt="2024-11-04T15:59:27.069" v="71"/>
          <ac:cxnSpMkLst>
            <pc:docMk/>
            <pc:sldMk cId="3358362800" sldId="280"/>
            <ac:cxnSpMk id="24" creationId="{249EDD1B-F94D-B4E6-ACAA-566B9A26FDE3}"/>
          </ac:cxnSpMkLst>
        </pc:cxnChg>
      </pc:sldChg>
      <pc:sldChg chg="ord">
        <pc:chgData name="Tullio Basaglia" userId="8769d711612d51b1" providerId="Windows Live" clId="Web-{211406D8-1C02-480A-A95F-8E55A8545AC7}" dt="2024-11-04T15:29:42.708" v="1"/>
        <pc:sldMkLst>
          <pc:docMk/>
          <pc:sldMk cId="3057953758" sldId="292"/>
        </pc:sldMkLst>
      </pc:sldChg>
      <pc:sldChg chg="addSp delSp modSp add ord replId">
        <pc:chgData name="Tullio Basaglia" userId="8769d711612d51b1" providerId="Windows Live" clId="Web-{211406D8-1C02-480A-A95F-8E55A8545AC7}" dt="2024-11-04T16:10:44.635" v="223"/>
        <pc:sldMkLst>
          <pc:docMk/>
          <pc:sldMk cId="356281022" sldId="296"/>
        </pc:sldMkLst>
        <pc:spChg chg="mod">
          <ac:chgData name="Tullio Basaglia" userId="8769d711612d51b1" providerId="Windows Live" clId="Web-{211406D8-1C02-480A-A95F-8E55A8545AC7}" dt="2024-11-04T15:54:58.717" v="59" actId="20577"/>
          <ac:spMkLst>
            <pc:docMk/>
            <pc:sldMk cId="356281022" sldId="296"/>
            <ac:spMk id="2" creationId="{00000000-0000-0000-0000-000000000000}"/>
          </ac:spMkLst>
        </pc:spChg>
        <pc:spChg chg="mod">
          <ac:chgData name="Tullio Basaglia" userId="8769d711612d51b1" providerId="Windows Live" clId="Web-{211406D8-1C02-480A-A95F-8E55A8545AC7}" dt="2024-11-04T15:55:04.186" v="60" actId="1076"/>
          <ac:spMkLst>
            <pc:docMk/>
            <pc:sldMk cId="356281022" sldId="296"/>
            <ac:spMk id="12" creationId="{61B7B515-F08C-300E-9401-C3B59857E121}"/>
          </ac:spMkLst>
        </pc:spChg>
        <pc:picChg chg="del">
          <ac:chgData name="Tullio Basaglia" userId="8769d711612d51b1" providerId="Windows Live" clId="Web-{211406D8-1C02-480A-A95F-8E55A8545AC7}" dt="2024-11-04T15:50:30.741" v="3"/>
          <ac:picMkLst>
            <pc:docMk/>
            <pc:sldMk cId="356281022" sldId="296"/>
            <ac:picMk id="4" creationId="{B3762F84-F8A7-D75C-82FD-1658C48C5087}"/>
          </ac:picMkLst>
        </pc:picChg>
        <pc:picChg chg="add mod">
          <ac:chgData name="Tullio Basaglia" userId="8769d711612d51b1" providerId="Windows Live" clId="Web-{211406D8-1C02-480A-A95F-8E55A8545AC7}" dt="2024-11-04T15:54:24.435" v="57" actId="14100"/>
          <ac:picMkLst>
            <pc:docMk/>
            <pc:sldMk cId="356281022" sldId="296"/>
            <ac:picMk id="6" creationId="{10EBDF17-2321-709A-7558-E69E4AE6366A}"/>
          </ac:picMkLst>
        </pc:picChg>
      </pc:sldChg>
      <pc:sldChg chg="add replId">
        <pc:chgData name="Tullio Basaglia" userId="8769d711612d51b1" providerId="Windows Live" clId="Web-{211406D8-1C02-480A-A95F-8E55A8545AC7}" dt="2024-11-04T15:58:19.160" v="61"/>
        <pc:sldMkLst>
          <pc:docMk/>
          <pc:sldMk cId="1716451914" sldId="297"/>
        </pc:sldMkLst>
      </pc:sldChg>
      <pc:sldChg chg="addSp delSp modSp add ord replId">
        <pc:chgData name="Tullio Basaglia" userId="8769d711612d51b1" providerId="Windows Live" clId="Web-{211406D8-1C02-480A-A95F-8E55A8545AC7}" dt="2024-11-04T16:10:34.541" v="222"/>
        <pc:sldMkLst>
          <pc:docMk/>
          <pc:sldMk cId="1532509798" sldId="298"/>
        </pc:sldMkLst>
        <pc:spChg chg="mod">
          <ac:chgData name="Tullio Basaglia" userId="8769d711612d51b1" providerId="Windows Live" clId="Web-{211406D8-1C02-480A-A95F-8E55A8545AC7}" dt="2024-11-04T16:10:31.619" v="221" actId="20577"/>
          <ac:spMkLst>
            <pc:docMk/>
            <pc:sldMk cId="1532509798" sldId="298"/>
            <ac:spMk id="2" creationId="{00000000-0000-0000-0000-000000000000}"/>
          </ac:spMkLst>
        </pc:spChg>
        <pc:spChg chg="mod">
          <ac:chgData name="Tullio Basaglia" userId="8769d711612d51b1" providerId="Windows Live" clId="Web-{211406D8-1C02-480A-A95F-8E55A8545AC7}" dt="2024-11-04T16:05:07.406" v="119"/>
          <ac:spMkLst>
            <pc:docMk/>
            <pc:sldMk cId="1532509798" sldId="298"/>
            <ac:spMk id="5" creationId="{61DF0292-1693-698B-A474-217A0D3D5C3B}"/>
          </ac:spMkLst>
        </pc:spChg>
        <pc:spChg chg="add del mod">
          <ac:chgData name="Tullio Basaglia" userId="8769d711612d51b1" providerId="Windows Live" clId="Web-{211406D8-1C02-480A-A95F-8E55A8545AC7}" dt="2024-11-04T16:04:57.625" v="117"/>
          <ac:spMkLst>
            <pc:docMk/>
            <pc:sldMk cId="1532509798" sldId="298"/>
            <ac:spMk id="7" creationId="{DEE491E3-F5B5-68BA-C835-23BE39AFEE18}"/>
          </ac:spMkLst>
        </pc:spChg>
        <pc:spChg chg="del">
          <ac:chgData name="Tullio Basaglia" userId="8769d711612d51b1" providerId="Windows Live" clId="Web-{211406D8-1C02-480A-A95F-8E55A8545AC7}" dt="2024-11-04T16:05:07.406" v="119"/>
          <ac:spMkLst>
            <pc:docMk/>
            <pc:sldMk cId="1532509798" sldId="298"/>
            <ac:spMk id="13" creationId="{3C54F4CE-85F0-46ED-80DA-9518C9251AD1}"/>
          </ac:spMkLst>
        </pc:spChg>
        <pc:spChg chg="del">
          <ac:chgData name="Tullio Basaglia" userId="8769d711612d51b1" providerId="Windows Live" clId="Web-{211406D8-1C02-480A-A95F-8E55A8545AC7}" dt="2024-11-04T16:05:07.406" v="119"/>
          <ac:spMkLst>
            <pc:docMk/>
            <pc:sldMk cId="1532509798" sldId="298"/>
            <ac:spMk id="15" creationId="{DADD1FCA-8ACB-4958-81DD-4CDD6D3E1921}"/>
          </ac:spMkLst>
        </pc:spChg>
        <pc:spChg chg="add">
          <ac:chgData name="Tullio Basaglia" userId="8769d711612d51b1" providerId="Windows Live" clId="Web-{211406D8-1C02-480A-A95F-8E55A8545AC7}" dt="2024-11-04T16:05:07.406" v="119"/>
          <ac:spMkLst>
            <pc:docMk/>
            <pc:sldMk cId="1532509798" sldId="298"/>
            <ac:spMk id="20" creationId="{3C54F4CE-85F0-46ED-80DA-9518C9251AD1}"/>
          </ac:spMkLst>
        </pc:spChg>
        <pc:spChg chg="add">
          <ac:chgData name="Tullio Basaglia" userId="8769d711612d51b1" providerId="Windows Live" clId="Web-{211406D8-1C02-480A-A95F-8E55A8545AC7}" dt="2024-11-04T16:05:07.406" v="119"/>
          <ac:spMkLst>
            <pc:docMk/>
            <pc:sldMk cId="1532509798" sldId="298"/>
            <ac:spMk id="22" creationId="{DADD1FCA-8ACB-4958-81DD-4CDD6D3E1921}"/>
          </ac:spMkLst>
        </pc:spChg>
        <pc:picChg chg="del">
          <ac:chgData name="Tullio Basaglia" userId="8769d711612d51b1" providerId="Windows Live" clId="Web-{211406D8-1C02-480A-A95F-8E55A8545AC7}" dt="2024-11-04T16:04:50.015" v="116"/>
          <ac:picMkLst>
            <pc:docMk/>
            <pc:sldMk cId="1532509798" sldId="298"/>
            <ac:picMk id="4" creationId="{3B9FA81F-DD13-FA59-D0C4-F7AFC9ABA0AE}"/>
          </ac:picMkLst>
        </pc:picChg>
        <pc:picChg chg="add mod ord">
          <ac:chgData name="Tullio Basaglia" userId="8769d711612d51b1" providerId="Windows Live" clId="Web-{211406D8-1C02-480A-A95F-8E55A8545AC7}" dt="2024-11-04T16:05:07.406" v="119"/>
          <ac:picMkLst>
            <pc:docMk/>
            <pc:sldMk cId="1532509798" sldId="298"/>
            <ac:picMk id="9" creationId="{C6B47771-B1B7-DFBC-4C6A-62D29BD01932}"/>
          </ac:picMkLst>
        </pc:picChg>
      </pc:sldChg>
    </pc:docChg>
  </pc:docChgLst>
  <pc:docChgLst>
    <pc:chgData name="Tullio Basaglia" userId="8769d711612d51b1" providerId="Windows Live" clId="Web-{07EF8AE4-495B-4D03-B572-1CD5A5FEAA6E}"/>
    <pc:docChg chg="delSld modSld">
      <pc:chgData name="Tullio Basaglia" userId="8769d711612d51b1" providerId="Windows Live" clId="Web-{07EF8AE4-495B-4D03-B572-1CD5A5FEAA6E}" dt="2024-10-24T15:38:14.960" v="351"/>
      <pc:docMkLst>
        <pc:docMk/>
      </pc:docMkLst>
      <pc:sldChg chg="modSp">
        <pc:chgData name="Tullio Basaglia" userId="8769d711612d51b1" providerId="Windows Live" clId="Web-{07EF8AE4-495B-4D03-B572-1CD5A5FEAA6E}" dt="2024-10-24T15:37:45.442" v="342" actId="20577"/>
        <pc:sldMkLst>
          <pc:docMk/>
          <pc:sldMk cId="2480065804" sldId="272"/>
        </pc:sldMkLst>
        <pc:spChg chg="mod">
          <ac:chgData name="Tullio Basaglia" userId="8769d711612d51b1" providerId="Windows Live" clId="Web-{07EF8AE4-495B-4D03-B572-1CD5A5FEAA6E}" dt="2024-10-24T15:18:49.092" v="9" actId="20577"/>
          <ac:spMkLst>
            <pc:docMk/>
            <pc:sldMk cId="2480065804" sldId="272"/>
            <ac:spMk id="2" creationId="{00000000-0000-0000-0000-000000000000}"/>
          </ac:spMkLst>
        </pc:spChg>
        <pc:spChg chg="mod">
          <ac:chgData name="Tullio Basaglia" userId="8769d711612d51b1" providerId="Windows Live" clId="Web-{07EF8AE4-495B-4D03-B572-1CD5A5FEAA6E}" dt="2024-10-24T15:37:45.442" v="342" actId="20577"/>
          <ac:spMkLst>
            <pc:docMk/>
            <pc:sldMk cId="2480065804" sldId="272"/>
            <ac:spMk id="7" creationId="{7E729534-B92C-BDE3-8599-AF2AF83E1755}"/>
          </ac:spMkLst>
        </pc:spChg>
      </pc:sldChg>
      <pc:sldChg chg="del">
        <pc:chgData name="Tullio Basaglia" userId="8769d711612d51b1" providerId="Windows Live" clId="Web-{07EF8AE4-495B-4D03-B572-1CD5A5FEAA6E}" dt="2024-10-24T15:37:59.115" v="344"/>
        <pc:sldMkLst>
          <pc:docMk/>
          <pc:sldMk cId="1517713889" sldId="279"/>
        </pc:sldMkLst>
      </pc:sldChg>
      <pc:sldChg chg="del">
        <pc:chgData name="Tullio Basaglia" userId="8769d711612d51b1" providerId="Windows Live" clId="Web-{07EF8AE4-495B-4D03-B572-1CD5A5FEAA6E}" dt="2024-10-24T15:37:56.646" v="343"/>
        <pc:sldMkLst>
          <pc:docMk/>
          <pc:sldMk cId="4237849501" sldId="282"/>
        </pc:sldMkLst>
      </pc:sldChg>
      <pc:sldChg chg="modSp">
        <pc:chgData name="Tullio Basaglia" userId="8769d711612d51b1" providerId="Windows Live" clId="Web-{07EF8AE4-495B-4D03-B572-1CD5A5FEAA6E}" dt="2024-10-24T15:30:14.681" v="292" actId="20577"/>
        <pc:sldMkLst>
          <pc:docMk/>
          <pc:sldMk cId="2058527519" sldId="283"/>
        </pc:sldMkLst>
        <pc:spChg chg="mod">
          <ac:chgData name="Tullio Basaglia" userId="8769d711612d51b1" providerId="Windows Live" clId="Web-{07EF8AE4-495B-4D03-B572-1CD5A5FEAA6E}" dt="2024-10-24T15:30:14.681" v="292" actId="20577"/>
          <ac:spMkLst>
            <pc:docMk/>
            <pc:sldMk cId="2058527519" sldId="283"/>
            <ac:spMk id="2" creationId="{00000000-0000-0000-0000-000000000000}"/>
          </ac:spMkLst>
        </pc:spChg>
      </pc:sldChg>
      <pc:sldChg chg="del">
        <pc:chgData name="Tullio Basaglia" userId="8769d711612d51b1" providerId="Windows Live" clId="Web-{07EF8AE4-495B-4D03-B572-1CD5A5FEAA6E}" dt="2024-10-24T15:38:03.131" v="346"/>
        <pc:sldMkLst>
          <pc:docMk/>
          <pc:sldMk cId="3054568011" sldId="284"/>
        </pc:sldMkLst>
      </pc:sldChg>
      <pc:sldChg chg="del">
        <pc:chgData name="Tullio Basaglia" userId="8769d711612d51b1" providerId="Windows Live" clId="Web-{07EF8AE4-495B-4D03-B572-1CD5A5FEAA6E}" dt="2024-10-24T15:38:14.960" v="351"/>
        <pc:sldMkLst>
          <pc:docMk/>
          <pc:sldMk cId="3378528111" sldId="285"/>
        </pc:sldMkLst>
      </pc:sldChg>
      <pc:sldChg chg="del">
        <pc:chgData name="Tullio Basaglia" userId="8769d711612d51b1" providerId="Windows Live" clId="Web-{07EF8AE4-495B-4D03-B572-1CD5A5FEAA6E}" dt="2024-10-24T15:38:04.756" v="347"/>
        <pc:sldMkLst>
          <pc:docMk/>
          <pc:sldMk cId="2819568269" sldId="286"/>
        </pc:sldMkLst>
      </pc:sldChg>
      <pc:sldChg chg="del">
        <pc:chgData name="Tullio Basaglia" userId="8769d711612d51b1" providerId="Windows Live" clId="Web-{07EF8AE4-495B-4D03-B572-1CD5A5FEAA6E}" dt="2024-10-24T15:38:01.053" v="345"/>
        <pc:sldMkLst>
          <pc:docMk/>
          <pc:sldMk cId="1366963781" sldId="287"/>
        </pc:sldMkLst>
      </pc:sldChg>
      <pc:sldChg chg="del">
        <pc:chgData name="Tullio Basaglia" userId="8769d711612d51b1" providerId="Windows Live" clId="Web-{07EF8AE4-495B-4D03-B572-1CD5A5FEAA6E}" dt="2024-10-24T15:38:06.428" v="348"/>
        <pc:sldMkLst>
          <pc:docMk/>
          <pc:sldMk cId="2583362352" sldId="288"/>
        </pc:sldMkLst>
      </pc:sldChg>
      <pc:sldChg chg="del">
        <pc:chgData name="Tullio Basaglia" userId="8769d711612d51b1" providerId="Windows Live" clId="Web-{07EF8AE4-495B-4D03-B572-1CD5A5FEAA6E}" dt="2024-10-24T15:38:08.334" v="349"/>
        <pc:sldMkLst>
          <pc:docMk/>
          <pc:sldMk cId="3033820430" sldId="289"/>
        </pc:sldMkLst>
      </pc:sldChg>
      <pc:sldChg chg="del">
        <pc:chgData name="Tullio Basaglia" userId="8769d711612d51b1" providerId="Windows Live" clId="Web-{07EF8AE4-495B-4D03-B572-1CD5A5FEAA6E}" dt="2024-10-24T15:38:11.819" v="350"/>
        <pc:sldMkLst>
          <pc:docMk/>
          <pc:sldMk cId="2406324377" sldId="290"/>
        </pc:sldMkLst>
      </pc:sldChg>
    </pc:docChg>
  </pc:docChgLst>
  <pc:docChgLst>
    <pc:chgData name="Tullio Basaglia" userId="8769d711612d51b1" providerId="Windows Live" clId="Web-{D337F3D7-32BE-4835-B9A2-B05041B90D70}"/>
    <pc:docChg chg="modSld">
      <pc:chgData name="Tullio Basaglia" userId="8769d711612d51b1" providerId="Windows Live" clId="Web-{D337F3D7-32BE-4835-B9A2-B05041B90D70}" dt="2024-04-22T15:47:22.631" v="24" actId="20577"/>
      <pc:docMkLst>
        <pc:docMk/>
      </pc:docMkLst>
      <pc:sldChg chg="modSp">
        <pc:chgData name="Tullio Basaglia" userId="8769d711612d51b1" providerId="Windows Live" clId="Web-{D337F3D7-32BE-4835-B9A2-B05041B90D70}" dt="2024-04-22T15:47:22.631" v="24" actId="20577"/>
        <pc:sldMkLst>
          <pc:docMk/>
          <pc:sldMk cId="2728155098" sldId="266"/>
        </pc:sldMkLst>
        <pc:spChg chg="mod">
          <ac:chgData name="Tullio Basaglia" userId="8769d711612d51b1" providerId="Windows Live" clId="Web-{D337F3D7-32BE-4835-B9A2-B05041B90D70}" dt="2024-04-22T15:47:22.631" v="24" actId="20577"/>
          <ac:spMkLst>
            <pc:docMk/>
            <pc:sldMk cId="2728155098" sldId="266"/>
            <ac:spMk id="2" creationId="{00000000-0000-0000-0000-000000000000}"/>
          </ac:spMkLst>
        </pc:spChg>
        <pc:picChg chg="mod">
          <ac:chgData name="Tullio Basaglia" userId="8769d711612d51b1" providerId="Windows Live" clId="Web-{D337F3D7-32BE-4835-B9A2-B05041B90D70}" dt="2024-04-22T15:46:48.224" v="0"/>
          <ac:picMkLst>
            <pc:docMk/>
            <pc:sldMk cId="2728155098" sldId="266"/>
            <ac:picMk id="4" creationId="{00000000-0000-0000-0000-000000000000}"/>
          </ac:picMkLst>
        </pc:picChg>
      </pc:sldChg>
    </pc:docChg>
  </pc:docChgLst>
  <pc:docChgLst>
    <pc:chgData name="Tullio Basaglia" userId="8769d711612d51b1" providerId="Windows Live" clId="Web-{32942DB4-70CA-4CD3-99D6-7C08B07D0393}"/>
    <pc:docChg chg="addSld modSld">
      <pc:chgData name="Tullio Basaglia" userId="8769d711612d51b1" providerId="Windows Live" clId="Web-{32942DB4-70CA-4CD3-99D6-7C08B07D0393}" dt="2024-10-24T20:55:51.955" v="174" actId="20577"/>
      <pc:docMkLst>
        <pc:docMk/>
      </pc:docMkLst>
      <pc:sldChg chg="addSp modSp addAnim delAnim">
        <pc:chgData name="Tullio Basaglia" userId="8769d711612d51b1" providerId="Windows Live" clId="Web-{32942DB4-70CA-4CD3-99D6-7C08B07D0393}" dt="2024-10-24T20:24:57.144" v="34"/>
        <pc:sldMkLst>
          <pc:docMk/>
          <pc:sldMk cId="68426" sldId="281"/>
        </pc:sldMkLst>
        <pc:spChg chg="add mod">
          <ac:chgData name="Tullio Basaglia" userId="8769d711612d51b1" providerId="Windows Live" clId="Web-{32942DB4-70CA-4CD3-99D6-7C08B07D0393}" dt="2024-10-24T20:24:35.049" v="32" actId="20577"/>
          <ac:spMkLst>
            <pc:docMk/>
            <pc:sldMk cId="68426" sldId="281"/>
            <ac:spMk id="4" creationId="{34870ADB-708F-5CAD-7860-EBE55F35A062}"/>
          </ac:spMkLst>
        </pc:spChg>
      </pc:sldChg>
      <pc:sldChg chg="addSp modSp addAnim">
        <pc:chgData name="Tullio Basaglia" userId="8769d711612d51b1" providerId="Windows Live" clId="Web-{32942DB4-70CA-4CD3-99D6-7C08B07D0393}" dt="2024-10-24T20:55:51.955" v="174" actId="20577"/>
        <pc:sldMkLst>
          <pc:docMk/>
          <pc:sldMk cId="816009788" sldId="293"/>
        </pc:sldMkLst>
        <pc:spChg chg="add mod">
          <ac:chgData name="Tullio Basaglia" userId="8769d711612d51b1" providerId="Windows Live" clId="Web-{32942DB4-70CA-4CD3-99D6-7C08B07D0393}" dt="2024-10-24T20:28:44.489" v="47" actId="1076"/>
          <ac:spMkLst>
            <pc:docMk/>
            <pc:sldMk cId="816009788" sldId="293"/>
            <ac:spMk id="4" creationId="{5E3CB99C-CCEB-6E62-10A2-5F1E81EC7F45}"/>
          </ac:spMkLst>
        </pc:spChg>
        <pc:spChg chg="add mod">
          <ac:chgData name="Tullio Basaglia" userId="8769d711612d51b1" providerId="Windows Live" clId="Web-{32942DB4-70CA-4CD3-99D6-7C08B07D0393}" dt="2024-10-24T20:55:51.955" v="174" actId="20577"/>
          <ac:spMkLst>
            <pc:docMk/>
            <pc:sldMk cId="816009788" sldId="293"/>
            <ac:spMk id="6" creationId="{BA044F39-44E2-1242-01AF-5540E76A29B4}"/>
          </ac:spMkLst>
        </pc:spChg>
      </pc:sldChg>
      <pc:sldChg chg="modSp new">
        <pc:chgData name="Tullio Basaglia" userId="8769d711612d51b1" providerId="Windows Live" clId="Web-{32942DB4-70CA-4CD3-99D6-7C08B07D0393}" dt="2024-10-24T20:53:48.171" v="167" actId="20577"/>
        <pc:sldMkLst>
          <pc:docMk/>
          <pc:sldMk cId="1391091297" sldId="295"/>
        </pc:sldMkLst>
        <pc:spChg chg="mod">
          <ac:chgData name="Tullio Basaglia" userId="8769d711612d51b1" providerId="Windows Live" clId="Web-{32942DB4-70CA-4CD3-99D6-7C08B07D0393}" dt="2024-10-24T20:53:48.171" v="167" actId="20577"/>
          <ac:spMkLst>
            <pc:docMk/>
            <pc:sldMk cId="1391091297" sldId="295"/>
            <ac:spMk id="2" creationId="{06DA895B-3763-AFE3-2CEB-E4230B0013E6}"/>
          </ac:spMkLst>
        </pc:spChg>
        <pc:spChg chg="mod">
          <ac:chgData name="Tullio Basaglia" userId="8769d711612d51b1" providerId="Windows Live" clId="Web-{32942DB4-70CA-4CD3-99D6-7C08B07D0393}" dt="2024-10-24T20:53:45.733" v="166" actId="20577"/>
          <ac:spMkLst>
            <pc:docMk/>
            <pc:sldMk cId="1391091297" sldId="295"/>
            <ac:spMk id="3" creationId="{1BA70972-4DA9-6597-C645-D50F42DAEE2C}"/>
          </ac:spMkLst>
        </pc:spChg>
      </pc:sldChg>
    </pc:docChg>
  </pc:docChgLst>
  <pc:docChgLst>
    <pc:chgData name="Tullio Basaglia" userId="8769d711612d51b1" providerId="Windows Live" clId="Web-{ADD7C284-833D-42E5-9BDB-F076B1EDDD78}"/>
    <pc:docChg chg="addSld modSld">
      <pc:chgData name="Tullio Basaglia" userId="8769d711612d51b1" providerId="Windows Live" clId="Web-{ADD7C284-833D-42E5-9BDB-F076B1EDDD78}" dt="2024-10-08T12:51:52.977" v="526" actId="1076"/>
      <pc:docMkLst>
        <pc:docMk/>
      </pc:docMkLst>
      <pc:sldChg chg="addSp delSp modSp">
        <pc:chgData name="Tullio Basaglia" userId="8769d711612d51b1" providerId="Windows Live" clId="Web-{ADD7C284-833D-42E5-9BDB-F076B1EDDD78}" dt="2024-10-08T12:26:11.696" v="248" actId="20577"/>
        <pc:sldMkLst>
          <pc:docMk/>
          <pc:sldMk cId="2480065804" sldId="272"/>
        </pc:sldMkLst>
        <pc:spChg chg="mod">
          <ac:chgData name="Tullio Basaglia" userId="8769d711612d51b1" providerId="Windows Live" clId="Web-{ADD7C284-833D-42E5-9BDB-F076B1EDDD78}" dt="2024-10-08T12:26:11.696" v="248" actId="20577"/>
          <ac:spMkLst>
            <pc:docMk/>
            <pc:sldMk cId="2480065804" sldId="272"/>
            <ac:spMk id="2" creationId="{00000000-0000-0000-0000-000000000000}"/>
          </ac:spMkLst>
        </pc:spChg>
        <pc:spChg chg="del">
          <ac:chgData name="Tullio Basaglia" userId="8769d711612d51b1" providerId="Windows Live" clId="Web-{ADD7C284-833D-42E5-9BDB-F076B1EDDD78}" dt="2024-10-08T10:13:37.327" v="6"/>
          <ac:spMkLst>
            <pc:docMk/>
            <pc:sldMk cId="2480065804" sldId="272"/>
            <ac:spMk id="4" creationId="{98C8AF48-A09E-627A-C8FD-FEF5D38359B2}"/>
          </ac:spMkLst>
        </pc:spChg>
        <pc:spChg chg="add mod">
          <ac:chgData name="Tullio Basaglia" userId="8769d711612d51b1" providerId="Windows Live" clId="Web-{ADD7C284-833D-42E5-9BDB-F076B1EDDD78}" dt="2024-10-08T10:26:28.697" v="163" actId="20577"/>
          <ac:spMkLst>
            <pc:docMk/>
            <pc:sldMk cId="2480065804" sldId="272"/>
            <ac:spMk id="7" creationId="{7E729534-B92C-BDE3-8599-AF2AF83E1755}"/>
          </ac:spMkLst>
        </pc:spChg>
        <pc:spChg chg="add del mod">
          <ac:chgData name="Tullio Basaglia" userId="8769d711612d51b1" providerId="Windows Live" clId="Web-{ADD7C284-833D-42E5-9BDB-F076B1EDDD78}" dt="2024-10-08T10:14:49.111" v="15"/>
          <ac:spMkLst>
            <pc:docMk/>
            <pc:sldMk cId="2480065804" sldId="272"/>
            <ac:spMk id="11" creationId="{966BC5A9-164B-1ABA-D414-FEDC5D6C0EB6}"/>
          </ac:spMkLst>
        </pc:spChg>
        <pc:picChg chg="del">
          <ac:chgData name="Tullio Basaglia" userId="8769d711612d51b1" providerId="Windows Live" clId="Web-{ADD7C284-833D-42E5-9BDB-F076B1EDDD78}" dt="2024-10-08T10:13:20.873" v="1"/>
          <ac:picMkLst>
            <pc:docMk/>
            <pc:sldMk cId="2480065804" sldId="272"/>
            <ac:picMk id="9" creationId="{28CC61DE-55F8-0418-9C55-1E5C0F1F88AB}"/>
          </ac:picMkLst>
        </pc:picChg>
        <pc:picChg chg="del">
          <ac:chgData name="Tullio Basaglia" userId="8769d711612d51b1" providerId="Windows Live" clId="Web-{ADD7C284-833D-42E5-9BDB-F076B1EDDD78}" dt="2024-10-08T10:13:21.420" v="2"/>
          <ac:picMkLst>
            <pc:docMk/>
            <pc:sldMk cId="2480065804" sldId="272"/>
            <ac:picMk id="10" creationId="{E04F8A47-0105-A580-8462-BC5C42AA5C04}"/>
          </ac:picMkLst>
        </pc:picChg>
      </pc:sldChg>
      <pc:sldChg chg="modSp">
        <pc:chgData name="Tullio Basaglia" userId="8769d711612d51b1" providerId="Windows Live" clId="Web-{ADD7C284-833D-42E5-9BDB-F076B1EDDD78}" dt="2024-10-08T10:29:26.562" v="230" actId="1076"/>
        <pc:sldMkLst>
          <pc:docMk/>
          <pc:sldMk cId="1517713889" sldId="279"/>
        </pc:sldMkLst>
        <pc:spChg chg="mod">
          <ac:chgData name="Tullio Basaglia" userId="8769d711612d51b1" providerId="Windows Live" clId="Web-{ADD7C284-833D-42E5-9BDB-F076B1EDDD78}" dt="2024-10-08T10:29:26.562" v="230" actId="1076"/>
          <ac:spMkLst>
            <pc:docMk/>
            <pc:sldMk cId="1517713889" sldId="279"/>
            <ac:spMk id="2" creationId="{00000000-0000-0000-0000-000000000000}"/>
          </ac:spMkLst>
        </pc:spChg>
      </pc:sldChg>
      <pc:sldChg chg="addSp delSp modSp add replId">
        <pc:chgData name="Tullio Basaglia" userId="8769d711612d51b1" providerId="Windows Live" clId="Web-{ADD7C284-833D-42E5-9BDB-F076B1EDDD78}" dt="2024-10-08T12:51:52.977" v="526" actId="1076"/>
        <pc:sldMkLst>
          <pc:docMk/>
          <pc:sldMk cId="3358362800" sldId="280"/>
        </pc:sldMkLst>
        <pc:spChg chg="mod">
          <ac:chgData name="Tullio Basaglia" userId="8769d711612d51b1" providerId="Windows Live" clId="Web-{ADD7C284-833D-42E5-9BDB-F076B1EDDD78}" dt="2024-10-08T12:50:14.755" v="509" actId="20577"/>
          <ac:spMkLst>
            <pc:docMk/>
            <pc:sldMk cId="3358362800" sldId="280"/>
            <ac:spMk id="2" creationId="{00000000-0000-0000-0000-000000000000}"/>
          </ac:spMkLst>
        </pc:spChg>
        <pc:spChg chg="del mod">
          <ac:chgData name="Tullio Basaglia" userId="8769d711612d51b1" providerId="Windows Live" clId="Web-{ADD7C284-833D-42E5-9BDB-F076B1EDDD78}" dt="2024-10-08T12:42:06.881" v="422"/>
          <ac:spMkLst>
            <pc:docMk/>
            <pc:sldMk cId="3358362800" sldId="280"/>
            <ac:spMk id="4" creationId="{98C8AF48-A09E-627A-C8FD-FEF5D38359B2}"/>
          </ac:spMkLst>
        </pc:spChg>
        <pc:spChg chg="add mod">
          <ac:chgData name="Tullio Basaglia" userId="8769d711612d51b1" providerId="Windows Live" clId="Web-{ADD7C284-833D-42E5-9BDB-F076B1EDDD78}" dt="2024-10-08T12:51:52.977" v="526" actId="1076"/>
          <ac:spMkLst>
            <pc:docMk/>
            <pc:sldMk cId="3358362800" sldId="280"/>
            <ac:spMk id="7" creationId="{B1705EDC-1340-C7FE-3832-C4597417A70B}"/>
          </ac:spMkLst>
        </pc:spChg>
        <pc:spChg chg="mod">
          <ac:chgData name="Tullio Basaglia" userId="8769d711612d51b1" providerId="Windows Live" clId="Web-{ADD7C284-833D-42E5-9BDB-F076B1EDDD78}" dt="2024-10-08T12:51:04.210" v="519" actId="1076"/>
          <ac:spMkLst>
            <pc:docMk/>
            <pc:sldMk cId="3358362800" sldId="280"/>
            <ac:spMk id="8" creationId="{D538607F-BF0C-61AD-B4B0-01B914A9FEB2}"/>
          </ac:spMkLst>
        </pc:spChg>
        <pc:spChg chg="add del">
          <ac:chgData name="Tullio Basaglia" userId="8769d711612d51b1" providerId="Windows Live" clId="Web-{ADD7C284-833D-42E5-9BDB-F076B1EDDD78}" dt="2024-10-08T12:50:33.240" v="515"/>
          <ac:spMkLst>
            <pc:docMk/>
            <pc:sldMk cId="3358362800" sldId="280"/>
            <ac:spMk id="11" creationId="{C4AF73BE-F309-31B3-5485-223D4BDA4C9C}"/>
          </ac:spMkLst>
        </pc:spChg>
        <pc:spChg chg="add del">
          <ac:chgData name="Tullio Basaglia" userId="8769d711612d51b1" providerId="Windows Live" clId="Web-{ADD7C284-833D-42E5-9BDB-F076B1EDDD78}" dt="2024-10-08T12:50:48.240" v="517"/>
          <ac:spMkLst>
            <pc:docMk/>
            <pc:sldMk cId="3358362800" sldId="280"/>
            <ac:spMk id="12" creationId="{E300068C-AFF4-B1B1-79DD-76DC1DF5A548}"/>
          </ac:spMkLst>
        </pc:spChg>
        <pc:picChg chg="del">
          <ac:chgData name="Tullio Basaglia" userId="8769d711612d51b1" providerId="Windows Live" clId="Web-{ADD7C284-833D-42E5-9BDB-F076B1EDDD78}" dt="2024-10-08T12:26:29.103" v="250"/>
          <ac:picMkLst>
            <pc:docMk/>
            <pc:sldMk cId="3358362800" sldId="280"/>
            <ac:picMk id="9" creationId="{28CC61DE-55F8-0418-9C55-1E5C0F1F88AB}"/>
          </ac:picMkLst>
        </pc:picChg>
        <pc:picChg chg="del">
          <ac:chgData name="Tullio Basaglia" userId="8769d711612d51b1" providerId="Windows Live" clId="Web-{ADD7C284-833D-42E5-9BDB-F076B1EDDD78}" dt="2024-10-08T12:26:30.650" v="251"/>
          <ac:picMkLst>
            <pc:docMk/>
            <pc:sldMk cId="3358362800" sldId="280"/>
            <ac:picMk id="10" creationId="{E04F8A47-0105-A580-8462-BC5C42AA5C04}"/>
          </ac:picMkLst>
        </pc:picChg>
      </pc:sldChg>
      <pc:sldChg chg="add replId">
        <pc:chgData name="Tullio Basaglia" userId="8769d711612d51b1" providerId="Windows Live" clId="Web-{ADD7C284-833D-42E5-9BDB-F076B1EDDD78}" dt="2024-10-08T12:26:14.228" v="249"/>
        <pc:sldMkLst>
          <pc:docMk/>
          <pc:sldMk cId="68426" sldId="281"/>
        </pc:sldMkLst>
      </pc:sldChg>
    </pc:docChg>
  </pc:docChgLst>
  <pc:docChgLst>
    <pc:chgData name="Tullio Basaglia" userId="8769d711612d51b1" providerId="Windows Live" clId="Web-{725107F9-CE7B-73D8-EB08-517A0D45BB39}"/>
    <pc:docChg chg="sldOrd">
      <pc:chgData name="Tullio Basaglia" userId="8769d711612d51b1" providerId="Windows Live" clId="Web-{725107F9-CE7B-73D8-EB08-517A0D45BB39}" dt="2024-10-30T21:39:17.912" v="1"/>
      <pc:docMkLst>
        <pc:docMk/>
      </pc:docMkLst>
      <pc:sldChg chg="ord">
        <pc:chgData name="Tullio Basaglia" userId="8769d711612d51b1" providerId="Windows Live" clId="Web-{725107F9-CE7B-73D8-EB08-517A0D45BB39}" dt="2024-10-30T21:39:12.115" v="0"/>
        <pc:sldMkLst>
          <pc:docMk/>
          <pc:sldMk cId="3057953758" sldId="292"/>
        </pc:sldMkLst>
      </pc:sldChg>
      <pc:sldChg chg="ord">
        <pc:chgData name="Tullio Basaglia" userId="8769d711612d51b1" providerId="Windows Live" clId="Web-{725107F9-CE7B-73D8-EB08-517A0D45BB39}" dt="2024-10-30T21:39:17.912" v="1"/>
        <pc:sldMkLst>
          <pc:docMk/>
          <pc:sldMk cId="2452696092" sldId="294"/>
        </pc:sldMkLst>
      </pc:sldChg>
    </pc:docChg>
  </pc:docChgLst>
  <pc:docChgLst>
    <pc:chgData name="Tullio Basaglia" userId="8769d711612d51b1" providerId="Windows Live" clId="Web-{F5DA2A30-4ED3-4B1E-8664-34813E925D53}"/>
    <pc:docChg chg="sldOrd">
      <pc:chgData name="Tullio Basaglia" userId="8769d711612d51b1" providerId="Windows Live" clId="Web-{F5DA2A30-4ED3-4B1E-8664-34813E925D53}" dt="2024-04-18T21:40:11.883" v="0"/>
      <pc:docMkLst>
        <pc:docMk/>
      </pc:docMkLst>
      <pc:sldChg chg="ord">
        <pc:chgData name="Tullio Basaglia" userId="8769d711612d51b1" providerId="Windows Live" clId="Web-{F5DA2A30-4ED3-4B1E-8664-34813E925D53}" dt="2024-04-18T21:40:11.883" v="0"/>
        <pc:sldMkLst>
          <pc:docMk/>
          <pc:sldMk cId="2487437531" sldId="277"/>
        </pc:sldMkLst>
      </pc:sldChg>
    </pc:docChg>
  </pc:docChgLst>
  <pc:docChgLst>
    <pc:chgData name="Tullio Basaglia" userId="8769d711612d51b1" providerId="Windows Live" clId="Web-{E5D1C92B-7660-4670-A260-B349D733822B}"/>
    <pc:docChg chg="modSld">
      <pc:chgData name="Tullio Basaglia" userId="8769d711612d51b1" providerId="Windows Live" clId="Web-{E5D1C92B-7660-4670-A260-B349D733822B}" dt="2024-10-07T15:22:38.720" v="46" actId="20577"/>
      <pc:docMkLst>
        <pc:docMk/>
      </pc:docMkLst>
      <pc:sldChg chg="addSp modSp">
        <pc:chgData name="Tullio Basaglia" userId="8769d711612d51b1" providerId="Windows Live" clId="Web-{E5D1C92B-7660-4670-A260-B349D733822B}" dt="2024-10-07T15:22:38.720" v="46" actId="20577"/>
        <pc:sldMkLst>
          <pc:docMk/>
          <pc:sldMk cId="2480065804" sldId="272"/>
        </pc:sldMkLst>
        <pc:spChg chg="add mod">
          <ac:chgData name="Tullio Basaglia" userId="8769d711612d51b1" providerId="Windows Live" clId="Web-{E5D1C92B-7660-4670-A260-B349D733822B}" dt="2024-10-07T15:22:38.720" v="46" actId="20577"/>
          <ac:spMkLst>
            <pc:docMk/>
            <pc:sldMk cId="2480065804" sldId="272"/>
            <ac:spMk id="4" creationId="{98C8AF48-A09E-627A-C8FD-FEF5D38359B2}"/>
          </ac:spMkLst>
        </pc:spChg>
      </pc:sldChg>
      <pc:sldChg chg="modSp">
        <pc:chgData name="Tullio Basaglia" userId="8769d711612d51b1" providerId="Windows Live" clId="Web-{E5D1C92B-7660-4670-A260-B349D733822B}" dt="2024-10-07T15:21:33.546" v="34" actId="20577"/>
        <pc:sldMkLst>
          <pc:docMk/>
          <pc:sldMk cId="1364551679" sldId="275"/>
        </pc:sldMkLst>
        <pc:spChg chg="mod">
          <ac:chgData name="Tullio Basaglia" userId="8769d711612d51b1" providerId="Windows Live" clId="Web-{E5D1C92B-7660-4670-A260-B349D733822B}" dt="2024-10-07T15:21:33.546" v="34" actId="20577"/>
          <ac:spMkLst>
            <pc:docMk/>
            <pc:sldMk cId="1364551679" sldId="275"/>
            <ac:spMk id="2" creationId="{00000000-0000-0000-0000-000000000000}"/>
          </ac:spMkLst>
        </pc:spChg>
      </pc:sldChg>
    </pc:docChg>
  </pc:docChgLst>
  <pc:docChgLst>
    <pc:chgData name="Tullio Basaglia" userId="8769d711612d51b1" providerId="Windows Live" clId="Web-{3199220B-0242-4B7A-9FE7-9E960BB2362D}"/>
    <pc:docChg chg="modSld">
      <pc:chgData name="Tullio Basaglia" userId="8769d711612d51b1" providerId="Windows Live" clId="Web-{3199220B-0242-4B7A-9FE7-9E960BB2362D}" dt="2024-10-24T21:01:55.764" v="64" actId="20577"/>
      <pc:docMkLst>
        <pc:docMk/>
      </pc:docMkLst>
      <pc:sldChg chg="modSp">
        <pc:chgData name="Tullio Basaglia" userId="8769d711612d51b1" providerId="Windows Live" clId="Web-{3199220B-0242-4B7A-9FE7-9E960BB2362D}" dt="2024-10-24T21:01:55.764" v="64" actId="20577"/>
        <pc:sldMkLst>
          <pc:docMk/>
          <pc:sldMk cId="2480065804" sldId="272"/>
        </pc:sldMkLst>
        <pc:spChg chg="mod">
          <ac:chgData name="Tullio Basaglia" userId="8769d711612d51b1" providerId="Windows Live" clId="Web-{3199220B-0242-4B7A-9FE7-9E960BB2362D}" dt="2024-10-24T21:01:55.764" v="64" actId="20577"/>
          <ac:spMkLst>
            <pc:docMk/>
            <pc:sldMk cId="2480065804" sldId="272"/>
            <ac:spMk id="2" creationId="{00000000-0000-0000-0000-000000000000}"/>
          </ac:spMkLst>
        </pc:spChg>
      </pc:sldChg>
      <pc:sldChg chg="addSp modSp addAnim">
        <pc:chgData name="Tullio Basaglia" userId="8769d711612d51b1" providerId="Windows Live" clId="Web-{3199220B-0242-4B7A-9FE7-9E960BB2362D}" dt="2024-10-24T20:58:49.001" v="22"/>
        <pc:sldMkLst>
          <pc:docMk/>
          <pc:sldMk cId="1391091297" sldId="295"/>
        </pc:sldMkLst>
        <pc:spChg chg="add mod">
          <ac:chgData name="Tullio Basaglia" userId="8769d711612d51b1" providerId="Windows Live" clId="Web-{3199220B-0242-4B7A-9FE7-9E960BB2362D}" dt="2024-10-24T20:58:48.626" v="21" actId="20577"/>
          <ac:spMkLst>
            <pc:docMk/>
            <pc:sldMk cId="1391091297" sldId="295"/>
            <ac:spMk id="7" creationId="{114B0D71-4471-F52E-B813-A585E806188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0116E-8D31-4A88-ACEE-35F580064208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DC470-99AB-40C2-A2A0-1FDA2F2CC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61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506955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892907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935023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388609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97279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87852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64973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307833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327160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199731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12/10/2022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11921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12/10/2022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Tullio Basaglia (bibliotecario 1997-2023)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D0E08-772F-44DD-9A7A-5D143D25C7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45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erson looking through a book&#10;&#10;Description automatically generated">
            <a:extLst>
              <a:ext uri="{FF2B5EF4-FFF2-40B4-BE49-F238E27FC236}">
                <a16:creationId xmlns:a16="http://schemas.microsoft.com/office/drawing/2014/main" id="{C64A2A5F-4135-5449-DDAA-E797FBABD4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60" r="23298" b="763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t">
            <a:normAutofit/>
          </a:bodyPr>
          <a:lstStyle/>
          <a:p>
            <a:br>
              <a:rPr lang="en-US" sz="4800" b="1" dirty="0"/>
            </a:br>
            <a:r>
              <a:rPr lang="en-US" sz="4800" b="1" dirty="0" err="1">
                <a:latin typeface="Calibri"/>
                <a:ea typeface="Calibri Light"/>
                <a:cs typeface="Calibri Light"/>
              </a:rPr>
              <a:t>Suggestioni</a:t>
            </a:r>
            <a:r>
              <a:rPr lang="en-US" sz="4800" b="1" dirty="0">
                <a:latin typeface="Calibri"/>
                <a:ea typeface="Calibri Light"/>
                <a:cs typeface="Calibri Light"/>
              </a:rPr>
              <a:t> di </a:t>
            </a:r>
            <a:r>
              <a:rPr lang="en-US" sz="4800" b="1" dirty="0" err="1">
                <a:latin typeface="Calibri"/>
                <a:ea typeface="Calibri Light"/>
                <a:cs typeface="Calibri Light"/>
              </a:rPr>
              <a:t>letture</a:t>
            </a:r>
            <a:r>
              <a:rPr lang="en-US" sz="4800" b="1" dirty="0">
                <a:latin typeface="Calibri"/>
                <a:ea typeface="Calibri Light"/>
                <a:cs typeface="Calibri Light"/>
              </a:rPr>
              <a:t> </a:t>
            </a:r>
            <a:r>
              <a:rPr lang="en-US" sz="4800" b="1" dirty="0" err="1">
                <a:latin typeface="Calibri"/>
                <a:ea typeface="Calibri Light"/>
                <a:cs typeface="Calibri Light"/>
              </a:rPr>
              <a:t>divulgative</a:t>
            </a:r>
            <a:endParaRPr lang="en-US" b="1" dirty="0" err="1">
              <a:latin typeface="Calibri"/>
              <a:ea typeface="Calibri Light" panose="020F0302020204030204"/>
              <a:cs typeface="Calibri Light" panose="020F03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F0292-1693-698B-A474-217A0D3D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92321" y="6356350"/>
            <a:ext cx="280901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US" sz="1100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Tullio Basaglia (bibliotecario CERN 1997-2023)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38607F-BF0C-61AD-B4B0-01B914A9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0819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FF4D0E08-772F-44DD-9A7A-5D143D25C780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58527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813914"/>
            <a:ext cx="3888526" cy="2344811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libri"/>
                <a:ea typeface="Calibri Light"/>
                <a:cs typeface="Calibri Light"/>
              </a:rPr>
              <a:t>The Secret Life of the Universe</a:t>
            </a:r>
            <a:br>
              <a:rPr lang="en-US" sz="4000" b="1" dirty="0">
                <a:latin typeface="Calibri"/>
                <a:ea typeface="Calibri Light"/>
                <a:cs typeface="Calibri Light"/>
              </a:rPr>
            </a:br>
            <a:br>
              <a:rPr lang="en-US" sz="4000" b="1" dirty="0">
                <a:latin typeface="Calibri"/>
                <a:ea typeface="Calibri Light"/>
                <a:cs typeface="Calibri Light"/>
              </a:rPr>
            </a:br>
            <a:r>
              <a:rPr lang="en-US" sz="4000" b="1" dirty="0">
                <a:latin typeface="Calibri"/>
                <a:ea typeface="Calibri Light"/>
                <a:cs typeface="Calibri Light"/>
              </a:rPr>
              <a:t>Nathalie Cabrol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3644729-1D46-CB6C-B20D-12434773D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3430897"/>
            <a:ext cx="3888528" cy="355358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000" b="1" dirty="0">
                <a:cs typeface="Calibri"/>
              </a:rPr>
              <a:t>Simon &amp; Schuster, 2024</a:t>
            </a:r>
          </a:p>
        </p:txBody>
      </p:sp>
      <p:pic>
        <p:nvPicPr>
          <p:cNvPr id="4" name="Content Placeholder 3" descr="A book cover with a nebula and stars&#10;&#10;Description automatically generated">
            <a:extLst>
              <a:ext uri="{FF2B5EF4-FFF2-40B4-BE49-F238E27FC236}">
                <a16:creationId xmlns:a16="http://schemas.microsoft.com/office/drawing/2014/main" id="{BF05343E-D511-8798-66E7-54B36F98B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7800" y="643234"/>
            <a:ext cx="3653919" cy="559987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F0292-1693-698B-A474-217A0D3D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it-IT" dirty="0"/>
              <a:t>Tullio Basaglia (bibliotecario CERN 1997-2023)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38607F-BF0C-61AD-B4B0-01B914A9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4D0E08-772F-44DD-9A7A-5D143D25C780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9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9852" y="1128094"/>
            <a:ext cx="3953975" cy="141527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3200" b="1" err="1">
                <a:latin typeface="Calibri"/>
                <a:cs typeface="Calibri"/>
              </a:rPr>
              <a:t>Pianeti</a:t>
            </a:r>
            <a:r>
              <a:rPr lang="en-US" sz="3200" b="1" dirty="0">
                <a:latin typeface="Calibri"/>
                <a:cs typeface="Calibri"/>
              </a:rPr>
              <a:t> </a:t>
            </a:r>
            <a:r>
              <a:rPr lang="en-US" sz="3200" b="1" err="1">
                <a:latin typeface="Calibri"/>
                <a:cs typeface="Calibri"/>
              </a:rPr>
              <a:t>tra</a:t>
            </a:r>
            <a:r>
              <a:rPr lang="en-US" sz="3200" b="1" dirty="0">
                <a:latin typeface="Calibri"/>
                <a:cs typeface="Calibri"/>
              </a:rPr>
              <a:t> le note</a:t>
            </a:r>
            <a:br>
              <a:rPr lang="en-US" sz="3200" b="1" kern="1200" dirty="0">
                <a:latin typeface="Calibri"/>
                <a:ea typeface="Calibri"/>
                <a:cs typeface="Calibri"/>
              </a:rPr>
            </a:br>
            <a:r>
              <a:rPr lang="en-US" sz="3200" b="1" dirty="0">
                <a:latin typeface="Calibri"/>
                <a:ea typeface="Calibri"/>
                <a:cs typeface="Calibri"/>
              </a:rPr>
              <a:t>La </a:t>
            </a:r>
            <a:r>
              <a:rPr lang="en-US" sz="3200" b="1" err="1">
                <a:latin typeface="Calibri"/>
                <a:ea typeface="Calibri"/>
                <a:cs typeface="Calibri"/>
              </a:rPr>
              <a:t>pazza</a:t>
            </a:r>
            <a:r>
              <a:rPr lang="en-US" sz="3200" b="1" dirty="0">
                <a:latin typeface="Calibri"/>
                <a:ea typeface="Calibri"/>
                <a:cs typeface="Calibri"/>
              </a:rPr>
              <a:t> </a:t>
            </a:r>
            <a:r>
              <a:rPr lang="en-US" sz="3200" b="1" err="1">
                <a:latin typeface="Calibri"/>
                <a:ea typeface="Calibri"/>
                <a:cs typeface="Calibri"/>
              </a:rPr>
              <a:t>scienza</a:t>
            </a:r>
            <a:br>
              <a:rPr lang="en-US" sz="3200" b="1" dirty="0">
                <a:latin typeface="Calibri"/>
              </a:rPr>
            </a:br>
            <a:r>
              <a:rPr lang="en-US" sz="3200" b="1" err="1">
                <a:latin typeface="Calibri"/>
                <a:ea typeface="Calibri"/>
                <a:cs typeface="Calibri"/>
              </a:rPr>
              <a:t>Domicili</a:t>
            </a:r>
            <a:r>
              <a:rPr lang="en-US" sz="3200" b="1" dirty="0">
                <a:latin typeface="Calibri"/>
                <a:ea typeface="Calibri"/>
                <a:cs typeface="Calibri"/>
              </a:rPr>
              <a:t> </a:t>
            </a:r>
            <a:r>
              <a:rPr lang="en-US" sz="3200" b="1" err="1">
                <a:latin typeface="Calibri"/>
                <a:ea typeface="Calibri"/>
                <a:cs typeface="Calibri"/>
              </a:rPr>
              <a:t>cosmici</a:t>
            </a:r>
            <a:br>
              <a:rPr lang="en-US" sz="3200" b="1" dirty="0">
                <a:latin typeface="Calibri"/>
              </a:rPr>
            </a:br>
            <a:br>
              <a:rPr lang="en-US" sz="3200" b="1" dirty="0">
                <a:latin typeface="Calibri"/>
              </a:rPr>
            </a:br>
            <a:r>
              <a:rPr lang="en-US" sz="3200" b="1" dirty="0">
                <a:latin typeface="Calibri"/>
                <a:cs typeface="Calibri"/>
              </a:rPr>
              <a:t>Angelo Adamo</a:t>
            </a:r>
            <a:br>
              <a:rPr lang="en-US" sz="3200" b="1" dirty="0">
                <a:latin typeface="Calibri"/>
                <a:cs typeface="Calibri"/>
              </a:rPr>
            </a:br>
            <a:br>
              <a:rPr lang="en-US" sz="1800" b="1" dirty="0">
                <a:latin typeface="Calibri"/>
              </a:rPr>
            </a:br>
            <a:endParaRPr lang="en-US" sz="1800" b="1" kern="1200">
              <a:latin typeface="Calibri"/>
              <a:ea typeface="Calibri"/>
              <a:cs typeface="Calibri Ligh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00278AE-C62A-3610-2127-E5F5BEDC22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844703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 descr="A book cover with a drawing of a brain and a propeller&#10;&#10;Description automatically generated">
            <a:extLst>
              <a:ext uri="{FF2B5EF4-FFF2-40B4-BE49-F238E27FC236}">
                <a16:creationId xmlns:a16="http://schemas.microsoft.com/office/drawing/2014/main" id="{63D906F5-923E-9C13-59EC-9F38A1015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329" y="1208399"/>
            <a:ext cx="2988458" cy="4427345"/>
          </a:xfrm>
          <a:prstGeom prst="rect">
            <a:avLst/>
          </a:prstGeom>
        </p:spPr>
      </p:pic>
      <p:pic>
        <p:nvPicPr>
          <p:cNvPr id="11" name="Picture 10" descr="A cover of a book&#10;&#10;Description automatically generated">
            <a:extLst>
              <a:ext uri="{FF2B5EF4-FFF2-40B4-BE49-F238E27FC236}">
                <a16:creationId xmlns:a16="http://schemas.microsoft.com/office/drawing/2014/main" id="{C721BE3F-5B82-509C-4545-E39285B77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385" y="879765"/>
            <a:ext cx="1746149" cy="2450736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49EDD1B-F94D-B4E6-ACAA-566B9A26FD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478854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comic book cover with a person in space&#10;&#10;Description automatically generated">
            <a:extLst>
              <a:ext uri="{FF2B5EF4-FFF2-40B4-BE49-F238E27FC236}">
                <a16:creationId xmlns:a16="http://schemas.microsoft.com/office/drawing/2014/main" id="{29F1A18A-D754-CA64-E6E9-A2AB452A9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6452" y="3522263"/>
            <a:ext cx="1985095" cy="245073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F0292-1693-698B-A474-217A0D3D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Tullio </a:t>
            </a:r>
            <a:r>
              <a:rPr lang="en-US" kern="1200" err="1">
                <a:latin typeface="+mn-lt"/>
                <a:ea typeface="+mn-ea"/>
                <a:cs typeface="+mn-cs"/>
              </a:rPr>
              <a:t>Basaglia</a:t>
            </a:r>
            <a:r>
              <a:rPr lang="en-US" kern="1200">
                <a:latin typeface="+mn-lt"/>
                <a:ea typeface="+mn-ea"/>
                <a:cs typeface="+mn-cs"/>
              </a:rPr>
              <a:t> (</a:t>
            </a:r>
            <a:r>
              <a:rPr lang="en-US" kern="1200" err="1">
                <a:latin typeface="+mn-lt"/>
                <a:ea typeface="+mn-ea"/>
                <a:cs typeface="+mn-cs"/>
              </a:rPr>
              <a:t>bibliotecario</a:t>
            </a:r>
            <a:r>
              <a:rPr lang="en-US" kern="1200">
                <a:latin typeface="+mn-lt"/>
                <a:ea typeface="+mn-ea"/>
                <a:cs typeface="+mn-cs"/>
              </a:rPr>
              <a:t> </a:t>
            </a:r>
            <a:r>
              <a:rPr lang="en-US"/>
              <a:t>CERN </a:t>
            </a:r>
            <a:r>
              <a:rPr lang="en-US" kern="1200">
                <a:latin typeface="+mn-lt"/>
                <a:ea typeface="+mn-ea"/>
                <a:cs typeface="+mn-cs"/>
              </a:rPr>
              <a:t>1997-2023)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38607F-BF0C-61AD-B4B0-01B914A9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fld id="{FF4D0E08-772F-44DD-9A7A-5D143D25C780}" type="slidenum">
              <a:rPr lang="en-US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62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408" y="992094"/>
            <a:ext cx="3899135" cy="472838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3100" b="1" dirty="0" err="1"/>
              <a:t>Avventure</a:t>
            </a:r>
            <a:r>
              <a:rPr lang="en-US" sz="3100" b="1" dirty="0"/>
              <a:t> e </a:t>
            </a:r>
            <a:r>
              <a:rPr lang="en-US" sz="3100" b="1" dirty="0" err="1"/>
              <a:t>scoperte</a:t>
            </a:r>
            <a:r>
              <a:rPr lang="en-US" sz="3100" b="1" dirty="0"/>
              <a:t> </a:t>
            </a:r>
            <a:r>
              <a:rPr lang="en-US" sz="3100" b="1" dirty="0" err="1"/>
              <a:t>nello</a:t>
            </a:r>
            <a:r>
              <a:rPr lang="en-US" sz="3100" b="1" dirty="0"/>
              <a:t> </a:t>
            </a:r>
            <a:r>
              <a:rPr lang="en-US" sz="3100" b="1" dirty="0" err="1"/>
              <a:t>spazio</a:t>
            </a:r>
            <a:br>
              <a:rPr lang="en-US" sz="3100" b="1" kern="1200" dirty="0">
                <a:ea typeface="Calibri Light"/>
                <a:cs typeface="Calibri Light"/>
              </a:rPr>
            </a:br>
            <a:br>
              <a:rPr lang="en-US" sz="3100" b="1" dirty="0">
                <a:ea typeface="Calibri Light"/>
                <a:cs typeface="Calibri Light"/>
              </a:rPr>
            </a:br>
            <a:r>
              <a:rPr lang="en-US" sz="3100" b="1" dirty="0" err="1">
                <a:ea typeface="Calibri Light"/>
                <a:cs typeface="Calibri Light"/>
              </a:rPr>
              <a:t>ideato</a:t>
            </a:r>
            <a:r>
              <a:rPr lang="en-US" sz="3100" b="1" dirty="0">
                <a:ea typeface="Calibri Light"/>
                <a:cs typeface="Calibri Light"/>
              </a:rPr>
              <a:t> da Stefano </a:t>
            </a:r>
            <a:r>
              <a:rPr lang="en-US" sz="3100" b="1" dirty="0" err="1">
                <a:ea typeface="Calibri Light"/>
                <a:cs typeface="Calibri Light"/>
              </a:rPr>
              <a:t>Sandrelli</a:t>
            </a:r>
            <a:br>
              <a:rPr lang="en-US" sz="3100" b="1" dirty="0">
                <a:ea typeface="Calibri Light"/>
                <a:cs typeface="Calibri Light"/>
              </a:rPr>
            </a:br>
            <a:br>
              <a:rPr lang="en-US" sz="3100" b="1" dirty="0">
                <a:ea typeface="Calibri Light"/>
                <a:cs typeface="Calibri Light"/>
              </a:rPr>
            </a:br>
            <a:r>
              <a:rPr lang="en-US" sz="3100" b="1" dirty="0">
                <a:ea typeface="Calibri Light"/>
                <a:cs typeface="Calibri Light"/>
              </a:rPr>
              <a:t>testo di Laura </a:t>
            </a:r>
            <a:r>
              <a:rPr lang="en-US" sz="3100" b="1" dirty="0" err="1">
                <a:ea typeface="Calibri Light"/>
                <a:cs typeface="Calibri Light"/>
              </a:rPr>
              <a:t>Daricello</a:t>
            </a:r>
            <a:r>
              <a:rPr lang="en-US" sz="3100" b="1" dirty="0">
                <a:ea typeface="Calibri Light"/>
                <a:cs typeface="Calibri Light"/>
              </a:rPr>
              <a:t> e Rossella Muscolino</a:t>
            </a:r>
            <a:br>
              <a:rPr lang="en-US" sz="3100" b="1" dirty="0">
                <a:ea typeface="Calibri Light"/>
                <a:cs typeface="Calibri Light"/>
              </a:rPr>
            </a:br>
            <a:br>
              <a:rPr lang="en-US" sz="3100" b="1" dirty="0">
                <a:ea typeface="Calibri Light"/>
                <a:cs typeface="Calibri Light"/>
              </a:rPr>
            </a:br>
            <a:r>
              <a:rPr lang="en-US" sz="3100" b="1" dirty="0" err="1">
                <a:ea typeface="Calibri Light"/>
                <a:cs typeface="Calibri Light"/>
              </a:rPr>
              <a:t>illustrazioni</a:t>
            </a:r>
            <a:r>
              <a:rPr lang="en-US" sz="3100" b="1" dirty="0">
                <a:ea typeface="Calibri Light"/>
                <a:cs typeface="Calibri Light"/>
              </a:rPr>
              <a:t> di Angelo Adamo</a:t>
            </a:r>
            <a:br>
              <a:rPr lang="en-US" sz="3100" b="1" dirty="0">
                <a:ea typeface="Calibri Light"/>
                <a:cs typeface="Calibri Light"/>
              </a:rPr>
            </a:br>
            <a:br>
              <a:rPr lang="en-US" sz="3100" b="1" dirty="0">
                <a:ea typeface="Calibri Light"/>
                <a:cs typeface="Calibri Light"/>
              </a:rPr>
            </a:br>
            <a:r>
              <a:rPr lang="en-US" sz="3100" b="1" dirty="0" err="1">
                <a:ea typeface="Calibri Light"/>
                <a:cs typeface="Calibri Light"/>
              </a:rPr>
              <a:t>Scienza</a:t>
            </a:r>
            <a:r>
              <a:rPr lang="en-US" sz="3100" b="1" dirty="0">
                <a:ea typeface="Calibri Light"/>
                <a:cs typeface="Calibri Light"/>
              </a:rPr>
              <a:t> Express, 2014</a:t>
            </a:r>
            <a:br>
              <a:rPr lang="en-US" sz="3100" b="1" dirty="0">
                <a:ea typeface="Calibri Light"/>
                <a:cs typeface="Calibri Light"/>
              </a:rPr>
            </a:br>
            <a:br>
              <a:rPr lang="en-US" sz="3100" b="1" dirty="0">
                <a:ea typeface="Calibri Light"/>
                <a:cs typeface="Calibri Light"/>
              </a:rPr>
            </a:br>
            <a:br>
              <a:rPr lang="en-US" sz="3100" b="1" dirty="0"/>
            </a:br>
            <a:endParaRPr lang="en-US" sz="3100" b="1">
              <a:ea typeface="Calibri Light"/>
              <a:cs typeface="Calibri Light"/>
            </a:endParaRPr>
          </a:p>
        </p:txBody>
      </p:sp>
      <p:pic>
        <p:nvPicPr>
          <p:cNvPr id="9" name="Content Placeholder 8" descr="A cartoon of a person climbing a rock&#10;&#10;Description automatically generated">
            <a:extLst>
              <a:ext uri="{FF2B5EF4-FFF2-40B4-BE49-F238E27FC236}">
                <a16:creationId xmlns:a16="http://schemas.microsoft.com/office/drawing/2014/main" id="{C6B47771-B1B7-DFBC-4C6A-62D29BD019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44119" y="578738"/>
            <a:ext cx="4011913" cy="567054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F0292-1693-698B-A474-217A0D3D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Tullio Basaglia (bibliotecario CERN 1997-2023)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38607F-BF0C-61AD-B4B0-01B914A9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F4D0E08-772F-44DD-9A7A-5D143D25C780}" type="slidenum">
              <a:rPr lang="en-US" sz="1000"/>
              <a:pPr>
                <a:spcAft>
                  <a:spcPts val="600"/>
                </a:spcAft>
              </a:pPr>
              <a:t>4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532509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25" y="280960"/>
            <a:ext cx="4162673" cy="3380345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Calibri"/>
                <a:cs typeface="Calibri Light"/>
              </a:rPr>
              <a:t>Nello </a:t>
            </a:r>
            <a:r>
              <a:rPr lang="en-US" sz="4000" b="1" dirty="0" err="1">
                <a:latin typeface="Calibri"/>
                <a:cs typeface="Calibri Light"/>
              </a:rPr>
              <a:t>spazio</a:t>
            </a:r>
            <a:r>
              <a:rPr lang="en-US" sz="4000" b="1" dirty="0">
                <a:latin typeface="Calibri"/>
                <a:cs typeface="Calibri Light"/>
              </a:rPr>
              <a:t> con Samantha</a:t>
            </a:r>
            <a:br>
              <a:rPr lang="en-US" sz="4000" b="1" dirty="0">
                <a:latin typeface="Calibri"/>
                <a:ea typeface="Calibri"/>
                <a:cs typeface="Calibri Light"/>
              </a:rPr>
            </a:br>
            <a:br>
              <a:rPr lang="en-US" sz="4000" b="1" dirty="0">
                <a:latin typeface="+mj-ea"/>
                <a:cs typeface="Calibri Light"/>
              </a:rPr>
            </a:br>
            <a:r>
              <a:rPr lang="en-US" sz="4000" b="1" dirty="0">
                <a:latin typeface="Calibri"/>
                <a:ea typeface="Calibri"/>
                <a:cs typeface="Calibri Light"/>
              </a:rPr>
              <a:t>S. Cristoforetti,</a:t>
            </a:r>
            <a:br>
              <a:rPr lang="en-US" sz="4000" b="1" dirty="0">
                <a:latin typeface="Calibri"/>
                <a:ea typeface="Calibri"/>
                <a:cs typeface="Calibri Light"/>
              </a:rPr>
            </a:br>
            <a:r>
              <a:rPr lang="en-US" sz="4000" b="1" dirty="0">
                <a:latin typeface="Calibri"/>
                <a:ea typeface="Calibri"/>
                <a:cs typeface="Calibri Light"/>
              </a:rPr>
              <a:t>S. </a:t>
            </a:r>
            <a:r>
              <a:rPr lang="en-US" sz="4000" b="1" dirty="0" err="1">
                <a:latin typeface="Calibri"/>
                <a:ea typeface="Calibri"/>
                <a:cs typeface="Calibri Light"/>
              </a:rPr>
              <a:t>Sandrelli</a:t>
            </a:r>
            <a:r>
              <a:rPr lang="en-US" sz="4000" b="1" dirty="0">
                <a:latin typeface="Calibri"/>
                <a:ea typeface="Calibri"/>
                <a:cs typeface="Calibri Light"/>
              </a:rPr>
              <a:t>, </a:t>
            </a:r>
            <a:br>
              <a:rPr lang="en-US" sz="4000" b="1" dirty="0">
                <a:latin typeface="Calibri"/>
                <a:ea typeface="Calibri"/>
                <a:cs typeface="Calibri Light"/>
              </a:rPr>
            </a:br>
            <a:r>
              <a:rPr lang="en-US" sz="4000" b="1" dirty="0" err="1">
                <a:latin typeface="Calibri"/>
                <a:ea typeface="Calibri"/>
                <a:cs typeface="Calibri Light"/>
              </a:rPr>
              <a:t>illustrazioni</a:t>
            </a:r>
            <a:r>
              <a:rPr lang="en-US" sz="4000" b="1" dirty="0">
                <a:latin typeface="Calibri"/>
                <a:ea typeface="Calibri"/>
                <a:cs typeface="Calibri Light"/>
              </a:rPr>
              <a:t> di A. </a:t>
            </a:r>
            <a:r>
              <a:rPr lang="en-US" sz="4000" b="1" dirty="0" err="1">
                <a:latin typeface="Calibri"/>
                <a:ea typeface="Calibri"/>
                <a:cs typeface="Calibri Light"/>
              </a:rPr>
              <a:t>Baronciani</a:t>
            </a:r>
            <a:endParaRPr lang="en-US" dirty="0" err="1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1B7B515-F08C-300E-9401-C3B59857E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33" y="4382385"/>
            <a:ext cx="4322048" cy="23362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F1111"/>
                </a:solidFill>
                <a:ea typeface="+mn-lt"/>
                <a:cs typeface="+mn-lt"/>
              </a:rPr>
              <a:t>Feltrinelli, 2016</a:t>
            </a:r>
            <a:endParaRPr lang="en-US" sz="4000" b="1" dirty="0">
              <a:cs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F0292-1693-698B-A474-217A0D3D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it-IT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Tullio Basaglia (bibliotecario  CERN 1997-2023)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38607F-BF0C-61AD-B4B0-01B914A9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4D0E08-772F-44DD-9A7A-5D143D25C780}" type="slidenum">
              <a:rPr lang="en-GB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 descr="A person in a space suit&#10;&#10;Description automatically generated">
            <a:extLst>
              <a:ext uri="{FF2B5EF4-FFF2-40B4-BE49-F238E27FC236}">
                <a16:creationId xmlns:a16="http://schemas.microsoft.com/office/drawing/2014/main" id="{10EBDF17-2321-709A-7558-E69E4AE63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3289" y="289466"/>
            <a:ext cx="4309472" cy="606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81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25" y="280960"/>
            <a:ext cx="4162673" cy="3380345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atin typeface="Calibri"/>
                <a:cs typeface="Calibri Light"/>
              </a:rPr>
              <a:t>Apri </a:t>
            </a:r>
            <a:r>
              <a:rPr lang="en-US" sz="4000" b="1" dirty="0" err="1">
                <a:latin typeface="Calibri"/>
                <a:cs typeface="Calibri Light"/>
              </a:rPr>
              <a:t>gli</a:t>
            </a:r>
            <a:r>
              <a:rPr lang="en-US" sz="4000" b="1" dirty="0">
                <a:latin typeface="Calibri"/>
                <a:cs typeface="Calibri Light"/>
              </a:rPr>
              <a:t> </a:t>
            </a:r>
            <a:r>
              <a:rPr lang="en-US" sz="4000" b="1" dirty="0" err="1">
                <a:latin typeface="Calibri"/>
                <a:cs typeface="Calibri Light"/>
              </a:rPr>
              <a:t>occhi</a:t>
            </a:r>
            <a:r>
              <a:rPr lang="en-US" sz="4000" b="1" dirty="0">
                <a:latin typeface="Calibri"/>
                <a:cs typeface="Calibri Light"/>
              </a:rPr>
              <a:t> al </a:t>
            </a:r>
            <a:r>
              <a:rPr lang="en-US" sz="4000" b="1" dirty="0" err="1">
                <a:latin typeface="Calibri"/>
                <a:cs typeface="Calibri Light"/>
              </a:rPr>
              <a:t>cielo</a:t>
            </a:r>
            <a:br>
              <a:rPr lang="en-US" sz="4000" b="1" dirty="0">
                <a:latin typeface="Calibri"/>
                <a:ea typeface="Calibri"/>
                <a:cs typeface="Calibri Light"/>
              </a:rPr>
            </a:br>
            <a:r>
              <a:rPr lang="en-US" sz="4000" b="1" dirty="0">
                <a:latin typeface="Calibri"/>
                <a:ea typeface="Calibri"/>
                <a:cs typeface="Calibri Light"/>
              </a:rPr>
              <a:t> </a:t>
            </a:r>
            <a:r>
              <a:rPr lang="en-US" sz="2000" b="1" dirty="0">
                <a:latin typeface="Calibri"/>
                <a:ea typeface="Calibri"/>
                <a:cs typeface="Calibri Light"/>
              </a:rPr>
              <a:t>Edwige </a:t>
            </a:r>
            <a:r>
              <a:rPr lang="en-US" sz="2000" b="1" dirty="0" err="1">
                <a:latin typeface="Calibri"/>
                <a:ea typeface="Calibri"/>
                <a:cs typeface="Calibri Light"/>
              </a:rPr>
              <a:t>Pezzulli</a:t>
            </a:r>
            <a:r>
              <a:rPr lang="en-US" sz="2000" b="1" dirty="0">
                <a:latin typeface="Calibri"/>
                <a:ea typeface="Calibri"/>
                <a:cs typeface="Calibri Light"/>
              </a:rPr>
              <a:t>, Maria C. Orofino, Raffaella Schneider, Rosa </a:t>
            </a:r>
            <a:r>
              <a:rPr lang="en-US" sz="2000" b="1">
                <a:latin typeface="Calibri"/>
                <a:ea typeface="Calibri"/>
                <a:cs typeface="Calibri Light"/>
              </a:rPr>
              <a:t>Valiante, Simona Gallerani, Tullia Sbarrato, Silvia</a:t>
            </a:r>
            <a:r>
              <a:rPr lang="en-US" sz="4000" b="1" dirty="0">
                <a:latin typeface="Calibri"/>
                <a:ea typeface="Calibri"/>
                <a:cs typeface="Calibri Light"/>
              </a:rPr>
              <a:t> </a:t>
            </a:r>
            <a:r>
              <a:rPr lang="en-US" sz="2000" b="1" dirty="0" err="1">
                <a:latin typeface="Calibri"/>
                <a:ea typeface="Calibri"/>
                <a:cs typeface="Calibri Light"/>
              </a:rPr>
              <a:t>Vecchini</a:t>
            </a:r>
            <a:r>
              <a:rPr lang="en-US" sz="2000" b="1" dirty="0">
                <a:latin typeface="Calibri"/>
                <a:ea typeface="Calibri"/>
                <a:cs typeface="Calibri Light"/>
              </a:rPr>
              <a:t> (Contributor), Alice </a:t>
            </a:r>
            <a:r>
              <a:rPr lang="en-US" sz="2000" b="1" dirty="0" err="1">
                <a:latin typeface="Calibri"/>
                <a:ea typeface="Calibri"/>
                <a:cs typeface="Calibri Light"/>
              </a:rPr>
              <a:t>Beniero</a:t>
            </a:r>
            <a:br>
              <a:rPr lang="en-US" sz="2000" b="1" dirty="0">
                <a:latin typeface="+mj-ea"/>
                <a:cs typeface="Calibri Light"/>
              </a:rPr>
            </a:br>
            <a:endParaRPr lang="en-US" sz="4000" b="1">
              <a:latin typeface="Calibri"/>
              <a:ea typeface="Calibri"/>
              <a:cs typeface="Calibri Light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1B7B515-F08C-300E-9401-C3B59857E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33" y="4382385"/>
            <a:ext cx="4322048" cy="23362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F1111"/>
                </a:solidFill>
                <a:ea typeface="+mn-lt"/>
                <a:cs typeface="+mn-lt"/>
              </a:rPr>
              <a:t>Mondadori, 2019</a:t>
            </a:r>
            <a:endParaRPr lang="en-US" sz="4000" b="1" dirty="0">
              <a:cs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F0292-1693-698B-A474-217A0D3D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it-IT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Tullio Basaglia (bibliotecario  CERN 1997-2023)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38607F-BF0C-61AD-B4B0-01B914A9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4D0E08-772F-44DD-9A7A-5D143D25C780}" type="slidenum">
              <a:rPr lang="en-GB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" name="Picture 2" descr="A book cover with a couple of people lying on a hill&#10;&#10;Description automatically generated">
            <a:extLst>
              <a:ext uri="{FF2B5EF4-FFF2-40B4-BE49-F238E27FC236}">
                <a16:creationId xmlns:a16="http://schemas.microsoft.com/office/drawing/2014/main" id="{CBEC6625-3684-8BC1-61A0-B24AF07E1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500" y="434714"/>
            <a:ext cx="4487788" cy="588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78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408" y="992094"/>
            <a:ext cx="3616913" cy="42103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kern="1200" dirty="0">
                <a:latin typeface="Calibri"/>
                <a:cs typeface="Calibri"/>
              </a:rPr>
              <a:t>Il </a:t>
            </a:r>
            <a:r>
              <a:rPr lang="en-US" sz="4000" b="1" kern="1200" dirty="0" err="1">
                <a:latin typeface="Calibri"/>
                <a:cs typeface="Calibri"/>
              </a:rPr>
              <a:t>cosmo</a:t>
            </a:r>
            <a:r>
              <a:rPr lang="en-US" sz="4000" b="1" kern="1200" dirty="0">
                <a:latin typeface="Calibri"/>
                <a:cs typeface="Calibri"/>
              </a:rPr>
              <a:t> in </a:t>
            </a:r>
            <a:r>
              <a:rPr lang="en-US" sz="4000" b="1" kern="1200" dirty="0" err="1">
                <a:latin typeface="Calibri"/>
                <a:cs typeface="Calibri"/>
              </a:rPr>
              <a:t>brevi</a:t>
            </a:r>
            <a:r>
              <a:rPr lang="en-US" sz="4000" b="1" kern="1200" dirty="0">
                <a:latin typeface="Calibri"/>
                <a:cs typeface="Calibri"/>
              </a:rPr>
              <a:t> </a:t>
            </a:r>
            <a:r>
              <a:rPr lang="en-US" sz="4000" b="1" kern="1200" dirty="0" err="1">
                <a:latin typeface="Calibri"/>
                <a:cs typeface="Calibri"/>
              </a:rPr>
              <a:t>lezioni</a:t>
            </a:r>
            <a:br>
              <a:rPr lang="en-US" sz="4000" b="1" kern="1200" dirty="0">
                <a:latin typeface="Calibri"/>
              </a:rPr>
            </a:br>
            <a:br>
              <a:rPr lang="en-US" sz="4000" b="1" dirty="0">
                <a:latin typeface="Calibri"/>
              </a:rPr>
            </a:br>
            <a:r>
              <a:rPr lang="en-US" sz="4000" b="1" kern="1200" dirty="0">
                <a:latin typeface="Calibri"/>
                <a:cs typeface="Calibri"/>
              </a:rPr>
              <a:t>Amedeo Balbi</a:t>
            </a:r>
            <a:br>
              <a:rPr lang="en-US" sz="4000" b="1" dirty="0">
                <a:latin typeface="Calibri"/>
                <a:cs typeface="Calibri"/>
              </a:rPr>
            </a:br>
            <a:br>
              <a:rPr lang="en-US" sz="4000" b="1" dirty="0">
                <a:latin typeface="Calibri"/>
              </a:rPr>
            </a:br>
            <a:r>
              <a:rPr lang="en-US" sz="4000" b="1" dirty="0">
                <a:latin typeface="Calibri"/>
                <a:cs typeface="Calibri Light"/>
              </a:rPr>
              <a:t>BUR, 2024</a:t>
            </a:r>
            <a:endParaRPr lang="en-US" sz="4000" b="1" kern="1200">
              <a:latin typeface="Calibri"/>
              <a:cs typeface="Calibri Light"/>
            </a:endParaRPr>
          </a:p>
        </p:txBody>
      </p:sp>
      <p:pic>
        <p:nvPicPr>
          <p:cNvPr id="4" name="Content Placeholder 3" descr="A poster with a galaxy in space&#10;&#10;Description automatically generated">
            <a:extLst>
              <a:ext uri="{FF2B5EF4-FFF2-40B4-BE49-F238E27FC236}">
                <a16:creationId xmlns:a16="http://schemas.microsoft.com/office/drawing/2014/main" id="{3B9FA81F-DD13-FA59-D0C4-F7AFC9ABA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3853" y="578738"/>
            <a:ext cx="3572445" cy="567054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F0292-1693-698B-A474-217A0D3D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kern="1200" dirty="0">
                <a:latin typeface="+mn-lt"/>
                <a:ea typeface="+mn-ea"/>
                <a:cs typeface="+mn-cs"/>
              </a:rPr>
              <a:t>Tullio </a:t>
            </a:r>
            <a:r>
              <a:rPr lang="en-US" sz="1000" kern="1200" dirty="0" err="1">
                <a:latin typeface="+mn-lt"/>
                <a:ea typeface="+mn-ea"/>
                <a:cs typeface="+mn-cs"/>
              </a:rPr>
              <a:t>Basaglia</a:t>
            </a:r>
            <a:r>
              <a:rPr lang="en-US" sz="1000" kern="1200" dirty="0">
                <a:latin typeface="+mn-lt"/>
                <a:ea typeface="+mn-ea"/>
                <a:cs typeface="+mn-cs"/>
              </a:rPr>
              <a:t> (</a:t>
            </a:r>
            <a:r>
              <a:rPr lang="en-US" sz="1000" kern="1200" dirty="0" err="1">
                <a:latin typeface="+mn-lt"/>
                <a:ea typeface="+mn-ea"/>
                <a:cs typeface="+mn-cs"/>
              </a:rPr>
              <a:t>bibliotecario</a:t>
            </a:r>
            <a:r>
              <a:rPr lang="en-US" sz="1000" kern="1200" dirty="0">
                <a:latin typeface="+mn-lt"/>
                <a:ea typeface="+mn-ea"/>
                <a:cs typeface="+mn-cs"/>
              </a:rPr>
              <a:t> </a:t>
            </a:r>
            <a:r>
              <a:rPr lang="en-US" sz="1000" dirty="0"/>
              <a:t>CERN </a:t>
            </a:r>
            <a:r>
              <a:rPr lang="en-US" sz="1000" kern="1200" dirty="0">
                <a:latin typeface="+mn-lt"/>
                <a:ea typeface="+mn-ea"/>
                <a:cs typeface="+mn-cs"/>
              </a:rPr>
              <a:t>1997-2023)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38607F-BF0C-61AD-B4B0-01B914A9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F4D0E08-772F-44DD-9A7A-5D143D25C780}" type="slidenum">
              <a:rPr lang="en-US" sz="1000"/>
              <a:pPr>
                <a:spcAft>
                  <a:spcPts val="600"/>
                </a:spcAft>
              </a:pPr>
              <a:t>7</a:t>
            </a:fld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716451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25" y="270934"/>
            <a:ext cx="4162673" cy="2879029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Calibri"/>
                <a:cs typeface="Calibri Light"/>
              </a:rPr>
              <a:t>Pillars of Creation</a:t>
            </a:r>
            <a:br>
              <a:rPr lang="en-US" sz="4000" b="1" dirty="0">
                <a:latin typeface="Calibri"/>
                <a:cs typeface="Calibri Light"/>
              </a:rPr>
            </a:br>
            <a:br>
              <a:rPr lang="en-US" sz="4000" b="1" dirty="0">
                <a:latin typeface="Calibri"/>
                <a:cs typeface="Calibri Light"/>
              </a:rPr>
            </a:br>
            <a:r>
              <a:rPr lang="en-US" sz="4000" b="1" dirty="0">
                <a:latin typeface="Calibri"/>
                <a:cs typeface="Calibri Light"/>
              </a:rPr>
              <a:t>Richard Panek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1B7B515-F08C-300E-9401-C3B59857E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33" y="3439911"/>
            <a:ext cx="4322048" cy="23362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0F1111"/>
                </a:solidFill>
                <a:ea typeface="+mn-lt"/>
                <a:cs typeface="+mn-lt"/>
              </a:rPr>
              <a:t>Little Brown, 2024</a:t>
            </a:r>
            <a:endParaRPr lang="en-US" sz="4000" b="1">
              <a:cs typeface="Calibri" panose="020F0502020204030204"/>
            </a:endParaRPr>
          </a:p>
        </p:txBody>
      </p:sp>
      <p:pic>
        <p:nvPicPr>
          <p:cNvPr id="4" name="Content Placeholder 3" descr="A book cover with stars and clouds&#10;&#10;Description automatically generated">
            <a:extLst>
              <a:ext uri="{FF2B5EF4-FFF2-40B4-BE49-F238E27FC236}">
                <a16:creationId xmlns:a16="http://schemas.microsoft.com/office/drawing/2014/main" id="{B3762F84-F8A7-D75C-82FD-1658C48C5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8918" y="661916"/>
            <a:ext cx="3668219" cy="555790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F0292-1693-698B-A474-217A0D3D5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it-IT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Tullio Basaglia (bibliotecario  CERN 1997-2023)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38607F-BF0C-61AD-B4B0-01B914A9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4D0E08-772F-44DD-9A7A-5D143D25C780}" type="slidenum">
              <a:rPr lang="en-GB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116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A16F50-BD2C-E4C7-B35A-069DC1426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485" y="815220"/>
            <a:ext cx="4912579" cy="257664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b="1" dirty="0" err="1">
                <a:latin typeface="Calibri"/>
                <a:cs typeface="Calibri Light"/>
              </a:rPr>
              <a:t>Perché</a:t>
            </a:r>
            <a:r>
              <a:rPr lang="en-US" sz="4000" b="1" dirty="0">
                <a:latin typeface="Calibri"/>
                <a:cs typeface="Calibri Light"/>
              </a:rPr>
              <a:t> il </a:t>
            </a:r>
            <a:r>
              <a:rPr lang="en-US" sz="4000" b="1" dirty="0" err="1">
                <a:latin typeface="Calibri"/>
                <a:cs typeface="Calibri Light"/>
              </a:rPr>
              <a:t>cielo</a:t>
            </a:r>
            <a:r>
              <a:rPr lang="en-US" sz="4000" b="1" dirty="0">
                <a:latin typeface="Calibri"/>
                <a:cs typeface="Calibri Light"/>
              </a:rPr>
              <a:t> non ci cade </a:t>
            </a:r>
            <a:r>
              <a:rPr lang="en-US" sz="4000" b="1" dirty="0" err="1">
                <a:latin typeface="Calibri"/>
                <a:cs typeface="Calibri Light"/>
              </a:rPr>
              <a:t>sulla</a:t>
            </a:r>
            <a:r>
              <a:rPr lang="en-US" sz="4000" b="1" dirty="0">
                <a:latin typeface="Calibri"/>
                <a:cs typeface="Calibri Light"/>
              </a:rPr>
              <a:t> </a:t>
            </a:r>
            <a:r>
              <a:rPr lang="en-US" sz="4000" b="1" dirty="0" err="1">
                <a:latin typeface="Calibri"/>
                <a:cs typeface="Calibri Light"/>
              </a:rPr>
              <a:t>testa</a:t>
            </a:r>
            <a:r>
              <a:rPr lang="en-US" sz="4000" b="1" dirty="0">
                <a:latin typeface="Calibri"/>
                <a:cs typeface="Calibri Light"/>
              </a:rPr>
              <a:t>?</a:t>
            </a:r>
            <a:br>
              <a:rPr lang="en-US" sz="4000" b="1" dirty="0">
                <a:latin typeface="Calibri"/>
                <a:cs typeface="Calibri Light"/>
              </a:rPr>
            </a:br>
            <a:br>
              <a:rPr lang="en-US" sz="4000" b="1" dirty="0">
                <a:latin typeface="Calibri"/>
                <a:cs typeface="Calibri Light"/>
              </a:rPr>
            </a:br>
            <a:r>
              <a:rPr lang="en-US" sz="4000" b="1" dirty="0">
                <a:latin typeface="Calibri"/>
                <a:cs typeface="Calibri Light"/>
              </a:rPr>
              <a:t>Lorenzo Colombo, Matteo </a:t>
            </a:r>
            <a:r>
              <a:rPr lang="en-US" sz="4000" b="1" dirty="0" err="1">
                <a:latin typeface="Calibri"/>
                <a:cs typeface="Calibri Light"/>
              </a:rPr>
              <a:t>Miluzio</a:t>
            </a:r>
            <a:endParaRPr lang="en-US" sz="4000" b="1" dirty="0">
              <a:latin typeface="Calibri"/>
              <a:cs typeface="Calibri"/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E3F7B2F-0640-EC92-F43F-1565AE5BC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367" y="3935816"/>
            <a:ext cx="3427001" cy="24087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4000" b="1" err="1">
                <a:cs typeface="Calibri" panose="020F0502020204030204"/>
              </a:rPr>
              <a:t>Hoepli</a:t>
            </a:r>
            <a:r>
              <a:rPr lang="en-US" sz="4000" b="1" dirty="0">
                <a:cs typeface="Calibri" panose="020F0502020204030204"/>
              </a:rPr>
              <a:t>, 2024</a:t>
            </a:r>
          </a:p>
        </p:txBody>
      </p:sp>
      <p:pic>
        <p:nvPicPr>
          <p:cNvPr id="7" name="Content Placeholder 6" descr="A blue and yellow cover with a cartoon character&#10;&#10;Description automatically generated">
            <a:extLst>
              <a:ext uri="{FF2B5EF4-FFF2-40B4-BE49-F238E27FC236}">
                <a16:creationId xmlns:a16="http://schemas.microsoft.com/office/drawing/2014/main" id="{FF581E4D-65B5-A5D2-2F88-17A478EC4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075" y="661916"/>
            <a:ext cx="3709904" cy="555790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4A6FC-728D-D9E8-A2DF-D6E550090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it-IT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Tullio Basaglia (bibliotecario CERN 1997-2023)</a:t>
            </a:r>
            <a:endParaRPr lang="en-GB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63E1D-3CF2-DDAD-E4D0-EFE9B9DA5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4D0E08-772F-44DD-9A7A-5D143D25C780}" type="slidenum">
              <a:rPr lang="en-GB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GB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953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13080</TotalTime>
  <Words>644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Suggestioni di letture divulgative</vt:lpstr>
      <vt:lpstr>The Secret Life of the Universe  Nathalie Cabrol</vt:lpstr>
      <vt:lpstr>Pianeti tra le note La pazza scienza Domicili cosmici  Angelo Adamo  </vt:lpstr>
      <vt:lpstr>Avventure e scoperte nello spazio  ideato da Stefano Sandrelli  testo di Laura Daricello e Rossella Muscolino  illustrazioni di Angelo Adamo  Scienza Express, 2014   </vt:lpstr>
      <vt:lpstr>Nello spazio con Samantha  S. Cristoforetti, S. Sandrelli,  illustrazioni di A. Baronciani</vt:lpstr>
      <vt:lpstr>Apri gli occhi al cielo  Edwige Pezzulli, Maria C. Orofino, Raffaella Schneider, Rosa Valiante, Simona Gallerani, Tullia Sbarrato, Silvia Vecchini (Contributor), Alice Beniero </vt:lpstr>
      <vt:lpstr>Il cosmo in brevi lezioni  Amedeo Balbi  BUR, 2024</vt:lpstr>
      <vt:lpstr>Pillars of Creation  Richard Panek</vt:lpstr>
      <vt:lpstr>Perché il cielo non ci cade sulla testa?  Lorenzo Colombo, Matteo Miluzio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mondo secondo la fisica quantistica : segreti e meraviglie della scienza che sta cambiando la nostra vita</dc:title>
  <dc:creator>Tullio Basaglia</dc:creator>
  <cp:lastModifiedBy>FERRERO  PAOLA</cp:lastModifiedBy>
  <cp:revision>1351</cp:revision>
  <cp:lastPrinted>2022-06-22T13:14:30Z</cp:lastPrinted>
  <dcterms:created xsi:type="dcterms:W3CDTF">2018-11-23T13:56:12Z</dcterms:created>
  <dcterms:modified xsi:type="dcterms:W3CDTF">2024-11-06T20:18:22Z</dcterms:modified>
</cp:coreProperties>
</file>