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70" d="100"/>
          <a:sy n="70" d="100"/>
        </p:scale>
        <p:origin x="4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92895-BFFA-419A-B87F-AA29AE414CEA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D28F4-3B38-495D-8A81-8450DEE30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23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Lars </a:t>
            </a:r>
            <a:r>
              <a:rPr lang="en-US" dirty="0" err="1"/>
              <a:t>fortæller</a:t>
            </a:r>
            <a:r>
              <a:rPr lang="en-US" dirty="0"/>
              <a:t> </a:t>
            </a:r>
            <a:r>
              <a:rPr lang="en-US" dirty="0" err="1"/>
              <a:t>kort</a:t>
            </a:r>
            <a:r>
              <a:rPr lang="en-US" dirty="0"/>
              <a:t> om ham </a:t>
            </a:r>
            <a:r>
              <a:rPr lang="en-US" dirty="0" err="1"/>
              <a:t>selv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312299-0A55-9F4A-8CA2-0107C6AB710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3628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613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096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158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476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346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57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080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18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799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603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726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E1CD-6272-430C-867F-75FB8E7D3B9D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9A0D3-53AA-4FCC-B2CD-9BC58E2BE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537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101B6-0D23-6441-BF6E-50062730E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905" y="233493"/>
            <a:ext cx="10969139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Lars Varming J</a:t>
            </a:r>
            <a:r>
              <a:rPr lang="da-DK" dirty="0" smtClean="0"/>
              <a:t>ø</a:t>
            </a:r>
            <a:r>
              <a:rPr lang="en-US" dirty="0" err="1" smtClean="0"/>
              <a:t>rgensen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FB8F84-E4D1-E243-B22C-AFA5F025D2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777" t="20666" r="24668" b="10333"/>
          <a:stretch/>
        </p:blipFill>
        <p:spPr>
          <a:xfrm>
            <a:off x="8307123" y="697230"/>
            <a:ext cx="3760470" cy="473202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3EAA410-3E2A-F74B-B257-B2C9DE7A3BAF}"/>
              </a:ext>
            </a:extLst>
          </p:cNvPr>
          <p:cNvSpPr/>
          <p:nvPr/>
        </p:nvSpPr>
        <p:spPr>
          <a:xfrm>
            <a:off x="510540" y="1376541"/>
            <a:ext cx="651891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Rosborg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Gymnasium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Vejle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Fysiker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Cand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Scient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Aarhus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Universitet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Ph.D.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fysik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Delft University of Technology (Nederland)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Post. Doc.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University of Mainz (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Tyskland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 University College London (UK), Swansea University (UK)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University of Zurich.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ansat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siden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2012.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Fast udstationeret på CERN siden 2000, arbejdede ved antistof eksperimenter (ATHENA, ALPHA </a:t>
            </a:r>
            <a:r>
              <a:rPr kumimoji="0" lang="da-DK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og AEgIS</a:t>
            </a:r>
            <a:r>
              <a:rPr kumimoji="0" lang="da-DK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).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Som CERN ansat </a:t>
            </a:r>
            <a:r>
              <a:rPr kumimoji="0" lang="da-DK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arbejder </a:t>
            </a:r>
            <a:r>
              <a:rPr kumimoji="0" lang="da-DK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ved Antimatter Factory (AD + ELENA) med ekstra fokus på Elektron Kølere.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1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“We have the best toys at CERN!”</a:t>
            </a:r>
            <a:endParaRPr kumimoji="0" lang="da-DK" sz="1800" b="0" i="1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77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u="sng" dirty="0" smtClean="0"/>
              <a:t>S</a:t>
            </a:r>
            <a:r>
              <a:rPr lang="da-DK" sz="4000" b="1" u="sng" dirty="0" smtClean="0"/>
              <a:t>ærlige ting jeg arbejder med som CERN ansat</a:t>
            </a:r>
            <a:endParaRPr lang="en-GB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Outreach – masser af foredrag i DK</a:t>
            </a:r>
          </a:p>
          <a:p>
            <a:r>
              <a:rPr lang="da-DK" dirty="0" smtClean="0"/>
              <a:t>CERN besøg – ikke kun danskere!</a:t>
            </a:r>
          </a:p>
          <a:p>
            <a:r>
              <a:rPr lang="da-DK" dirty="0" smtClean="0"/>
              <a:t>Special outreach – WOMAD Festival i UK</a:t>
            </a:r>
          </a:p>
          <a:p>
            <a:pPr lvl="6">
              <a:buFontTx/>
              <a:buChar char="-"/>
            </a:pPr>
            <a:r>
              <a:rPr lang="da-DK" sz="2800" dirty="0" smtClean="0"/>
              <a:t>Roskilde Festival !!</a:t>
            </a:r>
          </a:p>
          <a:p>
            <a:pPr>
              <a:buFontTx/>
              <a:buChar char="-"/>
            </a:pPr>
            <a:endParaRPr lang="da-DK" sz="3800" dirty="0"/>
          </a:p>
          <a:p>
            <a:pPr>
              <a:buFontTx/>
              <a:buChar char="-"/>
            </a:pPr>
            <a:r>
              <a:rPr lang="da-DK" dirty="0" smtClean="0"/>
              <a:t>Tovholder på CERN KT-MA projekt Kuranos</a:t>
            </a:r>
          </a:p>
          <a:p>
            <a:pPr lvl="3">
              <a:buFontTx/>
              <a:buChar char="-"/>
            </a:pPr>
            <a:r>
              <a:rPr lang="da-DK" dirty="0" smtClean="0"/>
              <a:t>KT-MA: Knowledge Transfer – Medical Applications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608" y="1825625"/>
            <a:ext cx="3615543" cy="241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75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8584</TotalTime>
  <Words>161</Words>
  <Application>Microsoft Office PowerPoint</Application>
  <PresentationFormat>Widescreen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Lars Varming Jørgensen</vt:lpstr>
      <vt:lpstr>Særlige ting jeg arbejder med som CERN ansat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– Lars Jørgensen</dc:title>
  <dc:creator>Lars Varming Joergensen</dc:creator>
  <cp:lastModifiedBy>Lars Varming Joergensen</cp:lastModifiedBy>
  <cp:revision>18</cp:revision>
  <dcterms:created xsi:type="dcterms:W3CDTF">2023-04-19T22:03:56Z</dcterms:created>
  <dcterms:modified xsi:type="dcterms:W3CDTF">2023-04-25T21:08:09Z</dcterms:modified>
</cp:coreProperties>
</file>