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79" r:id="rId2"/>
    <p:sldId id="285" r:id="rId3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3" autoAdjust="0"/>
    <p:restoredTop sz="97505"/>
  </p:normalViewPr>
  <p:slideViewPr>
    <p:cSldViewPr>
      <p:cViewPr varScale="1">
        <p:scale>
          <a:sx n="112" d="100"/>
          <a:sy n="112" d="100"/>
        </p:scale>
        <p:origin x="432" y="10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3/18/2024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3/18/2024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3/18/2024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3/18/2024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3/18/2024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3/18/2024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3/18/2024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3/18/2024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3/18/2024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3/18/2024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3/18/2024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3/18/2024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3/18/2024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3/18/2024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3/18/2024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3/18/2024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t>3/18/2024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4" r:id="rId14"/>
    <p:sldLayoutId id="2147483666" r:id="rId15"/>
    <p:sldLayoutId id="2147483668" r:id="rId16"/>
    <p:sldLayoutId id="2147483669" r:id="rId17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11" Type="http://schemas.openxmlformats.org/officeDocument/2006/relationships/image" Target="../media/image13.pn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</a:t>
            </a:fld>
            <a:endParaRPr lang="en-US"/>
          </a:p>
        </p:txBody>
      </p:sp>
      <p:pic>
        <p:nvPicPr>
          <p:cNvPr id="9" name="Picture 8" descr="A person in a robe&#10;&#10;Description automatically generated">
            <a:extLst>
              <a:ext uri="{FF2B5EF4-FFF2-40B4-BE49-F238E27FC236}">
                <a16:creationId xmlns:a16="http://schemas.microsoft.com/office/drawing/2014/main" id="{458B8133-EC8A-23F4-0478-A8F5402097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907" y="3309082"/>
            <a:ext cx="1852727" cy="2712206"/>
          </a:xfrm>
          <a:prstGeom prst="rect">
            <a:avLst/>
          </a:prstGeom>
        </p:spPr>
      </p:pic>
      <p:pic>
        <p:nvPicPr>
          <p:cNvPr id="10" name="Picture 4" descr="Aberdeen University becomes first UK higher education institution to ...">
            <a:extLst>
              <a:ext uri="{FF2B5EF4-FFF2-40B4-BE49-F238E27FC236}">
                <a16:creationId xmlns:a16="http://schemas.microsoft.com/office/drawing/2014/main" id="{9DAD0953-8FBB-8716-F0E3-C93E8132B4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1629" y="649257"/>
            <a:ext cx="2808312" cy="1950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Kings College, University of Aberdeen from a great local photographer ...">
            <a:extLst>
              <a:ext uri="{FF2B5EF4-FFF2-40B4-BE49-F238E27FC236}">
                <a16:creationId xmlns:a16="http://schemas.microsoft.com/office/drawing/2014/main" id="{A88478B5-8466-147D-305E-6CAF4B2774F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201"/>
          <a:stretch/>
        </p:blipFill>
        <p:spPr bwMode="auto">
          <a:xfrm>
            <a:off x="7330847" y="645638"/>
            <a:ext cx="1480782" cy="1958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University of Strathclyde | LinkedIn">
            <a:extLst>
              <a:ext uri="{FF2B5EF4-FFF2-40B4-BE49-F238E27FC236}">
                <a16:creationId xmlns:a16="http://schemas.microsoft.com/office/drawing/2014/main" id="{C781DCB1-7C3E-E372-5BED-F14BE05DCC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3752" y="649258"/>
            <a:ext cx="3467095" cy="195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Aalborg Universitet, Laboratoriet, Esbjerg - Fjelsø A/S">
            <a:extLst>
              <a:ext uri="{FF2B5EF4-FFF2-40B4-BE49-F238E27FC236}">
                <a16:creationId xmlns:a16="http://schemas.microsoft.com/office/drawing/2014/main" id="{081B54C2-3A1E-F3A2-C429-039FF18553D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10" r="5653"/>
          <a:stretch/>
        </p:blipFill>
        <p:spPr bwMode="auto">
          <a:xfrm>
            <a:off x="580908" y="645639"/>
            <a:ext cx="3608303" cy="195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C557616-0896-E403-1644-5539031E8BAB}"/>
              </a:ext>
            </a:extLst>
          </p:cNvPr>
          <p:cNvSpPr txBox="1"/>
          <p:nvPr/>
        </p:nvSpPr>
        <p:spPr bwMode="auto">
          <a:xfrm>
            <a:off x="506092" y="274453"/>
            <a:ext cx="58224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Bachelor’s Degree 	             Master’s Degree</a:t>
            </a:r>
            <a:endParaRPr lang="en-GB" sz="2000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053FFA9-A15F-E37D-809E-67DA368751C7}"/>
              </a:ext>
            </a:extLst>
          </p:cNvPr>
          <p:cNvSpPr txBox="1"/>
          <p:nvPr/>
        </p:nvSpPr>
        <p:spPr bwMode="auto">
          <a:xfrm>
            <a:off x="7272782" y="274453"/>
            <a:ext cx="16401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PhD Degree</a:t>
            </a:r>
            <a:endParaRPr lang="en-GB" sz="2000" b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E659FD5-FDBB-4060-A8D1-B1E6FE561490}"/>
              </a:ext>
            </a:extLst>
          </p:cNvPr>
          <p:cNvSpPr txBox="1"/>
          <p:nvPr/>
        </p:nvSpPr>
        <p:spPr bwMode="auto">
          <a:xfrm>
            <a:off x="506092" y="2852936"/>
            <a:ext cx="21371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PhD Graduation</a:t>
            </a:r>
            <a:endParaRPr lang="en-GB" sz="2000" b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8C1613A-9D31-6919-907F-A85C8BF85693}"/>
              </a:ext>
            </a:extLst>
          </p:cNvPr>
          <p:cNvSpPr txBox="1"/>
          <p:nvPr/>
        </p:nvSpPr>
        <p:spPr bwMode="auto">
          <a:xfrm>
            <a:off x="2594062" y="2852936"/>
            <a:ext cx="33201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Post Doctoral Researcher</a:t>
            </a:r>
            <a:endParaRPr lang="en-GB" sz="2000" b="1" dirty="0"/>
          </a:p>
        </p:txBody>
      </p:sp>
      <p:pic>
        <p:nvPicPr>
          <p:cNvPr id="1030" name="Picture 6" descr="Manchester Museum Reopens After Major £15m Renovation Work">
            <a:extLst>
              <a:ext uri="{FF2B5EF4-FFF2-40B4-BE49-F238E27FC236}">
                <a16:creationId xmlns:a16="http://schemas.microsoft.com/office/drawing/2014/main" id="{F281A6F1-A8CD-45AB-4C68-1A9AE8C8055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85" r="4733"/>
          <a:stretch/>
        </p:blipFill>
        <p:spPr bwMode="auto">
          <a:xfrm>
            <a:off x="7419654" y="3305462"/>
            <a:ext cx="2714482" cy="1701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Detectors and computing – DUNE at LBNF">
            <a:extLst>
              <a:ext uri="{FF2B5EF4-FFF2-40B4-BE49-F238E27FC236}">
                <a16:creationId xmlns:a16="http://schemas.microsoft.com/office/drawing/2014/main" id="{991ADF17-742C-4E55-A626-B0925979560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581" b="12734"/>
          <a:stretch/>
        </p:blipFill>
        <p:spPr bwMode="auto">
          <a:xfrm>
            <a:off x="7445346" y="4877847"/>
            <a:ext cx="2687938" cy="1143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Deep Underground Neutrino Experiment (DUNE) | FZU">
            <a:extLst>
              <a:ext uri="{FF2B5EF4-FFF2-40B4-BE49-F238E27FC236}">
                <a16:creationId xmlns:a16="http://schemas.microsoft.com/office/drawing/2014/main" id="{01459D6A-BA94-8875-C563-996329F640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9939" y="3309082"/>
            <a:ext cx="4775407" cy="2712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ProtoDUNE gets ready for first tests at CERN | EP News">
            <a:extLst>
              <a:ext uri="{FF2B5EF4-FFF2-40B4-BE49-F238E27FC236}">
                <a16:creationId xmlns:a16="http://schemas.microsoft.com/office/drawing/2014/main" id="{D8E8D316-6BEB-D04A-99FF-8B2B6E2BBDF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75" r="33364"/>
          <a:stretch/>
        </p:blipFill>
        <p:spPr bwMode="auto">
          <a:xfrm>
            <a:off x="10133284" y="3301842"/>
            <a:ext cx="1486657" cy="1425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A30C7FB1-1802-6E83-ABE6-9E45A8575E5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 bwMode="auto">
          <a:xfrm>
            <a:off x="10133859" y="4726898"/>
            <a:ext cx="1492522" cy="1294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4301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957606-4E49-C31B-9E84-72B240D000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FD3B30-9A4F-8E99-8178-51978316AB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FFAB353-8A1D-B1B4-B759-8FBA18151D71}"/>
              </a:ext>
            </a:extLst>
          </p:cNvPr>
          <p:cNvSpPr txBox="1"/>
          <p:nvPr/>
        </p:nvSpPr>
        <p:spPr bwMode="auto">
          <a:xfrm>
            <a:off x="506092" y="274453"/>
            <a:ext cx="42611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R&amp;D Engineering Fellow at CERN</a:t>
            </a:r>
            <a:endParaRPr lang="en-GB" sz="2000" b="1" dirty="0"/>
          </a:p>
        </p:txBody>
      </p:sp>
      <p:pic>
        <p:nvPicPr>
          <p:cNvPr id="5" name="Picture 2" descr="CERN's proposed 100 km-circumference 'Higgs factory' has lower ...">
            <a:extLst>
              <a:ext uri="{FF2B5EF4-FFF2-40B4-BE49-F238E27FC236}">
                <a16:creationId xmlns:a16="http://schemas.microsoft.com/office/drawing/2014/main" id="{5CFD639B-65FE-23F3-0FC2-33357508833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48" r="14967"/>
          <a:stretch/>
        </p:blipFill>
        <p:spPr bwMode="auto">
          <a:xfrm>
            <a:off x="511750" y="764704"/>
            <a:ext cx="5003245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quantum field theory - Simple Explanation for Feynman Diagrams ...">
            <a:extLst>
              <a:ext uri="{FF2B5EF4-FFF2-40B4-BE49-F238E27FC236}">
                <a16:creationId xmlns:a16="http://schemas.microsoft.com/office/drawing/2014/main" id="{840F652A-525E-55CD-5F82-AFA2336BDE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092" y="764704"/>
            <a:ext cx="1689032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C8D5558-6D45-A12F-C764-4EE23D32BF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45295" y="3429000"/>
            <a:ext cx="3200511" cy="259228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E7FA848-0D24-371A-CD93-ABA6A7E96C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45295" y="769722"/>
            <a:ext cx="3200511" cy="2659278"/>
          </a:xfrm>
          <a:prstGeom prst="rect">
            <a:avLst/>
          </a:prstGeom>
        </p:spPr>
      </p:pic>
      <p:pic>
        <p:nvPicPr>
          <p:cNvPr id="14" name="Google Shape;345;p36">
            <a:extLst>
              <a:ext uri="{FF2B5EF4-FFF2-40B4-BE49-F238E27FC236}">
                <a16:creationId xmlns:a16="http://schemas.microsoft.com/office/drawing/2014/main" id="{45B80CD6-A283-DC8C-5978-E5E02C81C2CA}"/>
              </a:ext>
            </a:extLst>
          </p:cNvPr>
          <p:cNvPicPr/>
          <p:nvPr/>
        </p:nvPicPr>
        <p:blipFill>
          <a:blip r:embed="rId6"/>
          <a:stretch/>
        </p:blipFill>
        <p:spPr>
          <a:xfrm>
            <a:off x="5514995" y="3362010"/>
            <a:ext cx="3024572" cy="2659278"/>
          </a:xfrm>
          <a:prstGeom prst="rect">
            <a:avLst/>
          </a:prstGeom>
          <a:ln w="0">
            <a:noFill/>
          </a:ln>
        </p:spPr>
      </p:pic>
      <p:pic>
        <p:nvPicPr>
          <p:cNvPr id="15" name="Google Shape;179;p22">
            <a:extLst>
              <a:ext uri="{FF2B5EF4-FFF2-40B4-BE49-F238E27FC236}">
                <a16:creationId xmlns:a16="http://schemas.microsoft.com/office/drawing/2014/main" id="{06F27A9D-7613-E048-BC8A-B3F0613E534A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 b="862"/>
          <a:stretch/>
        </p:blipFill>
        <p:spPr>
          <a:xfrm>
            <a:off x="5514995" y="764704"/>
            <a:ext cx="3024571" cy="2659278"/>
          </a:xfrm>
          <a:prstGeom prst="rect">
            <a:avLst/>
          </a:prstGeom>
          <a:noFill/>
          <a:ln>
            <a:noFill/>
          </a:ln>
          <a:effectLst>
            <a:outerShdw blurRad="342900" dist="19050" dir="5400000" algn="bl" rotWithShape="0">
              <a:srgbClr val="000000">
                <a:alpha val="5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756522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SY PowerPoint template</Template>
  <TotalTime>7647</TotalTime>
  <Words>22</Words>
  <Application>Microsoft Office PowerPoint</Application>
  <DocSecurity>0</DocSecurity>
  <PresentationFormat>Widescreen</PresentationFormat>
  <Paragraphs>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Short Bio, Background and Initial Activities in TCD</dc:title>
  <dc:subject/>
  <dc:creator>Kenneth Bisgaard Christensen</dc:creator>
  <cp:keywords/>
  <dc:description/>
  <cp:lastModifiedBy>Kenneth Bisgaard Christensen</cp:lastModifiedBy>
  <cp:revision>22</cp:revision>
  <dcterms:created xsi:type="dcterms:W3CDTF">2024-01-10T09:06:08Z</dcterms:created>
  <dcterms:modified xsi:type="dcterms:W3CDTF">2024-03-18T12:25:02Z</dcterms:modified>
  <cp:category/>
  <dc:identifier/>
  <cp:contentStatus/>
  <dc:language/>
  <cp:version/>
</cp:coreProperties>
</file>