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6"/>
  </p:notesMasterIdLst>
  <p:handoutMasterIdLst>
    <p:handoutMasterId r:id="rId7"/>
  </p:handoutMasterIdLst>
  <p:sldIdLst>
    <p:sldId id="256" r:id="rId2"/>
    <p:sldId id="259" r:id="rId3"/>
    <p:sldId id="260" r:id="rId4"/>
    <p:sldId id="261" r:id="rId5"/>
  </p:sldIdLst>
  <p:sldSz cx="9144000" cy="6858000" type="screen4x3"/>
  <p:notesSz cx="6731000" cy="98567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EEA"/>
    <a:srgbClr val="78D6B9"/>
    <a:srgbClr val="0EBE44"/>
    <a:srgbClr val="008000"/>
    <a:srgbClr val="BEFA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85185" autoAdjust="0"/>
  </p:normalViewPr>
  <p:slideViewPr>
    <p:cSldViewPr>
      <p:cViewPr varScale="1">
        <p:scale>
          <a:sx n="94" d="100"/>
          <a:sy n="94" d="100"/>
        </p:scale>
        <p:origin x="214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7500" cy="493392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1928" y="0"/>
            <a:ext cx="2917500" cy="493392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r">
              <a:defRPr sz="1200"/>
            </a:lvl1pPr>
          </a:lstStyle>
          <a:p>
            <a:fld id="{02E37318-7E5C-4219-B18F-B7E3F7EE4C5E}" type="datetimeFigureOut">
              <a:rPr lang="en-US" smtClean="0"/>
              <a:pPr/>
              <a:t>3/18/2024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1821"/>
            <a:ext cx="2917500" cy="493391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1928" y="9361821"/>
            <a:ext cx="2917500" cy="493391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r">
              <a:defRPr sz="1200"/>
            </a:lvl1pPr>
          </a:lstStyle>
          <a:p>
            <a:fld id="{8A42DC9B-40E1-4F9F-8D0F-1DED065CED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6767" cy="492839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2676" y="1"/>
            <a:ext cx="2916767" cy="492839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F5D40B43-ED58-41C9-BA81-8D933DA11BE5}" type="datetimeFigureOut">
              <a:rPr lang="en-US" smtClean="0"/>
              <a:pPr/>
              <a:t>3/18/2024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1974"/>
            <a:ext cx="5384800" cy="4435555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2239"/>
            <a:ext cx="2916767" cy="492839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2676" y="9362239"/>
            <a:ext cx="2916767" cy="492839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B2C8E8F8-9E14-4B1C-A206-FFAF434B47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13/02/2024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da-DK" dirty="0"/>
              <a:t>Kasper Vestergaard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CA943A0-2C2F-4C14-A191-C17F60452C34}" type="slidenum">
              <a:rPr lang="en-US"/>
              <a:pPr/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/>
              <a:t>13/02/2024</a:t>
            </a:r>
            <a:endParaRPr lang="en-GB" dirty="0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da-DK" dirty="0"/>
              <a:t>Kasper Vestergaard</a:t>
            </a:r>
            <a:endParaRPr lang="en-GB" dirty="0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C72E8130-789C-45BB-809F-80708AB886FA}" type="slidenum">
              <a:rPr lang="en-US"/>
              <a:pPr/>
              <a:t>‹#›</a:t>
            </a:fld>
            <a:endParaRPr lang="en-US" sz="1400" dirty="0"/>
          </a:p>
        </p:txBody>
      </p:sp>
      <p:pic>
        <p:nvPicPr>
          <p:cNvPr id="66561" name="Picture 1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630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TE_logo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914400"/>
            <a:ext cx="689153" cy="678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 userDrawn="1"/>
        </p:nvSpPr>
        <p:spPr>
          <a:xfrm>
            <a:off x="762000" y="914400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Technology</a:t>
            </a:r>
            <a:r>
              <a:rPr lang="en-US" sz="1600" baseline="0" dirty="0"/>
              <a:t> </a:t>
            </a:r>
          </a:p>
          <a:p>
            <a:r>
              <a:rPr lang="en-US" sz="1600" baseline="0" dirty="0"/>
              <a:t>Department</a:t>
            </a:r>
            <a:endParaRPr lang="en-US" sz="16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0" algn="l" rtl="0" eaLnBrk="1" fontAlgn="base" hangingPunct="1">
        <a:spcBef>
          <a:spcPct val="20000"/>
        </a:spcBef>
        <a:spcAft>
          <a:spcPct val="0"/>
        </a:spcAft>
        <a:buNone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11" Type="http://schemas.openxmlformats.org/officeDocument/2006/relationships/image" Target="../media/image3.png"/><Relationship Id="rId5" Type="http://schemas.openxmlformats.org/officeDocument/2006/relationships/image" Target="../media/image8.jpeg"/><Relationship Id="rId10" Type="http://schemas.openxmlformats.org/officeDocument/2006/relationships/image" Target="../media/image13.pn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838200" y="2743200"/>
            <a:ext cx="7772400" cy="2057400"/>
          </a:xfrm>
          <a:prstGeom prst="rect">
            <a:avLst/>
          </a:prstGeom>
        </p:spPr>
        <p:txBody>
          <a:bodyPr/>
          <a:lstStyle/>
          <a:p>
            <a:br>
              <a:rPr lang="en-US" b="1" dirty="0">
                <a:solidFill>
                  <a:schemeClr val="accent2"/>
                </a:solidFill>
              </a:rPr>
            </a:br>
            <a:br>
              <a:rPr lang="en-US" b="1" dirty="0">
                <a:solidFill>
                  <a:schemeClr val="accent2"/>
                </a:solidFill>
              </a:rPr>
            </a:br>
            <a:r>
              <a:rPr lang="en-US" sz="3200" b="1" dirty="0">
                <a:solidFill>
                  <a:schemeClr val="accent2"/>
                </a:solidFill>
              </a:rPr>
              <a:t>Kasper Vestergaard</a:t>
            </a:r>
            <a:br>
              <a:rPr lang="en-US" sz="3200" b="1" dirty="0">
                <a:solidFill>
                  <a:schemeClr val="accent2"/>
                </a:solidFill>
              </a:rPr>
            </a:br>
            <a:br>
              <a:rPr lang="en-US" sz="3200" b="1" dirty="0">
                <a:solidFill>
                  <a:schemeClr val="accent2"/>
                </a:solidFill>
              </a:rPr>
            </a:br>
            <a:r>
              <a:rPr lang="en-US" sz="2400" b="1" dirty="0">
                <a:solidFill>
                  <a:schemeClr val="accent2"/>
                </a:solidFill>
              </a:rPr>
              <a:t>19/03/2024</a:t>
            </a:r>
            <a:br>
              <a:rPr lang="en-US" sz="2400" b="1" dirty="0">
                <a:solidFill>
                  <a:schemeClr val="accent2"/>
                </a:solidFill>
              </a:rPr>
            </a:br>
            <a:endParaRPr lang="en-US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112A731-91DE-5781-E4F1-9AC73FEA774C}"/>
              </a:ext>
            </a:extLst>
          </p:cNvPr>
          <p:cNvSpPr txBox="1"/>
          <p:nvPr/>
        </p:nvSpPr>
        <p:spPr>
          <a:xfrm>
            <a:off x="4724400" y="2667000"/>
            <a:ext cx="3505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Technical student</a:t>
            </a:r>
          </a:p>
          <a:p>
            <a:r>
              <a:rPr lang="da-DK" dirty="0"/>
              <a:t>TE-MSC-TM</a:t>
            </a:r>
          </a:p>
          <a:p>
            <a:r>
              <a:rPr lang="da-DK" dirty="0"/>
              <a:t>6 måneder, so far! Håber på lidt mere.</a:t>
            </a:r>
          </a:p>
          <a:p>
            <a:r>
              <a:rPr lang="da-DK" dirty="0"/>
              <a:t>By: Aalborg</a:t>
            </a:r>
          </a:p>
          <a:p>
            <a:r>
              <a:rPr lang="da-DK" dirty="0"/>
              <a:t>Studie: AAU, </a:t>
            </a:r>
          </a:p>
          <a:p>
            <a:r>
              <a:rPr lang="da-DK" dirty="0"/>
              <a:t>BSC Robotics</a:t>
            </a:r>
          </a:p>
          <a:p>
            <a:r>
              <a:rPr lang="da-DK" dirty="0"/>
              <a:t>MSC Electronic systems</a:t>
            </a:r>
          </a:p>
          <a:p>
            <a:endParaRPr lang="en-GB" dirty="0"/>
          </a:p>
        </p:txBody>
      </p:sp>
      <p:pic>
        <p:nvPicPr>
          <p:cNvPr id="1026" name="Picture 2" descr="Logo CERN | EIROforum">
            <a:extLst>
              <a:ext uri="{FF2B5EF4-FFF2-40B4-BE49-F238E27FC236}">
                <a16:creationId xmlns:a16="http://schemas.microsoft.com/office/drawing/2014/main" id="{8DF7BA5C-35A4-08DD-38CD-E4427DCDF8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52600"/>
            <a:ext cx="1469020" cy="1670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alborg University Logo (AAU) Download Vector">
            <a:extLst>
              <a:ext uri="{FF2B5EF4-FFF2-40B4-BE49-F238E27FC236}">
                <a16:creationId xmlns:a16="http://schemas.microsoft.com/office/drawing/2014/main" id="{BC485129-53C8-8B24-FF0B-1D5864C0BD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894443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5144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DFB2FCD-7ECC-9E19-67DE-DB4DA9C7167C}"/>
              </a:ext>
            </a:extLst>
          </p:cNvPr>
          <p:cNvSpPr txBox="1"/>
          <p:nvPr/>
        </p:nvSpPr>
        <p:spPr>
          <a:xfrm>
            <a:off x="4124960" y="2971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GB" dirty="0"/>
          </a:p>
        </p:txBody>
      </p:sp>
      <p:pic>
        <p:nvPicPr>
          <p:cNvPr id="2050" name="Picture 2" descr="Viborg HK">
            <a:extLst>
              <a:ext uri="{FF2B5EF4-FFF2-40B4-BE49-F238E27FC236}">
                <a16:creationId xmlns:a16="http://schemas.microsoft.com/office/drawing/2014/main" id="{A2A5FFB4-5678-0DB1-C7BB-ECA721C4BA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977" y="1828800"/>
            <a:ext cx="1028700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Verdenskortet ved Klejtrup Sø | VisitViborg">
            <a:extLst>
              <a:ext uri="{FF2B5EF4-FFF2-40B4-BE49-F238E27FC236}">
                <a16:creationId xmlns:a16="http://schemas.microsoft.com/office/drawing/2014/main" id="{8FF3E313-EC09-5876-B39C-6BB1BCBDF6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2472124"/>
            <a:ext cx="2269067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21D16DF-52BC-C6A4-22BA-5DD6E7C97B31}"/>
              </a:ext>
            </a:extLst>
          </p:cNvPr>
          <p:cNvCxnSpPr>
            <a:endCxn id="2050" idx="1"/>
          </p:cNvCxnSpPr>
          <p:nvPr/>
        </p:nvCxnSpPr>
        <p:spPr bwMode="auto">
          <a:xfrm>
            <a:off x="4485577" y="2343150"/>
            <a:ext cx="5334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054" name="Picture 6" descr="Free Cooking and Chef Course Online 101- College Level Introduction">
            <a:extLst>
              <a:ext uri="{FF2B5EF4-FFF2-40B4-BE49-F238E27FC236}">
                <a16:creationId xmlns:a16="http://schemas.microsoft.com/office/drawing/2014/main" id="{1FFD452E-0993-01D9-888F-A8FF394ED9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114800"/>
            <a:ext cx="1962150" cy="1309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Butcher Character Vector. Classic Professional Butcher Man With Knife ...">
            <a:extLst>
              <a:ext uri="{FF2B5EF4-FFF2-40B4-BE49-F238E27FC236}">
                <a16:creationId xmlns:a16="http://schemas.microsoft.com/office/drawing/2014/main" id="{9F47F6D7-9F35-A8D8-C97B-5DDDF33DCF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295" y="2092197"/>
            <a:ext cx="1951990" cy="1302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Image result for aab">
            <a:extLst>
              <a:ext uri="{FF2B5EF4-FFF2-40B4-BE49-F238E27FC236}">
                <a16:creationId xmlns:a16="http://schemas.microsoft.com/office/drawing/2014/main" id="{8C2C04C9-806F-ADC9-55B3-CB594CC8D2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475" y="1956721"/>
            <a:ext cx="881868" cy="912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Studenterhue farver: Det betyder de 20 forskellige farver - ALT.dk">
            <a:extLst>
              <a:ext uri="{FF2B5EF4-FFF2-40B4-BE49-F238E27FC236}">
                <a16:creationId xmlns:a16="http://schemas.microsoft.com/office/drawing/2014/main" id="{55C6D522-1E8B-2960-097C-BCC8674B75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0092" y="1747277"/>
            <a:ext cx="881868" cy="595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38E4E3D-554D-1477-FB9D-F3BB6C9F576E}"/>
              </a:ext>
            </a:extLst>
          </p:cNvPr>
          <p:cNvCxnSpPr>
            <a:cxnSpLocks/>
          </p:cNvCxnSpPr>
          <p:nvPr/>
        </p:nvCxnSpPr>
        <p:spPr bwMode="auto">
          <a:xfrm flipV="1">
            <a:off x="2387125" y="2590800"/>
            <a:ext cx="1041875" cy="5125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0270E94-A249-8399-16E8-C9779B8F4D19}"/>
              </a:ext>
            </a:extLst>
          </p:cNvPr>
          <p:cNvCxnSpPr/>
          <p:nvPr/>
        </p:nvCxnSpPr>
        <p:spPr bwMode="auto">
          <a:xfrm>
            <a:off x="6172200" y="2343150"/>
            <a:ext cx="838200" cy="2476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CF3E4D3-374C-4704-AC28-5E51B4A5A800}"/>
              </a:ext>
            </a:extLst>
          </p:cNvPr>
          <p:cNvCxnSpPr/>
          <p:nvPr/>
        </p:nvCxnSpPr>
        <p:spPr bwMode="auto">
          <a:xfrm>
            <a:off x="7810290" y="3505200"/>
            <a:ext cx="0" cy="457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062" name="Picture 14" descr="Image result for aalborg university">
            <a:extLst>
              <a:ext uri="{FF2B5EF4-FFF2-40B4-BE49-F238E27FC236}">
                <a16:creationId xmlns:a16="http://schemas.microsoft.com/office/drawing/2014/main" id="{6533F1A2-E697-109D-F137-97CD6E948B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346" y="4724400"/>
            <a:ext cx="1375103" cy="1156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C9631A1-045C-B159-01DD-84DBA8E401C6}"/>
              </a:ext>
            </a:extLst>
          </p:cNvPr>
          <p:cNvCxnSpPr/>
          <p:nvPr/>
        </p:nvCxnSpPr>
        <p:spPr bwMode="auto">
          <a:xfrm flipH="1">
            <a:off x="5410200" y="4876800"/>
            <a:ext cx="990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1D56A8EF-2245-D4E2-5272-28DD0B9F972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46786" y="3754677"/>
            <a:ext cx="2067560" cy="1274523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9A61D31-B9E1-7B7A-4BC9-348C471362ED}"/>
              </a:ext>
            </a:extLst>
          </p:cNvPr>
          <p:cNvCxnSpPr/>
          <p:nvPr/>
        </p:nvCxnSpPr>
        <p:spPr bwMode="auto">
          <a:xfrm flipH="1" flipV="1">
            <a:off x="3997409" y="4876800"/>
            <a:ext cx="754868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ECD78D8-7F9C-14EE-E10A-FAF21AED4527}"/>
              </a:ext>
            </a:extLst>
          </p:cNvPr>
          <p:cNvCxnSpPr>
            <a:cxnSpLocks/>
          </p:cNvCxnSpPr>
          <p:nvPr/>
        </p:nvCxnSpPr>
        <p:spPr bwMode="auto">
          <a:xfrm flipH="1">
            <a:off x="3556475" y="5181600"/>
            <a:ext cx="1195802" cy="1219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5833A3E7-8BD0-C9BB-72A1-8E78F0A299A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03132" y="5839709"/>
            <a:ext cx="1546188" cy="869731"/>
          </a:xfrm>
          <a:prstGeom prst="rect">
            <a:avLst/>
          </a:prstGeom>
        </p:spPr>
      </p:pic>
      <p:pic>
        <p:nvPicPr>
          <p:cNvPr id="24" name="Picture 2" descr="Logo CERN | EIROforum">
            <a:extLst>
              <a:ext uri="{FF2B5EF4-FFF2-40B4-BE49-F238E27FC236}">
                <a16:creationId xmlns:a16="http://schemas.microsoft.com/office/drawing/2014/main" id="{5837EB40-0221-A56F-6A54-94A99AB86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71" y="3888938"/>
            <a:ext cx="1469020" cy="1670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5B4E2DC-0267-207A-EFAD-854F05C52164}"/>
              </a:ext>
            </a:extLst>
          </p:cNvPr>
          <p:cNvCxnSpPr/>
          <p:nvPr/>
        </p:nvCxnSpPr>
        <p:spPr bwMode="auto">
          <a:xfrm flipH="1">
            <a:off x="1618509" y="4565186"/>
            <a:ext cx="1268920" cy="905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FCF293D-908F-6D82-0312-82737853DB16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914400" y="5700325"/>
            <a:ext cx="838200" cy="5480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9788FE4-0B74-593A-7DE5-619DF769E99D}"/>
              </a:ext>
            </a:extLst>
          </p:cNvPr>
          <p:cNvSpPr txBox="1"/>
          <p:nvPr/>
        </p:nvSpPr>
        <p:spPr>
          <a:xfrm>
            <a:off x="3810000" y="3124200"/>
            <a:ext cx="2743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Hvordan var det lige jeg endte her??????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6545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35502C2-1CD2-2639-74A9-10B3299F306B}"/>
              </a:ext>
            </a:extLst>
          </p:cNvPr>
          <p:cNvSpPr txBox="1"/>
          <p:nvPr/>
        </p:nvSpPr>
        <p:spPr>
          <a:xfrm>
            <a:off x="203200" y="1981200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Hvad laver jeg egentlig??????????</a:t>
            </a:r>
            <a:endParaRPr lang="en-GB" dirty="0"/>
          </a:p>
        </p:txBody>
      </p:sp>
      <p:pic>
        <p:nvPicPr>
          <p:cNvPr id="3074" name="Picture 2" descr="Draw The Magnetic Field Lines For A Current Carrying Solenoid When A ...">
            <a:extLst>
              <a:ext uri="{FF2B5EF4-FFF2-40B4-BE49-F238E27FC236}">
                <a16:creationId xmlns:a16="http://schemas.microsoft.com/office/drawing/2014/main" id="{76F9B810-A29A-F88F-1D14-E100716620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2350532"/>
            <a:ext cx="3017520" cy="2263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8BE4E19-43BE-3CCA-EA89-499D3578B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1752600"/>
            <a:ext cx="2997200" cy="302847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98A891-1522-374C-3A00-3D9B845EDA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4801394"/>
            <a:ext cx="2323612" cy="18494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606D224-8197-4817-82B7-AA2C0E4FF6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0720" y="2339102"/>
            <a:ext cx="3048000" cy="2286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81190B1-4B1F-F138-AC5E-BA414304EA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5961" y="4572000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237048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6">
  <a:themeElements>
    <a:clrScheme name="Template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6">
      <a:majorFont>
        <a:latin typeface="Arial"/>
        <a:ea typeface="ＭＳ Ｐゴシック"/>
        <a:cs typeface="ＭＳ Ｐゴシック"/>
      </a:majorFont>
      <a:minorFont>
        <a:latin typeface="Optima Medium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Template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Powerpoint_presentation</Template>
  <TotalTime>482</TotalTime>
  <Words>47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Optima Medium</vt:lpstr>
      <vt:lpstr>Template6</vt:lpstr>
      <vt:lpstr>  Kasper Vestergaard  19/03/2024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Filtering techniques  Kasper Vestergaard  13/02/2024</dc:title>
  <dc:creator>Kasper Vestergaard Nielsen</dc:creator>
  <cp:lastModifiedBy>Kasper Vestergaard Nielsen</cp:lastModifiedBy>
  <cp:revision>2</cp:revision>
  <dcterms:created xsi:type="dcterms:W3CDTF">2024-02-13T09:44:47Z</dcterms:created>
  <dcterms:modified xsi:type="dcterms:W3CDTF">2024-03-18T14:33:27Z</dcterms:modified>
</cp:coreProperties>
</file>