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32.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_rels/notesSlide2.xml.rels" ContentType="application/vnd.openxmlformats-package.relationships+xml"/>
  <Override PartName="/ppt/notesSlides/_rels/notesSlide4.xml.rels" ContentType="application/vnd.openxmlformats-package.relationships+xml"/>
  <Override PartName="/ppt/notesSlides/_rels/notesSlide5.xml.rels" ContentType="application/vnd.openxmlformats-package.relationships+xml"/>
  <Override PartName="/ppt/notesSlides/_rels/notesSlide6.xml.rels" ContentType="application/vnd.openxmlformats-package.relationships+xml"/>
  <Override PartName="/ppt/notesSlides/_rels/notesSlide32.xml.rels" ContentType="application/vnd.openxmlformats-package.relationships+xml"/>
  <Override PartName="/ppt/notesSlides/_rels/notesSlide10.xml.rels" ContentType="application/vnd.openxmlformats-package.relationships+xml"/>
  <Override PartName="/ppt/notesSlides/_rels/notesSlide7.xml.rels" ContentType="application/vnd.openxmlformats-package.relationships+xml"/>
  <Override PartName="/ppt/notesSlides/_rels/notesSlide8.xml.rels" ContentType="application/vnd.openxmlformats-package.relationships+xml"/>
  <Override PartName="/ppt/notesSlides/_rels/notesSlide9.xml.rels" ContentType="application/vnd.openxmlformats-package.relationships+xml"/>
  <Override PartName="/ppt/notesSlides/_rels/notesSlide11.xml.rels" ContentType="application/vnd.openxmlformats-package.relationships+xml"/>
  <Override PartName="/ppt/notesSlides/_rels/notesSlide12.xml.rels" ContentType="application/vnd.openxmlformats-package.relationships+xml"/>
  <Override PartName="/ppt/notesSlides/_rels/notesSlide13.xml.rels" ContentType="application/vnd.openxmlformats-package.relationships+xml"/>
  <Override PartName="/ppt/notesSlides/_rels/notesSlide14.xml.rels" ContentType="application/vnd.openxmlformats-package.relationships+xml"/>
  <Override PartName="/ppt/notesSlides/_rels/notesSlide15.xml.rels" ContentType="application/vnd.openxmlformats-package.relationships+xml"/>
  <Override PartName="/ppt/notesSlides/_rels/notesSlide16.xml.rels" ContentType="application/vnd.openxmlformats-package.relationships+xml"/>
  <Override PartName="/ppt/notesSlides/_rels/notesSlide17.xml.rels" ContentType="application/vnd.openxmlformats-package.relationships+xml"/>
  <Override PartName="/ppt/notesSlides/_rels/notesSlide18.xml.rels" ContentType="application/vnd.openxmlformats-package.relationships+xml"/>
  <Override PartName="/ppt/notesSlides/_rels/notesSlide19.xml.rels" ContentType="application/vnd.openxmlformats-package.relationships+xml"/>
  <Override PartName="/ppt/notesSlides/_rels/notesSlide20.xml.rels" ContentType="application/vnd.openxmlformats-package.relationships+xml"/>
  <Override PartName="/ppt/notesSlides/_rels/notesSlide21.xml.rels" ContentType="application/vnd.openxmlformats-package.relationships+xml"/>
  <Override PartName="/ppt/notesSlides/_rels/notesSlide22.xml.rels" ContentType="application/vnd.openxmlformats-package.relationships+xml"/>
  <Override PartName="/ppt/notesSlides/_rels/notesSlide23.xml.rels" ContentType="application/vnd.openxmlformats-package.relationships+xml"/>
  <Override PartName="/ppt/notesSlides/_rels/notesSlide24.xml.rels" ContentType="application/vnd.openxmlformats-package.relationships+xml"/>
  <Override PartName="/ppt/notesSlides/_rels/notesSlide25.xml.rels" ContentType="application/vnd.openxmlformats-package.relationships+xml"/>
  <Override PartName="/ppt/notesSlides/_rels/notesSlide26.xml.rels" ContentType="application/vnd.openxmlformats-package.relationships+xml"/>
  <Override PartName="/ppt/notesSlides/_rels/notesSlide28.xml.rels" ContentType="application/vnd.openxmlformats-package.relationships+xml"/>
  <Override PartName="/ppt/notesSlides/_rels/notesSlide29.xml.rels" ContentType="application/vnd.openxmlformats-package.relationships+xml"/>
  <Override PartName="/ppt/notesSlides/_rels/notesSlide30.xml.rels" ContentType="application/vnd.openxmlformats-package.relationship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slideMasters/_rels/slideMaster5.xml.rels" ContentType="application/vnd.openxmlformats-package.relationships+xml"/>
  <Override PartName="/ppt/slideMasters/_rels/slideMaster6.xml.rels" ContentType="application/vnd.openxmlformats-package.relationships+xml"/>
  <Override PartName="/ppt/slideMasters/_rels/slideMaster7.xml.rels" ContentType="application/vnd.openxmlformats-package.relationships+xml"/>
  <Override PartName="/ppt/slideMasters/_rels/slideMaster8.xml.rels" ContentType="application/vnd.openxmlformats-package.relationships+xml"/>
  <Override PartName="/ppt/slideMasters/_rels/slideMaster9.xml.rels" ContentType="application/vnd.openxmlformats-package.relationships+xml"/>
  <Override PartName="/ppt/slideMasters/_rels/slideMaster10.xml.rels" ContentType="application/vnd.openxmlformats-package.relationships+xml"/>
  <Override PartName="/ppt/slideMasters/_rels/slideMaster11.xml.rels" ContentType="application/vnd.openxmlformats-package.relationships+xml"/>
  <Override PartName="/ppt/slideMasters/_rels/slideMaster12.xml.rels" ContentType="application/vnd.openxmlformats-package.relationships+xml"/>
  <Override PartName="/ppt/slideMasters/_rels/slideMaster13.xml.rels" ContentType="application/vnd.openxmlformats-package.relationships+xml"/>
  <Override PartName="/ppt/slideMasters/_rels/slideMaster14.xml.rels" ContentType="application/vnd.openxmlformats-package.relationships+xml"/>
  <Override PartName="/ppt/slideMasters/_rels/slideMaster15.xml.rels" ContentType="application/vnd.openxmlformats-package.relationships+xml"/>
  <Override PartName="/ppt/slideMasters/_rels/slideMaster16.xml.rels" ContentType="application/vnd.openxmlformats-package.relationships+xml"/>
  <Override PartName="/ppt/slideMasters/_rels/slideMaster17.xml.rels" ContentType="application/vnd.openxmlformats-package.relationships+xml"/>
  <Override PartName="/ppt/slideMasters/_rels/slideMaster18.xml.rels" ContentType="application/vnd.openxmlformats-package.relationships+xml"/>
  <Override PartName="/ppt/slideLayouts/slideLayout50.xml" ContentType="application/vnd.openxmlformats-officedocument.presentationml.slideLayout+xml"/>
  <Override PartName="/ppt/slideLayouts/slideLayout122.xml" ContentType="application/vnd.openxmlformats-officedocument.presentationml.slideLayout+xml"/>
  <Override PartName="/ppt/slideLayouts/slideLayout1.xml" ContentType="application/vnd.openxmlformats-officedocument.presentationml.slideLayout+xml"/>
  <Override PartName="/ppt/slideLayouts/slideLayout51.xml" ContentType="application/vnd.openxmlformats-officedocument.presentationml.slideLayout+xml"/>
  <Override PartName="/ppt/slideLayouts/slideLayout12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02.xml" ContentType="application/vnd.openxmlformats-officedocument.presentationml.slideLayout+xml"/>
  <Override PartName="/ppt/slideLayouts/slideLayout30.xml" ContentType="application/vnd.openxmlformats-officedocument.presentationml.slideLayout+xml"/>
  <Override PartName="/ppt/slideLayouts/slideLayout52.xml" ContentType="application/vnd.openxmlformats-officedocument.presentationml.slideLayout+xml"/>
  <Override PartName="/ppt/slideLayouts/slideLayout124.xml" ContentType="application/vnd.openxmlformats-officedocument.presentationml.slideLayout+xml"/>
  <Override PartName="/ppt/slideLayouts/slideLayout4.xml" ContentType="application/vnd.openxmlformats-officedocument.presentationml.slideLayout+xml"/>
  <Override PartName="/ppt/slideLayouts/slideLayout103.xml" ContentType="application/vnd.openxmlformats-officedocument.presentationml.slideLayout+xml"/>
  <Override PartName="/ppt/slideLayouts/slideLayout31.xml" ContentType="application/vnd.openxmlformats-officedocument.presentationml.slideLayout+xml"/>
  <Override PartName="/ppt/slideLayouts/slideLayout125.xml" ContentType="application/vnd.openxmlformats-officedocument.presentationml.slideLayout+xml"/>
  <Override PartName="/ppt/slideLayouts/slideLayout53.xml" ContentType="application/vnd.openxmlformats-officedocument.presentationml.slideLayout+xml"/>
  <Override PartName="/ppt/slideLayouts/slideLayout5.xml" ContentType="application/vnd.openxmlformats-officedocument.presentationml.slideLayout+xml"/>
  <Override PartName="/ppt/slideLayouts/slideLayout203.xml" ContentType="application/vnd.openxmlformats-officedocument.presentationml.slideLayout+xml"/>
  <Override PartName="/ppt/slideLayouts/slideLayout10.xml" ContentType="application/vnd.openxmlformats-officedocument.presentationml.slideLayout+xml"/>
  <Override PartName="/ppt/slideLayouts/slideLayout104.xml" ContentType="application/vnd.openxmlformats-officedocument.presentationml.slideLayout+xml"/>
  <Override PartName="/ppt/slideLayouts/slideLayout32.xml" ContentType="application/vnd.openxmlformats-officedocument.presentationml.slideLayout+xml"/>
  <Override PartName="/ppt/slideLayouts/slideLayout126.xml" ContentType="application/vnd.openxmlformats-officedocument.presentationml.slideLayout+xml"/>
  <Override PartName="/ppt/slideLayouts/slideLayout54.xml" ContentType="application/vnd.openxmlformats-officedocument.presentationml.slideLayout+xml"/>
  <Override PartName="/ppt/slideLayouts/slideLayout6.xml" ContentType="application/vnd.openxmlformats-officedocument.presentationml.slideLayout+xml"/>
  <Override PartName="/ppt/slideLayouts/slideLayout204.xml" ContentType="application/vnd.openxmlformats-officedocument.presentationml.slideLayout+xml"/>
  <Override PartName="/ppt/slideLayouts/slideLayout11.xml" ContentType="application/vnd.openxmlformats-officedocument.presentationml.slideLayout+xml"/>
  <Override PartName="/ppt/slideLayouts/slideLayout105.xml" ContentType="application/vnd.openxmlformats-officedocument.presentationml.slideLayout+xml"/>
  <Override PartName="/ppt/slideLayouts/slideLayout33.xml" ContentType="application/vnd.openxmlformats-officedocument.presentationml.slideLayout+xml"/>
  <Override PartName="/ppt/slideLayouts/slideLayout127.xml" ContentType="application/vnd.openxmlformats-officedocument.presentationml.slideLayout+xml"/>
  <Override PartName="/ppt/slideLayouts/slideLayout55.xml" ContentType="application/vnd.openxmlformats-officedocument.presentationml.slideLayout+xml"/>
  <Override PartName="/ppt/slideLayouts/slideLayout7.xml" ContentType="application/vnd.openxmlformats-officedocument.presentationml.slideLayout+xml"/>
  <Override PartName="/ppt/slideLayouts/slideLayout205.xml" ContentType="application/vnd.openxmlformats-officedocument.presentationml.slideLayout+xml"/>
  <Override PartName="/ppt/slideLayouts/slideLayout12.xml" ContentType="application/vnd.openxmlformats-officedocument.presentationml.slideLayout+xml"/>
  <Override PartName="/ppt/slideLayouts/slideLayout106.xml" ContentType="application/vnd.openxmlformats-officedocument.presentationml.slideLayout+xml"/>
  <Override PartName="/ppt/slideLayouts/slideLayout34.xml" ContentType="application/vnd.openxmlformats-officedocument.presentationml.slideLayout+xml"/>
  <Override PartName="/ppt/slideLayouts/slideLayout128.xml" ContentType="application/vnd.openxmlformats-officedocument.presentationml.slideLayout+xml"/>
  <Override PartName="/ppt/slideLayouts/slideLayout56.xml" ContentType="application/vnd.openxmlformats-officedocument.presentationml.slideLayout+xml"/>
  <Override PartName="/ppt/slideLayouts/slideLayout8.xml" ContentType="application/vnd.openxmlformats-officedocument.presentationml.slideLayout+xml"/>
  <Override PartName="/ppt/slideLayouts/slideLayout206.xml" ContentType="application/vnd.openxmlformats-officedocument.presentationml.slideLayout+xml"/>
  <Override PartName="/ppt/slideLayouts/slideLayout13.xml" ContentType="application/vnd.openxmlformats-officedocument.presentationml.slideLayout+xml"/>
  <Override PartName="/ppt/slideLayouts/slideLayout107.xml" ContentType="application/vnd.openxmlformats-officedocument.presentationml.slideLayout+xml"/>
  <Override PartName="/ppt/slideLayouts/slideLayout35.xml" ContentType="application/vnd.openxmlformats-officedocument.presentationml.slideLayout+xml"/>
  <Override PartName="/ppt/slideLayouts/slideLayout129.xml" ContentType="application/vnd.openxmlformats-officedocument.presentationml.slideLayout+xml"/>
  <Override PartName="/ppt/slideLayouts/slideLayout57.xml" ContentType="application/vnd.openxmlformats-officedocument.presentationml.slideLayout+xml"/>
  <Override PartName="/ppt/slideLayouts/slideLayout9.xml" ContentType="application/vnd.openxmlformats-officedocument.presentationml.slideLayout+xml"/>
  <Override PartName="/ppt/slideLayouts/slideLayout207.xml" ContentType="application/vnd.openxmlformats-officedocument.presentationml.slideLayout+xml"/>
  <Override PartName="/ppt/slideLayouts/slideLayout14.xml" ContentType="application/vnd.openxmlformats-officedocument.presentationml.slideLayout+xml"/>
  <Override PartName="/ppt/slideLayouts/slideLayout108.xml" ContentType="application/vnd.openxmlformats-officedocument.presentationml.slideLayout+xml"/>
  <Override PartName="/ppt/slideLayouts/slideLayout36.xml" ContentType="application/vnd.openxmlformats-officedocument.presentationml.slideLayout+xml"/>
  <Override PartName="/ppt/slideLayouts/slideLayout58.xml" ContentType="application/vnd.openxmlformats-officedocument.presentationml.slideLayout+xml"/>
  <Override PartName="/ppt/slideLayouts/slideLayout208.xml" ContentType="application/vnd.openxmlformats-officedocument.presentationml.slideLayout+xml"/>
  <Override PartName="/ppt/slideLayouts/slideLayout15.xml" ContentType="application/vnd.openxmlformats-officedocument.presentationml.slideLayout+xml"/>
  <Override PartName="/ppt/slideLayouts/slideLayout109.xml" ContentType="application/vnd.openxmlformats-officedocument.presentationml.slideLayout+xml"/>
  <Override PartName="/ppt/slideLayouts/slideLayout37.xml" ContentType="application/vnd.openxmlformats-officedocument.presentationml.slideLayout+xml"/>
  <Override PartName="/ppt/slideLayouts/slideLayout59.xml" ContentType="application/vnd.openxmlformats-officedocument.presentationml.slideLayout+xml"/>
  <Override PartName="/ppt/slideLayouts/slideLayout209.xml" ContentType="application/vnd.openxmlformats-officedocument.presentationml.slideLayout+xml"/>
  <Override PartName="/ppt/slideLayouts/slideLayout16.xml" ContentType="application/vnd.openxmlformats-officedocument.presentationml.slideLayout+xml"/>
  <Override PartName="/ppt/slideLayouts/slideLayout38.xml" ContentType="application/vnd.openxmlformats-officedocument.presentationml.slideLayout+xml"/>
  <Override PartName="/ppt/slideLayouts/slideLayout17.xml" ContentType="application/vnd.openxmlformats-officedocument.presentationml.slideLayout+xml"/>
  <Override PartName="/ppt/slideLayouts/slideLayout39.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136.xml" ContentType="application/vnd.openxmlformats-officedocument.presentationml.slideLayout+xml"/>
  <Override PartName="/ppt/slideLayouts/slideLayout64.xml" ContentType="application/vnd.openxmlformats-officedocument.presentationml.slideLayout+xml"/>
  <Override PartName="/ppt/slideLayouts/slideLayout42.xml" ContentType="application/vnd.openxmlformats-officedocument.presentationml.slideLayout+xml"/>
  <Override PartName="/ppt/slideLayouts/slideLayout114.xml" ContentType="application/vnd.openxmlformats-officedocument.presentationml.slideLayout+xml"/>
  <Override PartName="/ppt/slideLayouts/slideLayout20.xml" ContentType="application/vnd.openxmlformats-officedocument.presentationml.slideLayout+xml"/>
  <Override PartName="/ppt/slideLayouts/slideLayout213.xml" ContentType="application/vnd.openxmlformats-officedocument.presentationml.slideLayout+xml"/>
  <Override PartName="/ppt/slideLayouts/slideLayout43.xml" ContentType="application/vnd.openxmlformats-officedocument.presentationml.slideLayout+xml"/>
  <Override PartName="/ppt/slideLayouts/slideLayout115.xml" ContentType="application/vnd.openxmlformats-officedocument.presentationml.slideLayout+xml"/>
  <Override PartName="/ppt/slideLayouts/slideLayout21.xml" ContentType="application/vnd.openxmlformats-officedocument.presentationml.slideLayout+xml"/>
  <Override PartName="/ppt/slideLayouts/slideLayout214.xml" ContentType="application/vnd.openxmlformats-officedocument.presentationml.slideLayout+xml"/>
  <Override PartName="/ppt/slideLayouts/slideLayout44.xml" ContentType="application/vnd.openxmlformats-officedocument.presentationml.slideLayout+xml"/>
  <Override PartName="/ppt/slideLayouts/slideLayout116.xml" ContentType="application/vnd.openxmlformats-officedocument.presentationml.slideLayout+xml"/>
  <Override PartName="/ppt/slideLayouts/slideLayout22.xml" ContentType="application/vnd.openxmlformats-officedocument.presentationml.slideLayout+xml"/>
  <Override PartName="/ppt/slideLayouts/slideLayout215.xml" ContentType="application/vnd.openxmlformats-officedocument.presentationml.slideLayout+xml"/>
  <Override PartName="/ppt/slideLayouts/slideLayout45.xml" ContentType="application/vnd.openxmlformats-officedocument.presentationml.slideLayout+xml"/>
  <Override PartName="/ppt/slideLayouts/slideLayout117.xml" ContentType="application/vnd.openxmlformats-officedocument.presentationml.slideLayout+xml"/>
  <Override PartName="/ppt/slideLayouts/slideLayout23.xml" ContentType="application/vnd.openxmlformats-officedocument.presentationml.slideLayout+xml"/>
  <Override PartName="/ppt/slideLayouts/slideLayout216.xml" ContentType="application/vnd.openxmlformats-officedocument.presentationml.slideLayout+xml"/>
  <Override PartName="/ppt/slideLayouts/slideLayout46.xml" ContentType="application/vnd.openxmlformats-officedocument.presentationml.slideLayout+xml"/>
  <Override PartName="/ppt/slideLayouts/slideLayout118.xml" ContentType="application/vnd.openxmlformats-officedocument.presentationml.slideLayout+xml"/>
  <Override PartName="/ppt/slideLayouts/slideLayout24.xml" ContentType="application/vnd.openxmlformats-officedocument.presentationml.slideLayout+xml"/>
  <Override PartName="/ppt/slideLayouts/slideLayout47.xml" ContentType="application/vnd.openxmlformats-officedocument.presentationml.slideLayout+xml"/>
  <Override PartName="/ppt/slideLayouts/slideLayout119.xml" ContentType="application/vnd.openxmlformats-officedocument.presentationml.slideLayout+xml"/>
  <Override PartName="/ppt/slideLayouts/slideLayout25.xml" ContentType="application/vnd.openxmlformats-officedocument.presentationml.slideLayout+xml"/>
  <Override PartName="/ppt/slideLayouts/slideLayout48.xml" ContentType="application/vnd.openxmlformats-officedocument.presentationml.slideLayout+xml"/>
  <Override PartName="/ppt/slideLayouts/slideLayout26.xml" ContentType="application/vnd.openxmlformats-officedocument.presentationml.slideLayout+xml"/>
  <Override PartName="/ppt/slideLayouts/slideLayout49.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62.xml" ContentType="application/vnd.openxmlformats-officedocument.presentationml.slideLayout+xml"/>
  <Override PartName="/ppt/slideLayouts/slideLayout134.xml" ContentType="application/vnd.openxmlformats-officedocument.presentationml.slideLayout+xml"/>
  <Override PartName="/ppt/slideLayouts/slideLayout40.xml" ContentType="application/vnd.openxmlformats-officedocument.presentationml.slideLayout+xml"/>
  <Override PartName="/ppt/slideLayouts/slideLayout112.xml" ContentType="application/vnd.openxmlformats-officedocument.presentationml.slideLayout+xml"/>
  <Override PartName="/ppt/slideLayouts/slideLayout63.xml" ContentType="application/vnd.openxmlformats-officedocument.presentationml.slideLayout+xml"/>
  <Override PartName="/ppt/slideLayouts/slideLayout135.xml" ContentType="application/vnd.openxmlformats-officedocument.presentationml.slideLayout+xml"/>
  <Override PartName="/ppt/slideLayouts/slideLayout41.xml" ContentType="application/vnd.openxmlformats-officedocument.presentationml.slideLayout+xml"/>
  <Override PartName="/ppt/slideLayouts/slideLayout113.xml" ContentType="application/vnd.openxmlformats-officedocument.presentationml.slideLayout+xml"/>
  <Override PartName="/ppt/slideLayouts/slideLayout60.xml" ContentType="application/vnd.openxmlformats-officedocument.presentationml.slideLayout+xml"/>
  <Override PartName="/ppt/slideLayouts/slideLayout132.xml" ContentType="application/vnd.openxmlformats-officedocument.presentationml.slideLayout+xml"/>
  <Override PartName="/ppt/slideLayouts/slideLayout61.xml" ContentType="application/vnd.openxmlformats-officedocument.presentationml.slideLayout+xml"/>
  <Override PartName="/ppt/slideLayouts/slideLayout133.xml" ContentType="application/vnd.openxmlformats-officedocument.presentationml.slideLayout+xml"/>
  <Override PartName="/ppt/slideLayouts/slideLayout65.xml" ContentType="application/vnd.openxmlformats-officedocument.presentationml.slideLayout+xml"/>
  <Override PartName="/ppt/slideLayouts/slideLayout137.xml" ContentType="application/vnd.openxmlformats-officedocument.presentationml.slideLayout+xml"/>
  <Override PartName="/ppt/slideLayouts/slideLayout66.xml" ContentType="application/vnd.openxmlformats-officedocument.presentationml.slideLayout+xml"/>
  <Override PartName="/ppt/slideLayouts/slideLayout138.xml" ContentType="application/vnd.openxmlformats-officedocument.presentationml.slideLayout+xml"/>
  <Override PartName="/ppt/slideLayouts/slideLayout67.xml" ContentType="application/vnd.openxmlformats-officedocument.presentationml.slideLayout+xml"/>
  <Override PartName="/ppt/slideLayouts/slideLayout139.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142.xml" ContentType="application/vnd.openxmlformats-officedocument.presentationml.slideLayout+xml"/>
  <Override PartName="/ppt/slideLayouts/slideLayout71.xml" ContentType="application/vnd.openxmlformats-officedocument.presentationml.slideLayout+xml"/>
  <Override PartName="/ppt/slideLayouts/slideLayout143.xml" ContentType="application/vnd.openxmlformats-officedocument.presentationml.slideLayout+xml"/>
  <Override PartName="/ppt/slideLayouts/slideLayout72.xml" ContentType="application/vnd.openxmlformats-officedocument.presentationml.slideLayout+xml"/>
  <Override PartName="/ppt/slideLayouts/slideLayout144.xml" ContentType="application/vnd.openxmlformats-officedocument.presentationml.slideLayout+xml"/>
  <Override PartName="/ppt/slideLayouts/slideLayout73.xml" ContentType="application/vnd.openxmlformats-officedocument.presentationml.slideLayout+xml"/>
  <Override PartName="/ppt/slideLayouts/slideLayout145.xml" ContentType="application/vnd.openxmlformats-officedocument.presentationml.slideLayout+xml"/>
  <Override PartName="/ppt/slideLayouts/slideLayout74.xml" ContentType="application/vnd.openxmlformats-officedocument.presentationml.slideLayout+xml"/>
  <Override PartName="/ppt/slideLayouts/slideLayout146.xml" ContentType="application/vnd.openxmlformats-officedocument.presentationml.slideLayout+xml"/>
  <Override PartName="/ppt/slideLayouts/slideLayout75.xml" ContentType="application/vnd.openxmlformats-officedocument.presentationml.slideLayout+xml"/>
  <Override PartName="/ppt/slideLayouts/slideLayout147.xml" ContentType="application/vnd.openxmlformats-officedocument.presentationml.slideLayout+xml"/>
  <Override PartName="/ppt/slideLayouts/slideLayout76.xml" ContentType="application/vnd.openxmlformats-officedocument.presentationml.slideLayout+xml"/>
  <Override PartName="/ppt/slideLayouts/slideLayout148.xml" ContentType="application/vnd.openxmlformats-officedocument.presentationml.slideLayout+xml"/>
  <Override PartName="/ppt/slideLayouts/slideLayout77.xml" ContentType="application/vnd.openxmlformats-officedocument.presentationml.slideLayout+xml"/>
  <Override PartName="/ppt/slideLayouts/slideLayout149.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152.xml" ContentType="application/vnd.openxmlformats-officedocument.presentationml.slideLayout+xml"/>
  <Override PartName="/ppt/slideLayouts/slideLayout81.xml" ContentType="application/vnd.openxmlformats-officedocument.presentationml.slideLayout+xml"/>
  <Override PartName="/ppt/slideLayouts/slideLayout153.xml" ContentType="application/vnd.openxmlformats-officedocument.presentationml.slideLayout+xml"/>
  <Override PartName="/ppt/slideLayouts/slideLayout82.xml" ContentType="application/vnd.openxmlformats-officedocument.presentationml.slideLayout+xml"/>
  <Override PartName="/ppt/slideLayouts/slideLayout154.xml" ContentType="application/vnd.openxmlformats-officedocument.presentationml.slideLayout+xml"/>
  <Override PartName="/ppt/slideLayouts/slideLayout83.xml" ContentType="application/vnd.openxmlformats-officedocument.presentationml.slideLayout+xml"/>
  <Override PartName="/ppt/slideLayouts/slideLayout155.xml" ContentType="application/vnd.openxmlformats-officedocument.presentationml.slideLayout+xml"/>
  <Override PartName="/ppt/slideLayouts/slideLayout84.xml" ContentType="application/vnd.openxmlformats-officedocument.presentationml.slideLayout+xml"/>
  <Override PartName="/ppt/slideLayouts/slideLayout156.xml" ContentType="application/vnd.openxmlformats-officedocument.presentationml.slideLayout+xml"/>
  <Override PartName="/ppt/slideLayouts/slideLayout85.xml" ContentType="application/vnd.openxmlformats-officedocument.presentationml.slideLayout+xml"/>
  <Override PartName="/ppt/slideLayouts/slideLayout157.xml" ContentType="application/vnd.openxmlformats-officedocument.presentationml.slideLayout+xml"/>
  <Override PartName="/ppt/slideLayouts/slideLayout86.xml" ContentType="application/vnd.openxmlformats-officedocument.presentationml.slideLayout+xml"/>
  <Override PartName="/ppt/slideLayouts/slideLayout158.xml" ContentType="application/vnd.openxmlformats-officedocument.presentationml.slideLayout+xml"/>
  <Override PartName="/ppt/slideLayouts/slideLayout87.xml" ContentType="application/vnd.openxmlformats-officedocument.presentationml.slideLayout+xml"/>
  <Override PartName="/ppt/slideLayouts/slideLayout159.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162.xml" ContentType="application/vnd.openxmlformats-officedocument.presentationml.slideLayout+xml"/>
  <Override PartName="/ppt/slideLayouts/slideLayout91.xml" ContentType="application/vnd.openxmlformats-officedocument.presentationml.slideLayout+xml"/>
  <Override PartName="/ppt/slideLayouts/slideLayout163.xml" ContentType="application/vnd.openxmlformats-officedocument.presentationml.slideLayout+xml"/>
  <Override PartName="/ppt/slideLayouts/slideLayout92.xml" ContentType="application/vnd.openxmlformats-officedocument.presentationml.slideLayout+xml"/>
  <Override PartName="/ppt/slideLayouts/slideLayout164.xml" ContentType="application/vnd.openxmlformats-officedocument.presentationml.slideLayout+xml"/>
  <Override PartName="/ppt/slideLayouts/slideLayout93.xml" ContentType="application/vnd.openxmlformats-officedocument.presentationml.slideLayout+xml"/>
  <Override PartName="/ppt/slideLayouts/slideLayout165.xml" ContentType="application/vnd.openxmlformats-officedocument.presentationml.slideLayout+xml"/>
  <Override PartName="/ppt/slideLayouts/slideLayout94.xml" ContentType="application/vnd.openxmlformats-officedocument.presentationml.slideLayout+xml"/>
  <Override PartName="/ppt/slideLayouts/slideLayout166.xml" ContentType="application/vnd.openxmlformats-officedocument.presentationml.slideLayout+xml"/>
  <Override PartName="/ppt/slideLayouts/slideLayout95.xml" ContentType="application/vnd.openxmlformats-officedocument.presentationml.slideLayout+xml"/>
  <Override PartName="/ppt/slideLayouts/slideLayout167.xml" ContentType="application/vnd.openxmlformats-officedocument.presentationml.slideLayout+xml"/>
  <Override PartName="/ppt/slideLayouts/slideLayout96.xml" ContentType="application/vnd.openxmlformats-officedocument.presentationml.slideLayout+xml"/>
  <Override PartName="/ppt/slideLayouts/slideLayout168.xml" ContentType="application/vnd.openxmlformats-officedocument.presentationml.slideLayout+xml"/>
  <Override PartName="/ppt/slideLayouts/slideLayout97.xml" ContentType="application/vnd.openxmlformats-officedocument.presentationml.slideLayout+xml"/>
  <Override PartName="/ppt/slideLayouts/slideLayout169.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70.xml" ContentType="application/vnd.openxmlformats-officedocument.presentationml.slideLayout+xml"/>
  <Override PartName="/ppt/slideLayouts/_rels/slideLayout122.xml.rels" ContentType="application/vnd.openxmlformats-package.relationships+xml"/>
  <Override PartName="/ppt/slideLayouts/_rels/slideLayout50.xml.rels" ContentType="application/vnd.openxmlformats-package.relationships+xml"/>
  <Override PartName="/ppt/slideLayouts/_rels/slideLayout1.xml.rels" ContentType="application/vnd.openxmlformats-package.relationships+xml"/>
  <Override PartName="/ppt/slideLayouts/_rels/slideLayout123.xml.rels" ContentType="application/vnd.openxmlformats-package.relationships+xml"/>
  <Override PartName="/ppt/slideLayouts/_rels/slideLayout51.xml.rels" ContentType="application/vnd.openxmlformats-package.relationships+xml"/>
  <Override PartName="/ppt/slideLayouts/_rels/slideLayout2.xml.rels" ContentType="application/vnd.openxmlformats-package.relationships+xml"/>
  <Override PartName="/ppt/slideLayouts/_rels/slideLayout52.xml.rels" ContentType="application/vnd.openxmlformats-package.relationships+xml"/>
  <Override PartName="/ppt/slideLayouts/_rels/slideLayout124.xml.rels" ContentType="application/vnd.openxmlformats-package.relationships+xml"/>
  <Override PartName="/ppt/slideLayouts/_rels/slideLayout102.xml.rels" ContentType="application/vnd.openxmlformats-package.relationships+xml"/>
  <Override PartName="/ppt/slideLayouts/_rels/slideLayout30.xml.rels" ContentType="application/vnd.openxmlformats-package.relationships+xml"/>
  <Override PartName="/ppt/slideLayouts/_rels/slideLayout3.xml.rels" ContentType="application/vnd.openxmlformats-package.relationships+xml"/>
  <Override PartName="/ppt/slideLayouts/_rels/slideLayout125.xml.rels" ContentType="application/vnd.openxmlformats-package.relationships+xml"/>
  <Override PartName="/ppt/slideLayouts/_rels/slideLayout53.xml.rels" ContentType="application/vnd.openxmlformats-package.relationships+xml"/>
  <Override PartName="/ppt/slideLayouts/_rels/slideLayout103.xml.rels" ContentType="application/vnd.openxmlformats-package.relationships+xml"/>
  <Override PartName="/ppt/slideLayouts/_rels/slideLayout31.xml.rels" ContentType="application/vnd.openxmlformats-package.relationships+xml"/>
  <Override PartName="/ppt/slideLayouts/_rels/slideLayout4.xml.rels" ContentType="application/vnd.openxmlformats-package.relationships+xml"/>
  <Override PartName="/ppt/slideLayouts/_rels/slideLayout126.xml.rels" ContentType="application/vnd.openxmlformats-package.relationships+xml"/>
  <Override PartName="/ppt/slideLayouts/_rels/slideLayout54.xml.rels" ContentType="application/vnd.openxmlformats-package.relationships+xml"/>
  <Override PartName="/ppt/slideLayouts/_rels/slideLayout104.xml.rels" ContentType="application/vnd.openxmlformats-package.relationships+xml"/>
  <Override PartName="/ppt/slideLayouts/_rels/slideLayout32.xml.rels" ContentType="application/vnd.openxmlformats-package.relationships+xml"/>
  <Override PartName="/ppt/slideLayouts/_rels/slideLayout203.xml.rels" ContentType="application/vnd.openxmlformats-package.relationships+xml"/>
  <Override PartName="/ppt/slideLayouts/_rels/slideLayout10.xml.rels" ContentType="application/vnd.openxmlformats-package.relationships+xml"/>
  <Override PartName="/ppt/slideLayouts/_rels/slideLayout5.xml.rels" ContentType="application/vnd.openxmlformats-package.relationships+xml"/>
  <Override PartName="/ppt/slideLayouts/_rels/slideLayout127.xml.rels" ContentType="application/vnd.openxmlformats-package.relationships+xml"/>
  <Override PartName="/ppt/slideLayouts/_rels/slideLayout55.xml.rels" ContentType="application/vnd.openxmlformats-package.relationships+xml"/>
  <Override PartName="/ppt/slideLayouts/_rels/slideLayout105.xml.rels" ContentType="application/vnd.openxmlformats-package.relationships+xml"/>
  <Override PartName="/ppt/slideLayouts/_rels/slideLayout33.xml.rels" ContentType="application/vnd.openxmlformats-package.relationships+xml"/>
  <Override PartName="/ppt/slideLayouts/_rels/slideLayout204.xml.rels" ContentType="application/vnd.openxmlformats-package.relationships+xml"/>
  <Override PartName="/ppt/slideLayouts/_rels/slideLayout11.xml.rels" ContentType="application/vnd.openxmlformats-package.relationships+xml"/>
  <Override PartName="/ppt/slideLayouts/_rels/slideLayout6.xml.rels" ContentType="application/vnd.openxmlformats-package.relationships+xml"/>
  <Override PartName="/ppt/slideLayouts/_rels/slideLayout128.xml.rels" ContentType="application/vnd.openxmlformats-package.relationships+xml"/>
  <Override PartName="/ppt/slideLayouts/_rels/slideLayout56.xml.rels" ContentType="application/vnd.openxmlformats-package.relationships+xml"/>
  <Override PartName="/ppt/slideLayouts/_rels/slideLayout106.xml.rels" ContentType="application/vnd.openxmlformats-package.relationships+xml"/>
  <Override PartName="/ppt/slideLayouts/_rels/slideLayout34.xml.rels" ContentType="application/vnd.openxmlformats-package.relationships+xml"/>
  <Override PartName="/ppt/slideLayouts/_rels/slideLayout205.xml.rels" ContentType="application/vnd.openxmlformats-package.relationships+xml"/>
  <Override PartName="/ppt/slideLayouts/_rels/slideLayout12.xml.rels" ContentType="application/vnd.openxmlformats-package.relationships+xml"/>
  <Override PartName="/ppt/slideLayouts/_rels/slideLayout7.xml.rels" ContentType="application/vnd.openxmlformats-package.relationships+xml"/>
  <Override PartName="/ppt/slideLayouts/_rels/slideLayout129.xml.rels" ContentType="application/vnd.openxmlformats-package.relationships+xml"/>
  <Override PartName="/ppt/slideLayouts/_rels/slideLayout57.xml.rels" ContentType="application/vnd.openxmlformats-package.relationships+xml"/>
  <Override PartName="/ppt/slideLayouts/_rels/slideLayout107.xml.rels" ContentType="application/vnd.openxmlformats-package.relationships+xml"/>
  <Override PartName="/ppt/slideLayouts/_rels/slideLayout35.xml.rels" ContentType="application/vnd.openxmlformats-package.relationships+xml"/>
  <Override PartName="/ppt/slideLayouts/_rels/slideLayout206.xml.rels" ContentType="application/vnd.openxmlformats-package.relationships+xml"/>
  <Override PartName="/ppt/slideLayouts/_rels/slideLayout13.xml.rels" ContentType="application/vnd.openxmlformats-package.relationships+xml"/>
  <Override PartName="/ppt/slideLayouts/_rels/slideLayout8.xml.rels" ContentType="application/vnd.openxmlformats-package.relationships+xml"/>
  <Override PartName="/ppt/slideLayouts/_rels/slideLayout58.xml.rels" ContentType="application/vnd.openxmlformats-package.relationships+xml"/>
  <Override PartName="/ppt/slideLayouts/_rels/slideLayout108.xml.rels" ContentType="application/vnd.openxmlformats-package.relationships+xml"/>
  <Override PartName="/ppt/slideLayouts/_rels/slideLayout36.xml.rels" ContentType="application/vnd.openxmlformats-package.relationships+xml"/>
  <Override PartName="/ppt/slideLayouts/_rels/slideLayout207.xml.rels" ContentType="application/vnd.openxmlformats-package.relationships+xml"/>
  <Override PartName="/ppt/slideLayouts/_rels/slideLayout14.xml.rels" ContentType="application/vnd.openxmlformats-package.relationships+xml"/>
  <Override PartName="/ppt/slideLayouts/_rels/slideLayout9.xml.rels" ContentType="application/vnd.openxmlformats-package.relationships+xml"/>
  <Override PartName="/ppt/slideLayouts/_rels/slideLayout59.xml.rels" ContentType="application/vnd.openxmlformats-package.relationships+xml"/>
  <Override PartName="/ppt/slideLayouts/_rels/slideLayout109.xml.rels" ContentType="application/vnd.openxmlformats-package.relationships+xml"/>
  <Override PartName="/ppt/slideLayouts/_rels/slideLayout37.xml.rels" ContentType="application/vnd.openxmlformats-package.relationships+xml"/>
  <Override PartName="/ppt/slideLayouts/_rels/slideLayout208.xml.rels" ContentType="application/vnd.openxmlformats-package.relationships+xml"/>
  <Override PartName="/ppt/slideLayouts/_rels/slideLayout15.xml.rels" ContentType="application/vnd.openxmlformats-package.relationships+xml"/>
  <Override PartName="/ppt/slideLayouts/_rels/slideLayout38.xml.rels" ContentType="application/vnd.openxmlformats-package.relationships+xml"/>
  <Override PartName="/ppt/slideLayouts/_rels/slideLayout209.xml.rels" ContentType="application/vnd.openxmlformats-package.relationships+xml"/>
  <Override PartName="/ppt/slideLayouts/_rels/slideLayout16.xml.rels" ContentType="application/vnd.openxmlformats-package.relationships+xml"/>
  <Override PartName="/ppt/slideLayouts/_rels/slideLayout39.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136.xml.rels" ContentType="application/vnd.openxmlformats-package.relationships+xml"/>
  <Override PartName="/ppt/slideLayouts/_rels/slideLayout64.xml.rels" ContentType="application/vnd.openxmlformats-package.relationships+xml"/>
  <Override PartName="/ppt/slideLayouts/_rels/slideLayout114.xml.rels" ContentType="application/vnd.openxmlformats-package.relationships+xml"/>
  <Override PartName="/ppt/slideLayouts/_rels/slideLayout42.xml.rels" ContentType="application/vnd.openxmlformats-package.relationships+xml"/>
  <Override PartName="/ppt/slideLayouts/_rels/slideLayout213.xml.rels" ContentType="application/vnd.openxmlformats-package.relationships+xml"/>
  <Override PartName="/ppt/slideLayouts/_rels/slideLayout20.xml.rels" ContentType="application/vnd.openxmlformats-package.relationships+xml"/>
  <Override PartName="/ppt/slideLayouts/_rels/slideLayout115.xml.rels" ContentType="application/vnd.openxmlformats-package.relationships+xml"/>
  <Override PartName="/ppt/slideLayouts/_rels/slideLayout43.xml.rels" ContentType="application/vnd.openxmlformats-package.relationships+xml"/>
  <Override PartName="/ppt/slideLayouts/_rels/slideLayout214.xml.rels" ContentType="application/vnd.openxmlformats-package.relationships+xml"/>
  <Override PartName="/ppt/slideLayouts/_rels/slideLayout21.xml.rels" ContentType="application/vnd.openxmlformats-package.relationships+xml"/>
  <Override PartName="/ppt/slideLayouts/_rels/slideLayout116.xml.rels" ContentType="application/vnd.openxmlformats-package.relationships+xml"/>
  <Override PartName="/ppt/slideLayouts/_rels/slideLayout44.xml.rels" ContentType="application/vnd.openxmlformats-package.relationships+xml"/>
  <Override PartName="/ppt/slideLayouts/_rels/slideLayout215.xml.rels" ContentType="application/vnd.openxmlformats-package.relationships+xml"/>
  <Override PartName="/ppt/slideLayouts/_rels/slideLayout22.xml.rels" ContentType="application/vnd.openxmlformats-package.relationships+xml"/>
  <Override PartName="/ppt/slideLayouts/_rels/slideLayout117.xml.rels" ContentType="application/vnd.openxmlformats-package.relationships+xml"/>
  <Override PartName="/ppt/slideLayouts/_rels/slideLayout45.xml.rels" ContentType="application/vnd.openxmlformats-package.relationships+xml"/>
  <Override PartName="/ppt/slideLayouts/_rels/slideLayout216.xml.rels" ContentType="application/vnd.openxmlformats-package.relationships+xml"/>
  <Override PartName="/ppt/slideLayouts/_rels/slideLayout23.xml.rels" ContentType="application/vnd.openxmlformats-package.relationships+xml"/>
  <Override PartName="/ppt/slideLayouts/_rels/slideLayout118.xml.rels" ContentType="application/vnd.openxmlformats-package.relationships+xml"/>
  <Override PartName="/ppt/slideLayouts/_rels/slideLayout46.xml.rels" ContentType="application/vnd.openxmlformats-package.relationships+xml"/>
  <Override PartName="/ppt/slideLayouts/_rels/slideLayout24.xml.rels" ContentType="application/vnd.openxmlformats-package.relationships+xml"/>
  <Override PartName="/ppt/slideLayouts/_rels/slideLayout119.xml.rels" ContentType="application/vnd.openxmlformats-package.relationships+xml"/>
  <Override PartName="/ppt/slideLayouts/_rels/slideLayout47.xml.rels" ContentType="application/vnd.openxmlformats-package.relationships+xml"/>
  <Override PartName="/ppt/slideLayouts/_rels/slideLayout25.xml.rels" ContentType="application/vnd.openxmlformats-package.relationships+xml"/>
  <Override PartName="/ppt/slideLayouts/_rels/slideLayout48.xml.rels" ContentType="application/vnd.openxmlformats-package.relationships+xml"/>
  <Override PartName="/ppt/slideLayouts/_rels/slideLayout26.xml.rels" ContentType="application/vnd.openxmlformats-package.relationships+xml"/>
  <Override PartName="/ppt/slideLayouts/_rels/slideLayout49.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134.xml.rels" ContentType="application/vnd.openxmlformats-package.relationships+xml"/>
  <Override PartName="/ppt/slideLayouts/_rels/slideLayout62.xml.rels" ContentType="application/vnd.openxmlformats-package.relationships+xml"/>
  <Override PartName="/ppt/slideLayouts/_rels/slideLayout112.xml.rels" ContentType="application/vnd.openxmlformats-package.relationships+xml"/>
  <Override PartName="/ppt/slideLayouts/_rels/slideLayout40.xml.rels" ContentType="application/vnd.openxmlformats-package.relationships+xml"/>
  <Override PartName="/ppt/slideLayouts/_rels/slideLayout135.xml.rels" ContentType="application/vnd.openxmlformats-package.relationships+xml"/>
  <Override PartName="/ppt/slideLayouts/_rels/slideLayout63.xml.rels" ContentType="application/vnd.openxmlformats-package.relationships+xml"/>
  <Override PartName="/ppt/slideLayouts/_rels/slideLayout113.xml.rels" ContentType="application/vnd.openxmlformats-package.relationships+xml"/>
  <Override PartName="/ppt/slideLayouts/_rels/slideLayout41.xml.rels" ContentType="application/vnd.openxmlformats-package.relationships+xml"/>
  <Override PartName="/ppt/slideLayouts/_rels/slideLayout132.xml.rels" ContentType="application/vnd.openxmlformats-package.relationships+xml"/>
  <Override PartName="/ppt/slideLayouts/_rels/slideLayout60.xml.rels" ContentType="application/vnd.openxmlformats-package.relationships+xml"/>
  <Override PartName="/ppt/slideLayouts/_rels/slideLayout133.xml.rels" ContentType="application/vnd.openxmlformats-package.relationships+xml"/>
  <Override PartName="/ppt/slideLayouts/_rels/slideLayout61.xml.rels" ContentType="application/vnd.openxmlformats-package.relationships+xml"/>
  <Override PartName="/ppt/slideLayouts/_rels/slideLayout137.xml.rels" ContentType="application/vnd.openxmlformats-package.relationships+xml"/>
  <Override PartName="/ppt/slideLayouts/_rels/slideLayout65.xml.rels" ContentType="application/vnd.openxmlformats-package.relationships+xml"/>
  <Override PartName="/ppt/slideLayouts/_rels/slideLayout138.xml.rels" ContentType="application/vnd.openxmlformats-package.relationships+xml"/>
  <Override PartName="/ppt/slideLayouts/_rels/slideLayout66.xml.rels" ContentType="application/vnd.openxmlformats-package.relationships+xml"/>
  <Override PartName="/ppt/slideLayouts/_rels/slideLayout139.xml.rels" ContentType="application/vnd.openxmlformats-package.relationships+xml"/>
  <Override PartName="/ppt/slideLayouts/_rels/slideLayout67.xml.rels" ContentType="application/vnd.openxmlformats-package.relationships+xml"/>
  <Override PartName="/ppt/slideLayouts/_rels/slideLayout68.xml.rels" ContentType="application/vnd.openxmlformats-package.relationships+xml"/>
  <Override PartName="/ppt/slideLayouts/_rels/slideLayout69.xml.rels" ContentType="application/vnd.openxmlformats-package.relationships+xml"/>
  <Override PartName="/ppt/slideLayouts/_rels/slideLayout142.xml.rels" ContentType="application/vnd.openxmlformats-package.relationships+xml"/>
  <Override PartName="/ppt/slideLayouts/_rels/slideLayout70.xml.rels" ContentType="application/vnd.openxmlformats-package.relationships+xml"/>
  <Override PartName="/ppt/slideLayouts/_rels/slideLayout143.xml.rels" ContentType="application/vnd.openxmlformats-package.relationships+xml"/>
  <Override PartName="/ppt/slideLayouts/_rels/slideLayout71.xml.rels" ContentType="application/vnd.openxmlformats-package.relationships+xml"/>
  <Override PartName="/ppt/slideLayouts/_rels/slideLayout144.xml.rels" ContentType="application/vnd.openxmlformats-package.relationships+xml"/>
  <Override PartName="/ppt/slideLayouts/_rels/slideLayout72.xml.rels" ContentType="application/vnd.openxmlformats-package.relationships+xml"/>
  <Override PartName="/ppt/slideLayouts/_rels/slideLayout145.xml.rels" ContentType="application/vnd.openxmlformats-package.relationships+xml"/>
  <Override PartName="/ppt/slideLayouts/_rels/slideLayout73.xml.rels" ContentType="application/vnd.openxmlformats-package.relationships+xml"/>
  <Override PartName="/ppt/slideLayouts/_rels/slideLayout146.xml.rels" ContentType="application/vnd.openxmlformats-package.relationships+xml"/>
  <Override PartName="/ppt/slideLayouts/_rels/slideLayout74.xml.rels" ContentType="application/vnd.openxmlformats-package.relationships+xml"/>
  <Override PartName="/ppt/slideLayouts/_rels/slideLayout147.xml.rels" ContentType="application/vnd.openxmlformats-package.relationships+xml"/>
  <Override PartName="/ppt/slideLayouts/_rels/slideLayout75.xml.rels" ContentType="application/vnd.openxmlformats-package.relationships+xml"/>
  <Override PartName="/ppt/slideLayouts/_rels/slideLayout148.xml.rels" ContentType="application/vnd.openxmlformats-package.relationships+xml"/>
  <Override PartName="/ppt/slideLayouts/_rels/slideLayout76.xml.rels" ContentType="application/vnd.openxmlformats-package.relationships+xml"/>
  <Override PartName="/ppt/slideLayouts/_rels/slideLayout149.xml.rels" ContentType="application/vnd.openxmlformats-package.relationships+xml"/>
  <Override PartName="/ppt/slideLayouts/_rels/slideLayout77.xml.rels" ContentType="application/vnd.openxmlformats-package.relationships+xml"/>
  <Override PartName="/ppt/slideLayouts/_rels/slideLayout78.xml.rels" ContentType="application/vnd.openxmlformats-package.relationships+xml"/>
  <Override PartName="/ppt/slideLayouts/_rels/slideLayout79.xml.rels" ContentType="application/vnd.openxmlformats-package.relationships+xml"/>
  <Override PartName="/ppt/slideLayouts/_rels/slideLayout152.xml.rels" ContentType="application/vnd.openxmlformats-package.relationships+xml"/>
  <Override PartName="/ppt/slideLayouts/_rels/slideLayout80.xml.rels" ContentType="application/vnd.openxmlformats-package.relationships+xml"/>
  <Override PartName="/ppt/slideLayouts/_rels/slideLayout153.xml.rels" ContentType="application/vnd.openxmlformats-package.relationships+xml"/>
  <Override PartName="/ppt/slideLayouts/_rels/slideLayout81.xml.rels" ContentType="application/vnd.openxmlformats-package.relationships+xml"/>
  <Override PartName="/ppt/slideLayouts/_rels/slideLayout154.xml.rels" ContentType="application/vnd.openxmlformats-package.relationships+xml"/>
  <Override PartName="/ppt/slideLayouts/_rels/slideLayout82.xml.rels" ContentType="application/vnd.openxmlformats-package.relationships+xml"/>
  <Override PartName="/ppt/slideLayouts/_rels/slideLayout155.xml.rels" ContentType="application/vnd.openxmlformats-package.relationships+xml"/>
  <Override PartName="/ppt/slideLayouts/_rels/slideLayout83.xml.rels" ContentType="application/vnd.openxmlformats-package.relationships+xml"/>
  <Override PartName="/ppt/slideLayouts/_rels/slideLayout156.xml.rels" ContentType="application/vnd.openxmlformats-package.relationships+xml"/>
  <Override PartName="/ppt/slideLayouts/_rels/slideLayout84.xml.rels" ContentType="application/vnd.openxmlformats-package.relationships+xml"/>
  <Override PartName="/ppt/slideLayouts/_rels/slideLayout157.xml.rels" ContentType="application/vnd.openxmlformats-package.relationships+xml"/>
  <Override PartName="/ppt/slideLayouts/_rels/slideLayout85.xml.rels" ContentType="application/vnd.openxmlformats-package.relationships+xml"/>
  <Override PartName="/ppt/slideLayouts/_rels/slideLayout158.xml.rels" ContentType="application/vnd.openxmlformats-package.relationships+xml"/>
  <Override PartName="/ppt/slideLayouts/_rels/slideLayout86.xml.rels" ContentType="application/vnd.openxmlformats-package.relationships+xml"/>
  <Override PartName="/ppt/slideLayouts/_rels/slideLayout159.xml.rels" ContentType="application/vnd.openxmlformats-package.relationships+xml"/>
  <Override PartName="/ppt/slideLayouts/_rels/slideLayout87.xml.rels" ContentType="application/vnd.openxmlformats-package.relationships+xml"/>
  <Override PartName="/ppt/slideLayouts/_rels/slideLayout88.xml.rels" ContentType="application/vnd.openxmlformats-package.relationships+xml"/>
  <Override PartName="/ppt/slideLayouts/_rels/slideLayout89.xml.rels" ContentType="application/vnd.openxmlformats-package.relationships+xml"/>
  <Override PartName="/ppt/slideLayouts/_rels/slideLayout162.xml.rels" ContentType="application/vnd.openxmlformats-package.relationships+xml"/>
  <Override PartName="/ppt/slideLayouts/_rels/slideLayout90.xml.rels" ContentType="application/vnd.openxmlformats-package.relationships+xml"/>
  <Override PartName="/ppt/slideLayouts/_rels/slideLayout163.xml.rels" ContentType="application/vnd.openxmlformats-package.relationships+xml"/>
  <Override PartName="/ppt/slideLayouts/_rels/slideLayout91.xml.rels" ContentType="application/vnd.openxmlformats-package.relationships+xml"/>
  <Override PartName="/ppt/slideLayouts/_rels/slideLayout164.xml.rels" ContentType="application/vnd.openxmlformats-package.relationships+xml"/>
  <Override PartName="/ppt/slideLayouts/_rels/slideLayout92.xml.rels" ContentType="application/vnd.openxmlformats-package.relationships+xml"/>
  <Override PartName="/ppt/slideLayouts/_rels/slideLayout165.xml.rels" ContentType="application/vnd.openxmlformats-package.relationships+xml"/>
  <Override PartName="/ppt/slideLayouts/_rels/slideLayout93.xml.rels" ContentType="application/vnd.openxmlformats-package.relationships+xml"/>
  <Override PartName="/ppt/slideLayouts/_rels/slideLayout166.xml.rels" ContentType="application/vnd.openxmlformats-package.relationships+xml"/>
  <Override PartName="/ppt/slideLayouts/_rels/slideLayout94.xml.rels" ContentType="application/vnd.openxmlformats-package.relationships+xml"/>
  <Override PartName="/ppt/slideLayouts/_rels/slideLayout167.xml.rels" ContentType="application/vnd.openxmlformats-package.relationships+xml"/>
  <Override PartName="/ppt/slideLayouts/_rels/slideLayout95.xml.rels" ContentType="application/vnd.openxmlformats-package.relationships+xml"/>
  <Override PartName="/ppt/slideLayouts/_rels/slideLayout168.xml.rels" ContentType="application/vnd.openxmlformats-package.relationships+xml"/>
  <Override PartName="/ppt/slideLayouts/_rels/slideLayout96.xml.rels" ContentType="application/vnd.openxmlformats-package.relationships+xml"/>
  <Override PartName="/ppt/slideLayouts/_rels/slideLayout169.xml.rels" ContentType="application/vnd.openxmlformats-package.relationships+xml"/>
  <Override PartName="/ppt/slideLayouts/_rels/slideLayout97.xml.rels" ContentType="application/vnd.openxmlformats-package.relationships+xml"/>
  <Override PartName="/ppt/slideLayouts/_rels/slideLayout98.xml.rels" ContentType="application/vnd.openxmlformats-package.relationships+xml"/>
  <Override PartName="/ppt/slideLayouts/_rels/slideLayout99.xml.rels" ContentType="application/vnd.openxmlformats-package.relationships+xml"/>
  <Override PartName="/ppt/slideLayouts/_rels/slideLayout100.xml.rels" ContentType="application/vnd.openxmlformats-package.relationships+xml"/>
  <Override PartName="/ppt/slideLayouts/_rels/slideLayout101.xml.rels" ContentType="application/vnd.openxmlformats-package.relationships+xml"/>
  <Override PartName="/ppt/slideLayouts/_rels/slideLayout110.xml.rels" ContentType="application/vnd.openxmlformats-package.relationships+xml"/>
  <Override PartName="/ppt/slideLayouts/_rels/slideLayout111.xml.rels" ContentType="application/vnd.openxmlformats-package.relationships+xml"/>
  <Override PartName="/ppt/slideLayouts/_rels/slideLayout120.xml.rels" ContentType="application/vnd.openxmlformats-package.relationships+xml"/>
  <Override PartName="/ppt/slideLayouts/_rels/slideLayout121.xml.rels" ContentType="application/vnd.openxmlformats-package.relationships+xml"/>
  <Override PartName="/ppt/slideLayouts/_rels/slideLayout130.xml.rels" ContentType="application/vnd.openxmlformats-package.relationships+xml"/>
  <Override PartName="/ppt/slideLayouts/_rels/slideLayout131.xml.rels" ContentType="application/vnd.openxmlformats-package.relationships+xml"/>
  <Override PartName="/ppt/slideLayouts/_rels/slideLayout140.xml.rels" ContentType="application/vnd.openxmlformats-package.relationships+xml"/>
  <Override PartName="/ppt/slideLayouts/_rels/slideLayout141.xml.rels" ContentType="application/vnd.openxmlformats-package.relationships+xml"/>
  <Override PartName="/ppt/slideLayouts/_rels/slideLayout150.xml.rels" ContentType="application/vnd.openxmlformats-package.relationships+xml"/>
  <Override PartName="/ppt/slideLayouts/_rels/slideLayout151.xml.rels" ContentType="application/vnd.openxmlformats-package.relationships+xml"/>
  <Override PartName="/ppt/slideLayouts/_rels/slideLayout160.xml.rels" ContentType="application/vnd.openxmlformats-package.relationships+xml"/>
  <Override PartName="/ppt/slideLayouts/_rels/slideLayout161.xml.rels" ContentType="application/vnd.openxmlformats-package.relationships+xml"/>
  <Override PartName="/ppt/slideLayouts/_rels/slideLayout170.xml.rels" ContentType="application/vnd.openxmlformats-package.relationships+xml"/>
  <Override PartName="/ppt/slideLayouts/_rels/slideLayout171.xml.rels" ContentType="application/vnd.openxmlformats-package.relationships+xml"/>
  <Override PartName="/ppt/slideLayouts/_rels/slideLayout172.xml.rels" ContentType="application/vnd.openxmlformats-package.relationships+xml"/>
  <Override PartName="/ppt/slideLayouts/_rels/slideLayout173.xml.rels" ContentType="application/vnd.openxmlformats-package.relationships+xml"/>
  <Override PartName="/ppt/slideLayouts/_rels/slideLayout174.xml.rels" ContentType="application/vnd.openxmlformats-package.relationships+xml"/>
  <Override PartName="/ppt/slideLayouts/_rels/slideLayout175.xml.rels" ContentType="application/vnd.openxmlformats-package.relationships+xml"/>
  <Override PartName="/ppt/slideLayouts/_rels/slideLayout176.xml.rels" ContentType="application/vnd.openxmlformats-package.relationships+xml"/>
  <Override PartName="/ppt/slideLayouts/_rels/slideLayout177.xml.rels" ContentType="application/vnd.openxmlformats-package.relationships+xml"/>
  <Override PartName="/ppt/slideLayouts/_rels/slideLayout178.xml.rels" ContentType="application/vnd.openxmlformats-package.relationships+xml"/>
  <Override PartName="/ppt/slideLayouts/_rels/slideLayout179.xml.rels" ContentType="application/vnd.openxmlformats-package.relationships+xml"/>
  <Override PartName="/ppt/slideLayouts/_rels/slideLayout180.xml.rels" ContentType="application/vnd.openxmlformats-package.relationships+xml"/>
  <Override PartName="/ppt/slideLayouts/_rels/slideLayout181.xml.rels" ContentType="application/vnd.openxmlformats-package.relationships+xml"/>
  <Override PartName="/ppt/slideLayouts/_rels/slideLayout182.xml.rels" ContentType="application/vnd.openxmlformats-package.relationships+xml"/>
  <Override PartName="/ppt/slideLayouts/_rels/slideLayout183.xml.rels" ContentType="application/vnd.openxmlformats-package.relationships+xml"/>
  <Override PartName="/ppt/slideLayouts/_rels/slideLayout184.xml.rels" ContentType="application/vnd.openxmlformats-package.relationships+xml"/>
  <Override PartName="/ppt/slideLayouts/_rels/slideLayout185.xml.rels" ContentType="application/vnd.openxmlformats-package.relationships+xml"/>
  <Override PartName="/ppt/slideLayouts/_rels/slideLayout186.xml.rels" ContentType="application/vnd.openxmlformats-package.relationships+xml"/>
  <Override PartName="/ppt/slideLayouts/_rels/slideLayout187.xml.rels" ContentType="application/vnd.openxmlformats-package.relationships+xml"/>
  <Override PartName="/ppt/slideLayouts/_rels/slideLayout188.xml.rels" ContentType="application/vnd.openxmlformats-package.relationships+xml"/>
  <Override PartName="/ppt/slideLayouts/_rels/slideLayout189.xml.rels" ContentType="application/vnd.openxmlformats-package.relationships+xml"/>
  <Override PartName="/ppt/slideLayouts/_rels/slideLayout190.xml.rels" ContentType="application/vnd.openxmlformats-package.relationships+xml"/>
  <Override PartName="/ppt/slideLayouts/_rels/slideLayout191.xml.rels" ContentType="application/vnd.openxmlformats-package.relationships+xml"/>
  <Override PartName="/ppt/slideLayouts/_rels/slideLayout192.xml.rels" ContentType="application/vnd.openxmlformats-package.relationships+xml"/>
  <Override PartName="/ppt/slideLayouts/_rels/slideLayout193.xml.rels" ContentType="application/vnd.openxmlformats-package.relationships+xml"/>
  <Override PartName="/ppt/slideLayouts/_rels/slideLayout194.xml.rels" ContentType="application/vnd.openxmlformats-package.relationships+xml"/>
  <Override PartName="/ppt/slideLayouts/_rels/slideLayout195.xml.rels" ContentType="application/vnd.openxmlformats-package.relationships+xml"/>
  <Override PartName="/ppt/slideLayouts/_rels/slideLayout196.xml.rels" ContentType="application/vnd.openxmlformats-package.relationships+xml"/>
  <Override PartName="/ppt/slideLayouts/_rels/slideLayout197.xml.rels" ContentType="application/vnd.openxmlformats-package.relationships+xml"/>
  <Override PartName="/ppt/slideLayouts/_rels/slideLayout198.xml.rels" ContentType="application/vnd.openxmlformats-package.relationships+xml"/>
  <Override PartName="/ppt/slideLayouts/_rels/slideLayout199.xml.rels" ContentType="application/vnd.openxmlformats-package.relationships+xml"/>
  <Override PartName="/ppt/slideLayouts/_rels/slideLayout200.xml.rels" ContentType="application/vnd.openxmlformats-package.relationships+xml"/>
  <Override PartName="/ppt/slideLayouts/_rels/slideLayout201.xml.rels" ContentType="application/vnd.openxmlformats-package.relationships+xml"/>
  <Override PartName="/ppt/slideLayouts/_rels/slideLayout202.xml.rels" ContentType="application/vnd.openxmlformats-package.relationships+xml"/>
  <Override PartName="/ppt/slideLayouts/_rels/slideLayout210.xml.rels" ContentType="application/vnd.openxmlformats-package.relationships+xml"/>
  <Override PartName="/ppt/slideLayouts/_rels/slideLayout211.xml.rels" ContentType="application/vnd.openxmlformats-package.relationships+xml"/>
  <Override PartName="/ppt/slideLayouts/_rels/slideLayout212.xml.rels" ContentType="application/vnd.openxmlformats-package.relationships+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notesMasters/notesMaster1.xml" ContentType="application/vnd.openxmlformats-officedocument.presentationml.notesMaster+xml"/>
  <Override PartName="/ppt/notesMasters/_rels/notesMaster1.xml.rels" ContentType="application/vnd.openxmlformats-package.relationships+xml"/>
  <Override PartName="/ppt/presProps.xml" ContentType="application/vnd.openxmlformats-officedocument.presentationml.presPro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32.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32.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24.xml.rels" ContentType="application/vnd.openxmlformats-package.relationships+xml"/>
  <Override PartName="/ppt/slides/_rels/slide25.xml.rels" ContentType="application/vnd.openxmlformats-package.relationships+xml"/>
  <Override PartName="/ppt/slides/_rels/slide26.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media/image1.png" ContentType="image/png"/>
  <Override PartName="/ppt/media/image2.jpeg" ContentType="image/jpeg"/>
  <Override PartName="/ppt/media/image51.jpeg" ContentType="image/jpeg"/>
  <Override PartName="/ppt/media/image3.bmp" ContentType="image/bmp"/>
  <Override PartName="/ppt/media/image56.png" ContentType="image/png"/>
  <Override PartName="/ppt/media/image37.jpeg" ContentType="image/jpeg"/>
  <Override PartName="/ppt/media/image34.png" ContentType="image/png"/>
  <Override PartName="/ppt/media/image15.jpeg" ContentType="image/jpeg"/>
  <Override PartName="/ppt/media/image7.png" ContentType="image/png"/>
  <Override PartName="/ppt/media/image5.png" ContentType="image/png"/>
  <Override PartName="/ppt/media/image10.png" ContentType="image/png"/>
  <Override PartName="/ppt/media/image32.png" ContentType="image/png"/>
  <Override PartName="/ppt/media/image39.jpeg" ContentType="image/jpeg"/>
  <Override PartName="/ppt/media/image17.jpeg" ContentType="image/jpeg"/>
  <Override PartName="/ppt/media/image54.png" ContentType="image/png"/>
  <Override PartName="/ppt/media/image4.jpeg" ContentType="image/jpeg"/>
  <Override PartName="/ppt/media/image53.jpeg" ContentType="image/jpeg"/>
  <Override PartName="/ppt/media/image6.png" ContentType="image/png"/>
  <Override PartName="/ppt/media/image27.jpeg" ContentType="image/jpeg"/>
  <Override PartName="/ppt/media/image33.png" ContentType="image/png"/>
  <Override PartName="/ppt/media/image55.png" ContentType="image/png"/>
  <Override PartName="/ppt/media/image8.png" ContentType="image/png"/>
  <Override PartName="/ppt/media/image47.jpeg" ContentType="image/jpeg"/>
  <Override PartName="/ppt/media/image57.png" ContentType="image/png"/>
  <Override PartName="/ppt/media/image9.png" ContentType="image/png"/>
  <Override PartName="/ppt/media/image13.jpeg" ContentType="image/jpeg"/>
  <Override PartName="/ppt/media/image14.png" ContentType="image/png"/>
  <Override PartName="/ppt/media/image35.jpeg" ContentType="image/jpeg"/>
  <Override PartName="/ppt/media/image58.png" ContentType="image/png"/>
  <Override PartName="/ppt/media/image11.jpeg" ContentType="image/jpeg"/>
  <Override PartName="/ppt/media/image12.jpeg" ContentType="image/jpeg"/>
  <Override PartName="/ppt/media/image16.tif" ContentType="image/tiff"/>
  <Override PartName="/ppt/media/image18.bmp" ContentType="image/bmp"/>
  <Override PartName="/ppt/media/image46.jpeg" ContentType="image/jpeg"/>
  <Override PartName="/ppt/media/image19.jpeg" ContentType="image/jpeg"/>
  <Override PartName="/ppt/media/image30.png" ContentType="image/png"/>
  <Override PartName="/ppt/media/image20.jpeg" ContentType="image/jpeg"/>
  <Override PartName="/ppt/media/image29.png" ContentType="image/png"/>
  <Override PartName="/ppt/media/image42.jpeg" ContentType="image/jpeg"/>
  <Override PartName="/ppt/media/image21.jpeg" ContentType="image/jpeg"/>
  <Override PartName="/ppt/media/image22.jpeg" ContentType="image/jpeg"/>
  <Override PartName="/ppt/media/image49.png" ContentType="image/png"/>
  <Override PartName="/ppt/media/image23.jpeg" ContentType="image/jpeg"/>
  <Override PartName="/ppt/media/image59.png" ContentType="image/png"/>
  <Override PartName="/ppt/media/image24.png" ContentType="image/png"/>
  <Override PartName="/ppt/media/image36.jpeg" ContentType="image/jpeg"/>
  <Override PartName="/ppt/media/image25.tif" ContentType="image/tiff"/>
  <Override PartName="/ppt/media/image26.jpeg" ContentType="image/jpeg"/>
  <Override PartName="/ppt/media/image45.png" ContentType="image/png"/>
  <Override PartName="/ppt/media/image48.jpeg" ContentType="image/jpeg"/>
  <Override PartName="/ppt/media/image28.jpeg" ContentType="image/jpeg"/>
  <Override PartName="/ppt/media/image43.png" ContentType="image/png"/>
  <Override PartName="/ppt/media/image31.png" ContentType="image/png"/>
  <Override PartName="/ppt/media/image38.jpeg" ContentType="image/jpeg"/>
  <Override PartName="/ppt/media/image44.png" ContentType="image/png"/>
  <Override PartName="/ppt/media/image40.png" ContentType="image/png"/>
  <Override PartName="/ppt/media/image62.png" ContentType="image/png"/>
  <Override PartName="/ppt/media/image41.png" ContentType="image/png"/>
  <Override PartName="/ppt/media/image63.png" ContentType="image/png"/>
  <Override PartName="/ppt/media/image50.jpeg" ContentType="image/jpeg"/>
  <Override PartName="/ppt/media/image52.jpeg" ContentType="image/jpeg"/>
  <Override PartName="/ppt/media/image60.png" ContentType="image/png"/>
  <Override PartName="/ppt/media/image61.png" ContentType="image/png"/>
  <Override PartName="/ppt/media/image64.png" ContentType="image/png"/>
  <Override PartName="/ppt/media/image65.jpeg" ContentType="image/jpeg"/>
  <Override PartName="/ppt/media/image66.jpeg" ContentType="image/jpeg"/>
  <Override PartName="/ppt/media/image67.jpeg" ContentType="image/jpeg"/>
  <Override PartName="/ppt/media/image68.png" ContentType="image/png"/>
  <Override PartName="/ppt/media/image69.png" ContentType="image/png"/>
  <Override PartName="/ppt/media/image70.jpeg" ContentType="image/jpeg"/>
  <Override PartName="/ppt/media/image71.png" ContentType="image/png"/>
  <Override PartName="/ppt/media/image72.png" ContentType="image/png"/>
  <Override PartName="/ppt/media/image73.png" ContentType="image/png"/>
  <Override PartName="/ppt/charts/chart1.xml" ContentType="application/vnd.openxmlformats-officedocument.drawingml.chart+xml"/>
  <Override PartName="/ppt/_rels/presentation.xml.rels" ContentType="application/vnd.openxmlformats-package.relationships+xml"/>
  <Override PartName="/_rels/.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 id="2147483726" r:id="rId8"/>
    <p:sldMasterId id="2147483739" r:id="rId9"/>
    <p:sldMasterId id="2147483752" r:id="rId10"/>
    <p:sldMasterId id="2147483765" r:id="rId11"/>
    <p:sldMasterId id="2147483778" r:id="rId12"/>
    <p:sldMasterId id="2147483791" r:id="rId13"/>
    <p:sldMasterId id="2147483804" r:id="rId14"/>
    <p:sldMasterId id="2147483817" r:id="rId15"/>
    <p:sldMasterId id="2147483830" r:id="rId16"/>
    <p:sldMasterId id="2147483843" r:id="rId17"/>
    <p:sldMasterId id="2147483856" r:id="rId18"/>
    <p:sldMasterId id="2147483869" r:id="rId19"/>
  </p:sldMasterIdLst>
  <p:notesMasterIdLst>
    <p:notesMasterId r:id="rId20"/>
  </p:notesMasterIdLst>
  <p:sldIdLst>
    <p:sldId id="256" r:id="rId21"/>
    <p:sldId id="257" r:id="rId22"/>
    <p:sldId id="258" r:id="rId23"/>
    <p:sldId id="259" r:id="rId24"/>
    <p:sldId id="260" r:id="rId25"/>
    <p:sldId id="261" r:id="rId26"/>
    <p:sldId id="262" r:id="rId27"/>
    <p:sldId id="263" r:id="rId28"/>
    <p:sldId id="264" r:id="rId29"/>
    <p:sldId id="265" r:id="rId30"/>
    <p:sldId id="266" r:id="rId31"/>
    <p:sldId id="267" r:id="rId32"/>
    <p:sldId id="268" r:id="rId33"/>
    <p:sldId id="269" r:id="rId34"/>
    <p:sldId id="270" r:id="rId35"/>
    <p:sldId id="271" r:id="rId36"/>
    <p:sldId id="272" r:id="rId37"/>
    <p:sldId id="273" r:id="rId38"/>
    <p:sldId id="274" r:id="rId39"/>
    <p:sldId id="275" r:id="rId40"/>
    <p:sldId id="276" r:id="rId41"/>
    <p:sldId id="277" r:id="rId42"/>
    <p:sldId id="278" r:id="rId43"/>
    <p:sldId id="279" r:id="rId44"/>
    <p:sldId id="280" r:id="rId45"/>
    <p:sldId id="281" r:id="rId46"/>
    <p:sldId id="282" r:id="rId47"/>
    <p:sldId id="283" r:id="rId48"/>
    <p:sldId id="284" r:id="rId49"/>
    <p:sldId id="285" r:id="rId50"/>
    <p:sldId id="286" r:id="rId51"/>
    <p:sldId id="287" r:id="rId52"/>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Master" Target="slideMasters/slideMaster12.xml"/><Relationship Id="rId14" Type="http://schemas.openxmlformats.org/officeDocument/2006/relationships/slideMaster" Target="slideMasters/slideMaster13.xml"/><Relationship Id="rId15" Type="http://schemas.openxmlformats.org/officeDocument/2006/relationships/slideMaster" Target="slideMasters/slideMaster14.xml"/><Relationship Id="rId16" Type="http://schemas.openxmlformats.org/officeDocument/2006/relationships/slideMaster" Target="slideMasters/slideMaster15.xml"/><Relationship Id="rId17" Type="http://schemas.openxmlformats.org/officeDocument/2006/relationships/slideMaster" Target="slideMasters/slideMaster16.xml"/><Relationship Id="rId18" Type="http://schemas.openxmlformats.org/officeDocument/2006/relationships/slideMaster" Target="slideMasters/slideMaster17.xml"/><Relationship Id="rId19" Type="http://schemas.openxmlformats.org/officeDocument/2006/relationships/slideMaster" Target="slideMasters/slideMaster18.xml"/><Relationship Id="rId20" Type="http://schemas.openxmlformats.org/officeDocument/2006/relationships/notesMaster" Target="notesMasters/notesMaster1.xml"/><Relationship Id="rId21" Type="http://schemas.openxmlformats.org/officeDocument/2006/relationships/slide" Target="slides/slide1.xml"/><Relationship Id="rId22" Type="http://schemas.openxmlformats.org/officeDocument/2006/relationships/slide" Target="slides/slide2.xml"/><Relationship Id="rId23" Type="http://schemas.openxmlformats.org/officeDocument/2006/relationships/slide" Target="slides/slide3.xml"/><Relationship Id="rId24" Type="http://schemas.openxmlformats.org/officeDocument/2006/relationships/slide" Target="slides/slide4.xml"/><Relationship Id="rId25" Type="http://schemas.openxmlformats.org/officeDocument/2006/relationships/slide" Target="slides/slide5.xml"/><Relationship Id="rId26" Type="http://schemas.openxmlformats.org/officeDocument/2006/relationships/slide" Target="slides/slide6.xml"/><Relationship Id="rId27" Type="http://schemas.openxmlformats.org/officeDocument/2006/relationships/slide" Target="slides/slide7.xml"/><Relationship Id="rId28" Type="http://schemas.openxmlformats.org/officeDocument/2006/relationships/slide" Target="slides/slide8.xml"/><Relationship Id="rId29" Type="http://schemas.openxmlformats.org/officeDocument/2006/relationships/slide" Target="slides/slide9.xml"/><Relationship Id="rId30" Type="http://schemas.openxmlformats.org/officeDocument/2006/relationships/slide" Target="slides/slide10.xml"/><Relationship Id="rId31" Type="http://schemas.openxmlformats.org/officeDocument/2006/relationships/slide" Target="slides/slide11.xml"/><Relationship Id="rId32" Type="http://schemas.openxmlformats.org/officeDocument/2006/relationships/slide" Target="slides/slide12.xml"/><Relationship Id="rId33" Type="http://schemas.openxmlformats.org/officeDocument/2006/relationships/slide" Target="slides/slide13.xml"/><Relationship Id="rId34" Type="http://schemas.openxmlformats.org/officeDocument/2006/relationships/slide" Target="slides/slide14.xml"/><Relationship Id="rId35" Type="http://schemas.openxmlformats.org/officeDocument/2006/relationships/slide" Target="slides/slide15.xml"/><Relationship Id="rId36" Type="http://schemas.openxmlformats.org/officeDocument/2006/relationships/slide" Target="slides/slide16.xml"/><Relationship Id="rId37" Type="http://schemas.openxmlformats.org/officeDocument/2006/relationships/slide" Target="slides/slide17.xml"/><Relationship Id="rId38" Type="http://schemas.openxmlformats.org/officeDocument/2006/relationships/slide" Target="slides/slide18.xml"/><Relationship Id="rId39" Type="http://schemas.openxmlformats.org/officeDocument/2006/relationships/slide" Target="slides/slide19.xml"/><Relationship Id="rId40" Type="http://schemas.openxmlformats.org/officeDocument/2006/relationships/slide" Target="slides/slide20.xml"/><Relationship Id="rId41" Type="http://schemas.openxmlformats.org/officeDocument/2006/relationships/slide" Target="slides/slide21.xml"/><Relationship Id="rId42" Type="http://schemas.openxmlformats.org/officeDocument/2006/relationships/slide" Target="slides/slide22.xml"/><Relationship Id="rId43" Type="http://schemas.openxmlformats.org/officeDocument/2006/relationships/slide" Target="slides/slide23.xml"/><Relationship Id="rId44" Type="http://schemas.openxmlformats.org/officeDocument/2006/relationships/slide" Target="slides/slide24.xml"/><Relationship Id="rId45" Type="http://schemas.openxmlformats.org/officeDocument/2006/relationships/slide" Target="slides/slide25.xml"/><Relationship Id="rId46" Type="http://schemas.openxmlformats.org/officeDocument/2006/relationships/slide" Target="slides/slide26.xml"/><Relationship Id="rId47" Type="http://schemas.openxmlformats.org/officeDocument/2006/relationships/slide" Target="slides/slide27.xml"/><Relationship Id="rId48" Type="http://schemas.openxmlformats.org/officeDocument/2006/relationships/slide" Target="slides/slide28.xml"/><Relationship Id="rId49" Type="http://schemas.openxmlformats.org/officeDocument/2006/relationships/slide" Target="slides/slide29.xml"/><Relationship Id="rId50" Type="http://schemas.openxmlformats.org/officeDocument/2006/relationships/slide" Target="slides/slide30.xml"/><Relationship Id="rId51" Type="http://schemas.openxmlformats.org/officeDocument/2006/relationships/slide" Target="slides/slide31.xml"/><Relationship Id="rId52" Type="http://schemas.openxmlformats.org/officeDocument/2006/relationships/slide" Target="slides/slide32.xml"/><Relationship Id="rId53" Type="http://schemas.openxmlformats.org/officeDocument/2006/relationships/presProps" Target="presProps.xml"/>
</Relationships>
</file>

<file path=ppt/charts/chart1.xml><?xml version="1.0" encoding="utf-8"?>
<c:chartSpace xmlns:c="http://schemas.openxmlformats.org/drawingml/2006/chart" xmlns:a="http://schemas.openxmlformats.org/drawingml/2006/main" xmlns:r="http://schemas.openxmlformats.org/officeDocument/2006/relationships">
  <c:lang val="en-US"/>
  <c:roundedCorners val="0"/>
  <c:chart>
    <c:autoTitleDeleted val="1"/>
    <c:plotArea>
      <c:layout>
        <c:manualLayout>
          <c:layoutTarget val="inner"/>
          <c:xMode val="edge"/>
          <c:yMode val="edge"/>
          <c:x val="0.0583698144673754"/>
          <c:y val="0.032828821146877"/>
          <c:w val="0.929400319644222"/>
          <c:h val="0.901087188232786"/>
        </c:manualLayout>
      </c:layout>
      <c:areaChart>
        <c:grouping val="stacked"/>
        <c:ser>
          <c:idx val="0"/>
          <c:order val="0"/>
          <c:tx>
            <c:strRef>
              <c:f>label 0</c:f>
              <c:strCache>
                <c:ptCount val="1"/>
                <c:pt idx="0">
                  <c:v>0</c:v>
                </c:pt>
              </c:strCache>
            </c:strRef>
          </c:tx>
          <c:spPr>
            <a:solidFill>
              <a:srgbClr val="61c5d3"/>
            </a:solidFill>
            <a:ln w="12600">
              <a:noFill/>
            </a:ln>
          </c:spPr>
          <c:dLbls>
            <c:txPr>
              <a:bodyPr wrap="square"/>
              <a:lstStyle/>
              <a:p>
                <a:pPr>
                  <a:defRPr b="0" sz="1000" spc="-1" strike="noStrike">
                    <a:solidFill>
                      <a:srgbClr val="0033a0"/>
                    </a:solidFill>
                    <a:latin typeface="Arial"/>
                    <a:ea typeface="Calibri"/>
                  </a:defRPr>
                </a:pPr>
              </a:p>
            </c:txPr>
            <c:showLegendKey val="0"/>
            <c:showVal val="0"/>
            <c:showCatName val="0"/>
            <c:showSerName val="0"/>
            <c:showPercent val="0"/>
            <c:separator>; </c:separator>
            <c:showLeaderLines val="0"/>
            <c:extLst>
              <c:ext xmlns:c15="http://schemas.microsoft.com/office/drawing/2012/chart" uri="{CE6537A1-D6FC-4f65-9D91-7224C49458BB}">
                <c15:showLeaderLines val="0"/>
              </c:ext>
            </c:extLst>
          </c:dLbls>
          <c:cat>
            <c:strRef>
              <c:f>categories</c:f>
              <c:strCache>
                <c:ptCount val="91"/>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pt idx="16">
                  <c:v>21</c:v>
                </c:pt>
                <c:pt idx="17">
                  <c:v>22</c:v>
                </c:pt>
                <c:pt idx="18">
                  <c:v>23</c:v>
                </c:pt>
                <c:pt idx="19">
                  <c:v>24</c:v>
                </c:pt>
                <c:pt idx="20">
                  <c:v>25</c:v>
                </c:pt>
                <c:pt idx="21">
                  <c:v>26</c:v>
                </c:pt>
                <c:pt idx="22">
                  <c:v>27</c:v>
                </c:pt>
                <c:pt idx="23">
                  <c:v>28</c:v>
                </c:pt>
                <c:pt idx="24">
                  <c:v>29</c:v>
                </c:pt>
                <c:pt idx="25">
                  <c:v>30</c:v>
                </c:pt>
                <c:pt idx="26">
                  <c:v>31</c:v>
                </c:pt>
                <c:pt idx="27">
                  <c:v>32</c:v>
                </c:pt>
                <c:pt idx="28">
                  <c:v>33</c:v>
                </c:pt>
                <c:pt idx="29">
                  <c:v>34</c:v>
                </c:pt>
                <c:pt idx="30">
                  <c:v>35</c:v>
                </c:pt>
                <c:pt idx="31">
                  <c:v>36</c:v>
                </c:pt>
                <c:pt idx="32">
                  <c:v>37</c:v>
                </c:pt>
                <c:pt idx="33">
                  <c:v>38</c:v>
                </c:pt>
                <c:pt idx="34">
                  <c:v>39</c:v>
                </c:pt>
                <c:pt idx="35">
                  <c:v>40</c:v>
                </c:pt>
                <c:pt idx="36">
                  <c:v>41</c:v>
                </c:pt>
                <c:pt idx="37">
                  <c:v>42</c:v>
                </c:pt>
                <c:pt idx="38">
                  <c:v>43</c:v>
                </c:pt>
                <c:pt idx="39">
                  <c:v>44</c:v>
                </c:pt>
                <c:pt idx="40">
                  <c:v>45</c:v>
                </c:pt>
                <c:pt idx="41">
                  <c:v>46</c:v>
                </c:pt>
                <c:pt idx="42">
                  <c:v>47</c:v>
                </c:pt>
                <c:pt idx="43">
                  <c:v>48</c:v>
                </c:pt>
                <c:pt idx="44">
                  <c:v>49</c:v>
                </c:pt>
                <c:pt idx="45">
                  <c:v>50</c:v>
                </c:pt>
                <c:pt idx="46">
                  <c:v>51</c:v>
                </c:pt>
                <c:pt idx="47">
                  <c:v>52</c:v>
                </c:pt>
                <c:pt idx="48">
                  <c:v>53</c:v>
                </c:pt>
                <c:pt idx="49">
                  <c:v>54</c:v>
                </c:pt>
                <c:pt idx="50">
                  <c:v>55</c:v>
                </c:pt>
                <c:pt idx="51">
                  <c:v>56</c:v>
                </c:pt>
                <c:pt idx="52">
                  <c:v>57</c:v>
                </c:pt>
                <c:pt idx="53">
                  <c:v>58</c:v>
                </c:pt>
                <c:pt idx="54">
                  <c:v>59</c:v>
                </c:pt>
                <c:pt idx="55">
                  <c:v>60</c:v>
                </c:pt>
                <c:pt idx="56">
                  <c:v>61</c:v>
                </c:pt>
                <c:pt idx="57">
                  <c:v>62</c:v>
                </c:pt>
                <c:pt idx="58">
                  <c:v>63</c:v>
                </c:pt>
                <c:pt idx="59">
                  <c:v>64</c:v>
                </c:pt>
                <c:pt idx="60">
                  <c:v>65</c:v>
                </c:pt>
                <c:pt idx="61">
                  <c:v>66</c:v>
                </c:pt>
                <c:pt idx="62">
                  <c:v>67</c:v>
                </c:pt>
                <c:pt idx="63">
                  <c:v>68</c:v>
                </c:pt>
                <c:pt idx="64">
                  <c:v>69</c:v>
                </c:pt>
                <c:pt idx="65">
                  <c:v>70</c:v>
                </c:pt>
                <c:pt idx="66">
                  <c:v>71</c:v>
                </c:pt>
                <c:pt idx="67">
                  <c:v>72</c:v>
                </c:pt>
                <c:pt idx="68">
                  <c:v>73</c:v>
                </c:pt>
                <c:pt idx="69">
                  <c:v>74</c:v>
                </c:pt>
                <c:pt idx="70">
                  <c:v>75</c:v>
                </c:pt>
                <c:pt idx="71">
                  <c:v>76</c:v>
                </c:pt>
                <c:pt idx="72">
                  <c:v>77</c:v>
                </c:pt>
                <c:pt idx="73">
                  <c:v>78</c:v>
                </c:pt>
                <c:pt idx="74">
                  <c:v>79</c:v>
                </c:pt>
                <c:pt idx="75">
                  <c:v>80</c:v>
                </c:pt>
                <c:pt idx="76">
                  <c:v>81</c:v>
                </c:pt>
                <c:pt idx="77">
                  <c:v>82</c:v>
                </c:pt>
                <c:pt idx="78">
                  <c:v>83</c:v>
                </c:pt>
                <c:pt idx="79">
                  <c:v>84</c:v>
                </c:pt>
                <c:pt idx="80">
                  <c:v>85</c:v>
                </c:pt>
                <c:pt idx="81">
                  <c:v>86</c:v>
                </c:pt>
                <c:pt idx="82">
                  <c:v>87</c:v>
                </c:pt>
                <c:pt idx="83">
                  <c:v>88</c:v>
                </c:pt>
                <c:pt idx="84">
                  <c:v>89</c:v>
                </c:pt>
                <c:pt idx="85">
                  <c:v>90</c:v>
                </c:pt>
                <c:pt idx="86">
                  <c:v>91</c:v>
                </c:pt>
                <c:pt idx="87">
                  <c:v>92</c:v>
                </c:pt>
                <c:pt idx="88">
                  <c:v>93</c:v>
                </c:pt>
                <c:pt idx="89">
                  <c:v>94</c:v>
                </c:pt>
                <c:pt idx="90">
                  <c:v>95</c:v>
                </c:pt>
              </c:strCache>
            </c:strRef>
          </c:cat>
          <c:val>
            <c:numRef>
              <c:f>0</c:f>
              <c:numCache>
                <c:formatCode>General</c:formatCode>
                <c:ptCount val="91"/>
                <c:pt idx="0">
                  <c:v>0</c:v>
                </c:pt>
                <c:pt idx="1">
                  <c:v>0</c:v>
                </c:pt>
                <c:pt idx="2">
                  <c:v>0</c:v>
                </c:pt>
                <c:pt idx="3">
                  <c:v>0</c:v>
                </c:pt>
                <c:pt idx="4">
                  <c:v>0</c:v>
                </c:pt>
                <c:pt idx="5">
                  <c:v>0</c:v>
                </c:pt>
                <c:pt idx="6">
                  <c:v>0</c:v>
                </c:pt>
                <c:pt idx="7">
                  <c:v>0</c:v>
                </c:pt>
                <c:pt idx="8">
                  <c:v>0</c:v>
                </c:pt>
                <c:pt idx="9">
                  <c:v>0</c:v>
                </c:pt>
                <c:pt idx="10">
                  <c:v>0</c:v>
                </c:pt>
                <c:pt idx="11">
                  <c:v>0</c:v>
                </c:pt>
                <c:pt idx="12">
                  <c:v>0</c:v>
                </c:pt>
                <c:pt idx="13">
                  <c:v>1</c:v>
                </c:pt>
                <c:pt idx="14">
                  <c:v>2</c:v>
                </c:pt>
                <c:pt idx="15">
                  <c:v>9</c:v>
                </c:pt>
                <c:pt idx="16">
                  <c:v>25</c:v>
                </c:pt>
                <c:pt idx="17">
                  <c:v>35</c:v>
                </c:pt>
                <c:pt idx="18">
                  <c:v>108</c:v>
                </c:pt>
                <c:pt idx="19">
                  <c:v>226</c:v>
                </c:pt>
                <c:pt idx="20">
                  <c:v>381</c:v>
                </c:pt>
                <c:pt idx="21">
                  <c:v>440</c:v>
                </c:pt>
                <c:pt idx="22">
                  <c:v>474</c:v>
                </c:pt>
                <c:pt idx="23">
                  <c:v>426</c:v>
                </c:pt>
                <c:pt idx="24">
                  <c:v>403</c:v>
                </c:pt>
                <c:pt idx="25">
                  <c:v>341</c:v>
                </c:pt>
                <c:pt idx="26">
                  <c:v>313</c:v>
                </c:pt>
                <c:pt idx="27">
                  <c:v>325</c:v>
                </c:pt>
                <c:pt idx="28">
                  <c:v>309</c:v>
                </c:pt>
                <c:pt idx="29">
                  <c:v>282</c:v>
                </c:pt>
                <c:pt idx="30">
                  <c:v>265</c:v>
                </c:pt>
                <c:pt idx="31">
                  <c:v>250</c:v>
                </c:pt>
                <c:pt idx="32">
                  <c:v>256</c:v>
                </c:pt>
                <c:pt idx="33">
                  <c:v>268</c:v>
                </c:pt>
                <c:pt idx="34">
                  <c:v>215</c:v>
                </c:pt>
                <c:pt idx="35">
                  <c:v>205</c:v>
                </c:pt>
                <c:pt idx="36">
                  <c:v>216</c:v>
                </c:pt>
                <c:pt idx="37">
                  <c:v>225</c:v>
                </c:pt>
                <c:pt idx="38">
                  <c:v>222</c:v>
                </c:pt>
                <c:pt idx="39">
                  <c:v>207</c:v>
                </c:pt>
                <c:pt idx="40">
                  <c:v>202</c:v>
                </c:pt>
                <c:pt idx="41">
                  <c:v>226</c:v>
                </c:pt>
                <c:pt idx="42">
                  <c:v>205</c:v>
                </c:pt>
                <c:pt idx="43">
                  <c:v>204</c:v>
                </c:pt>
                <c:pt idx="44">
                  <c:v>195</c:v>
                </c:pt>
                <c:pt idx="45">
                  <c:v>224</c:v>
                </c:pt>
                <c:pt idx="46">
                  <c:v>218</c:v>
                </c:pt>
                <c:pt idx="47">
                  <c:v>195</c:v>
                </c:pt>
                <c:pt idx="48">
                  <c:v>200</c:v>
                </c:pt>
                <c:pt idx="49">
                  <c:v>217</c:v>
                </c:pt>
                <c:pt idx="50">
                  <c:v>196</c:v>
                </c:pt>
                <c:pt idx="51">
                  <c:v>223</c:v>
                </c:pt>
                <c:pt idx="52">
                  <c:v>217</c:v>
                </c:pt>
                <c:pt idx="53">
                  <c:v>189</c:v>
                </c:pt>
                <c:pt idx="54">
                  <c:v>196</c:v>
                </c:pt>
                <c:pt idx="55">
                  <c:v>184</c:v>
                </c:pt>
                <c:pt idx="56">
                  <c:v>163</c:v>
                </c:pt>
                <c:pt idx="57">
                  <c:v>162</c:v>
                </c:pt>
                <c:pt idx="58">
                  <c:v>150</c:v>
                </c:pt>
                <c:pt idx="59">
                  <c:v>135</c:v>
                </c:pt>
                <c:pt idx="60">
                  <c:v>150</c:v>
                </c:pt>
                <c:pt idx="61">
                  <c:v>120</c:v>
                </c:pt>
                <c:pt idx="62">
                  <c:v>94</c:v>
                </c:pt>
                <c:pt idx="63">
                  <c:v>91</c:v>
                </c:pt>
                <c:pt idx="64">
                  <c:v>105</c:v>
                </c:pt>
                <c:pt idx="65">
                  <c:v>73</c:v>
                </c:pt>
                <c:pt idx="66">
                  <c:v>70</c:v>
                </c:pt>
                <c:pt idx="67">
                  <c:v>78</c:v>
                </c:pt>
                <c:pt idx="68">
                  <c:v>65</c:v>
                </c:pt>
                <c:pt idx="69">
                  <c:v>54</c:v>
                </c:pt>
                <c:pt idx="70">
                  <c:v>44</c:v>
                </c:pt>
                <c:pt idx="71">
                  <c:v>51</c:v>
                </c:pt>
                <c:pt idx="72">
                  <c:v>37</c:v>
                </c:pt>
                <c:pt idx="73">
                  <c:v>39</c:v>
                </c:pt>
                <c:pt idx="74">
                  <c:v>36</c:v>
                </c:pt>
                <c:pt idx="75">
                  <c:v>28</c:v>
                </c:pt>
                <c:pt idx="76">
                  <c:v>19</c:v>
                </c:pt>
                <c:pt idx="77">
                  <c:v>21</c:v>
                </c:pt>
                <c:pt idx="78">
                  <c:v>11</c:v>
                </c:pt>
                <c:pt idx="79">
                  <c:v>13</c:v>
                </c:pt>
                <c:pt idx="80">
                  <c:v>9</c:v>
                </c:pt>
                <c:pt idx="81">
                  <c:v>11</c:v>
                </c:pt>
                <c:pt idx="82">
                  <c:v>3</c:v>
                </c:pt>
                <c:pt idx="83">
                  <c:v>2</c:v>
                </c:pt>
                <c:pt idx="84">
                  <c:v>1</c:v>
                </c:pt>
                <c:pt idx="85">
                  <c:v>0</c:v>
                </c:pt>
                <c:pt idx="86">
                  <c:v>1</c:v>
                </c:pt>
                <c:pt idx="87">
                  <c:v>0</c:v>
                </c:pt>
                <c:pt idx="88">
                  <c:v>0</c:v>
                </c:pt>
                <c:pt idx="89">
                  <c:v>0</c:v>
                </c:pt>
                <c:pt idx="90">
                  <c:v>1</c:v>
                </c:pt>
              </c:numCache>
            </c:numRef>
          </c:val>
        </c:ser>
        <c:axId val="34972060"/>
        <c:axId val="5421650"/>
      </c:areaChart>
      <c:catAx>
        <c:axId val="34972060"/>
        <c:scaling>
          <c:orientation val="minMax"/>
        </c:scaling>
        <c:delete val="0"/>
        <c:axPos val="b"/>
        <c:numFmt formatCode="General" sourceLinked="0"/>
        <c:majorTickMark val="out"/>
        <c:minorTickMark val="none"/>
        <c:tickLblPos val="low"/>
        <c:spPr>
          <a:ln w="12600">
            <a:solidFill>
              <a:srgbClr val="cbdbff"/>
            </a:solidFill>
            <a:round/>
          </a:ln>
        </c:spPr>
        <c:txPr>
          <a:bodyPr/>
          <a:lstStyle/>
          <a:p>
            <a:pPr>
              <a:defRPr b="0" sz="800" spc="-1" strike="noStrike">
                <a:solidFill>
                  <a:srgbClr val="0033a0"/>
                </a:solidFill>
                <a:latin typeface="Arial"/>
                <a:ea typeface="Calibri"/>
              </a:defRPr>
            </a:pPr>
          </a:p>
        </c:txPr>
        <c:crossAx val="5421650"/>
        <c:crosses val="autoZero"/>
        <c:auto val="1"/>
        <c:lblAlgn val="ctr"/>
        <c:lblOffset val="100"/>
        <c:noMultiLvlLbl val="0"/>
      </c:catAx>
      <c:valAx>
        <c:axId val="5421650"/>
        <c:scaling>
          <c:orientation val="minMax"/>
        </c:scaling>
        <c:delete val="0"/>
        <c:axPos val="l"/>
        <c:numFmt formatCode="0" sourceLinked="0"/>
        <c:majorTickMark val="none"/>
        <c:minorTickMark val="none"/>
        <c:tickLblPos val="nextTo"/>
        <c:spPr>
          <a:ln w="12600">
            <a:noFill/>
          </a:ln>
        </c:spPr>
        <c:txPr>
          <a:bodyPr/>
          <a:lstStyle/>
          <a:p>
            <a:pPr>
              <a:defRPr b="0" sz="800" spc="-1" strike="noStrike">
                <a:solidFill>
                  <a:srgbClr val="61c5d3"/>
                </a:solidFill>
                <a:latin typeface="Arial"/>
                <a:ea typeface="Calibri"/>
              </a:defRPr>
            </a:pPr>
          </a:p>
        </c:txPr>
        <c:crossAx val="34972060"/>
        <c:crosses val="autoZero"/>
        <c:crossBetween val="midCat"/>
        <c:majorUnit val="125"/>
        <c:minorUnit val="62.5"/>
      </c:valAx>
      <c:spPr>
        <a:noFill/>
        <a:ln w="12600">
          <a:noFill/>
        </a:ln>
      </c:spPr>
    </c:plotArea>
    <c:plotVisOnly val="1"/>
    <c:dispBlanksAs val="gap"/>
  </c:chart>
  <c:spPr>
    <a:noFill/>
    <a:ln w="0">
      <a:noFill/>
    </a:ln>
  </c:spPr>
</c:chartSpace>
</file>

<file path=ppt/notesMasters/_rels/notesMaster1.xml.rels><?xml version="1.0" encoding="UTF-8"?>
<Relationships xmlns="http://schemas.openxmlformats.org/package/2006/relationships"><Relationship Id="rId1" Type="http://schemas.openxmlformats.org/officeDocument/2006/relationships/theme" Target="../theme/theme19.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93" name="PlaceHolder 1"/>
          <p:cNvSpPr>
            <a:spLocks noGrp="1"/>
          </p:cNvSpPr>
          <p:nvPr>
            <p:ph type="sldImg"/>
          </p:nvPr>
        </p:nvSpPr>
        <p:spPr>
          <a:xfrm>
            <a:off x="533520" y="764280"/>
            <a:ext cx="6704640" cy="3771360"/>
          </a:xfrm>
          <a:prstGeom prst="rect">
            <a:avLst/>
          </a:prstGeom>
          <a:noFill/>
          <a:ln w="0">
            <a:noFill/>
          </a:ln>
        </p:spPr>
        <p:txBody>
          <a:bodyPr lIns="0" rIns="0" tIns="0" bIns="0" anchor="ctr">
            <a:noAutofit/>
          </a:bodyPr>
          <a:p>
            <a:r>
              <a:rPr b="0" lang="en-CA" sz="1800" spc="-1" strike="noStrike">
                <a:solidFill>
                  <a:schemeClr val="accent6"/>
                </a:solidFill>
                <a:latin typeface="Arial"/>
              </a:rPr>
              <a:t>Click to move the slide</a:t>
            </a:r>
            <a:endParaRPr b="0" lang="en-CA" sz="1800" spc="-1" strike="noStrike">
              <a:solidFill>
                <a:schemeClr val="accent6"/>
              </a:solidFill>
              <a:latin typeface="Arial"/>
            </a:endParaRPr>
          </a:p>
        </p:txBody>
      </p:sp>
      <p:sp>
        <p:nvSpPr>
          <p:cNvPr id="894" name="PlaceHolder 2"/>
          <p:cNvSpPr>
            <a:spLocks noGrp="1"/>
          </p:cNvSpPr>
          <p:nvPr>
            <p:ph type="body"/>
          </p:nvPr>
        </p:nvSpPr>
        <p:spPr>
          <a:xfrm>
            <a:off x="777240" y="4777560"/>
            <a:ext cx="6217560" cy="4525920"/>
          </a:xfrm>
          <a:prstGeom prst="rect">
            <a:avLst/>
          </a:prstGeom>
          <a:noFill/>
          <a:ln w="0">
            <a:noFill/>
          </a:ln>
        </p:spPr>
        <p:txBody>
          <a:bodyPr lIns="0" rIns="0" tIns="0" bIns="0" anchor="t">
            <a:noAutofit/>
          </a:bodyPr>
          <a:p>
            <a:pPr marL="216000" indent="0">
              <a:buNone/>
            </a:pPr>
            <a:r>
              <a:rPr b="0" lang="en-CA" sz="2000" spc="-1" strike="noStrike">
                <a:solidFill>
                  <a:srgbClr val="000000"/>
                </a:solidFill>
                <a:latin typeface="Arial"/>
              </a:rPr>
              <a:t>Click to edit the notes format</a:t>
            </a:r>
            <a:endParaRPr b="0" lang="en-CA" sz="2000" spc="-1" strike="noStrike">
              <a:solidFill>
                <a:srgbClr val="000000"/>
              </a:solidFill>
              <a:latin typeface="Arial"/>
            </a:endParaRPr>
          </a:p>
        </p:txBody>
      </p:sp>
      <p:sp>
        <p:nvSpPr>
          <p:cNvPr id="895" name="PlaceHolder 3"/>
          <p:cNvSpPr>
            <a:spLocks noGrp="1"/>
          </p:cNvSpPr>
          <p:nvPr>
            <p:ph type="hdr"/>
          </p:nvPr>
        </p:nvSpPr>
        <p:spPr>
          <a:xfrm>
            <a:off x="0" y="0"/>
            <a:ext cx="3372840" cy="502560"/>
          </a:xfrm>
          <a:prstGeom prst="rect">
            <a:avLst/>
          </a:prstGeom>
          <a:noFill/>
          <a:ln w="0">
            <a:noFill/>
          </a:ln>
        </p:spPr>
        <p:txBody>
          <a:bodyPr lIns="0" rIns="0" tIns="0" bIns="0" anchor="t">
            <a:noAutofit/>
          </a:bodyPr>
          <a:p>
            <a:pPr indent="0">
              <a:buNone/>
            </a:pPr>
            <a:r>
              <a:rPr b="0" lang="en-CA" sz="1400" spc="-1" strike="noStrike">
                <a:solidFill>
                  <a:srgbClr val="000000"/>
                </a:solidFill>
                <a:latin typeface="Times New Roman"/>
              </a:rPr>
              <a:t>&lt;header&gt;</a:t>
            </a:r>
            <a:endParaRPr b="0" lang="en-CA" sz="1400" spc="-1" strike="noStrike">
              <a:solidFill>
                <a:srgbClr val="000000"/>
              </a:solidFill>
              <a:latin typeface="Times New Roman"/>
            </a:endParaRPr>
          </a:p>
        </p:txBody>
      </p:sp>
      <p:sp>
        <p:nvSpPr>
          <p:cNvPr id="896" name="PlaceHolder 4"/>
          <p:cNvSpPr>
            <a:spLocks noGrp="1"/>
          </p:cNvSpPr>
          <p:nvPr>
            <p:ph type="dt" idx="19"/>
          </p:nvPr>
        </p:nvSpPr>
        <p:spPr>
          <a:xfrm>
            <a:off x="4399200" y="0"/>
            <a:ext cx="3372840" cy="502560"/>
          </a:xfrm>
          <a:prstGeom prst="rect">
            <a:avLst/>
          </a:prstGeom>
          <a:noFill/>
          <a:ln w="0">
            <a:noFill/>
          </a:ln>
        </p:spPr>
        <p:txBody>
          <a:bodyPr lIns="0" rIns="0" tIns="0" bIns="0" anchor="t">
            <a:noAutofit/>
          </a:bodyPr>
          <a:lstStyle>
            <a:lvl1pPr indent="0" algn="r">
              <a:buNone/>
              <a:defRPr b="0" lang="en-CA" sz="1400" spc="-1" strike="noStrike">
                <a:solidFill>
                  <a:srgbClr val="000000"/>
                </a:solidFill>
                <a:latin typeface="Times New Roman"/>
              </a:defRPr>
            </a:lvl1pPr>
          </a:lstStyle>
          <a:p>
            <a:pPr indent="0" algn="r">
              <a:buNone/>
            </a:pPr>
            <a:r>
              <a:rPr b="0" lang="en-CA" sz="1400" spc="-1" strike="noStrike">
                <a:solidFill>
                  <a:srgbClr val="000000"/>
                </a:solidFill>
                <a:latin typeface="Times New Roman"/>
              </a:rPr>
              <a:t>&lt;date/time&gt;</a:t>
            </a:r>
            <a:endParaRPr b="0" lang="en-CA" sz="1400" spc="-1" strike="noStrike">
              <a:solidFill>
                <a:srgbClr val="000000"/>
              </a:solidFill>
              <a:latin typeface="Times New Roman"/>
            </a:endParaRPr>
          </a:p>
        </p:txBody>
      </p:sp>
      <p:sp>
        <p:nvSpPr>
          <p:cNvPr id="897" name="PlaceHolder 5"/>
          <p:cNvSpPr>
            <a:spLocks noGrp="1"/>
          </p:cNvSpPr>
          <p:nvPr>
            <p:ph type="ftr" idx="20"/>
          </p:nvPr>
        </p:nvSpPr>
        <p:spPr>
          <a:xfrm>
            <a:off x="0" y="9555480"/>
            <a:ext cx="3372840" cy="502560"/>
          </a:xfrm>
          <a:prstGeom prst="rect">
            <a:avLst/>
          </a:prstGeom>
          <a:noFill/>
          <a:ln w="0">
            <a:noFill/>
          </a:ln>
        </p:spPr>
        <p:txBody>
          <a:bodyPr lIns="0" rIns="0" tIns="0" bIns="0" anchor="b">
            <a:noAutofit/>
          </a:bodyPr>
          <a:lstStyle>
            <a:lvl1pPr indent="0">
              <a:buNone/>
              <a:defRPr b="0" lang="en-CA" sz="1400" spc="-1" strike="noStrike">
                <a:solidFill>
                  <a:srgbClr val="000000"/>
                </a:solidFill>
                <a:latin typeface="Times New Roman"/>
              </a:defRPr>
            </a:lvl1pPr>
          </a:lstStyle>
          <a:p>
            <a:pPr indent="0">
              <a:buNone/>
            </a:pPr>
            <a:r>
              <a:rPr b="0" lang="en-CA" sz="1400" spc="-1" strike="noStrike">
                <a:solidFill>
                  <a:srgbClr val="000000"/>
                </a:solidFill>
                <a:latin typeface="Times New Roman"/>
              </a:rPr>
              <a:t>&lt;footer&gt;</a:t>
            </a:r>
            <a:endParaRPr b="0" lang="en-CA" sz="1400" spc="-1" strike="noStrike">
              <a:solidFill>
                <a:srgbClr val="000000"/>
              </a:solidFill>
              <a:latin typeface="Times New Roman"/>
            </a:endParaRPr>
          </a:p>
        </p:txBody>
      </p:sp>
      <p:sp>
        <p:nvSpPr>
          <p:cNvPr id="898" name="PlaceHolder 6"/>
          <p:cNvSpPr>
            <a:spLocks noGrp="1"/>
          </p:cNvSpPr>
          <p:nvPr>
            <p:ph type="sldNum" idx="21"/>
          </p:nvPr>
        </p:nvSpPr>
        <p:spPr>
          <a:xfrm>
            <a:off x="4399200" y="9555480"/>
            <a:ext cx="3372840" cy="502560"/>
          </a:xfrm>
          <a:prstGeom prst="rect">
            <a:avLst/>
          </a:prstGeom>
          <a:noFill/>
          <a:ln w="0">
            <a:noFill/>
          </a:ln>
        </p:spPr>
        <p:txBody>
          <a:bodyPr lIns="0" rIns="0" tIns="0" bIns="0" anchor="b">
            <a:noAutofit/>
          </a:bodyPr>
          <a:lstStyle>
            <a:lvl1pPr indent="0" algn="r">
              <a:buNone/>
              <a:defRPr b="0" lang="en-CA" sz="1400" spc="-1" strike="noStrike">
                <a:solidFill>
                  <a:srgbClr val="000000"/>
                </a:solidFill>
                <a:latin typeface="Times New Roman"/>
              </a:defRPr>
            </a:lvl1pPr>
          </a:lstStyle>
          <a:p>
            <a:pPr indent="0" algn="r">
              <a:buNone/>
            </a:pPr>
            <a:fld id="{E4A30667-EBF9-4474-A1BD-DB0AA7CF93DF}" type="slidenum">
              <a:rPr b="0" lang="en-CA" sz="1400" spc="-1" strike="noStrike">
                <a:solidFill>
                  <a:srgbClr val="000000"/>
                </a:solidFill>
                <a:latin typeface="Times New Roman"/>
              </a:rPr>
              <a:t>&lt;number&gt;</a:t>
            </a:fld>
            <a:endParaRPr b="0" lang="en-CA"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hyperlink" Target="https://information-technology.web.cern.ch/about/data-centre" TargetMode="External"/><Relationship Id="rId2" Type="http://schemas.openxmlformats.org/officeDocument/2006/relationships/slide" Target="../slides/slide14.xml"/><Relationship Id="rId3"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
</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20.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22.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
</Relationships>
</file>

<file path=ppt/notesSlides/_rels/notesSlide23.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
</Relationships>
</file>

<file path=ppt/notesSlides/_rels/notesSlide24.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
</Relationships>
</file>

<file path=ppt/notesSlides/_rels/notesSlide25.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
</Relationships>
</file>

<file path=ppt/notesSlides/_rels/notesSlide26.xml.rels><?xml version="1.0" encoding="UTF-8"?>
<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
</Relationships>
</file>

<file path=ppt/notesSlides/_rels/notesSlide28.xml.rels><?xml version="1.0" encoding="UTF-8"?>
<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
</Relationships>
</file>

<file path=ppt/notesSlides/_rels/notesSlide29.xml.rels><?xml version="1.0" encoding="UTF-8"?>
<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
</Relationships>
</file>

<file path=ppt/notesSlides/_rels/notesSlide30.xml.rels><?xml version="1.0" encoding="UTF-8"?>
<Relationships xmlns="http://schemas.openxmlformats.org/package/2006/relationships"><Relationship Id="rId1" Type="http://schemas.openxmlformats.org/officeDocument/2006/relationships/slide" Target="../slides/slide30.xml"/><Relationship Id="rId2" Type="http://schemas.openxmlformats.org/officeDocument/2006/relationships/notesMaster" Target="../notesMasters/notesMaster1.xml"/>
</Relationships>
</file>

<file path=ppt/notesSlides/_rels/notesSlide32.xml.rels><?xml version="1.0" encoding="UTF-8"?>
<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6" name="PlaceHolder 1"/>
          <p:cNvSpPr>
            <a:spLocks noGrp="1"/>
          </p:cNvSpPr>
          <p:nvPr>
            <p:ph type="sldImg"/>
          </p:nvPr>
        </p:nvSpPr>
        <p:spPr>
          <a:xfrm>
            <a:off x="1143000" y="685800"/>
            <a:ext cx="4571640" cy="3428640"/>
          </a:xfrm>
          <a:prstGeom prst="rect">
            <a:avLst/>
          </a:prstGeom>
          <a:ln w="0">
            <a:noFill/>
          </a:ln>
        </p:spPr>
      </p:sp>
      <p:sp>
        <p:nvSpPr>
          <p:cNvPr id="1377"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The LHC is CERN’s flagship accelerator.</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Possible additional information to complement what is on the slide (TIME PERMITTING):</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It is the world’s largest and most powerful particle accelerator</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Protons (and lead ions) circulate in two beams, which travel in opposite directions in two separate beam pipes</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Protons are accelerated to 99.9999991% the speed of light (11 245 turns/second)</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The beam pipes are under ultrahigh vacuum, to avoid collisions between the particles and gas molecules. The vacuum in the beam pipes is 10</a:t>
            </a:r>
            <a:r>
              <a:rPr b="0" lang="en-CA" sz="2000" spc="-1" strike="noStrike" baseline="30000">
                <a:solidFill>
                  <a:srgbClr val="000000"/>
                </a:solidFill>
                <a:latin typeface="Arial"/>
              </a:rPr>
              <a:t>-13</a:t>
            </a:r>
            <a:r>
              <a:rPr b="0" lang="en-CA" sz="2000" spc="-1" strike="noStrike">
                <a:solidFill>
                  <a:srgbClr val="000000"/>
                </a:solidFill>
                <a:latin typeface="Arial"/>
              </a:rPr>
              <a:t> atm – similar to the atmosphere on the moon (10</a:t>
            </a:r>
            <a:r>
              <a:rPr b="0" lang="en-CA" sz="2000" spc="-1" strike="noStrike" baseline="30000">
                <a:solidFill>
                  <a:srgbClr val="000000"/>
                </a:solidFill>
                <a:latin typeface="Arial"/>
              </a:rPr>
              <a:t>-15</a:t>
            </a:r>
            <a:r>
              <a:rPr b="0" lang="en-CA" sz="2000" spc="-1" strike="noStrike">
                <a:solidFill>
                  <a:srgbClr val="000000"/>
                </a:solidFill>
                <a:latin typeface="Arial"/>
              </a:rPr>
              <a:t> atm)</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It is one of the coldest places in the Universe (1.9K; -271.3°C)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Superconducting magnets are used to focus the beam (quadrupole magnets) and bend the beam around the circular accelerator (dipole magnets)</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The LHC is built in the same tunnel where CERN’s previous flagship accelerator was located – LEP, which accelerated electrons</a:t>
            </a:r>
            <a:r>
              <a:rPr b="0" lang="en-CA" sz="2000" spc="-1" strike="noStrike">
                <a:solidFill>
                  <a:srgbClr val="000000"/>
                </a:solidFill>
                <a:latin typeface="Arial"/>
              </a:rPr>
              <a:t>	</a:t>
            </a:r>
            <a:endParaRPr b="0" lang="en-CA" sz="2000" spc="-1" strike="noStrike">
              <a:solidFill>
                <a:srgbClr val="000000"/>
              </a:solidFill>
              <a:latin typeface="Arial"/>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8" name="PlaceHolder 1"/>
          <p:cNvSpPr>
            <a:spLocks noGrp="1"/>
          </p:cNvSpPr>
          <p:nvPr>
            <p:ph type="sldImg"/>
          </p:nvPr>
        </p:nvSpPr>
        <p:spPr>
          <a:xfrm>
            <a:off x="1143000" y="685800"/>
            <a:ext cx="4571640" cy="3428640"/>
          </a:xfrm>
          <a:prstGeom prst="rect">
            <a:avLst/>
          </a:prstGeom>
          <a:ln w="0">
            <a:noFill/>
          </a:ln>
        </p:spPr>
      </p:sp>
      <p:sp>
        <p:nvSpPr>
          <p:cNvPr id="1379"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This slide allows the speaker to describe the accelerator complex and the four main LHC detectors.</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About the accelerator complex (OPTIONAL)</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The LHC is the last in a chain of particle accelerators, which gradually accelerate particles at increasing energy until they enter the LHC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Particles collide at four points on the LHC, where detectors register the collisions.</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(ON CLICK)</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About the four detectors, the speaker may give a 1-2 sentence description of the goal of each detector (TIME PERMITTING):</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ATLAS – is a general-purpose detector, designed to carry out research ranging from precise measurements of the Higgs boson to searches for new physics beyond the Standard Model, similar to CMS. It is the largest collider-detector ever built (44m in length and 25m in diameter).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CMS - is a general-purpose detector, similar to ATLAS. It is one of the detectors, with ATLAS, where evidence for the Higgs boson was discovered and announced in 2012. It is the heaviest collider-detector (12.5 tonnes).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ALICE – studies the properties of the so-called quark-gluon plasma, a state of matter that probably existed just after the Big Bang, before protons and neutrons were formed.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LHCb – studies the asymmetry between matter and antimatter in interactions of particles containing the so-called b quark. This may help understand why our Universe is made up of only matter.</a:t>
            </a:r>
            <a:endParaRPr b="0" lang="en-CA" sz="2000" spc="-1" strike="noStrike">
              <a:solidFill>
                <a:srgbClr val="000000"/>
              </a:solidFill>
              <a:latin typeface="Arial"/>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0" name="PlaceHolder 1"/>
          <p:cNvSpPr>
            <a:spLocks noGrp="1"/>
          </p:cNvSpPr>
          <p:nvPr>
            <p:ph type="sldImg"/>
          </p:nvPr>
        </p:nvSpPr>
        <p:spPr>
          <a:xfrm>
            <a:off x="1143000" y="685800"/>
            <a:ext cx="4571640" cy="3428640"/>
          </a:xfrm>
          <a:prstGeom prst="rect">
            <a:avLst/>
          </a:prstGeom>
          <a:ln w="0">
            <a:noFill/>
          </a:ln>
        </p:spPr>
      </p:sp>
      <p:sp>
        <p:nvSpPr>
          <p:cNvPr id="1381"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Possible complementary information (TIME PERMITTING)</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At collision point, the energy density or temperature is equivalent to 10</a:t>
            </a:r>
            <a:r>
              <a:rPr b="0" lang="en-CA" sz="2000" spc="-1" strike="noStrike" baseline="30000">
                <a:solidFill>
                  <a:srgbClr val="000000"/>
                </a:solidFill>
                <a:latin typeface="Arial"/>
              </a:rPr>
              <a:t>-12</a:t>
            </a:r>
            <a:r>
              <a:rPr b="0" lang="en-CA" sz="2000" spc="-1" strike="noStrike">
                <a:solidFill>
                  <a:srgbClr val="000000"/>
                </a:solidFill>
                <a:latin typeface="Arial"/>
              </a:rPr>
              <a:t>s after Big Bang (10</a:t>
            </a:r>
            <a:r>
              <a:rPr b="0" lang="en-CA" sz="2000" spc="-1" strike="noStrike" baseline="30000">
                <a:solidFill>
                  <a:srgbClr val="000000"/>
                </a:solidFill>
                <a:latin typeface="Arial"/>
              </a:rPr>
              <a:t>16</a:t>
            </a:r>
            <a:r>
              <a:rPr b="0" lang="en-CA" sz="2000" spc="-1" strike="noStrike">
                <a:solidFill>
                  <a:srgbClr val="000000"/>
                </a:solidFill>
                <a:latin typeface="Symbol"/>
                <a:ea typeface="Symbol"/>
              </a:rPr>
              <a:t>°C).</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Symbol"/>
                <a:ea typeface="Symbol"/>
              </a:rPr>
              <a:t>- The two proton beams collide at a combined energy of 13 TeV.  A flying mosquito has about 4 trillion electronvolts of energy, so a collision in the LHC generates the energy of about 3 flying mosquitoes. But the energy is crammed into a space about 1 trillion times smaller across than the insect.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Symbol"/>
                <a:ea typeface="Symbol"/>
              </a:rPr>
              <a:t>Nowhere else on Earth can we concentrate energy to that extent.</a:t>
            </a:r>
            <a:endParaRPr b="0" lang="en-CA" sz="2000" spc="-1" strike="noStrike">
              <a:solidFill>
                <a:srgbClr val="000000"/>
              </a:solidFill>
              <a:latin typeface="Arial"/>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2" name="PlaceHolder 1"/>
          <p:cNvSpPr>
            <a:spLocks noGrp="1"/>
          </p:cNvSpPr>
          <p:nvPr>
            <p:ph type="sldImg"/>
          </p:nvPr>
        </p:nvSpPr>
        <p:spPr>
          <a:xfrm>
            <a:off x="1143000" y="685800"/>
            <a:ext cx="4571640" cy="3428640"/>
          </a:xfrm>
          <a:prstGeom prst="rect">
            <a:avLst/>
          </a:prstGeom>
          <a:ln w="0">
            <a:noFill/>
          </a:ln>
        </p:spPr>
      </p:sp>
      <p:sp>
        <p:nvSpPr>
          <p:cNvPr id="1383"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OPTIONAL SLIDE –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MAY BE USED TO GIVE MORE INFORMATION ON DETECTORS AND COLLABORATIONS</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pPr>
            <a:endParaRPr b="0" lang="en-CA" sz="2000" spc="-1" strike="noStrike">
              <a:solidFill>
                <a:srgbClr val="000000"/>
              </a:solidFill>
              <a:latin typeface="Arial"/>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4" name="PlaceHolder 1"/>
          <p:cNvSpPr>
            <a:spLocks noGrp="1"/>
          </p:cNvSpPr>
          <p:nvPr>
            <p:ph type="sldImg"/>
          </p:nvPr>
        </p:nvSpPr>
        <p:spPr>
          <a:xfrm>
            <a:off x="1143000" y="685800"/>
            <a:ext cx="4571640" cy="3428640"/>
          </a:xfrm>
          <a:prstGeom prst="rect">
            <a:avLst/>
          </a:prstGeom>
          <a:ln w="0">
            <a:noFill/>
          </a:ln>
        </p:spPr>
      </p:sp>
      <p:sp>
        <p:nvSpPr>
          <p:cNvPr id="1385"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Latest facts and figures on the CERN Data Centre:</a:t>
            </a:r>
            <a:endParaRPr b="0" lang="en-CA" sz="2000" spc="-1" strike="noStrike">
              <a:solidFill>
                <a:srgbClr val="000000"/>
              </a:solidFill>
              <a:latin typeface="Arial"/>
            </a:endParaRPr>
          </a:p>
          <a:p>
            <a:pPr marL="216000" indent="0">
              <a:lnSpc>
                <a:spcPct val="100000"/>
              </a:lnSpc>
              <a:buNone/>
            </a:pPr>
            <a:r>
              <a:rPr b="0" lang="en-CA" sz="2000" spc="-1" strike="noStrike" u="sng">
                <a:solidFill>
                  <a:srgbClr val="000000"/>
                </a:solidFill>
                <a:uFill>
                  <a:solidFill>
                    <a:srgbClr val="6d2466"/>
                  </a:solidFill>
                </a:uFill>
                <a:latin typeface="Arial"/>
                <a:hlinkClick r:id="rId1"/>
              </a:rPr>
              <a:t>https://information-technology.web.cern.ch/about/data-centre</a:t>
            </a: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Additional interesting facts (optional):</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The total amount of storage used globally is around 1 Exabyte, split almost equally between tape and disk media.</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Close to 1 million computer cores are available to the LHC experiments.</a:t>
            </a:r>
            <a:endParaRPr b="0" lang="en-CA" sz="2000" spc="-1" strike="noStrike">
              <a:solidFill>
                <a:srgbClr val="000000"/>
              </a:solidFill>
              <a:latin typeface="Arial"/>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6" name="PlaceHolder 1"/>
          <p:cNvSpPr>
            <a:spLocks noGrp="1"/>
          </p:cNvSpPr>
          <p:nvPr>
            <p:ph type="sldImg"/>
          </p:nvPr>
        </p:nvSpPr>
        <p:spPr>
          <a:xfrm>
            <a:off x="1143000" y="685800"/>
            <a:ext cx="4571640" cy="3428640"/>
          </a:xfrm>
          <a:prstGeom prst="rect">
            <a:avLst/>
          </a:prstGeom>
          <a:ln w="0">
            <a:noFill/>
          </a:ln>
        </p:spPr>
      </p:sp>
      <p:sp>
        <p:nvSpPr>
          <p:cNvPr id="1387"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Key messages: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While the Large Hadron Collider (LHC) is the flagship of CERN’s accelerator complex and the results of the LHC experiments are often in the limelight, CERN has a very diverse research programme</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This programme covers a wide range of physics topics, from the Standard Model to supersymmetry, from dark matter to cosmic rays.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Experiments at other accelerators and facilities both on-site and off are an equally important part of the Laboratory’s activities.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THE SPEAKER SHOULD AVOID DESCRIBING EACH OF THE EXPERIMENTS SHOWN ON THE SLIDE BUT RATHER FOCUS ON THE MESSAGES ABOVE.</a:t>
            </a:r>
            <a:endParaRPr b="0" lang="en-CA" sz="2000" spc="-1" strike="noStrike">
              <a:solidFill>
                <a:srgbClr val="000000"/>
              </a:solidFill>
              <a:latin typeface="Arial"/>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8" name="PlaceHolder 1"/>
          <p:cNvSpPr>
            <a:spLocks noGrp="1"/>
          </p:cNvSpPr>
          <p:nvPr>
            <p:ph type="sldImg"/>
          </p:nvPr>
        </p:nvSpPr>
        <p:spPr>
          <a:xfrm>
            <a:off x="1143000" y="685800"/>
            <a:ext cx="4571640" cy="3428640"/>
          </a:xfrm>
          <a:prstGeom prst="rect">
            <a:avLst/>
          </a:prstGeom>
          <a:ln w="0">
            <a:noFill/>
          </a:ln>
        </p:spPr>
      </p:sp>
      <p:sp>
        <p:nvSpPr>
          <p:cNvPr id="1389"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This slide is a preamble to the following two slides, which focus on CERN’s future projects, aimed at moving closer to answering the questions shown on the slide (and others).</a:t>
            </a:r>
            <a:endParaRPr b="0" lang="en-CA" sz="2000" spc="-1" strike="noStrike">
              <a:solidFill>
                <a:srgbClr val="000000"/>
              </a:solidFill>
              <a:latin typeface="Arial"/>
            </a:endParaRPr>
          </a:p>
        </p:txBody>
      </p:sp>
    </p:spTree>
  </p:cSld>
</p:notes>
</file>

<file path=ppt/notesSlides/notesSlide1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0" name="PlaceHolder 1"/>
          <p:cNvSpPr>
            <a:spLocks noGrp="1"/>
          </p:cNvSpPr>
          <p:nvPr>
            <p:ph type="sldImg"/>
          </p:nvPr>
        </p:nvSpPr>
        <p:spPr>
          <a:xfrm>
            <a:off x="1143000" y="685800"/>
            <a:ext cx="4571640" cy="3428640"/>
          </a:xfrm>
          <a:prstGeom prst="rect">
            <a:avLst/>
          </a:prstGeom>
          <a:ln w="0">
            <a:noFill/>
          </a:ln>
        </p:spPr>
      </p:sp>
      <p:sp>
        <p:nvSpPr>
          <p:cNvPr id="1391"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Additional information (OPTIONAL, TIME PERMITTING)</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Key innovations in HL-LHC:</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1) Powerful superconducting quadrupole magnets (12 Tesla) will be installed on either side of the ATLAS and CMS experiments to focus the particle bunches. These magnets will be made using niobium-tin (Nb</a:t>
            </a:r>
            <a:r>
              <a:rPr b="0" lang="en-CA" sz="2000" spc="-1" strike="noStrike" baseline="-25000">
                <a:solidFill>
                  <a:srgbClr val="000000"/>
                </a:solidFill>
                <a:latin typeface="Arial"/>
              </a:rPr>
              <a:t>3</a:t>
            </a:r>
            <a:r>
              <a:rPr b="0" lang="en-CA" sz="2000" spc="-1" strike="noStrike">
                <a:solidFill>
                  <a:srgbClr val="000000"/>
                </a:solidFill>
                <a:latin typeface="Arial"/>
              </a:rPr>
              <a:t>Sn), used for the first time in an accelerator (instead of niobium-titanium)</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2) Crab cavities for tilting the beams (16 in total) - give the head and tail of the particle bunches opposite-sign transverse momentum before they meet, enlarging the overlap area of the two bunches and thus increasing the probability of collisions.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3) One hundred new, more effective collimators will be installed: these devices absorb particles that stray from the beam trajectory and might otherwise damage the machine.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4) More compact and powerful bending magnets (11 Tesla), also made using the niobium-tin superconductor.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5) Innovative superconducting power lines will connect the power converters to the accelerator; will be able to carry currents of record intensities, up to 100 000 amps! </a:t>
            </a:r>
            <a:endParaRPr b="0" lang="en-CA" sz="2000" spc="-1" strike="noStrike">
              <a:solidFill>
                <a:srgbClr val="000000"/>
              </a:solidFill>
              <a:latin typeface="Arial"/>
            </a:endParaRPr>
          </a:p>
        </p:txBody>
      </p:sp>
    </p:spTree>
  </p:cSld>
</p:notes>
</file>

<file path=ppt/notesSlides/notesSlide1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2" name="PlaceHolder 1"/>
          <p:cNvSpPr>
            <a:spLocks noGrp="1"/>
          </p:cNvSpPr>
          <p:nvPr>
            <p:ph type="sldImg"/>
          </p:nvPr>
        </p:nvSpPr>
        <p:spPr>
          <a:xfrm>
            <a:off x="1143000" y="685800"/>
            <a:ext cx="4571640" cy="3428640"/>
          </a:xfrm>
          <a:prstGeom prst="rect">
            <a:avLst/>
          </a:prstGeom>
          <a:ln w="0">
            <a:noFill/>
          </a:ln>
        </p:spPr>
      </p:sp>
      <p:sp>
        <p:nvSpPr>
          <p:cNvPr id="1393"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For information, the ESPPU recommendations in more detail:</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Full exploitation of the HL-LHC</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An electron-positron Higgs factory is the highest priority after the LHC</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Ramp up R&amp;D efforts for advanced accelerator technologies</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Support long-baseline neutrino projects in Japan and US</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Investigation of feasibility of a future 100 TeV hadron collider at CERN</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THIS IS THE LAST SLIDE IN THE “RESEARCH” SECTION</a:t>
            </a:r>
            <a:endParaRPr b="0" lang="en-CA" sz="2000" spc="-1" strike="noStrike">
              <a:solidFill>
                <a:srgbClr val="000000"/>
              </a:solidFill>
              <a:latin typeface="Arial"/>
            </a:endParaRPr>
          </a:p>
        </p:txBody>
      </p:sp>
    </p:spTree>
  </p:cSld>
</p:notes>
</file>

<file path=ppt/notesSlides/notesSlide1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4" name="PlaceHolder 1"/>
          <p:cNvSpPr>
            <a:spLocks noGrp="1"/>
          </p:cNvSpPr>
          <p:nvPr>
            <p:ph type="sldImg"/>
          </p:nvPr>
        </p:nvSpPr>
        <p:spPr>
          <a:xfrm>
            <a:off x="1143000" y="685800"/>
            <a:ext cx="4571640" cy="3428640"/>
          </a:xfrm>
          <a:prstGeom prst="rect">
            <a:avLst/>
          </a:prstGeom>
          <a:ln w="0">
            <a:noFill/>
          </a:ln>
        </p:spPr>
      </p:sp>
      <p:sp>
        <p:nvSpPr>
          <p:cNvPr id="1395"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This is the title slide for the section on “International Collaboration”.</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It should be shown for just enough time for the speaker to place it in the context of the four pillars mentioned at the start of the presentation (as a form of ”signposting”)</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(THIS SECTION HAS 4 SLIDES)</a:t>
            </a:r>
            <a:endParaRPr b="0" lang="en-CA" sz="2000" spc="-1" strike="noStrike">
              <a:solidFill>
                <a:srgbClr val="000000"/>
              </a:solidFill>
              <a:latin typeface="Arial"/>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2" name="PlaceHolder 1"/>
          <p:cNvSpPr>
            <a:spLocks noGrp="1"/>
          </p:cNvSpPr>
          <p:nvPr>
            <p:ph type="sldImg"/>
          </p:nvPr>
        </p:nvSpPr>
        <p:spPr>
          <a:xfrm>
            <a:off x="1143000" y="685800"/>
            <a:ext cx="4571640" cy="3428640"/>
          </a:xfrm>
          <a:prstGeom prst="rect">
            <a:avLst/>
          </a:prstGeom>
          <a:ln w="0">
            <a:noFill/>
          </a:ln>
        </p:spPr>
      </p:sp>
      <p:sp>
        <p:nvSpPr>
          <p:cNvPr id="1363"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THE WELCOME SLIDE</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With this slide the speaker:</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Introduces him/herself</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Describes how this brief presentation aims to give an overview of CERN, as an introduction to the visit that will follow.</a:t>
            </a:r>
            <a:endParaRPr b="0" lang="en-CA" sz="2000" spc="-1" strike="noStrike">
              <a:solidFill>
                <a:srgbClr val="000000"/>
              </a:solidFill>
              <a:latin typeface="Arial"/>
            </a:endParaRPr>
          </a:p>
        </p:txBody>
      </p:sp>
    </p:spTree>
  </p:cSld>
</p:notes>
</file>

<file path=ppt/notesSlides/notesSlide2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6" name="PlaceHolder 1"/>
          <p:cNvSpPr>
            <a:spLocks noGrp="1"/>
          </p:cNvSpPr>
          <p:nvPr>
            <p:ph type="sldImg"/>
          </p:nvPr>
        </p:nvSpPr>
        <p:spPr>
          <a:xfrm>
            <a:off x="1143000" y="685800"/>
            <a:ext cx="4571640" cy="3428640"/>
          </a:xfrm>
          <a:prstGeom prst="rect">
            <a:avLst/>
          </a:prstGeom>
          <a:ln w="0">
            <a:noFill/>
          </a:ln>
        </p:spPr>
      </p:sp>
      <p:sp>
        <p:nvSpPr>
          <p:cNvPr id="1397"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The speaker can highlight CERN’s second mission as stated when it was established: to foster peaceful collaborations between nations that had recently been at war.</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Additional information (OPTIONAL)</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More than 40% of CERN’s budget is returned to industry through materials, utilities and services </a:t>
            </a:r>
            <a:endParaRPr b="0" lang="en-CA" sz="2000" spc="-1" strike="noStrike">
              <a:solidFill>
                <a:srgbClr val="000000"/>
              </a:solidFill>
              <a:latin typeface="Arial"/>
            </a:endParaRPr>
          </a:p>
        </p:txBody>
      </p:sp>
    </p:spTree>
  </p:cSld>
</p:notes>
</file>

<file path=ppt/notesSlides/notesSlide2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8" name="PlaceHolder 1"/>
          <p:cNvSpPr>
            <a:spLocks noGrp="1"/>
          </p:cNvSpPr>
          <p:nvPr>
            <p:ph type="sldImg"/>
          </p:nvPr>
        </p:nvSpPr>
        <p:spPr>
          <a:xfrm>
            <a:off x="1143000" y="685800"/>
            <a:ext cx="4571640" cy="3428640"/>
          </a:xfrm>
          <a:prstGeom prst="rect">
            <a:avLst/>
          </a:prstGeom>
          <a:ln w="0">
            <a:noFill/>
          </a:ln>
        </p:spPr>
      </p:sp>
      <p:sp>
        <p:nvSpPr>
          <p:cNvPr id="1399"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THIS SLIDE WILL INCLUDE THE NUMBER OF MEMBERS OF PERSONNEL OF THE VISITORS’ COUNTRY OF ORIGIN</a:t>
            </a:r>
            <a:endParaRPr b="0" lang="en-CA" sz="2000" spc="-1" strike="noStrike">
              <a:solidFill>
                <a:srgbClr val="000000"/>
              </a:solidFill>
              <a:latin typeface="Arial"/>
            </a:endParaRPr>
          </a:p>
        </p:txBody>
      </p:sp>
    </p:spTree>
  </p:cSld>
</p:notes>
</file>

<file path=ppt/notesSlides/notesSlide2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0" name="PlaceHolder 1"/>
          <p:cNvSpPr>
            <a:spLocks noGrp="1"/>
          </p:cNvSpPr>
          <p:nvPr>
            <p:ph type="sldImg"/>
          </p:nvPr>
        </p:nvSpPr>
        <p:spPr>
          <a:xfrm>
            <a:off x="1143000" y="685800"/>
            <a:ext cx="4571640" cy="3428640"/>
          </a:xfrm>
          <a:prstGeom prst="rect">
            <a:avLst/>
          </a:prstGeom>
          <a:ln w="0">
            <a:noFill/>
          </a:ln>
        </p:spPr>
      </p:sp>
      <p:sp>
        <p:nvSpPr>
          <p:cNvPr id="1401"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This is the title slide for the section on “Innovation” (Knowledge Transfer).</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It should be shown for just enough time for the speaker to place it in the context of the four pillars mentioned at the start of the presentation (as a form of ”signposting”)</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(THIS SECTION HAS 3 SLIDES) </a:t>
            </a:r>
            <a:endParaRPr b="0" lang="en-CA" sz="2000" spc="-1" strike="noStrike">
              <a:solidFill>
                <a:srgbClr val="000000"/>
              </a:solidFill>
              <a:latin typeface="Arial"/>
            </a:endParaRPr>
          </a:p>
        </p:txBody>
      </p:sp>
    </p:spTree>
  </p:cSld>
</p:notes>
</file>

<file path=ppt/notesSlides/notesSlide2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2" name="PlaceHolder 1"/>
          <p:cNvSpPr>
            <a:spLocks noGrp="1"/>
          </p:cNvSpPr>
          <p:nvPr>
            <p:ph type="sldImg"/>
          </p:nvPr>
        </p:nvSpPr>
        <p:spPr>
          <a:xfrm>
            <a:off x="1143000" y="685800"/>
            <a:ext cx="4571640" cy="3428640"/>
          </a:xfrm>
          <a:prstGeom prst="rect">
            <a:avLst/>
          </a:prstGeom>
          <a:ln w="0">
            <a:noFill/>
          </a:ln>
        </p:spPr>
      </p:sp>
      <p:sp>
        <p:nvSpPr>
          <p:cNvPr id="1403"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Key message: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CERN not only drives existing technology to its limits in order to develop the accelerators, detectors and computing power needed for its research, but the technologies it develops or improves on have applications beyond particle physics research.</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We start with the best-known example: the World Wide Web, but there are more, in areas ranging from the environment to medical applications (the focus of the next slide)</a:t>
            </a:r>
            <a:endParaRPr b="0" lang="en-CA" sz="2000" spc="-1" strike="noStrike">
              <a:solidFill>
                <a:srgbClr val="000000"/>
              </a:solidFill>
              <a:latin typeface="Arial"/>
            </a:endParaRPr>
          </a:p>
        </p:txBody>
      </p:sp>
    </p:spTree>
  </p:cSld>
</p:notes>
</file>

<file path=ppt/notesSlides/notesSlide2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4" name="PlaceHolder 1"/>
          <p:cNvSpPr>
            <a:spLocks noGrp="1"/>
          </p:cNvSpPr>
          <p:nvPr>
            <p:ph type="sldImg"/>
          </p:nvPr>
        </p:nvSpPr>
        <p:spPr>
          <a:xfrm>
            <a:off x="1143000" y="685800"/>
            <a:ext cx="4571640" cy="3428640"/>
          </a:xfrm>
          <a:prstGeom prst="rect">
            <a:avLst/>
          </a:prstGeom>
          <a:ln w="0">
            <a:noFill/>
          </a:ln>
        </p:spPr>
      </p:sp>
      <p:sp>
        <p:nvSpPr>
          <p:cNvPr id="1405"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Background information (THE SPEAKER SHOULD NOT GO INTO THE DETAIL BELOW; THE INFORMATION IS PROVIDED AS SUPPORT FOR QUESTIONS AND, IF TIME PERMITS, TO ADD TO THE KEY INFROMATION ON THE SLIDE:</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Cancer radiotherapy using protons and other ions instead of photons (used in conventional radiotherapy):</a:t>
            </a:r>
            <a:endParaRPr b="0" lang="en-CA" sz="2000" spc="-1" strike="noStrike">
              <a:solidFill>
                <a:srgbClr val="000000"/>
              </a:solidFill>
              <a:latin typeface="Arial"/>
            </a:endParaRPr>
          </a:p>
          <a:p>
            <a:pPr marL="216000" indent="0">
              <a:lnSpc>
                <a:spcPct val="100000"/>
              </a:lnSpc>
              <a:buNone/>
              <a:tabLst>
                <a:tab algn="l" pos="0"/>
              </a:tabLst>
            </a:pPr>
            <a:r>
              <a:rPr b="0" lang="en-CA" sz="2000" spc="-1" strike="noStrike">
                <a:solidFill>
                  <a:srgbClr val="000000"/>
                </a:solidFill>
                <a:latin typeface="Arial"/>
              </a:rPr>
              <a:t>CERN has contributed to the birth of the proton- and carbon-ion treatment centres CNAO, in Italy, and MedAustron, in Austria, and continues to collaborate with them;</a:t>
            </a:r>
            <a:endParaRPr b="0" lang="en-CA" sz="2000" spc="-1" strike="noStrike">
              <a:solidFill>
                <a:srgbClr val="000000"/>
              </a:solidFill>
              <a:latin typeface="Arial"/>
            </a:endParaRPr>
          </a:p>
          <a:p>
            <a:pPr marL="216000" indent="0">
              <a:lnSpc>
                <a:spcPct val="100000"/>
              </a:lnSpc>
              <a:buNone/>
              <a:tabLst>
                <a:tab algn="l" pos="0"/>
              </a:tabLst>
            </a:pPr>
            <a:r>
              <a:rPr b="0" lang="en-CA" sz="2000" spc="-1" strike="noStrike">
                <a:solidFill>
                  <a:srgbClr val="000000"/>
                </a:solidFill>
                <a:latin typeface="Arial"/>
              </a:rPr>
              <a:t>CERN also developed an RFQ technology now used by a company in an innovative linac for proton therapy (2021, system under test at STFC Daresbury);</a:t>
            </a:r>
            <a:endParaRPr b="0" lang="en-CA" sz="2000" spc="-1" strike="noStrike">
              <a:solidFill>
                <a:srgbClr val="000000"/>
              </a:solidFill>
              <a:latin typeface="Arial"/>
            </a:endParaRPr>
          </a:p>
          <a:p>
            <a:pPr marL="216000" indent="0">
              <a:lnSpc>
                <a:spcPct val="100000"/>
              </a:lnSpc>
              <a:buNone/>
              <a:tabLst>
                <a:tab algn="l" pos="0"/>
              </a:tabLst>
            </a:pPr>
            <a:r>
              <a:rPr b="0" lang="en-CA" sz="2000" spc="-1" strike="noStrike">
                <a:solidFill>
                  <a:srgbClr val="000000"/>
                </a:solidFill>
                <a:latin typeface="Arial"/>
              </a:rPr>
              <a:t>CERN is now involved in the development of cutting-edge technologies for next-generation ion therapy facilities and of a facility for treating tumours with very high-energy electrons at ultra-high dose rates (FLASH therapy, with CHUV Lausanne)</a:t>
            </a:r>
            <a:endParaRPr b="0" lang="en-CA" sz="2000" spc="-1" strike="noStrike">
              <a:solidFill>
                <a:srgbClr val="000000"/>
              </a:solidFill>
              <a:latin typeface="Arial"/>
            </a:endParaRPr>
          </a:p>
          <a:p>
            <a:pPr marL="216000" indent="0">
              <a:lnSpc>
                <a:spcPct val="100000"/>
              </a:lnSpc>
              <a:buNone/>
              <a:tabLst>
                <a:tab algn="l" pos="0"/>
              </a:tabLst>
            </a:pPr>
            <a:r>
              <a:rPr b="0" lang="en-CA" sz="2000" spc="-1" strike="noStrike">
                <a:solidFill>
                  <a:srgbClr val="000000"/>
                </a:solidFill>
                <a:latin typeface="Arial"/>
              </a:rPr>
              <a:t>Medical imaging: </a:t>
            </a:r>
            <a:endParaRPr b="0" lang="en-CA" sz="2000" spc="-1" strike="noStrike">
              <a:solidFill>
                <a:srgbClr val="000000"/>
              </a:solidFill>
              <a:latin typeface="Arial"/>
            </a:endParaRPr>
          </a:p>
          <a:p>
            <a:pPr marL="216000" indent="0">
              <a:lnSpc>
                <a:spcPct val="100000"/>
              </a:lnSpc>
              <a:buNone/>
              <a:tabLst>
                <a:tab algn="l" pos="0"/>
              </a:tabLst>
            </a:pPr>
            <a:r>
              <a:rPr b="0" lang="en-CA" sz="2000" spc="-1" strike="noStrike">
                <a:solidFill>
                  <a:srgbClr val="000000"/>
                </a:solidFill>
                <a:latin typeface="Arial"/>
              </a:rPr>
              <a:t>CERN contributed to early developments in PET instrumentation (70s-80s);</a:t>
            </a:r>
            <a:endParaRPr b="0" lang="en-CA" sz="2000" spc="-1" strike="noStrike">
              <a:solidFill>
                <a:srgbClr val="000000"/>
              </a:solidFill>
              <a:latin typeface="Arial"/>
            </a:endParaRPr>
          </a:p>
          <a:p>
            <a:pPr marL="216000" indent="0">
              <a:lnSpc>
                <a:spcPct val="100000"/>
              </a:lnSpc>
              <a:buNone/>
              <a:tabLst>
                <a:tab algn="l" pos="0"/>
              </a:tabLst>
            </a:pPr>
            <a:r>
              <a:rPr b="0" lang="en-CA" sz="2000" spc="-1" strike="noStrike">
                <a:solidFill>
                  <a:srgbClr val="000000"/>
                </a:solidFill>
                <a:latin typeface="Arial"/>
              </a:rPr>
              <a:t>Since 1995, the Crystal Clear collaboration has been engaged in the development of several organ-specific (breast, pancreas, prostate) and animal-dedicated PET scanner prototypes, and in pushing the limit of coincidence time resolution for time-of-flight (TOF) PET;</a:t>
            </a:r>
            <a:endParaRPr b="0" lang="en-CA" sz="2000" spc="-1" strike="noStrike">
              <a:solidFill>
                <a:srgbClr val="000000"/>
              </a:solidFill>
              <a:latin typeface="Arial"/>
            </a:endParaRPr>
          </a:p>
          <a:p>
            <a:pPr marL="216000" indent="0">
              <a:lnSpc>
                <a:spcPct val="100000"/>
              </a:lnSpc>
              <a:buNone/>
              <a:tabLst>
                <a:tab algn="l" pos="0"/>
              </a:tabLst>
            </a:pPr>
            <a:r>
              <a:rPr b="0" lang="en-CA" sz="2000" spc="-1" strike="noStrike">
                <a:solidFill>
                  <a:srgbClr val="000000"/>
                </a:solidFill>
                <a:latin typeface="Arial"/>
              </a:rPr>
              <a:t>overall, the requirements of large-scale physics experiments often drive the mass production for specific equipment (e.g. the BGO crystals for the L3 detector at LEP), and make it possible for other applications to obtain the technology at a reasonable cost for e.g. building PET scanners.</a:t>
            </a:r>
            <a:endParaRPr b="0" lang="en-CA" sz="2000" spc="-1" strike="noStrike">
              <a:solidFill>
                <a:srgbClr val="000000"/>
              </a:solidFill>
              <a:latin typeface="Arial"/>
            </a:endParaRPr>
          </a:p>
          <a:p>
            <a:pPr marL="216000" indent="0">
              <a:lnSpc>
                <a:spcPct val="100000"/>
              </a:lnSpc>
              <a:buNone/>
              <a:tabLst>
                <a:tab algn="l" pos="0"/>
              </a:tabLst>
            </a:pPr>
            <a:r>
              <a:rPr b="0" lang="en-CA" sz="2000" spc="-1" strike="noStrike">
                <a:solidFill>
                  <a:srgbClr val="000000"/>
                </a:solidFill>
                <a:latin typeface="Arial"/>
              </a:rPr>
              <a:t>New 3D colour X-rays of human extremities (2018) using CERN-developed Medipix 3 technology, by a start-up in New Zealand.</a:t>
            </a:r>
            <a:endParaRPr b="0" lang="en-CA" sz="2000" spc="-1" strike="noStrike">
              <a:solidFill>
                <a:srgbClr val="000000"/>
              </a:solidFill>
              <a:latin typeface="Arial"/>
            </a:endParaRPr>
          </a:p>
          <a:p>
            <a:pPr marL="216000" indent="0">
              <a:lnSpc>
                <a:spcPct val="100000"/>
              </a:lnSpc>
              <a:buNone/>
              <a:tabLst>
                <a:tab algn="l" pos="0"/>
              </a:tabLst>
            </a:pPr>
            <a:r>
              <a:rPr b="0" lang="en-CA" sz="2000" spc="-1" strike="noStrike">
                <a:solidFill>
                  <a:srgbClr val="000000"/>
                </a:solidFill>
                <a:latin typeface="Arial"/>
              </a:rPr>
              <a:t>Nuclear medicine</a:t>
            </a:r>
            <a:endParaRPr b="0" lang="en-CA" sz="2000" spc="-1" strike="noStrike">
              <a:solidFill>
                <a:srgbClr val="000000"/>
              </a:solidFill>
              <a:latin typeface="Arial"/>
            </a:endParaRPr>
          </a:p>
          <a:p>
            <a:pPr marL="216000" indent="0">
              <a:lnSpc>
                <a:spcPct val="100000"/>
              </a:lnSpc>
              <a:buNone/>
              <a:tabLst>
                <a:tab algn="l" pos="0"/>
              </a:tabLst>
            </a:pPr>
            <a:r>
              <a:rPr b="0" lang="en-CA" sz="2000" spc="-1" strike="noStrike">
                <a:solidFill>
                  <a:srgbClr val="000000"/>
                </a:solidFill>
                <a:latin typeface="Arial"/>
              </a:rPr>
              <a:t>CERN-MEDICIS (Medical Isotopes Collected from ISOLDE) is a one-of-a kind infrastructure designed to produce a new generation of non-conventional radioisotopes with potential applications in precision medicine and theranostics. Since December 2017, MEDICIS has been providing innovative radioisotopes to partner research institutes. MEDICIS aims to increase the range of radioisotopes available for biomedical research, thanks to its unique set-up that includes an irradiation station on a high energy proton beam and a radioisotope mass-separation beam-line. </a:t>
            </a:r>
            <a:endParaRPr b="0" lang="en-CA" sz="2000" spc="-1" strike="noStrike">
              <a:solidFill>
                <a:srgbClr val="000000"/>
              </a:solidFill>
              <a:latin typeface="Arial"/>
            </a:endParaRPr>
          </a:p>
          <a:p>
            <a:pPr marL="216000" indent="0">
              <a:lnSpc>
                <a:spcPct val="100000"/>
              </a:lnSpc>
              <a:buNone/>
              <a:tabLst>
                <a:tab algn="l" pos="0"/>
              </a:tabLst>
            </a:pPr>
            <a:br>
              <a:rPr sz="1400"/>
            </a:br>
            <a:r>
              <a:rPr b="0" lang="en-CA" sz="2000" spc="-1" strike="noStrike">
                <a:solidFill>
                  <a:srgbClr val="000000"/>
                </a:solidFill>
                <a:latin typeface="Arial"/>
              </a:rPr>
              <a:t>THIS IS THE LAST SLIDE IN THE “TECHNOLOGY AND INNOVATION” SECTION</a:t>
            </a:r>
            <a:endParaRPr b="0" lang="en-CA" sz="2000" spc="-1" strike="noStrike">
              <a:solidFill>
                <a:srgbClr val="000000"/>
              </a:solidFill>
              <a:latin typeface="Arial"/>
            </a:endParaRPr>
          </a:p>
          <a:p>
            <a:pPr marL="216000" indent="0">
              <a:lnSpc>
                <a:spcPct val="100000"/>
              </a:lnSpc>
              <a:buNone/>
              <a:tabLst>
                <a:tab algn="l" pos="0"/>
              </a:tabLst>
            </a:pPr>
            <a:r>
              <a:rPr b="0" lang="en-CA" sz="2000" spc="-1" strike="noStrike">
                <a:solidFill>
                  <a:srgbClr val="000000"/>
                </a:solidFill>
                <a:latin typeface="Arial"/>
              </a:rPr>
              <a:t> </a:t>
            </a:r>
            <a:endParaRPr b="0" lang="en-CA" sz="2000" spc="-1" strike="noStrike">
              <a:solidFill>
                <a:srgbClr val="000000"/>
              </a:solidFill>
              <a:latin typeface="Arial"/>
            </a:endParaRPr>
          </a:p>
        </p:txBody>
      </p:sp>
    </p:spTree>
  </p:cSld>
</p:notes>
</file>

<file path=ppt/notesSlides/notesSlide2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6" name="PlaceHolder 1"/>
          <p:cNvSpPr>
            <a:spLocks noGrp="1"/>
          </p:cNvSpPr>
          <p:nvPr>
            <p:ph type="sldImg"/>
          </p:nvPr>
        </p:nvSpPr>
        <p:spPr>
          <a:xfrm>
            <a:off x="1143000" y="685800"/>
            <a:ext cx="4571640" cy="3428640"/>
          </a:xfrm>
          <a:prstGeom prst="rect">
            <a:avLst/>
          </a:prstGeom>
          <a:ln w="0">
            <a:noFill/>
          </a:ln>
        </p:spPr>
      </p:sp>
      <p:sp>
        <p:nvSpPr>
          <p:cNvPr id="1407"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This is the title slide for the section on “Education and Training”</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It should be shown for just enough time for the speaker to place it in the context of the four pillars mentioned at the start of the presentation (as a form of ”signposting”)</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(THIS SECTION HAS 6 SLIDES)</a:t>
            </a:r>
            <a:endParaRPr b="0" lang="en-CA" sz="2000" spc="-1" strike="noStrike">
              <a:solidFill>
                <a:srgbClr val="000000"/>
              </a:solidFill>
              <a:latin typeface="Arial"/>
            </a:endParaRPr>
          </a:p>
        </p:txBody>
      </p:sp>
    </p:spTree>
  </p:cSld>
</p:notes>
</file>

<file path=ppt/notesSlides/notesSlide2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8" name="PlaceHolder 1"/>
          <p:cNvSpPr>
            <a:spLocks noGrp="1"/>
          </p:cNvSpPr>
          <p:nvPr>
            <p:ph type="sldImg"/>
          </p:nvPr>
        </p:nvSpPr>
        <p:spPr>
          <a:xfrm>
            <a:off x="1143000" y="685800"/>
            <a:ext cx="4571640" cy="3428640"/>
          </a:xfrm>
          <a:prstGeom prst="rect">
            <a:avLst/>
          </a:prstGeom>
          <a:ln w="0">
            <a:noFill/>
          </a:ln>
        </p:spPr>
      </p:sp>
      <p:sp>
        <p:nvSpPr>
          <p:cNvPr id="1409"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THE NUMBERS ON THIS SLIDE NEED REGULAR UPDATING</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CERN schools: High Energy Physics; Computing; Accelerator</a:t>
            </a:r>
            <a:endParaRPr b="0" lang="en-CA" sz="2000" spc="-1" strike="noStrike">
              <a:solidFill>
                <a:srgbClr val="000000"/>
              </a:solidFill>
              <a:latin typeface="Arial"/>
            </a:endParaRPr>
          </a:p>
        </p:txBody>
      </p:sp>
    </p:spTree>
  </p:cSld>
</p:notes>
</file>

<file path=ppt/notesSlides/notesSlide2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0" name="PlaceHolder 1"/>
          <p:cNvSpPr>
            <a:spLocks noGrp="1"/>
          </p:cNvSpPr>
          <p:nvPr>
            <p:ph type="sldImg"/>
          </p:nvPr>
        </p:nvSpPr>
        <p:spPr>
          <a:xfrm>
            <a:off x="1143000" y="685800"/>
            <a:ext cx="4571640" cy="3428640"/>
          </a:xfrm>
          <a:prstGeom prst="rect">
            <a:avLst/>
          </a:prstGeom>
          <a:ln w="0">
            <a:noFill/>
          </a:ln>
        </p:spPr>
      </p:sp>
      <p:sp>
        <p:nvSpPr>
          <p:cNvPr id="1411"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THE NUMBERS ON THIS SLIDE NEED REGULAR UPDATING</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CERN schools: High Energy Physics; Computing; Accelerator</a:t>
            </a:r>
            <a:endParaRPr b="0" lang="en-CA" sz="2000" spc="-1" strike="noStrike">
              <a:solidFill>
                <a:srgbClr val="000000"/>
              </a:solidFill>
              <a:latin typeface="Arial"/>
            </a:endParaRPr>
          </a:p>
        </p:txBody>
      </p:sp>
    </p:spTree>
  </p:cSld>
</p:notes>
</file>

<file path=ppt/notesSlides/notesSlide2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2" name="PlaceHolder 1"/>
          <p:cNvSpPr>
            <a:spLocks noGrp="1"/>
          </p:cNvSpPr>
          <p:nvPr>
            <p:ph type="sldImg"/>
          </p:nvPr>
        </p:nvSpPr>
        <p:spPr>
          <a:xfrm>
            <a:off x="1143000" y="685800"/>
            <a:ext cx="4571640" cy="3428640"/>
          </a:xfrm>
          <a:prstGeom prst="rect">
            <a:avLst/>
          </a:prstGeom>
          <a:ln w="0">
            <a:noFill/>
          </a:ln>
        </p:spPr>
      </p:sp>
      <p:sp>
        <p:nvSpPr>
          <p:cNvPr id="1413"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Additional information:</a:t>
            </a:r>
            <a:endParaRPr b="0" lang="en-CA" sz="2000" spc="-1" strike="noStrike">
              <a:solidFill>
                <a:srgbClr val="000000"/>
              </a:solidFill>
              <a:latin typeface="Arial"/>
            </a:endParaRPr>
          </a:p>
          <a:p>
            <a:pPr marL="171360" indent="-171360">
              <a:lnSpc>
                <a:spcPct val="100000"/>
              </a:lnSpc>
              <a:buClr>
                <a:srgbClr val="000000"/>
              </a:buClr>
              <a:buFont typeface="Arial"/>
              <a:buChar char="•"/>
            </a:pPr>
            <a:r>
              <a:rPr b="0" lang="en-CA" sz="2000" spc="-1" strike="noStrike">
                <a:solidFill>
                  <a:srgbClr val="000000"/>
                </a:solidFill>
                <a:latin typeface="Arial"/>
              </a:rPr>
              <a:t>Will engage citizens with the science, the discoveries, the technologies and the people working at CERN</a:t>
            </a:r>
            <a:endParaRPr b="0" lang="en-CA" sz="2000" spc="-1" strike="noStrike">
              <a:solidFill>
                <a:srgbClr val="000000"/>
              </a:solidFill>
              <a:latin typeface="Arial"/>
            </a:endParaRPr>
          </a:p>
          <a:p>
            <a:pPr marL="171360" indent="-171360">
              <a:lnSpc>
                <a:spcPct val="100000"/>
              </a:lnSpc>
              <a:buClr>
                <a:srgbClr val="000000"/>
              </a:buClr>
              <a:buFont typeface="Arial"/>
              <a:buChar char="•"/>
            </a:pPr>
            <a:r>
              <a:rPr b="0" lang="en-CA" sz="2000" spc="-1" strike="noStrike">
                <a:solidFill>
                  <a:srgbClr val="000000"/>
                </a:solidFill>
                <a:latin typeface="Arial"/>
              </a:rPr>
              <a:t>Will inspire the next generation to explore a career in science and technology.</a:t>
            </a:r>
            <a:endParaRPr b="0" lang="en-CA" sz="2000" spc="-1" strike="noStrike">
              <a:solidFill>
                <a:srgbClr val="000000"/>
              </a:solidFill>
              <a:latin typeface="Arial"/>
            </a:endParaRPr>
          </a:p>
          <a:p>
            <a:pPr marL="171360" indent="-171360">
              <a:lnSpc>
                <a:spcPct val="100000"/>
              </a:lnSpc>
              <a:buClr>
                <a:srgbClr val="000000"/>
              </a:buClr>
              <a:buFont typeface="Arial"/>
              <a:buChar char="•"/>
            </a:pPr>
            <a:r>
              <a:rPr b="0" lang="en-CA" sz="2000" spc="-1" strike="noStrike">
                <a:solidFill>
                  <a:srgbClr val="000000"/>
                </a:solidFill>
                <a:latin typeface="Arial"/>
              </a:rPr>
              <a:t>Building designed by Renzo Piano </a:t>
            </a:r>
            <a:endParaRPr b="0" lang="en-CA" sz="2000" spc="-1" strike="noStrike">
              <a:solidFill>
                <a:srgbClr val="000000"/>
              </a:solidFill>
              <a:latin typeface="Arial"/>
            </a:endParaRPr>
          </a:p>
          <a:p>
            <a:pPr marL="171360" indent="-171360">
              <a:lnSpc>
                <a:spcPct val="100000"/>
              </a:lnSpc>
              <a:buClr>
                <a:srgbClr val="000000"/>
              </a:buClr>
              <a:buFont typeface="Arial"/>
              <a:buChar char="•"/>
            </a:pPr>
            <a:r>
              <a:rPr b="0" lang="en-CA" sz="2000" spc="-1" strike="noStrike">
                <a:solidFill>
                  <a:srgbClr val="000000"/>
                </a:solidFill>
                <a:latin typeface="Arial"/>
              </a:rPr>
              <a:t>Includes three exhibitions, two educational labs and a 900-seat auditorium, to be used for public events and scientific meetings and conferences</a:t>
            </a:r>
            <a:endParaRPr b="0" lang="en-CA" sz="2000" spc="-1" strike="noStrike">
              <a:solidFill>
                <a:srgbClr val="000000"/>
              </a:solidFill>
              <a:latin typeface="Arial"/>
            </a:endParaRPr>
          </a:p>
          <a:p>
            <a:pPr marL="171360" indent="-171360">
              <a:lnSpc>
                <a:spcPct val="100000"/>
              </a:lnSpc>
              <a:buClr>
                <a:srgbClr val="000000"/>
              </a:buClr>
              <a:buFont typeface="Arial"/>
              <a:buChar char="•"/>
            </a:pPr>
            <a:r>
              <a:rPr b="0" lang="en-CA" sz="2000" spc="-1" strike="noStrike">
                <a:solidFill>
                  <a:srgbClr val="000000"/>
                </a:solidFill>
                <a:latin typeface="Arial"/>
              </a:rPr>
              <a:t>Fully funded by external donations</a:t>
            </a:r>
            <a:endParaRPr b="0" lang="en-CA" sz="2000" spc="-1" strike="noStrike">
              <a:solidFill>
                <a:srgbClr val="000000"/>
              </a:solidFill>
              <a:latin typeface="Arial"/>
            </a:endParaRPr>
          </a:p>
          <a:p>
            <a:pPr indent="0">
              <a:lnSpc>
                <a:spcPct val="100000"/>
              </a:lnSpc>
              <a:buNone/>
            </a:pPr>
            <a:r>
              <a:rPr b="0" lang="en-CA" sz="2000" spc="-1" strike="noStrike">
                <a:solidFill>
                  <a:srgbClr val="000000"/>
                </a:solidFill>
                <a:latin typeface="Arial"/>
              </a:rPr>
              <a:t> </a:t>
            </a:r>
            <a:endParaRPr b="0" lang="en-CA" sz="2000" spc="-1" strike="noStrike">
              <a:solidFill>
                <a:srgbClr val="000000"/>
              </a:solidFill>
              <a:latin typeface="Arial"/>
            </a:endParaRPr>
          </a:p>
          <a:p>
            <a:pPr indent="0">
              <a:lnSpc>
                <a:spcPct val="100000"/>
              </a:lnSpc>
              <a:buNone/>
            </a:pPr>
            <a:r>
              <a:rPr b="0" lang="en-CA" sz="2000" spc="-1" strike="noStrike">
                <a:solidFill>
                  <a:srgbClr val="000000"/>
                </a:solidFill>
                <a:latin typeface="Arial"/>
              </a:rPr>
              <a:t>THIS IS THE LAST SLIDE IN THE “EDUCATION AND TRAINING” SECTION</a:t>
            </a:r>
            <a:endParaRPr b="0" lang="en-CA" sz="2000" spc="-1" strike="noStrike">
              <a:solidFill>
                <a:srgbClr val="000000"/>
              </a:solidFill>
              <a:latin typeface="Arial"/>
            </a:endParaRPr>
          </a:p>
        </p:txBody>
      </p:sp>
    </p:spTree>
  </p:cSld>
</p:notes>
</file>

<file path=ppt/notesSlides/notesSlide3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4" name="PlaceHolder 1"/>
          <p:cNvSpPr>
            <a:spLocks noGrp="1"/>
          </p:cNvSpPr>
          <p:nvPr>
            <p:ph type="sldImg"/>
          </p:nvPr>
        </p:nvSpPr>
        <p:spPr>
          <a:xfrm>
            <a:off x="1143000" y="685800"/>
            <a:ext cx="4571640" cy="3428640"/>
          </a:xfrm>
          <a:prstGeom prst="rect">
            <a:avLst/>
          </a:prstGeom>
          <a:ln w="0">
            <a:noFill/>
          </a:ln>
        </p:spPr>
      </p:sp>
      <p:sp>
        <p:nvSpPr>
          <p:cNvPr id="1415"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This is the first slide of the country-specific section.</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(THIS SECTION TYPICALLY HAS 3/4 SLIDES) </a:t>
            </a:r>
            <a:endParaRPr b="0" lang="en-CA" sz="2000" spc="-1" strike="noStrike">
              <a:solidFill>
                <a:srgbClr val="000000"/>
              </a:solidFill>
              <a:latin typeface="Arial"/>
            </a:endParaRPr>
          </a:p>
        </p:txBody>
      </p:sp>
    </p:spTree>
  </p:cSld>
</p:notes>
</file>

<file path=ppt/notesSlides/notesSlide3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6" name="PlaceHolder 1"/>
          <p:cNvSpPr>
            <a:spLocks noGrp="1"/>
          </p:cNvSpPr>
          <p:nvPr>
            <p:ph type="sldImg"/>
          </p:nvPr>
        </p:nvSpPr>
        <p:spPr>
          <a:xfrm>
            <a:off x="1143000" y="685800"/>
            <a:ext cx="4571640" cy="3428640"/>
          </a:xfrm>
          <a:prstGeom prst="rect">
            <a:avLst/>
          </a:prstGeom>
          <a:ln w="0">
            <a:noFill/>
          </a:ln>
        </p:spPr>
      </p:sp>
      <p:sp>
        <p:nvSpPr>
          <p:cNvPr id="1417"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Key messages:</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the discovery of the Higgs boson opened the door to better understanding of the Universe around us</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CERN and the international particle physics community are preparing for the long-term future, in order to answer the outstanding questions in the field.</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THIS IS THE LAST SLIDE OF THE PRESENTATION</a:t>
            </a:r>
            <a:endParaRPr b="0" lang="en-CA" sz="2000" spc="-1" strike="noStrike">
              <a:solidFill>
                <a:srgbClr val="000000"/>
              </a:solidFill>
              <a:latin typeface="Arial"/>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4" name="PlaceHolder 1"/>
          <p:cNvSpPr>
            <a:spLocks noGrp="1"/>
          </p:cNvSpPr>
          <p:nvPr>
            <p:ph type="sldImg"/>
          </p:nvPr>
        </p:nvSpPr>
        <p:spPr>
          <a:xfrm>
            <a:off x="1143000" y="685800"/>
            <a:ext cx="4571640" cy="3428640"/>
          </a:xfrm>
          <a:prstGeom prst="rect">
            <a:avLst/>
          </a:prstGeom>
          <a:ln w="0">
            <a:noFill/>
          </a:ln>
        </p:spPr>
      </p:sp>
      <p:sp>
        <p:nvSpPr>
          <p:cNvPr id="1365"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This slide introduces the four pillars that underpin CERN’s mission:</a:t>
            </a:r>
            <a:endParaRPr b="0" lang="en-CA" sz="2000" spc="-1" strike="noStrike">
              <a:solidFill>
                <a:srgbClr val="000000"/>
              </a:solidFill>
              <a:latin typeface="Arial"/>
            </a:endParaRPr>
          </a:p>
          <a:p>
            <a:pPr marL="216000" indent="0">
              <a:lnSpc>
                <a:spcPct val="100000"/>
              </a:lnSpc>
              <a:buNone/>
            </a:pPr>
            <a:r>
              <a:rPr b="1" lang="en-CA" sz="2000" spc="-1" strike="noStrike">
                <a:solidFill>
                  <a:srgbClr val="000000"/>
                </a:solidFill>
                <a:latin typeface="Arial"/>
              </a:rPr>
              <a:t>Research: </a:t>
            </a:r>
            <a:r>
              <a:rPr b="0" lang="en-CA" sz="2000" spc="-1" strike="noStrike">
                <a:solidFill>
                  <a:srgbClr val="000000"/>
                </a:solidFill>
                <a:latin typeface="Arial"/>
              </a:rPr>
              <a:t>To perform world-class research in experimental and theoretical particle physics; and to provide the particle physics community a range of accelerators that enable that research</a:t>
            </a:r>
            <a:endParaRPr b="0" lang="en-CA" sz="2000" spc="-1" strike="noStrike">
              <a:solidFill>
                <a:srgbClr val="000000"/>
              </a:solidFill>
              <a:latin typeface="Arial"/>
            </a:endParaRPr>
          </a:p>
          <a:p>
            <a:pPr marL="216000" indent="0">
              <a:lnSpc>
                <a:spcPct val="100000"/>
              </a:lnSpc>
              <a:buNone/>
            </a:pPr>
            <a:r>
              <a:rPr b="1" lang="en-CA" sz="2000" spc="-1" strike="noStrike">
                <a:solidFill>
                  <a:srgbClr val="000000"/>
                </a:solidFill>
                <a:latin typeface="Arial"/>
              </a:rPr>
              <a:t>Collaboration:</a:t>
            </a:r>
            <a:r>
              <a:rPr b="0" lang="en-CA" sz="2000" spc="-1" strike="noStrike">
                <a:solidFill>
                  <a:srgbClr val="000000"/>
                </a:solidFill>
                <a:latin typeface="Arial"/>
              </a:rPr>
              <a:t> To unite people from all over the world in the common goal of advancing the frontiers of human knowledge, in a spirit of equal collaboration and openness </a:t>
            </a:r>
            <a:endParaRPr b="0" lang="en-CA" sz="2000" spc="-1" strike="noStrike">
              <a:solidFill>
                <a:srgbClr val="000000"/>
              </a:solidFill>
              <a:latin typeface="Arial"/>
            </a:endParaRPr>
          </a:p>
          <a:p>
            <a:pPr marL="216000" indent="0">
              <a:lnSpc>
                <a:spcPct val="100000"/>
              </a:lnSpc>
              <a:buNone/>
            </a:pPr>
            <a:r>
              <a:rPr b="1" lang="en-CA" sz="2000" spc="-1" strike="noStrike">
                <a:solidFill>
                  <a:srgbClr val="000000"/>
                </a:solidFill>
                <a:latin typeface="Arial"/>
              </a:rPr>
              <a:t>Innovation: </a:t>
            </a:r>
            <a:r>
              <a:rPr b="0" lang="en-CA" sz="2000" spc="-1" strike="noStrike">
                <a:solidFill>
                  <a:srgbClr val="000000"/>
                </a:solidFill>
                <a:latin typeface="Arial"/>
              </a:rPr>
              <a:t>To push the technology underpinning accelerators, detectors and computing, to drive innovation in order to transfer knowledge to other scientific and technological areas, for the benefit of society</a:t>
            </a:r>
            <a:endParaRPr b="0" lang="en-CA" sz="2000" spc="-1" strike="noStrike">
              <a:solidFill>
                <a:srgbClr val="000000"/>
              </a:solidFill>
              <a:latin typeface="Arial"/>
            </a:endParaRPr>
          </a:p>
          <a:p>
            <a:pPr marL="216000" indent="0">
              <a:lnSpc>
                <a:spcPct val="100000"/>
              </a:lnSpc>
              <a:buNone/>
            </a:pPr>
            <a:r>
              <a:rPr b="1" lang="en-CA" sz="2000" spc="-1" strike="noStrike">
                <a:solidFill>
                  <a:srgbClr val="000000"/>
                </a:solidFill>
                <a:latin typeface="Arial"/>
              </a:rPr>
              <a:t>Education and Training: </a:t>
            </a:r>
            <a:r>
              <a:rPr b="0" lang="en-CA" sz="2000" spc="-1" strike="noStrike">
                <a:solidFill>
                  <a:srgbClr val="000000"/>
                </a:solidFill>
                <a:latin typeface="Arial"/>
              </a:rPr>
              <a:t>To train future physicists and engineers, to promote careers in science and engineering, and to foster citizens’ engagement in particle physics and in fundamental research.</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FROM THIS POINT FORWARD, THE PRESENTATION IS DIVIDED INTO FOUR SECTIONS: ONE SECTION PER PILLAR </a:t>
            </a:r>
            <a:endParaRPr b="0" lang="en-CA" sz="2000" spc="-1" strike="noStrike">
              <a:solidFill>
                <a:srgbClr val="000000"/>
              </a:solidFill>
              <a:latin typeface="Arial"/>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6" name="PlaceHolder 1"/>
          <p:cNvSpPr>
            <a:spLocks noGrp="1"/>
          </p:cNvSpPr>
          <p:nvPr>
            <p:ph type="sldImg"/>
          </p:nvPr>
        </p:nvSpPr>
        <p:spPr>
          <a:xfrm>
            <a:off x="1143000" y="685800"/>
            <a:ext cx="4571640" cy="3428640"/>
          </a:xfrm>
          <a:prstGeom prst="rect">
            <a:avLst/>
          </a:prstGeom>
          <a:ln w="0">
            <a:noFill/>
          </a:ln>
        </p:spPr>
      </p:sp>
      <p:sp>
        <p:nvSpPr>
          <p:cNvPr id="1367"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This is the title slide for the section on “Research”.</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It can be shown for just enough time for viewers to take in the beauty and impact of the image.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(THIS SECTION HAS 13 SLIDES, INCLUDING ONE OPTIONAL SLIDE)</a:t>
            </a:r>
            <a:endParaRPr b="0" lang="en-CA" sz="2000" spc="-1" strike="noStrike">
              <a:solidFill>
                <a:srgbClr val="000000"/>
              </a:solidFill>
              <a:latin typeface="Arial"/>
            </a:endParaRPr>
          </a:p>
          <a:p>
            <a:pPr marL="216000" indent="0">
              <a:lnSpc>
                <a:spcPct val="100000"/>
              </a:lnSpc>
              <a:buNone/>
            </a:pPr>
            <a:r>
              <a:rPr b="1" lang="en-CA" sz="2000" spc="-1" strike="noStrike">
                <a:solidFill>
                  <a:srgbClr val="000000"/>
                </a:solidFill>
                <a:latin typeface="Arial"/>
              </a:rPr>
              <a:t> </a:t>
            </a:r>
            <a:endParaRPr b="0" lang="en-CA" sz="2000" spc="-1" strike="noStrike">
              <a:solidFill>
                <a:srgbClr val="000000"/>
              </a:solidFill>
              <a:latin typeface="Arial"/>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8" name="PlaceHolder 1"/>
          <p:cNvSpPr>
            <a:spLocks noGrp="1"/>
          </p:cNvSpPr>
          <p:nvPr>
            <p:ph type="sldImg"/>
          </p:nvPr>
        </p:nvSpPr>
        <p:spPr>
          <a:xfrm>
            <a:off x="1143000" y="685800"/>
            <a:ext cx="4571640" cy="3428640"/>
          </a:xfrm>
          <a:prstGeom prst="rect">
            <a:avLst/>
          </a:prstGeom>
          <a:ln w="0">
            <a:noFill/>
          </a:ln>
        </p:spPr>
      </p:sp>
      <p:sp>
        <p:nvSpPr>
          <p:cNvPr id="1369"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This slide and the next address the questions that underpin research in particle physics.</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One of the questions is “What are we made of?”</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To answer this question, we study the fundamental particles that make up matter.</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The speaker takes the visitors on a brief journey from visible matter to the electron and the quark: electrons and quarks are the fundamental particles of matter</a:t>
            </a:r>
            <a:r>
              <a:rPr b="0" lang="en-CA" sz="2000" spc="-1" strike="noStrike">
                <a:solidFill>
                  <a:srgbClr val="000000"/>
                </a:solidFill>
                <a:latin typeface="Arial"/>
              </a:rPr>
              <a:t>	</a:t>
            </a:r>
            <a:endParaRPr b="0" lang="en-CA" sz="2000" spc="-1" strike="noStrike">
              <a:solidFill>
                <a:srgbClr val="000000"/>
              </a:solidFill>
              <a:latin typeface="Arial"/>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0" name="PlaceHolder 1"/>
          <p:cNvSpPr>
            <a:spLocks noGrp="1"/>
          </p:cNvSpPr>
          <p:nvPr>
            <p:ph type="sldImg"/>
          </p:nvPr>
        </p:nvSpPr>
        <p:spPr>
          <a:xfrm>
            <a:off x="1143000" y="685800"/>
            <a:ext cx="4571640" cy="3428640"/>
          </a:xfrm>
          <a:prstGeom prst="rect">
            <a:avLst/>
          </a:prstGeom>
          <a:ln w="0">
            <a:noFill/>
          </a:ln>
        </p:spPr>
      </p:sp>
      <p:sp>
        <p:nvSpPr>
          <p:cNvPr id="1371"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The other question that underpins research in particle physics is “How did the Universe begin?”</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We gain insight into the structure and evolution of the Universe, from the first billionth of a second (10</a:t>
            </a:r>
            <a:r>
              <a:rPr b="0" lang="en-CA" sz="2000" spc="-1" strike="noStrike" baseline="30000">
                <a:solidFill>
                  <a:srgbClr val="000000"/>
                </a:solidFill>
                <a:latin typeface="Arial"/>
              </a:rPr>
              <a:t>-12</a:t>
            </a:r>
            <a:r>
              <a:rPr b="0" lang="en-CA" sz="2000" spc="-1" strike="noStrike">
                <a:solidFill>
                  <a:srgbClr val="000000"/>
                </a:solidFill>
                <a:latin typeface="Arial"/>
              </a:rPr>
              <a:t>s) after the Big Bang.</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From the very small (particle physics at modern accelerators allows us to study the fundamental laws of nature on scales down to smaller than 10</a:t>
            </a:r>
            <a:r>
              <a:rPr b="0" lang="en-CA" sz="2000" spc="-1" strike="noStrike" baseline="30000">
                <a:solidFill>
                  <a:srgbClr val="000000"/>
                </a:solidFill>
                <a:latin typeface="Arial"/>
              </a:rPr>
              <a:t>-18</a:t>
            </a:r>
            <a:r>
              <a:rPr b="0" lang="en-CA" sz="2000" spc="-1" strike="noStrike">
                <a:solidFill>
                  <a:srgbClr val="000000"/>
                </a:solidFill>
                <a:latin typeface="Arial"/>
              </a:rPr>
              <a:t> m) to the very big (telescope-based astrophysics), we gain knowledge about the laws and evolution of the universe.</a:t>
            </a:r>
            <a:endParaRPr b="0" lang="en-CA" sz="2000" spc="-1" strike="noStrike">
              <a:solidFill>
                <a:srgbClr val="000000"/>
              </a:solidFill>
              <a:latin typeface="Arial"/>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2" name="PlaceHolder 1"/>
          <p:cNvSpPr>
            <a:spLocks noGrp="1"/>
          </p:cNvSpPr>
          <p:nvPr>
            <p:ph type="sldImg"/>
          </p:nvPr>
        </p:nvSpPr>
        <p:spPr>
          <a:xfrm>
            <a:off x="1143000" y="685800"/>
            <a:ext cx="4571640" cy="3428640"/>
          </a:xfrm>
          <a:prstGeom prst="rect">
            <a:avLst/>
          </a:prstGeom>
          <a:ln w="0">
            <a:noFill/>
          </a:ln>
        </p:spPr>
      </p:sp>
      <p:sp>
        <p:nvSpPr>
          <p:cNvPr id="1373"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The key message of this slide is “CERN is the place to answer these questions”:</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Several key discoveries in particle physics have been made at CERN, acknowledged by the Physics Nobel Prize.</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In 2012, two experiments at CERN – ATLAS and CMS – announced the discovery of the elusive Higgs boson, the until-then missing piece of the Standard Model, which encapsulates our best understanding of the behaviour of all fundamental particles in the universe.</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The Higgs boson is a unique particle: it raises profound questions about the fundamental laws of the Universe, and is simultaneousy a powerful tool to study them. Questions such as:</a:t>
            </a:r>
            <a:endParaRPr b="0" lang="en-CA" sz="2000" spc="-1" strike="noStrike">
              <a:solidFill>
                <a:srgbClr val="000000"/>
              </a:solidFill>
              <a:latin typeface="Arial"/>
            </a:endParaRPr>
          </a:p>
          <a:p>
            <a:pPr marL="216000" indent="0">
              <a:lnSpc>
                <a:spcPct val="100000"/>
              </a:lnSpc>
              <a:buNone/>
              <a:tabLst>
                <a:tab algn="l" pos="0"/>
              </a:tabLst>
            </a:pPr>
            <a:r>
              <a:rPr b="0" lang="en-CA" sz="2000" spc="-1" strike="noStrike">
                <a:solidFill>
                  <a:srgbClr val="000000"/>
                </a:solidFill>
                <a:latin typeface="Arial"/>
              </a:rPr>
              <a:t>Why do fundamental particles have the masses that they do?</a:t>
            </a:r>
            <a:endParaRPr b="0" lang="en-CA" sz="2000" spc="-1" strike="noStrike">
              <a:solidFill>
                <a:srgbClr val="000000"/>
              </a:solidFill>
              <a:latin typeface="Arial"/>
            </a:endParaRPr>
          </a:p>
          <a:p>
            <a:pPr marL="216000" indent="0">
              <a:lnSpc>
                <a:spcPct val="100000"/>
              </a:lnSpc>
              <a:buNone/>
              <a:tabLst>
                <a:tab algn="l" pos="0"/>
              </a:tabLst>
            </a:pPr>
            <a:r>
              <a:rPr b="0" lang="en-CA" sz="2000" spc="-1" strike="noStrike">
                <a:solidFill>
                  <a:srgbClr val="000000"/>
                </a:solidFill>
                <a:latin typeface="Arial"/>
              </a:rPr>
              <a:t>How does the Higgs boson itself gain mass?</a:t>
            </a:r>
            <a:endParaRPr b="0" lang="en-CA" sz="2000" spc="-1" strike="noStrike">
              <a:solidFill>
                <a:srgbClr val="000000"/>
              </a:solidFill>
              <a:latin typeface="Arial"/>
            </a:endParaRPr>
          </a:p>
          <a:p>
            <a:pPr marL="216000" indent="0">
              <a:lnSpc>
                <a:spcPct val="100000"/>
              </a:lnSpc>
              <a:buNone/>
              <a:tabLst>
                <a:tab algn="l" pos="0"/>
              </a:tabLst>
            </a:pPr>
            <a:r>
              <a:rPr b="0" lang="en-CA" sz="2000" spc="-1" strike="noStrike">
                <a:solidFill>
                  <a:srgbClr val="000000"/>
                </a:solidFill>
                <a:latin typeface="Arial"/>
              </a:rPr>
              <a:t>Can the Higgs boson help explain the existence of dark matter?</a:t>
            </a:r>
            <a:endParaRPr b="0" lang="en-CA" sz="2000" spc="-1" strike="noStrike">
              <a:solidFill>
                <a:srgbClr val="000000"/>
              </a:solidFill>
              <a:latin typeface="Arial"/>
            </a:endParaRPr>
          </a:p>
          <a:p>
            <a:pPr marL="216000" indent="0">
              <a:lnSpc>
                <a:spcPct val="100000"/>
              </a:lnSpc>
              <a:buNone/>
              <a:tabLst>
                <a:tab algn="l" pos="0"/>
              </a:tabLst>
            </a:pP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tabLst>
                <a:tab algn="l" pos="0"/>
              </a:tabLst>
            </a:pPr>
            <a:r>
              <a:rPr b="0" lang="en-CA" sz="2000" spc="-1" strike="noStrike">
                <a:solidFill>
                  <a:srgbClr val="000000"/>
                </a:solidFill>
                <a:latin typeface="Arial"/>
              </a:rPr>
              <a:t>The photo of Englert and Higgs was taken at the seminar on 4 July 2012 when the Higgs Boson discovery was announced by ATLAS and CMS.</a:t>
            </a:r>
            <a:endParaRPr b="0" lang="en-CA" sz="2000" spc="-1" strike="noStrike">
              <a:solidFill>
                <a:srgbClr val="000000"/>
              </a:solidFill>
              <a:latin typeface="Arial"/>
            </a:endParaRPr>
          </a:p>
          <a:p>
            <a:pPr marL="216000" indent="0">
              <a:lnSpc>
                <a:spcPct val="100000"/>
              </a:lnSpc>
              <a:buNone/>
              <a:tabLst>
                <a:tab algn="l" pos="0"/>
              </a:tabLst>
            </a:pPr>
            <a:r>
              <a:rPr b="1" lang="en-CA" sz="2000" spc="-1" strike="noStrike">
                <a:solidFill>
                  <a:srgbClr val="000000"/>
                </a:solidFill>
                <a:latin typeface="Arial"/>
              </a:rPr>
              <a:t> </a:t>
            </a:r>
            <a:endParaRPr b="0" lang="en-CA" sz="2000" spc="-1" strike="noStrike">
              <a:solidFill>
                <a:srgbClr val="000000"/>
              </a:solidFill>
              <a:latin typeface="Arial"/>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4" name="PlaceHolder 1"/>
          <p:cNvSpPr>
            <a:spLocks noGrp="1"/>
          </p:cNvSpPr>
          <p:nvPr>
            <p:ph type="sldImg"/>
          </p:nvPr>
        </p:nvSpPr>
        <p:spPr>
          <a:xfrm>
            <a:off x="1143000" y="685800"/>
            <a:ext cx="4571640" cy="3428640"/>
          </a:xfrm>
          <a:prstGeom prst="rect">
            <a:avLst/>
          </a:prstGeom>
          <a:ln w="0">
            <a:noFill/>
          </a:ln>
        </p:spPr>
      </p:sp>
      <p:sp>
        <p:nvSpPr>
          <p:cNvPr id="1375" name="PlaceHolder 2"/>
          <p:cNvSpPr>
            <a:spLocks noGrp="1"/>
          </p:cNvSpPr>
          <p:nvPr>
            <p:ph type="body"/>
          </p:nvPr>
        </p:nvSpPr>
        <p:spPr>
          <a:xfrm>
            <a:off x="914400" y="4343400"/>
            <a:ext cx="5028840" cy="4114440"/>
          </a:xfrm>
          <a:prstGeom prst="rect">
            <a:avLst/>
          </a:prstGeom>
          <a:noFill/>
          <a:ln w="0">
            <a:noFill/>
          </a:ln>
        </p:spPr>
        <p:txBody>
          <a:bodyPr lIns="90000" rIns="90000" tIns="45000" bIns="45000" anchor="t">
            <a:noAutofit/>
          </a:bodyPr>
          <a:p>
            <a:pPr marL="216000" indent="0">
              <a:lnSpc>
                <a:spcPct val="100000"/>
              </a:lnSpc>
              <a:buNone/>
            </a:pPr>
            <a:r>
              <a:rPr b="0" lang="en-CA" sz="2000" spc="-1" strike="noStrike">
                <a:solidFill>
                  <a:srgbClr val="000000"/>
                </a:solidFill>
                <a:latin typeface="Arial"/>
              </a:rPr>
              <a:t>This slide presents the three technological fields that allow CERN to answer the questions presented earlier.</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The following slides focus on each of these fields, so here the speaker may give a 1-2 sentence description of each.</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For example:</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Accelerators - We build and maintain a range of particle accelerator facilities, where particles are accelerated to almost the speed of light</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Detectors – built by consortia of physicists and engineers from across the globe, this is where collisions occur and where new, hitherto unknown particles may be formed, and new interactions between particles identified.</a:t>
            </a:r>
            <a:endParaRPr b="0" lang="en-CA" sz="2000" spc="-1" strike="noStrike">
              <a:solidFill>
                <a:srgbClr val="000000"/>
              </a:solidFill>
              <a:latin typeface="Arial"/>
            </a:endParaRPr>
          </a:p>
          <a:p>
            <a:pPr marL="216000" indent="0">
              <a:lnSpc>
                <a:spcPct val="100000"/>
              </a:lnSpc>
              <a:buNone/>
            </a:pPr>
            <a:r>
              <a:rPr b="0" lang="en-CA" sz="2000" spc="-1" strike="noStrike">
                <a:solidFill>
                  <a:srgbClr val="000000"/>
                </a:solidFill>
                <a:latin typeface="Arial"/>
              </a:rPr>
              <a:t>Computing – experiments at CERN generate enormous amounts of data. This data is collected at CERN and sent around the world to be processed and stored.</a:t>
            </a:r>
            <a:r>
              <a:rPr b="0" lang="en-CA" sz="2000" spc="-1" strike="noStrike">
                <a:solidFill>
                  <a:srgbClr val="000000"/>
                </a:solidFill>
                <a:latin typeface="Arial"/>
              </a:rPr>
              <a:t>	</a:t>
            </a:r>
            <a:endParaRPr b="0" lang="en-CA" sz="2000" spc="-1" strike="noStrike">
              <a:solidFill>
                <a:srgbClr val="000000"/>
              </a:solidFill>
              <a:latin typeface="Arial"/>
            </a:endParaRPr>
          </a:p>
          <a:p>
            <a:pPr marL="216000" indent="0">
              <a:lnSpc>
                <a:spcPct val="100000"/>
              </a:lnSpc>
              <a:buNone/>
            </a:pPr>
            <a:r>
              <a:rPr b="1" lang="en-CA" sz="2000" spc="-1" strike="noStrike">
                <a:solidFill>
                  <a:srgbClr val="000000"/>
                </a:solidFill>
                <a:latin typeface="Arial"/>
              </a:rPr>
              <a:t> </a:t>
            </a:r>
            <a:endParaRPr b="0" lang="en-CA" sz="2000" spc="-1" strike="noStrike">
              <a:solidFill>
                <a:srgbClr val="000000"/>
              </a:solidFill>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0.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1.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2.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3.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4.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5.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6.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1.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2.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3.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4.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5.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6.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7.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8.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3.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4.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5.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6.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7.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8.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9.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30.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3.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4.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5.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6.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7.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8.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9.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0.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1.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2.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3.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4.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5.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6.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7.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8.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9.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0.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1.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2.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3.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4.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5.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6.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7.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58.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59.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0.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1.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2.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3.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4.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5.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6.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7.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8.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9.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0.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1.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2.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3.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4.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5.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6.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7.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8.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9.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0.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81.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2.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3.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4.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5.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6.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7.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8.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89.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0.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91.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92.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93.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94.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95.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96.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97.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98.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99.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00.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201.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202.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203.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204.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205.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06.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07.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08.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09.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0.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11.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12.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13.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14.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15.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16.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7.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9.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0.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1.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2.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3.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4.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
          </p:nvPr>
        </p:nvSpPr>
        <p:spPr/>
        <p:txBody>
          <a:bodyPr/>
          <a:p>
            <a:fld id="{4DD4BB02-1FE1-4F42-9681-D6106258FECD}" type="slidenum">
              <a:t>&lt;#&gt;</a:t>
            </a:fld>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9"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0"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
          </p:nvPr>
        </p:nvSpPr>
        <p:spPr/>
        <p:txBody>
          <a:bodyPr/>
          <a:p>
            <a:fld id="{2D4BE0C7-6599-4828-8A4C-E4AEA41095BC}" type="slidenum">
              <a:t>&lt;#&gt;</a:t>
            </a:fld>
          </a:p>
        </p:txBody>
      </p:sp>
    </p:spTree>
  </p:cSld>
</p:sldLayout>
</file>

<file path=ppt/slideLayouts/slideLayout10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0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09"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10"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9"/>
          </p:nvPr>
        </p:nvSpPr>
        <p:spPr/>
        <p:txBody>
          <a:bodyPr/>
          <a:p>
            <a:fld id="{7EE5ED0F-DD6F-46E2-8714-77A44259F3A6}" type="slidenum">
              <a:t>&lt;#&gt;</a:t>
            </a:fld>
          </a:p>
        </p:txBody>
      </p:sp>
    </p:spTree>
  </p:cSld>
</p:sldLayout>
</file>

<file path=ppt/slideLayouts/slideLayout10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1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9"/>
          </p:nvPr>
        </p:nvSpPr>
        <p:spPr/>
        <p:txBody>
          <a:bodyPr/>
          <a:p>
            <a:fld id="{01BE4723-55A3-4251-90B6-178D5860E690}" type="slidenum">
              <a:t>&lt;#&gt;</a:t>
            </a:fld>
          </a:p>
        </p:txBody>
      </p:sp>
    </p:spTree>
  </p:cSld>
</p:sldLayout>
</file>

<file path=ppt/slideLayouts/slideLayout10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12"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9"/>
          </p:nvPr>
        </p:nvSpPr>
        <p:spPr/>
        <p:txBody>
          <a:bodyPr/>
          <a:p>
            <a:fld id="{CC238C68-042C-41C9-9041-C0C3FABD8340}" type="slidenum">
              <a:t>&lt;#&gt;</a:t>
            </a:fld>
          </a:p>
        </p:txBody>
      </p:sp>
    </p:spTree>
  </p:cSld>
</p:sldLayout>
</file>

<file path=ppt/slideLayouts/slideLayout10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1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14"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15"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16"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9"/>
          </p:nvPr>
        </p:nvSpPr>
        <p:spPr/>
        <p:txBody>
          <a:bodyPr/>
          <a:p>
            <a:fld id="{4084A8F3-9AD0-403F-BC66-6150319C7A3F}" type="slidenum">
              <a:t>&lt;#&gt;</a:t>
            </a:fld>
          </a:p>
        </p:txBody>
      </p:sp>
    </p:spTree>
  </p:cSld>
</p:sldLayout>
</file>

<file path=ppt/slideLayouts/slideLayout10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1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18"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19"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20"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9"/>
          </p:nvPr>
        </p:nvSpPr>
        <p:spPr/>
        <p:txBody>
          <a:bodyPr/>
          <a:p>
            <a:fld id="{C41C7520-E85F-459B-AE56-42B1FC01389F}" type="slidenum">
              <a:t>&lt;#&gt;</a:t>
            </a:fld>
          </a:p>
        </p:txBody>
      </p:sp>
    </p:spTree>
  </p:cSld>
</p:sldLayout>
</file>

<file path=ppt/slideLayouts/slideLayout10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2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22"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23"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24"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9"/>
          </p:nvPr>
        </p:nvSpPr>
        <p:spPr/>
        <p:txBody>
          <a:bodyPr/>
          <a:p>
            <a:fld id="{DF1D2F97-EFC4-42C1-88D4-75C683EA0820}" type="slidenum">
              <a:t>&lt;#&gt;</a:t>
            </a:fld>
          </a:p>
        </p:txBody>
      </p:sp>
    </p:spTree>
  </p:cSld>
</p:sldLayout>
</file>

<file path=ppt/slideLayouts/slideLayout10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2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26"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27"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9"/>
          </p:nvPr>
        </p:nvSpPr>
        <p:spPr/>
        <p:txBody>
          <a:bodyPr/>
          <a:p>
            <a:fld id="{CB81C79F-DA65-4DE6-8C0E-A6991938282B}" type="slidenum">
              <a:t>&lt;#&gt;</a:t>
            </a:fld>
          </a:p>
        </p:txBody>
      </p:sp>
    </p:spTree>
  </p:cSld>
</p:sldLayout>
</file>

<file path=ppt/slideLayouts/slideLayout10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2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29"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30"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31"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32"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9"/>
          </p:nvPr>
        </p:nvSpPr>
        <p:spPr/>
        <p:txBody>
          <a:bodyPr/>
          <a:p>
            <a:fld id="{1B635F80-70AE-44B9-9A10-765C0ACFDA39}" type="slidenum">
              <a:t>&lt;#&gt;</a:t>
            </a:fld>
          </a:p>
        </p:txBody>
      </p:sp>
    </p:spTree>
  </p:cSld>
</p:sldLayout>
</file>

<file path=ppt/slideLayouts/slideLayout10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3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34"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35"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36"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37"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38"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39"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9"/>
          </p:nvPr>
        </p:nvSpPr>
        <p:spPr/>
        <p:txBody>
          <a:bodyPr/>
          <a:p>
            <a:fld id="{EE7333C3-CEE0-4755-A4FD-69A83E66BC9B}" type="slidenum">
              <a:t>&lt;#&gt;</a:t>
            </a:fld>
          </a:p>
        </p:txBody>
      </p:sp>
    </p:spTree>
  </p:cSld>
</p:sldLayout>
</file>

<file path=ppt/slideLayouts/slideLayout10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0"/>
          </p:nvPr>
        </p:nvSpPr>
        <p:spPr/>
        <p:txBody>
          <a:bodyPr/>
          <a:p>
            <a:fld id="{54632EC4-1A6B-465D-A2B4-51D525F57AE8}" type="slidenum">
              <a:t>&lt;#&gt;</a:t>
            </a:fld>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2"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3"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4"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5"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1"/>
          </p:nvPr>
        </p:nvSpPr>
        <p:spPr/>
        <p:txBody>
          <a:bodyPr/>
          <a:p>
            <a:fld id="{A5A01C54-A574-4EB4-81CF-BBEA5F9852DF}" type="slidenum">
              <a:t>&lt;#&gt;</a:t>
            </a:fld>
          </a:p>
        </p:txBody>
      </p:sp>
    </p:spTree>
  </p:cSld>
</p:sldLayout>
</file>

<file path=ppt/slideLayouts/slideLayout1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5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55"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10"/>
          </p:nvPr>
        </p:nvSpPr>
        <p:spPr/>
        <p:txBody>
          <a:bodyPr/>
          <a:p>
            <a:fld id="{7F540AE4-3BBF-4BD7-89FE-159EC24499C0}" type="slidenum">
              <a:t>&lt;#&gt;</a:t>
            </a:fld>
          </a:p>
        </p:txBody>
      </p:sp>
    </p:spTree>
  </p:cSld>
</p:sldLayout>
</file>

<file path=ppt/slideLayouts/slideLayout1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5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57"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10"/>
          </p:nvPr>
        </p:nvSpPr>
        <p:spPr/>
        <p:txBody>
          <a:bodyPr/>
          <a:p>
            <a:fld id="{BF6F6A64-04CF-48CE-A015-F8420D317A7D}" type="slidenum">
              <a:t>&lt;#&gt;</a:t>
            </a:fld>
          </a:p>
        </p:txBody>
      </p:sp>
    </p:spTree>
  </p:cSld>
</p:sldLayout>
</file>

<file path=ppt/slideLayouts/slideLayout1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5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59"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60"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0"/>
          </p:nvPr>
        </p:nvSpPr>
        <p:spPr/>
        <p:txBody>
          <a:bodyPr/>
          <a:p>
            <a:fld id="{E014A2B0-6D16-4F48-BE63-29C17F9A2CA3}" type="slidenum">
              <a:t>&lt;#&gt;</a:t>
            </a:fld>
          </a:p>
        </p:txBody>
      </p:sp>
    </p:spTree>
  </p:cSld>
</p:sldLayout>
</file>

<file path=ppt/slideLayouts/slideLayout1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6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10"/>
          </p:nvPr>
        </p:nvSpPr>
        <p:spPr/>
        <p:txBody>
          <a:bodyPr/>
          <a:p>
            <a:fld id="{F86E2155-0A26-4ECF-8413-3CE8E2768B78}" type="slidenum">
              <a:t>&lt;#&gt;</a:t>
            </a:fld>
          </a:p>
        </p:txBody>
      </p:sp>
    </p:spTree>
  </p:cSld>
</p:sldLayout>
</file>

<file path=ppt/slideLayouts/slideLayout1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62"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10"/>
          </p:nvPr>
        </p:nvSpPr>
        <p:spPr/>
        <p:txBody>
          <a:bodyPr/>
          <a:p>
            <a:fld id="{BFD536AE-0F9E-4ED3-BB14-83F7AF566107}" type="slidenum">
              <a:t>&lt;#&gt;</a:t>
            </a:fld>
          </a:p>
        </p:txBody>
      </p:sp>
    </p:spTree>
  </p:cSld>
</p:sldLayout>
</file>

<file path=ppt/slideLayouts/slideLayout1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6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64"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65"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66"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0"/>
          </p:nvPr>
        </p:nvSpPr>
        <p:spPr/>
        <p:txBody>
          <a:bodyPr/>
          <a:p>
            <a:fld id="{986AC725-EAC4-456D-B91F-C9F615C64895}" type="slidenum">
              <a:t>&lt;#&gt;</a:t>
            </a:fld>
          </a:p>
        </p:txBody>
      </p:sp>
    </p:spTree>
  </p:cSld>
</p:sldLayout>
</file>

<file path=ppt/slideLayouts/slideLayout1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6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68"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69"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70"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0"/>
          </p:nvPr>
        </p:nvSpPr>
        <p:spPr/>
        <p:txBody>
          <a:bodyPr/>
          <a:p>
            <a:fld id="{4D13FDBF-CA96-4214-AF3F-D319108C50D0}" type="slidenum">
              <a:t>&lt;#&gt;</a:t>
            </a:fld>
          </a:p>
        </p:txBody>
      </p:sp>
    </p:spTree>
  </p:cSld>
</p:sldLayout>
</file>

<file path=ppt/slideLayouts/slideLayout1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7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72"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73"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74"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0"/>
          </p:nvPr>
        </p:nvSpPr>
        <p:spPr/>
        <p:txBody>
          <a:bodyPr/>
          <a:p>
            <a:fld id="{5DBB9135-78D0-4F0D-9D3B-570D6DD2E74D}" type="slidenum">
              <a:t>&lt;#&gt;</a:t>
            </a:fld>
          </a:p>
        </p:txBody>
      </p:sp>
    </p:spTree>
  </p:cSld>
</p:sldLayout>
</file>

<file path=ppt/slideLayouts/slideLayout1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7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76"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77"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0"/>
          </p:nvPr>
        </p:nvSpPr>
        <p:spPr/>
        <p:txBody>
          <a:bodyPr/>
          <a:p>
            <a:fld id="{E2ED9D7E-8D4E-4CC0-A0C5-C99459062ACC}" type="slidenum">
              <a:t>&lt;#&gt;</a:t>
            </a:fld>
          </a:p>
        </p:txBody>
      </p:sp>
    </p:spTree>
  </p:cSld>
</p:sldLayout>
</file>

<file path=ppt/slideLayouts/slideLayout1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7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79"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80"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81"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82"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10"/>
          </p:nvPr>
        </p:nvSpPr>
        <p:spPr/>
        <p:txBody>
          <a:bodyPr/>
          <a:p>
            <a:fld id="{524FC8C9-06B6-4FAD-BEDE-1C3F20A2E266}" type="slidenum">
              <a:t>&lt;#&gt;</a:t>
            </a:fld>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7"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8"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9"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0"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1"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2"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1"/>
          </p:nvPr>
        </p:nvSpPr>
        <p:spPr/>
        <p:txBody>
          <a:bodyPr/>
          <a:p>
            <a:fld id="{F3A06CCF-D69B-43AE-B5C3-3A962ABF3882}" type="slidenum">
              <a:t>&lt;#&gt;</a:t>
            </a:fld>
          </a:p>
        </p:txBody>
      </p:sp>
    </p:spTree>
  </p:cSld>
</p:sldLayout>
</file>

<file path=ppt/slideLayouts/slideLayout1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8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84"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85"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86"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87"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88"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89"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10"/>
          </p:nvPr>
        </p:nvSpPr>
        <p:spPr/>
        <p:txBody>
          <a:bodyPr/>
          <a:p>
            <a:fld id="{3D35CCEF-B8AD-48B2-BDD7-2ECAA8F4B20B}" type="slidenum">
              <a:t>&lt;#&gt;</a:t>
            </a:fld>
          </a:p>
        </p:txBody>
      </p:sp>
    </p:spTree>
  </p:cSld>
</p:sldLayout>
</file>

<file path=ppt/slideLayouts/slideLayout1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1"/>
          </p:nvPr>
        </p:nvSpPr>
        <p:spPr/>
        <p:txBody>
          <a:bodyPr/>
          <a:p>
            <a:fld id="{3D2EC306-8F8D-4ACD-801A-EB621AFCD876}" type="slidenum">
              <a:t>&lt;#&gt;</a:t>
            </a:fld>
          </a:p>
        </p:txBody>
      </p:sp>
    </p:spTree>
  </p:cSld>
</p:sldLayout>
</file>

<file path=ppt/slideLayouts/slideLayout1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0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02"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11"/>
          </p:nvPr>
        </p:nvSpPr>
        <p:spPr/>
        <p:txBody>
          <a:bodyPr/>
          <a:p>
            <a:fld id="{E2603FFA-831D-4A17-A3FE-34C3DA830548}" type="slidenum">
              <a:t>&lt;#&gt;</a:t>
            </a:fld>
          </a:p>
        </p:txBody>
      </p:sp>
    </p:spTree>
  </p:cSld>
</p:sldLayout>
</file>

<file path=ppt/slideLayouts/slideLayout1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0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04"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11"/>
          </p:nvPr>
        </p:nvSpPr>
        <p:spPr/>
        <p:txBody>
          <a:bodyPr/>
          <a:p>
            <a:fld id="{D79D3114-4460-41B4-AD5C-B7546D95EAF3}" type="slidenum">
              <a:t>&lt;#&gt;</a:t>
            </a:fld>
          </a:p>
        </p:txBody>
      </p:sp>
    </p:spTree>
  </p:cSld>
</p:sldLayout>
</file>

<file path=ppt/slideLayouts/slideLayout1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06"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07"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1"/>
          </p:nvPr>
        </p:nvSpPr>
        <p:spPr/>
        <p:txBody>
          <a:bodyPr/>
          <a:p>
            <a:fld id="{210FD11A-B14C-40CD-AC45-598BDE190BDE}" type="slidenum">
              <a:t>&lt;#&gt;</a:t>
            </a:fld>
          </a:p>
        </p:txBody>
      </p:sp>
    </p:spTree>
  </p:cSld>
</p:sldLayout>
</file>

<file path=ppt/slideLayouts/slideLayout1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11"/>
          </p:nvPr>
        </p:nvSpPr>
        <p:spPr/>
        <p:txBody>
          <a:bodyPr/>
          <a:p>
            <a:fld id="{CE2FCA27-B226-42C6-8117-A5E0CDC4A6F8}" type="slidenum">
              <a:t>&lt;#&gt;</a:t>
            </a:fld>
          </a:p>
        </p:txBody>
      </p:sp>
    </p:spTree>
  </p:cSld>
</p:sldLayout>
</file>

<file path=ppt/slideLayouts/slideLayout1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09"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11"/>
          </p:nvPr>
        </p:nvSpPr>
        <p:spPr/>
        <p:txBody>
          <a:bodyPr/>
          <a:p>
            <a:fld id="{25733D8E-E7FB-4B93-9703-04F780423659}" type="slidenum">
              <a:t>&lt;#&gt;</a:t>
            </a:fld>
          </a:p>
        </p:txBody>
      </p:sp>
    </p:spTree>
  </p:cSld>
</p:sldLayout>
</file>

<file path=ppt/slideLayouts/slideLayout1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1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11"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12"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13"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1"/>
          </p:nvPr>
        </p:nvSpPr>
        <p:spPr/>
        <p:txBody>
          <a:bodyPr/>
          <a:p>
            <a:fld id="{1C541FFB-6338-402D-A09F-3473305E5233}" type="slidenum">
              <a:t>&lt;#&gt;</a:t>
            </a:fld>
          </a:p>
        </p:txBody>
      </p:sp>
    </p:spTree>
  </p:cSld>
</p:sldLayout>
</file>

<file path=ppt/slideLayouts/slideLayout1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1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15"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16"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17"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1"/>
          </p:nvPr>
        </p:nvSpPr>
        <p:spPr/>
        <p:txBody>
          <a:bodyPr/>
          <a:p>
            <a:fld id="{E2567AF0-8338-4C69-A6DB-4AE0AA692D94}" type="slidenum">
              <a:t>&lt;#&gt;</a:t>
            </a:fld>
          </a:p>
        </p:txBody>
      </p:sp>
    </p:spTree>
  </p:cSld>
</p:sldLayout>
</file>

<file path=ppt/slideLayouts/slideLayout1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1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19"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20"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21"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1"/>
          </p:nvPr>
        </p:nvSpPr>
        <p:spPr/>
        <p:txBody>
          <a:bodyPr/>
          <a:p>
            <a:fld id="{300B952F-51A9-4529-9379-1650EBD10B5E}" type="slidenum">
              <a:t>&lt;#&gt;</a:t>
            </a:fld>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
          </p:nvPr>
        </p:nvSpPr>
        <p:spPr/>
        <p:txBody>
          <a:bodyPr/>
          <a:p>
            <a:fld id="{13165E2C-DA87-4D05-B6C2-8E902A81F108}" type="slidenum">
              <a:t>&lt;#&gt;</a:t>
            </a:fld>
          </a:p>
        </p:txBody>
      </p:sp>
    </p:spTree>
  </p:cSld>
</p:sldLayout>
</file>

<file path=ppt/slideLayouts/slideLayout1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52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23"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24"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1"/>
          </p:nvPr>
        </p:nvSpPr>
        <p:spPr/>
        <p:txBody>
          <a:bodyPr/>
          <a:p>
            <a:fld id="{F5C2D148-62E9-4B74-9C97-71FA818D9BA7}" type="slidenum">
              <a:t>&lt;#&gt;</a:t>
            </a:fld>
          </a:p>
        </p:txBody>
      </p:sp>
    </p:spTree>
  </p:cSld>
</p:sldLayout>
</file>

<file path=ppt/slideLayouts/slideLayout1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52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26"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27"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28"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29"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11"/>
          </p:nvPr>
        </p:nvSpPr>
        <p:spPr/>
        <p:txBody>
          <a:bodyPr/>
          <a:p>
            <a:fld id="{A452145F-54FA-4EEF-BD2F-CE6E9932BAF4}" type="slidenum">
              <a:t>&lt;#&gt;</a:t>
            </a:fld>
          </a:p>
        </p:txBody>
      </p:sp>
    </p:spTree>
  </p:cSld>
</p:sldLayout>
</file>

<file path=ppt/slideLayouts/slideLayout1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53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31"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32"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33"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34"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35"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36"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11"/>
          </p:nvPr>
        </p:nvSpPr>
        <p:spPr/>
        <p:txBody>
          <a:bodyPr/>
          <a:p>
            <a:fld id="{E8DC2049-7E0B-4FA3-8EBB-92B607F214FF}" type="slidenum">
              <a:t>&lt;#&gt;</a:t>
            </a:fld>
          </a:p>
        </p:txBody>
      </p:sp>
    </p:spTree>
  </p:cSld>
</p:sldLayout>
</file>

<file path=ppt/slideLayouts/slideLayout1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2"/>
          </p:nvPr>
        </p:nvSpPr>
        <p:spPr/>
        <p:txBody>
          <a:bodyPr/>
          <a:p>
            <a:fld id="{8A51FB58-231B-45A5-AEC5-1899E5B343A3}" type="slidenum">
              <a:t>&lt;#&gt;</a:t>
            </a:fld>
          </a:p>
        </p:txBody>
      </p:sp>
    </p:spTree>
  </p:cSld>
</p:sldLayout>
</file>

<file path=ppt/slideLayouts/slideLayout1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5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55"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12"/>
          </p:nvPr>
        </p:nvSpPr>
        <p:spPr/>
        <p:txBody>
          <a:bodyPr/>
          <a:p>
            <a:fld id="{D9DE3CC7-A72E-4ADA-A1D7-4CF708EAE397}" type="slidenum">
              <a:t>&lt;#&gt;</a:t>
            </a:fld>
          </a:p>
        </p:txBody>
      </p:sp>
    </p:spTree>
  </p:cSld>
</p:sldLayout>
</file>

<file path=ppt/slideLayouts/slideLayout1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5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57"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12"/>
          </p:nvPr>
        </p:nvSpPr>
        <p:spPr/>
        <p:txBody>
          <a:bodyPr/>
          <a:p>
            <a:fld id="{337D7A7A-4CE3-4B96-8623-281B50CEF539}" type="slidenum">
              <a:t>&lt;#&gt;</a:t>
            </a:fld>
          </a:p>
        </p:txBody>
      </p:sp>
    </p:spTree>
  </p:cSld>
</p:sldLayout>
</file>

<file path=ppt/slideLayouts/slideLayout1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5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59"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60"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2"/>
          </p:nvPr>
        </p:nvSpPr>
        <p:spPr/>
        <p:txBody>
          <a:bodyPr/>
          <a:p>
            <a:fld id="{0813A89D-D537-4EDF-85CB-1C95C6D05074}" type="slidenum">
              <a:t>&lt;#&gt;</a:t>
            </a:fld>
          </a:p>
        </p:txBody>
      </p:sp>
    </p:spTree>
  </p:cSld>
</p:sldLayout>
</file>

<file path=ppt/slideLayouts/slideLayout1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6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12"/>
          </p:nvPr>
        </p:nvSpPr>
        <p:spPr/>
        <p:txBody>
          <a:bodyPr/>
          <a:p>
            <a:fld id="{A3FBA45F-3D35-431C-AC7A-77C6E536D2AB}" type="slidenum">
              <a:t>&lt;#&gt;</a:t>
            </a:fld>
          </a:p>
        </p:txBody>
      </p:sp>
    </p:spTree>
  </p:cSld>
</p:sldLayout>
</file>

<file path=ppt/slideLayouts/slideLayout1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62"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12"/>
          </p:nvPr>
        </p:nvSpPr>
        <p:spPr/>
        <p:txBody>
          <a:bodyPr/>
          <a:p>
            <a:fld id="{4A0380FF-C5D7-4488-B35F-CF7837420CCB}" type="slidenum">
              <a:t>&lt;#&gt;</a:t>
            </a:fld>
          </a:p>
        </p:txBody>
      </p:sp>
    </p:spTree>
  </p:cSld>
</p:sldLayout>
</file>

<file path=ppt/slideLayouts/slideLayout1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6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64"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65"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66"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2"/>
          </p:nvPr>
        </p:nvSpPr>
        <p:spPr/>
        <p:txBody>
          <a:bodyPr/>
          <a:p>
            <a:fld id="{DEF98AE4-FBB8-4DDC-88F2-F57B352C1789}" type="slidenum">
              <a:t>&lt;#&gt;</a:t>
            </a:fld>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4"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2"/>
          </p:nvPr>
        </p:nvSpPr>
        <p:spPr/>
        <p:txBody>
          <a:bodyPr/>
          <a:p>
            <a:fld id="{8889A084-9F06-4D80-AA19-758E654668F5}" type="slidenum">
              <a:t>&lt;#&gt;</a:t>
            </a:fld>
          </a:p>
        </p:txBody>
      </p:sp>
    </p:spTree>
  </p:cSld>
</p:sldLayout>
</file>

<file path=ppt/slideLayouts/slideLayout1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6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68"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69"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70"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2"/>
          </p:nvPr>
        </p:nvSpPr>
        <p:spPr/>
        <p:txBody>
          <a:bodyPr/>
          <a:p>
            <a:fld id="{DB3B3B53-414F-40CB-8FDE-44188D09204A}" type="slidenum">
              <a:t>&lt;#&gt;</a:t>
            </a:fld>
          </a:p>
        </p:txBody>
      </p:sp>
    </p:spTree>
  </p:cSld>
</p:sldLayout>
</file>

<file path=ppt/slideLayouts/slideLayout1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7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72"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73"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74"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2"/>
          </p:nvPr>
        </p:nvSpPr>
        <p:spPr/>
        <p:txBody>
          <a:bodyPr/>
          <a:p>
            <a:fld id="{F907487E-5CF5-43B0-9FFD-861F5834F15D}" type="slidenum">
              <a:t>&lt;#&gt;</a:t>
            </a:fld>
          </a:p>
        </p:txBody>
      </p:sp>
    </p:spTree>
  </p:cSld>
</p:sldLayout>
</file>

<file path=ppt/slideLayouts/slideLayout1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57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76"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77"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2"/>
          </p:nvPr>
        </p:nvSpPr>
        <p:spPr/>
        <p:txBody>
          <a:bodyPr/>
          <a:p>
            <a:fld id="{9FA5D20B-C36D-45F5-8649-5F337DA87DCE}" type="slidenum">
              <a:t>&lt;#&gt;</a:t>
            </a:fld>
          </a:p>
        </p:txBody>
      </p:sp>
    </p:spTree>
  </p:cSld>
</p:sldLayout>
</file>

<file path=ppt/slideLayouts/slideLayout1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57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79"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80"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81"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82"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12"/>
          </p:nvPr>
        </p:nvSpPr>
        <p:spPr/>
        <p:txBody>
          <a:bodyPr/>
          <a:p>
            <a:fld id="{36B97F88-0D9D-449C-9256-7ECBB3FD8870}" type="slidenum">
              <a:t>&lt;#&gt;</a:t>
            </a:fld>
          </a:p>
        </p:txBody>
      </p:sp>
    </p:spTree>
  </p:cSld>
</p:sldLayout>
</file>

<file path=ppt/slideLayouts/slideLayout1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58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84"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85"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86"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87"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88"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89"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12"/>
          </p:nvPr>
        </p:nvSpPr>
        <p:spPr/>
        <p:txBody>
          <a:bodyPr/>
          <a:p>
            <a:fld id="{30120541-0909-497F-AECD-E80D724982F9}" type="slidenum">
              <a:t>&lt;#&gt;</a:t>
            </a:fld>
          </a:p>
        </p:txBody>
      </p:sp>
    </p:spTree>
  </p:cSld>
</p:sldLayout>
</file>

<file path=ppt/slideLayouts/slideLayout1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3"/>
          </p:nvPr>
        </p:nvSpPr>
        <p:spPr/>
        <p:txBody>
          <a:bodyPr/>
          <a:p>
            <a:fld id="{CDE48F86-4A49-4F69-AC2C-F32AE9494504}" type="slidenum">
              <a:t>&lt;#&gt;</a:t>
            </a:fld>
          </a:p>
        </p:txBody>
      </p:sp>
    </p:spTree>
  </p:cSld>
</p:sldLayout>
</file>

<file path=ppt/slideLayouts/slideLayout1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0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02"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13"/>
          </p:nvPr>
        </p:nvSpPr>
        <p:spPr/>
        <p:txBody>
          <a:bodyPr/>
          <a:p>
            <a:fld id="{BE5BCCA7-3C50-4C4A-8D38-C207C8811D28}" type="slidenum">
              <a:t>&lt;#&gt;</a:t>
            </a:fld>
          </a:p>
        </p:txBody>
      </p:sp>
    </p:spTree>
  </p:cSld>
</p:sldLayout>
</file>

<file path=ppt/slideLayouts/slideLayout1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60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04"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13"/>
          </p:nvPr>
        </p:nvSpPr>
        <p:spPr/>
        <p:txBody>
          <a:bodyPr/>
          <a:p>
            <a:fld id="{E0C08E7E-7F54-4CD9-9AA2-C58ED6C0E559}" type="slidenum">
              <a:t>&lt;#&gt;</a:t>
            </a:fld>
          </a:p>
        </p:txBody>
      </p:sp>
    </p:spTree>
  </p:cSld>
</p:sldLayout>
</file>

<file path=ppt/slideLayouts/slideLayout1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0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06"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07"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3"/>
          </p:nvPr>
        </p:nvSpPr>
        <p:spPr/>
        <p:txBody>
          <a:bodyPr/>
          <a:p>
            <a:fld id="{968A973D-324F-4796-BDAB-D971395C7A41}" type="slidenum">
              <a:t>&lt;#&gt;</a:t>
            </a:fld>
          </a:p>
        </p:txBody>
      </p:sp>
    </p:spTree>
  </p:cSld>
</p:sldLayout>
</file>

<file path=ppt/slideLayouts/slideLayout1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0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13"/>
          </p:nvPr>
        </p:nvSpPr>
        <p:spPr/>
        <p:txBody>
          <a:bodyPr/>
          <a:p>
            <a:fld id="{7C90BD67-DFFA-4496-ABED-37D4F715C383}" type="slidenum">
              <a:t>&lt;#&gt;</a:t>
            </a:fld>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6"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2"/>
          </p:nvPr>
        </p:nvSpPr>
        <p:spPr/>
        <p:txBody>
          <a:bodyPr/>
          <a:p>
            <a:fld id="{AD8118C2-8AF2-45EB-814D-9C8FDF30DC8A}" type="slidenum">
              <a:t>&lt;#&gt;</a:t>
            </a:fld>
          </a:p>
        </p:txBody>
      </p:sp>
    </p:spTree>
  </p:cSld>
</p:sldLayout>
</file>

<file path=ppt/slideLayouts/slideLayout1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09"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13"/>
          </p:nvPr>
        </p:nvSpPr>
        <p:spPr/>
        <p:txBody>
          <a:bodyPr/>
          <a:p>
            <a:fld id="{79908EE2-57A3-4AEA-BDD7-58A87299AA6D}" type="slidenum">
              <a:t>&lt;#&gt;</a:t>
            </a:fld>
          </a:p>
        </p:txBody>
      </p:sp>
    </p:spTree>
  </p:cSld>
</p:sldLayout>
</file>

<file path=ppt/slideLayouts/slideLayout1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1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11"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12"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13"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3"/>
          </p:nvPr>
        </p:nvSpPr>
        <p:spPr/>
        <p:txBody>
          <a:bodyPr/>
          <a:p>
            <a:fld id="{738A9517-38D2-4C53-A4B4-E17C3E5D5CB8}" type="slidenum">
              <a:t>&lt;#&gt;</a:t>
            </a:fld>
          </a:p>
        </p:txBody>
      </p:sp>
    </p:spTree>
  </p:cSld>
</p:sldLayout>
</file>

<file path=ppt/slideLayouts/slideLayout1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1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15"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16"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17"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3"/>
          </p:nvPr>
        </p:nvSpPr>
        <p:spPr/>
        <p:txBody>
          <a:bodyPr/>
          <a:p>
            <a:fld id="{74B498FC-DF17-4B71-AB38-43E5DBDE4385}" type="slidenum">
              <a:t>&lt;#&gt;</a:t>
            </a:fld>
          </a:p>
        </p:txBody>
      </p:sp>
    </p:spTree>
  </p:cSld>
</p:sldLayout>
</file>

<file path=ppt/slideLayouts/slideLayout1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1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19"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20"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21"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3"/>
          </p:nvPr>
        </p:nvSpPr>
        <p:spPr/>
        <p:txBody>
          <a:bodyPr/>
          <a:p>
            <a:fld id="{0DC0ECF1-35CB-485F-99B4-D0986F81E55E}" type="slidenum">
              <a:t>&lt;#&gt;</a:t>
            </a:fld>
          </a:p>
        </p:txBody>
      </p:sp>
    </p:spTree>
  </p:cSld>
</p:sldLayout>
</file>

<file path=ppt/slideLayouts/slideLayout1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2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23"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24"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3"/>
          </p:nvPr>
        </p:nvSpPr>
        <p:spPr/>
        <p:txBody>
          <a:bodyPr/>
          <a:p>
            <a:fld id="{29E2D5A3-B8A9-4A24-861C-BBC8C584981E}" type="slidenum">
              <a:t>&lt;#&gt;</a:t>
            </a:fld>
          </a:p>
        </p:txBody>
      </p:sp>
    </p:spTree>
  </p:cSld>
</p:sldLayout>
</file>

<file path=ppt/slideLayouts/slideLayout1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2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26"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27"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28"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29"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13"/>
          </p:nvPr>
        </p:nvSpPr>
        <p:spPr/>
        <p:txBody>
          <a:bodyPr/>
          <a:p>
            <a:fld id="{22DE37FF-45BD-4973-9F87-95237851661E}" type="slidenum">
              <a:t>&lt;#&gt;</a:t>
            </a:fld>
          </a:p>
        </p:txBody>
      </p:sp>
    </p:spTree>
  </p:cSld>
</p:sldLayout>
</file>

<file path=ppt/slideLayouts/slideLayout1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3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31"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32"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33"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34"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35"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36"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13"/>
          </p:nvPr>
        </p:nvSpPr>
        <p:spPr/>
        <p:txBody>
          <a:bodyPr/>
          <a:p>
            <a:fld id="{D8B8B037-271A-447C-AF31-8685F139A522}" type="slidenum">
              <a:t>&lt;#&gt;</a:t>
            </a:fld>
          </a:p>
        </p:txBody>
      </p:sp>
    </p:spTree>
  </p:cSld>
</p:sldLayout>
</file>

<file path=ppt/slideLayouts/slideLayout1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4"/>
          </p:nvPr>
        </p:nvSpPr>
        <p:spPr/>
        <p:txBody>
          <a:bodyPr/>
          <a:p>
            <a:fld id="{693B54D2-118D-481F-A94D-D3E07F2DD6DA}" type="slidenum">
              <a:t>&lt;#&gt;</a:t>
            </a:fld>
          </a:p>
        </p:txBody>
      </p:sp>
    </p:spTree>
  </p:cSld>
</p:sldLayout>
</file>

<file path=ppt/slideLayouts/slideLayout1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5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52"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14"/>
          </p:nvPr>
        </p:nvSpPr>
        <p:spPr/>
        <p:txBody>
          <a:bodyPr/>
          <a:p>
            <a:fld id="{A8A015D9-B384-4C84-98D2-175EFDD0DE3B}" type="slidenum">
              <a:t>&lt;#&gt;</a:t>
            </a:fld>
          </a:p>
        </p:txBody>
      </p:sp>
    </p:spTree>
  </p:cSld>
</p:sldLayout>
</file>

<file path=ppt/slideLayouts/slideLayout1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65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54"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14"/>
          </p:nvPr>
        </p:nvSpPr>
        <p:spPr/>
        <p:txBody>
          <a:bodyPr/>
          <a:p>
            <a:fld id="{99FAB02D-DA53-4271-92A8-136AAAEAFBDC}" type="slidenum">
              <a:t>&lt;#&gt;</a:t>
            </a:fld>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58"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9"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2"/>
          </p:nvPr>
        </p:nvSpPr>
        <p:spPr/>
        <p:txBody>
          <a:bodyPr/>
          <a:p>
            <a:fld id="{881D278A-0989-4426-885E-80B62C51472A}" type="slidenum">
              <a:t>&lt;#&gt;</a:t>
            </a:fld>
          </a:p>
        </p:txBody>
      </p:sp>
    </p:spTree>
  </p:cSld>
</p:sldLayout>
</file>

<file path=ppt/slideLayouts/slideLayout1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5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56"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57"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4"/>
          </p:nvPr>
        </p:nvSpPr>
        <p:spPr/>
        <p:txBody>
          <a:bodyPr/>
          <a:p>
            <a:fld id="{9E9FD7DD-A811-402C-AF03-63F10E5B77C9}" type="slidenum">
              <a:t>&lt;#&gt;</a:t>
            </a:fld>
          </a:p>
        </p:txBody>
      </p:sp>
    </p:spTree>
  </p:cSld>
</p:sldLayout>
</file>

<file path=ppt/slideLayouts/slideLayout1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5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14"/>
          </p:nvPr>
        </p:nvSpPr>
        <p:spPr/>
        <p:txBody>
          <a:bodyPr/>
          <a:p>
            <a:fld id="{06C6C232-7E16-4FF9-BC40-FB24A3A47D8D}" type="slidenum">
              <a:t>&lt;#&gt;</a:t>
            </a:fld>
          </a:p>
        </p:txBody>
      </p:sp>
    </p:spTree>
  </p:cSld>
</p:sldLayout>
</file>

<file path=ppt/slideLayouts/slideLayout1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59"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14"/>
          </p:nvPr>
        </p:nvSpPr>
        <p:spPr/>
        <p:txBody>
          <a:bodyPr/>
          <a:p>
            <a:fld id="{70BBDD8E-939F-4114-A217-D51DC124ACAA}" type="slidenum">
              <a:t>&lt;#&gt;</a:t>
            </a:fld>
          </a:p>
        </p:txBody>
      </p:sp>
    </p:spTree>
  </p:cSld>
</p:sldLayout>
</file>

<file path=ppt/slideLayouts/slideLayout1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6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61"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62"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63"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4"/>
          </p:nvPr>
        </p:nvSpPr>
        <p:spPr/>
        <p:txBody>
          <a:bodyPr/>
          <a:p>
            <a:fld id="{5FFDBC4C-EF33-4B4C-AB9C-9D8BE745BF87}" type="slidenum">
              <a:t>&lt;#&gt;</a:t>
            </a:fld>
          </a:p>
        </p:txBody>
      </p:sp>
    </p:spTree>
  </p:cSld>
</p:sldLayout>
</file>

<file path=ppt/slideLayouts/slideLayout1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6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65"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66"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67"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4"/>
          </p:nvPr>
        </p:nvSpPr>
        <p:spPr/>
        <p:txBody>
          <a:bodyPr/>
          <a:p>
            <a:fld id="{FFCE975F-9875-4698-921E-B4ECF1260B09}" type="slidenum">
              <a:t>&lt;#&gt;</a:t>
            </a:fld>
          </a:p>
        </p:txBody>
      </p:sp>
    </p:spTree>
  </p:cSld>
</p:sldLayout>
</file>

<file path=ppt/slideLayouts/slideLayout1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6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69"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70"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71"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4"/>
          </p:nvPr>
        </p:nvSpPr>
        <p:spPr/>
        <p:txBody>
          <a:bodyPr/>
          <a:p>
            <a:fld id="{4BFE058E-F7BE-4DF6-9F91-0B3EAC218B0B}" type="slidenum">
              <a:t>&lt;#&gt;</a:t>
            </a:fld>
          </a:p>
        </p:txBody>
      </p:sp>
    </p:spTree>
  </p:cSld>
</p:sldLayout>
</file>

<file path=ppt/slideLayouts/slideLayout1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73"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74"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4"/>
          </p:nvPr>
        </p:nvSpPr>
        <p:spPr/>
        <p:txBody>
          <a:bodyPr/>
          <a:p>
            <a:fld id="{D61FDBDE-C7A3-4315-A3F4-367566B24FFF}" type="slidenum">
              <a:t>&lt;#&gt;</a:t>
            </a:fld>
          </a:p>
        </p:txBody>
      </p:sp>
    </p:spTree>
  </p:cSld>
</p:sldLayout>
</file>

<file path=ppt/slideLayouts/slideLayout1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7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76"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77"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78"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79"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14"/>
          </p:nvPr>
        </p:nvSpPr>
        <p:spPr/>
        <p:txBody>
          <a:bodyPr/>
          <a:p>
            <a:fld id="{AFED2AAB-21E6-45B3-9041-D58510246E48}" type="slidenum">
              <a:t>&lt;#&gt;</a:t>
            </a:fld>
          </a:p>
        </p:txBody>
      </p:sp>
    </p:spTree>
  </p:cSld>
</p:sldLayout>
</file>

<file path=ppt/slideLayouts/slideLayout1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8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81"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82"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83"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84"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85"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86"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14"/>
          </p:nvPr>
        </p:nvSpPr>
        <p:spPr/>
        <p:txBody>
          <a:bodyPr/>
          <a:p>
            <a:fld id="{604362A0-91B2-4E10-AE64-9C45394C0EF3}" type="slidenum">
              <a:t>&lt;#&gt;</a:t>
            </a:fld>
          </a:p>
        </p:txBody>
      </p:sp>
    </p:spTree>
  </p:cSld>
</p:sldLayout>
</file>

<file path=ppt/slideLayouts/slideLayout1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5"/>
          </p:nvPr>
        </p:nvSpPr>
        <p:spPr/>
        <p:txBody>
          <a:bodyPr/>
          <a:p>
            <a:fld id="{EC5A4907-BC39-4B9E-AAF8-ED5CC3B49754}" type="slidenum">
              <a:t>&lt;#&gt;</a:t>
            </a:fld>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2"/>
          </p:nvPr>
        </p:nvSpPr>
        <p:spPr/>
        <p:txBody>
          <a:bodyPr/>
          <a:p>
            <a:fld id="{7FC04C12-36E6-47E1-93AC-081DE1C2610F}" type="slidenum">
              <a:t>&lt;#&gt;</a:t>
            </a:fld>
          </a:p>
        </p:txBody>
      </p:sp>
    </p:spTree>
  </p:cSld>
</p:sldLayout>
</file>

<file path=ppt/slideLayouts/slideLayout1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0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02"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15"/>
          </p:nvPr>
        </p:nvSpPr>
        <p:spPr/>
        <p:txBody>
          <a:bodyPr/>
          <a:p>
            <a:fld id="{17A59D3F-D64D-4E52-BD01-AED61BA9F923}" type="slidenum">
              <a:t>&lt;#&gt;</a:t>
            </a:fld>
          </a:p>
        </p:txBody>
      </p:sp>
    </p:spTree>
  </p:cSld>
</p:sldLayout>
</file>

<file path=ppt/slideLayouts/slideLayout1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0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04"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15"/>
          </p:nvPr>
        </p:nvSpPr>
        <p:spPr/>
        <p:txBody>
          <a:bodyPr/>
          <a:p>
            <a:fld id="{778179BC-F731-49C2-9D95-DB6944DF81ED}" type="slidenum">
              <a:t>&lt;#&gt;</a:t>
            </a:fld>
          </a:p>
        </p:txBody>
      </p:sp>
    </p:spTree>
  </p:cSld>
</p:sldLayout>
</file>

<file path=ppt/slideLayouts/slideLayout1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70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06"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07"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5"/>
          </p:nvPr>
        </p:nvSpPr>
        <p:spPr/>
        <p:txBody>
          <a:bodyPr/>
          <a:p>
            <a:fld id="{EF0255EF-5F3F-40B8-81A4-23C46154853A}" type="slidenum">
              <a:t>&lt;#&gt;</a:t>
            </a:fld>
          </a:p>
        </p:txBody>
      </p:sp>
    </p:spTree>
  </p:cSld>
</p:sldLayout>
</file>

<file path=ppt/slideLayouts/slideLayout1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70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15"/>
          </p:nvPr>
        </p:nvSpPr>
        <p:spPr/>
        <p:txBody>
          <a:bodyPr/>
          <a:p>
            <a:fld id="{3AE54276-C0D0-49AA-9B31-6C266E38A7A9}" type="slidenum">
              <a:t>&lt;#&gt;</a:t>
            </a:fld>
          </a:p>
        </p:txBody>
      </p:sp>
    </p:spTree>
  </p:cSld>
</p:sldLayout>
</file>

<file path=ppt/slideLayouts/slideLayout1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709"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15"/>
          </p:nvPr>
        </p:nvSpPr>
        <p:spPr/>
        <p:txBody>
          <a:bodyPr/>
          <a:p>
            <a:fld id="{BFCF3C0E-3945-4CE4-BD5E-64F748B4C396}" type="slidenum">
              <a:t>&lt;#&gt;</a:t>
            </a:fld>
          </a:p>
        </p:txBody>
      </p:sp>
    </p:spTree>
  </p:cSld>
</p:sldLayout>
</file>

<file path=ppt/slideLayouts/slideLayout1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71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11"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12"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13"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5"/>
          </p:nvPr>
        </p:nvSpPr>
        <p:spPr/>
        <p:txBody>
          <a:bodyPr/>
          <a:p>
            <a:fld id="{E211FF98-F391-4FD8-98A1-917CE891FF77}" type="slidenum">
              <a:t>&lt;#&gt;</a:t>
            </a:fld>
          </a:p>
        </p:txBody>
      </p:sp>
    </p:spTree>
  </p:cSld>
</p:sldLayout>
</file>

<file path=ppt/slideLayouts/slideLayout1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71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15"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16"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17"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5"/>
          </p:nvPr>
        </p:nvSpPr>
        <p:spPr/>
        <p:txBody>
          <a:bodyPr/>
          <a:p>
            <a:fld id="{46FFF80F-7E66-446A-96CB-1CA61623B2BF}" type="slidenum">
              <a:t>&lt;#&gt;</a:t>
            </a:fld>
          </a:p>
        </p:txBody>
      </p:sp>
    </p:spTree>
  </p:cSld>
</p:sldLayout>
</file>

<file path=ppt/slideLayouts/slideLayout1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71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19"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20"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21"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5"/>
          </p:nvPr>
        </p:nvSpPr>
        <p:spPr/>
        <p:txBody>
          <a:bodyPr/>
          <a:p>
            <a:fld id="{15CD83EE-B595-400E-A02E-FBB8C3DE21FD}" type="slidenum">
              <a:t>&lt;#&gt;</a:t>
            </a:fld>
          </a:p>
        </p:txBody>
      </p:sp>
    </p:spTree>
  </p:cSld>
</p:sldLayout>
</file>

<file path=ppt/slideLayouts/slideLayout1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2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23"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24"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5"/>
          </p:nvPr>
        </p:nvSpPr>
        <p:spPr/>
        <p:txBody>
          <a:bodyPr/>
          <a:p>
            <a:fld id="{CE8968EE-2A8A-4B9A-97AD-FA48A7A62D00}" type="slidenum">
              <a:t>&lt;#&gt;</a:t>
            </a:fld>
          </a:p>
        </p:txBody>
      </p:sp>
    </p:spTree>
  </p:cSld>
</p:sldLayout>
</file>

<file path=ppt/slideLayouts/slideLayout1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2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26"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27"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28"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29"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15"/>
          </p:nvPr>
        </p:nvSpPr>
        <p:spPr/>
        <p:txBody>
          <a:bodyPr/>
          <a:p>
            <a:fld id="{1ABEC226-A10C-4846-A605-F0B7FE5985D0}" type="slidenum">
              <a:t>&lt;#&gt;</a:t>
            </a:fld>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1"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2"/>
          </p:nvPr>
        </p:nvSpPr>
        <p:spPr/>
        <p:txBody>
          <a:bodyPr/>
          <a:p>
            <a:fld id="{5862BE5B-111F-4030-9185-8B0F46E865C8}" type="slidenum">
              <a:t>&lt;#&gt;</a:t>
            </a:fld>
          </a:p>
        </p:txBody>
      </p:sp>
    </p:spTree>
  </p:cSld>
</p:sldLayout>
</file>

<file path=ppt/slideLayouts/slideLayout1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3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31"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32"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33"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34"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35"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36"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15"/>
          </p:nvPr>
        </p:nvSpPr>
        <p:spPr/>
        <p:txBody>
          <a:bodyPr/>
          <a:p>
            <a:fld id="{A35BADDF-DE8E-4E3F-8809-D31384CB2746}" type="slidenum">
              <a:t>&lt;#&gt;</a:t>
            </a:fld>
          </a:p>
        </p:txBody>
      </p:sp>
    </p:spTree>
  </p:cSld>
</p:sldLayout>
</file>

<file path=ppt/slideLayouts/slideLayout1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6"/>
          </p:nvPr>
        </p:nvSpPr>
        <p:spPr/>
        <p:txBody>
          <a:bodyPr/>
          <a:p>
            <a:fld id="{2C500565-DB5B-4E64-822A-59D655D1D419}" type="slidenum">
              <a:t>&lt;#&gt;</a:t>
            </a:fld>
          </a:p>
        </p:txBody>
      </p:sp>
    </p:spTree>
  </p:cSld>
</p:sldLayout>
</file>

<file path=ppt/slideLayouts/slideLayout1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5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55"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16"/>
          </p:nvPr>
        </p:nvSpPr>
        <p:spPr/>
        <p:txBody>
          <a:bodyPr/>
          <a:p>
            <a:fld id="{52E8FAED-8D7D-4197-BBFF-5187870D058A}" type="slidenum">
              <a:t>&lt;#&gt;</a:t>
            </a:fld>
          </a:p>
        </p:txBody>
      </p:sp>
    </p:spTree>
  </p:cSld>
</p:sldLayout>
</file>

<file path=ppt/slideLayouts/slideLayout1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5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57"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16"/>
          </p:nvPr>
        </p:nvSpPr>
        <p:spPr/>
        <p:txBody>
          <a:bodyPr/>
          <a:p>
            <a:fld id="{B273F7B0-6A2C-4445-A7DC-74F0FDF0638E}" type="slidenum">
              <a:t>&lt;#&gt;</a:t>
            </a:fld>
          </a:p>
        </p:txBody>
      </p:sp>
    </p:spTree>
  </p:cSld>
</p:sldLayout>
</file>

<file path=ppt/slideLayouts/slideLayout1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75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59"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60"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6"/>
          </p:nvPr>
        </p:nvSpPr>
        <p:spPr/>
        <p:txBody>
          <a:bodyPr/>
          <a:p>
            <a:fld id="{BAFE210D-417A-44EB-913F-ACDBBE1DBFCC}" type="slidenum">
              <a:t>&lt;#&gt;</a:t>
            </a:fld>
          </a:p>
        </p:txBody>
      </p:sp>
    </p:spTree>
  </p:cSld>
</p:sldLayout>
</file>

<file path=ppt/slideLayouts/slideLayout1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76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16"/>
          </p:nvPr>
        </p:nvSpPr>
        <p:spPr/>
        <p:txBody>
          <a:bodyPr/>
          <a:p>
            <a:fld id="{5261A754-56F6-49DF-A7E5-6D6CF4998AA4}" type="slidenum">
              <a:t>&lt;#&gt;</a:t>
            </a:fld>
          </a:p>
        </p:txBody>
      </p:sp>
    </p:spTree>
  </p:cSld>
</p:sldLayout>
</file>

<file path=ppt/slideLayouts/slideLayout1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762"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16"/>
          </p:nvPr>
        </p:nvSpPr>
        <p:spPr/>
        <p:txBody>
          <a:bodyPr/>
          <a:p>
            <a:fld id="{D034240C-DAD8-4EBB-AA81-F50EEDAE3D92}" type="slidenum">
              <a:t>&lt;#&gt;</a:t>
            </a:fld>
          </a:p>
        </p:txBody>
      </p:sp>
    </p:spTree>
  </p:cSld>
</p:sldLayout>
</file>

<file path=ppt/slideLayouts/slideLayout1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76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64"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65"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66"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6"/>
          </p:nvPr>
        </p:nvSpPr>
        <p:spPr/>
        <p:txBody>
          <a:bodyPr/>
          <a:p>
            <a:fld id="{1835ED5D-BDDE-48CB-854F-E2E6ED1A0E2B}" type="slidenum">
              <a:t>&lt;#&gt;</a:t>
            </a:fld>
          </a:p>
        </p:txBody>
      </p:sp>
    </p:spTree>
  </p:cSld>
</p:sldLayout>
</file>

<file path=ppt/slideLayouts/slideLayout1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76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68"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69"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70"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6"/>
          </p:nvPr>
        </p:nvSpPr>
        <p:spPr/>
        <p:txBody>
          <a:bodyPr/>
          <a:p>
            <a:fld id="{7A58F03B-D5A9-458E-8F1E-8142051BCF86}" type="slidenum">
              <a:t>&lt;#&gt;</a:t>
            </a:fld>
          </a:p>
        </p:txBody>
      </p:sp>
    </p:spTree>
  </p:cSld>
</p:sldLayout>
</file>

<file path=ppt/slideLayouts/slideLayout1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77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72"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73"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74"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6"/>
          </p:nvPr>
        </p:nvSpPr>
        <p:spPr/>
        <p:txBody>
          <a:bodyPr/>
          <a:p>
            <a:fld id="{560662DB-3AD0-4F91-A504-59451167AAD6}" type="slidenum">
              <a:t>&lt;#&gt;</a:t>
            </a:fld>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3"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4"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5"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2"/>
          </p:nvPr>
        </p:nvSpPr>
        <p:spPr/>
        <p:txBody>
          <a:bodyPr/>
          <a:p>
            <a:fld id="{C967E649-93E3-4998-B714-04BDBD508783}" type="slidenum">
              <a:t>&lt;#&gt;</a:t>
            </a:fld>
          </a:p>
        </p:txBody>
      </p:sp>
    </p:spTree>
  </p:cSld>
</p:sldLayout>
</file>

<file path=ppt/slideLayouts/slideLayout1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7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76"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77"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6"/>
          </p:nvPr>
        </p:nvSpPr>
        <p:spPr/>
        <p:txBody>
          <a:bodyPr/>
          <a:p>
            <a:fld id="{C61FA09D-EA3F-411F-A18E-055B365DFCFB}" type="slidenum">
              <a:t>&lt;#&gt;</a:t>
            </a:fld>
          </a:p>
        </p:txBody>
      </p:sp>
    </p:spTree>
  </p:cSld>
</p:sldLayout>
</file>

<file path=ppt/slideLayouts/slideLayout1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7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79"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80"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81"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82"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16"/>
          </p:nvPr>
        </p:nvSpPr>
        <p:spPr/>
        <p:txBody>
          <a:bodyPr/>
          <a:p>
            <a:fld id="{AD541572-54A7-414E-A9BA-9896EFF798B7}" type="slidenum">
              <a:t>&lt;#&gt;</a:t>
            </a:fld>
          </a:p>
        </p:txBody>
      </p:sp>
    </p:spTree>
  </p:cSld>
</p:sldLayout>
</file>

<file path=ppt/slideLayouts/slideLayout1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8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84"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85"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86"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87"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88"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89"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16"/>
          </p:nvPr>
        </p:nvSpPr>
        <p:spPr/>
        <p:txBody>
          <a:bodyPr/>
          <a:p>
            <a:fld id="{F3E0A316-0FF5-4D92-B562-06A6AC6F7285}" type="slidenum">
              <a:t>&lt;#&gt;</a:t>
            </a:fld>
          </a:p>
        </p:txBody>
      </p:sp>
    </p:spTree>
  </p:cSld>
</p:sldLayout>
</file>

<file path=ppt/slideLayouts/slideLayout19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7"/>
          </p:nvPr>
        </p:nvSpPr>
        <p:spPr/>
        <p:txBody>
          <a:bodyPr/>
          <a:p>
            <a:fld id="{08C55CE6-BC02-41D6-994F-994322F1AA01}" type="slidenum">
              <a:t>&lt;#&gt;</a:t>
            </a:fld>
          </a:p>
        </p:txBody>
      </p:sp>
    </p:spTree>
  </p:cSld>
</p:sldLayout>
</file>

<file path=ppt/slideLayouts/slideLayout19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0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07"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17"/>
          </p:nvPr>
        </p:nvSpPr>
        <p:spPr/>
        <p:txBody>
          <a:bodyPr/>
          <a:p>
            <a:fld id="{513BC873-0995-4EA8-890E-1F378F736949}" type="slidenum">
              <a:t>&lt;#&gt;</a:t>
            </a:fld>
          </a:p>
        </p:txBody>
      </p:sp>
    </p:spTree>
  </p:cSld>
</p:sldLayout>
</file>

<file path=ppt/slideLayouts/slideLayout19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0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09"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17"/>
          </p:nvPr>
        </p:nvSpPr>
        <p:spPr/>
        <p:txBody>
          <a:bodyPr/>
          <a:p>
            <a:fld id="{F819AC77-B30D-42EF-A6FF-C76E5743DF58}" type="slidenum">
              <a:t>&lt;#&gt;</a:t>
            </a:fld>
          </a:p>
        </p:txBody>
      </p:sp>
    </p:spTree>
  </p:cSld>
</p:sldLayout>
</file>

<file path=ppt/slideLayouts/slideLayout19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1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11"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12"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7"/>
          </p:nvPr>
        </p:nvSpPr>
        <p:spPr/>
        <p:txBody>
          <a:bodyPr/>
          <a:p>
            <a:fld id="{B0662B95-ED31-462E-9051-CF0A5327F3A4}" type="slidenum">
              <a:t>&lt;#&gt;</a:t>
            </a:fld>
          </a:p>
        </p:txBody>
      </p:sp>
    </p:spTree>
  </p:cSld>
</p:sldLayout>
</file>

<file path=ppt/slideLayouts/slideLayout19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81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17"/>
          </p:nvPr>
        </p:nvSpPr>
        <p:spPr/>
        <p:txBody>
          <a:bodyPr/>
          <a:p>
            <a:fld id="{C81DCE7B-9B3F-45E2-8ABE-26DF94B67246}" type="slidenum">
              <a:t>&lt;#&gt;</a:t>
            </a:fld>
          </a:p>
        </p:txBody>
      </p:sp>
    </p:spTree>
  </p:cSld>
</p:sldLayout>
</file>

<file path=ppt/slideLayouts/slideLayout19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814"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17"/>
          </p:nvPr>
        </p:nvSpPr>
        <p:spPr/>
        <p:txBody>
          <a:bodyPr/>
          <a:p>
            <a:fld id="{0CEBF4E0-E3CB-4D94-8D33-69BCC99A44F4}" type="slidenum">
              <a:t>&lt;#&gt;</a:t>
            </a:fld>
          </a:p>
        </p:txBody>
      </p:sp>
    </p:spTree>
  </p:cSld>
</p:sldLayout>
</file>

<file path=ppt/slideLayouts/slideLayout19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81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16"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17"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18"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7"/>
          </p:nvPr>
        </p:nvSpPr>
        <p:spPr/>
        <p:txBody>
          <a:bodyPr/>
          <a:p>
            <a:fld id="{9B0DB4C7-ADF8-4F88-9FF4-80C49E6B5470}" type="slidenum">
              <a:t>&lt;#&gt;</a:t>
            </a:fld>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1"/>
          </p:nvPr>
        </p:nvSpPr>
        <p:spPr/>
        <p:txBody>
          <a:bodyPr/>
          <a:p>
            <a:fld id="{633A56DD-B936-4365-8ED7-3DF927612CCB}" type="slidenum">
              <a:t>&lt;#&gt;</a:t>
            </a:fld>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67"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8"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9"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2"/>
          </p:nvPr>
        </p:nvSpPr>
        <p:spPr/>
        <p:txBody>
          <a:bodyPr/>
          <a:p>
            <a:fld id="{109EC74A-4681-4598-BBDD-D5A65BADE9DB}" type="slidenum">
              <a:t>&lt;#&gt;</a:t>
            </a:fld>
          </a:p>
        </p:txBody>
      </p:sp>
    </p:spTree>
  </p:cSld>
</p:sldLayout>
</file>

<file path=ppt/slideLayouts/slideLayout20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81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20"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21"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22"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7"/>
          </p:nvPr>
        </p:nvSpPr>
        <p:spPr/>
        <p:txBody>
          <a:bodyPr/>
          <a:p>
            <a:fld id="{C2389553-AF33-4B7B-AE81-3D1EF791B79F}" type="slidenum">
              <a:t>&lt;#&gt;</a:t>
            </a:fld>
          </a:p>
        </p:txBody>
      </p:sp>
    </p:spTree>
  </p:cSld>
</p:sldLayout>
</file>

<file path=ppt/slideLayouts/slideLayout20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82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24"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25"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26"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7"/>
          </p:nvPr>
        </p:nvSpPr>
        <p:spPr/>
        <p:txBody>
          <a:bodyPr/>
          <a:p>
            <a:fld id="{2906E287-1960-4A18-BB70-AF7B773C1656}" type="slidenum">
              <a:t>&lt;#&gt;</a:t>
            </a:fld>
          </a:p>
        </p:txBody>
      </p:sp>
    </p:spTree>
  </p:cSld>
</p:sldLayout>
</file>

<file path=ppt/slideLayouts/slideLayout20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82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28"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29"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7"/>
          </p:nvPr>
        </p:nvSpPr>
        <p:spPr/>
        <p:txBody>
          <a:bodyPr/>
          <a:p>
            <a:fld id="{9CCD6BA8-E597-4A4D-8314-B1F3308A8DB7}" type="slidenum">
              <a:t>&lt;#&gt;</a:t>
            </a:fld>
          </a:p>
        </p:txBody>
      </p:sp>
    </p:spTree>
  </p:cSld>
</p:sldLayout>
</file>

<file path=ppt/slideLayouts/slideLayout20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83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31"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32"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33"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34"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17"/>
          </p:nvPr>
        </p:nvSpPr>
        <p:spPr/>
        <p:txBody>
          <a:bodyPr/>
          <a:p>
            <a:fld id="{5634AD7F-FC6C-40A7-920D-49894483348B}" type="slidenum">
              <a:t>&lt;#&gt;</a:t>
            </a:fld>
          </a:p>
        </p:txBody>
      </p:sp>
    </p:spTree>
  </p:cSld>
</p:sldLayout>
</file>

<file path=ppt/slideLayouts/slideLayout20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3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36"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37"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38"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39"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40"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41"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17"/>
          </p:nvPr>
        </p:nvSpPr>
        <p:spPr/>
        <p:txBody>
          <a:bodyPr/>
          <a:p>
            <a:fld id="{24AA205B-BED5-476D-B5F3-F0CE7C64E8EF}" type="slidenum">
              <a:t>&lt;#&gt;</a:t>
            </a:fld>
          </a:p>
        </p:txBody>
      </p:sp>
    </p:spTree>
  </p:cSld>
</p:sldLayout>
</file>

<file path=ppt/slideLayouts/slideLayout20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8"/>
          </p:nvPr>
        </p:nvSpPr>
        <p:spPr/>
        <p:txBody>
          <a:bodyPr/>
          <a:p>
            <a:fld id="{B4190218-060A-4423-8758-518BFC2B117A}" type="slidenum">
              <a:t>&lt;#&gt;</a:t>
            </a:fld>
          </a:p>
        </p:txBody>
      </p:sp>
    </p:spTree>
  </p:cSld>
</p:sldLayout>
</file>

<file path=ppt/slideLayouts/slideLayout20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5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58"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18"/>
          </p:nvPr>
        </p:nvSpPr>
        <p:spPr/>
        <p:txBody>
          <a:bodyPr/>
          <a:p>
            <a:fld id="{2F0C95DA-4637-4C67-8DA8-2778B47F4747}" type="slidenum">
              <a:t>&lt;#&gt;</a:t>
            </a:fld>
          </a:p>
        </p:txBody>
      </p:sp>
    </p:spTree>
  </p:cSld>
</p:sldLayout>
</file>

<file path=ppt/slideLayouts/slideLayout20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5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60"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18"/>
          </p:nvPr>
        </p:nvSpPr>
        <p:spPr/>
        <p:txBody>
          <a:bodyPr/>
          <a:p>
            <a:fld id="{FE83E3F8-4653-43FE-93C8-9418E71ABC99}" type="slidenum">
              <a:t>&lt;#&gt;</a:t>
            </a:fld>
          </a:p>
        </p:txBody>
      </p:sp>
    </p:spTree>
  </p:cSld>
</p:sldLayout>
</file>

<file path=ppt/slideLayouts/slideLayout20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6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62"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63"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8"/>
          </p:nvPr>
        </p:nvSpPr>
        <p:spPr/>
        <p:txBody>
          <a:bodyPr/>
          <a:p>
            <a:fld id="{D9FD545C-7788-4730-AAB5-6A34B0CDE6D2}" type="slidenum">
              <a:t>&lt;#&gt;</a:t>
            </a:fld>
          </a:p>
        </p:txBody>
      </p:sp>
    </p:spTree>
  </p:cSld>
</p:sldLayout>
</file>

<file path=ppt/slideLayouts/slideLayout20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86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18"/>
          </p:nvPr>
        </p:nvSpPr>
        <p:spPr/>
        <p:txBody>
          <a:bodyPr/>
          <a:p>
            <a:fld id="{6209FF60-647B-407B-BA85-6FF24B633421}" type="slidenum">
              <a:t>&lt;#&gt;</a:t>
            </a:fld>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1"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2"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3"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2"/>
          </p:nvPr>
        </p:nvSpPr>
        <p:spPr/>
        <p:txBody>
          <a:bodyPr/>
          <a:p>
            <a:fld id="{8F23F3CC-A13A-4DF0-8C21-3091FD1E4401}" type="slidenum">
              <a:t>&lt;#&gt;</a:t>
            </a:fld>
          </a:p>
        </p:txBody>
      </p:sp>
    </p:spTree>
  </p:cSld>
</p:sldLayout>
</file>

<file path=ppt/slideLayouts/slideLayout2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865"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18"/>
          </p:nvPr>
        </p:nvSpPr>
        <p:spPr/>
        <p:txBody>
          <a:bodyPr/>
          <a:p>
            <a:fld id="{D3BAE209-3AB8-4F65-9E42-86CF7B393E89}" type="slidenum">
              <a:t>&lt;#&gt;</a:t>
            </a:fld>
          </a:p>
        </p:txBody>
      </p:sp>
    </p:spTree>
  </p:cSld>
</p:sldLayout>
</file>

<file path=ppt/slideLayouts/slideLayout2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86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67"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68"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69"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8"/>
          </p:nvPr>
        </p:nvSpPr>
        <p:spPr/>
        <p:txBody>
          <a:bodyPr/>
          <a:p>
            <a:fld id="{91FF1B87-3EF4-45D5-8688-141EAB6841C6}" type="slidenum">
              <a:t>&lt;#&gt;</a:t>
            </a:fld>
          </a:p>
        </p:txBody>
      </p:sp>
    </p:spTree>
  </p:cSld>
</p:sldLayout>
</file>

<file path=ppt/slideLayouts/slideLayout2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87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71"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72"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73"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8"/>
          </p:nvPr>
        </p:nvSpPr>
        <p:spPr/>
        <p:txBody>
          <a:bodyPr/>
          <a:p>
            <a:fld id="{D02DAD59-FF5D-417F-AFA3-5ED6DB03008E}" type="slidenum">
              <a:t>&lt;#&gt;</a:t>
            </a:fld>
          </a:p>
        </p:txBody>
      </p:sp>
    </p:spTree>
  </p:cSld>
</p:sldLayout>
</file>

<file path=ppt/slideLayouts/slideLayout2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87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75"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76"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77"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8"/>
          </p:nvPr>
        </p:nvSpPr>
        <p:spPr/>
        <p:txBody>
          <a:bodyPr/>
          <a:p>
            <a:fld id="{7BF60E33-FFF3-424D-830A-FBB8BC483AA1}" type="slidenum">
              <a:t>&lt;#&gt;</a:t>
            </a:fld>
          </a:p>
        </p:txBody>
      </p:sp>
    </p:spTree>
  </p:cSld>
</p:sldLayout>
</file>

<file path=ppt/slideLayouts/slideLayout2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87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79"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80"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8"/>
          </p:nvPr>
        </p:nvSpPr>
        <p:spPr/>
        <p:txBody>
          <a:bodyPr/>
          <a:p>
            <a:fld id="{675A56DC-D0E2-40F5-BDDD-5ADB56B7DD8C}" type="slidenum">
              <a:t>&lt;#&gt;</a:t>
            </a:fld>
          </a:p>
        </p:txBody>
      </p:sp>
    </p:spTree>
  </p:cSld>
</p:sldLayout>
</file>

<file path=ppt/slideLayouts/slideLayout2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88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82"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83"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84"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85"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18"/>
          </p:nvPr>
        </p:nvSpPr>
        <p:spPr/>
        <p:txBody>
          <a:bodyPr/>
          <a:p>
            <a:fld id="{8104E654-90DE-4BCB-873B-8EFD16893FF8}" type="slidenum">
              <a:t>&lt;#&gt;</a:t>
            </a:fld>
          </a:p>
        </p:txBody>
      </p:sp>
    </p:spTree>
  </p:cSld>
</p:sldLayout>
</file>

<file path=ppt/slideLayouts/slideLayout2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8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87"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88"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89"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90"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91"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92"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18"/>
          </p:nvPr>
        </p:nvSpPr>
        <p:spPr/>
        <p:txBody>
          <a:bodyPr/>
          <a:p>
            <a:fld id="{2586E95E-426D-4C07-86A3-77FC076A2203}" type="slidenum">
              <a:t>&lt;#&gt;</a:t>
            </a:fld>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5"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6"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2"/>
          </p:nvPr>
        </p:nvSpPr>
        <p:spPr/>
        <p:txBody>
          <a:bodyPr/>
          <a:p>
            <a:fld id="{F1286BFB-367D-4076-9DB7-DFC31EB4F87B}" type="slidenum">
              <a:t>&lt;#&gt;</a:t>
            </a:fld>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78"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9"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0"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1"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2"/>
          </p:nvPr>
        </p:nvSpPr>
        <p:spPr/>
        <p:txBody>
          <a:bodyPr/>
          <a:p>
            <a:fld id="{177232E8-1181-4F63-8D02-B4BA106E4D56}" type="slidenum">
              <a:t>&lt;#&gt;</a:t>
            </a:fld>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83"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4"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5"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6"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7"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88"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2"/>
          </p:nvPr>
        </p:nvSpPr>
        <p:spPr/>
        <p:txBody>
          <a:bodyPr/>
          <a:p>
            <a:fld id="{0F6AE910-8B81-4BEB-928D-071AFB48702C}" type="slidenum">
              <a:t>&lt;#&gt;</a:t>
            </a:fld>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3"/>
          </p:nvPr>
        </p:nvSpPr>
        <p:spPr/>
        <p:txBody>
          <a:bodyPr/>
          <a:p>
            <a:fld id="{0A0ACB2F-98C1-48D5-A7AE-C9A37C5D185D}" type="slidenum">
              <a:t>&lt;#&gt;</a:t>
            </a:fld>
          </a:p>
        </p:txBody>
      </p:sp>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0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01"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3"/>
          </p:nvPr>
        </p:nvSpPr>
        <p:spPr/>
        <p:txBody>
          <a:bodyPr/>
          <a:p>
            <a:fld id="{471E9580-ECD3-4C8B-BC19-4C899A8B6BD9}" type="slidenum">
              <a:t>&lt;#&gt;</a:t>
            </a:fld>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03"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3"/>
          </p:nvPr>
        </p:nvSpPr>
        <p:spPr/>
        <p:txBody>
          <a:bodyPr/>
          <a:p>
            <a:fld id="{0CD1BD20-FB06-49BE-9A7B-118D158849DF}" type="slidenum">
              <a:t>&lt;#&gt;</a:t>
            </a:fld>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05"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06"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3"/>
          </p:nvPr>
        </p:nvSpPr>
        <p:spPr/>
        <p:txBody>
          <a:bodyPr/>
          <a:p>
            <a:fld id="{CE6DE5B6-86AB-4D15-9162-52917CEDB506}" type="slidenum">
              <a:t>&lt;#&gt;</a:t>
            </a:fld>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3"/>
          </p:nvPr>
        </p:nvSpPr>
        <p:spPr/>
        <p:txBody>
          <a:bodyPr/>
          <a:p>
            <a:fld id="{098D7AF1-AEC8-47A7-8737-9C059D81C46C}" type="slidenum">
              <a:t>&lt;#&gt;</a:t>
            </a:fld>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0"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1"/>
          </p:nvPr>
        </p:nvSpPr>
        <p:spPr/>
        <p:txBody>
          <a:bodyPr/>
          <a:p>
            <a:fld id="{454DC47D-37CC-416C-8A20-D0D4DF3E85B6}" type="slidenum">
              <a:t>&lt;#&gt;</a:t>
            </a:fld>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8"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3"/>
          </p:nvPr>
        </p:nvSpPr>
        <p:spPr/>
        <p:txBody>
          <a:bodyPr/>
          <a:p>
            <a:fld id="{F0B5EC08-BEBD-43B1-96C9-6DC7B70087D8}" type="slidenum">
              <a:t>&lt;#&gt;</a:t>
            </a:fld>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10"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11"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12"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3"/>
          </p:nvPr>
        </p:nvSpPr>
        <p:spPr/>
        <p:txBody>
          <a:bodyPr/>
          <a:p>
            <a:fld id="{61D92BAD-4D49-4B2C-B6B2-5CB9B35E50A5}" type="slidenum">
              <a:t>&lt;#&gt;</a:t>
            </a:fld>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14"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15"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16"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3"/>
          </p:nvPr>
        </p:nvSpPr>
        <p:spPr/>
        <p:txBody>
          <a:bodyPr/>
          <a:p>
            <a:fld id="{5B87EDA1-2C87-4D24-A406-04D08C2B308C}" type="slidenum">
              <a:t>&lt;#&gt;</a:t>
            </a:fld>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18"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19"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20"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3"/>
          </p:nvPr>
        </p:nvSpPr>
        <p:spPr/>
        <p:txBody>
          <a:bodyPr/>
          <a:p>
            <a:fld id="{CEE980A3-E380-4BE0-8033-BC89BF3ABEA4}" type="slidenum">
              <a:t>&lt;#&gt;</a:t>
            </a:fld>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2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22"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23"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3"/>
          </p:nvPr>
        </p:nvSpPr>
        <p:spPr/>
        <p:txBody>
          <a:bodyPr/>
          <a:p>
            <a:fld id="{35D3561F-5CD7-4F85-A4C7-AAFCECADD957}" type="slidenum">
              <a:t>&lt;#&gt;</a:t>
            </a:fld>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2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25"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26"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27"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28"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3"/>
          </p:nvPr>
        </p:nvSpPr>
        <p:spPr/>
        <p:txBody>
          <a:bodyPr/>
          <a:p>
            <a:fld id="{26D47DC8-3E09-4559-94CC-5B427F6E075C}" type="slidenum">
              <a:t>&lt;#&gt;</a:t>
            </a:fld>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30"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31"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32"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33"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34"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35"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3"/>
          </p:nvPr>
        </p:nvSpPr>
        <p:spPr/>
        <p:txBody>
          <a:bodyPr/>
          <a:p>
            <a:fld id="{27F66BFC-3B73-47B1-8DB7-140B781016AC}" type="slidenum">
              <a:t>&lt;#&gt;</a:t>
            </a:fld>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4"/>
          </p:nvPr>
        </p:nvSpPr>
        <p:spPr/>
        <p:txBody>
          <a:bodyPr/>
          <a:p>
            <a:fld id="{D09A2C2F-6C46-4654-8738-4AE92C1B0AB6}" type="slidenum">
              <a:t>&lt;#&gt;</a:t>
            </a:fld>
          </a:p>
        </p:txBody>
      </p:sp>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5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51"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4"/>
          </p:nvPr>
        </p:nvSpPr>
        <p:spPr/>
        <p:txBody>
          <a:bodyPr/>
          <a:p>
            <a:fld id="{FB286742-A3BC-497F-A94F-13F7C2F7EE1D}" type="slidenum">
              <a:t>&lt;#&gt;</a:t>
            </a:fld>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5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53"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4"/>
          </p:nvPr>
        </p:nvSpPr>
        <p:spPr/>
        <p:txBody>
          <a:bodyPr/>
          <a:p>
            <a:fld id="{C3374331-DD4E-4BE4-BA40-28E430F9A86E}" type="slidenum">
              <a:t>&lt;#&gt;</a:t>
            </a:fld>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2"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3"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1"/>
          </p:nvPr>
        </p:nvSpPr>
        <p:spPr/>
        <p:txBody>
          <a:bodyPr/>
          <a:p>
            <a:fld id="{8D4D6E28-1427-4E31-BBF1-797436FC3F3A}" type="slidenum">
              <a:t>&lt;#&gt;</a:t>
            </a:fld>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55"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56"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4"/>
          </p:nvPr>
        </p:nvSpPr>
        <p:spPr/>
        <p:txBody>
          <a:bodyPr/>
          <a:p>
            <a:fld id="{D0B8AFF8-8962-4AFC-A9C1-1B02162E8049}" type="slidenum">
              <a:t>&lt;#&gt;</a:t>
            </a:fld>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5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4"/>
          </p:nvPr>
        </p:nvSpPr>
        <p:spPr/>
        <p:txBody>
          <a:bodyPr/>
          <a:p>
            <a:fld id="{0499FFF5-F8F8-49DC-89C4-D5D8E757D0D7}" type="slidenum">
              <a:t>&lt;#&gt;</a:t>
            </a:fld>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8"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4"/>
          </p:nvPr>
        </p:nvSpPr>
        <p:spPr/>
        <p:txBody>
          <a:bodyPr/>
          <a:p>
            <a:fld id="{E4449321-16BB-4349-A9C5-1C31A7400376}" type="slidenum">
              <a:t>&lt;#&gt;</a:t>
            </a:fld>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60"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61"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62"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4"/>
          </p:nvPr>
        </p:nvSpPr>
        <p:spPr/>
        <p:txBody>
          <a:bodyPr/>
          <a:p>
            <a:fld id="{FF78A12B-D73B-4757-8FF4-1DFA9FE40FB9}" type="slidenum">
              <a:t>&lt;#&gt;</a:t>
            </a:fld>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64"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65"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66"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4"/>
          </p:nvPr>
        </p:nvSpPr>
        <p:spPr/>
        <p:txBody>
          <a:bodyPr/>
          <a:p>
            <a:fld id="{416CA769-F076-431B-9A1E-488D041B422D}" type="slidenum">
              <a:t>&lt;#&gt;</a:t>
            </a:fld>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6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68"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69"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70"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4"/>
          </p:nvPr>
        </p:nvSpPr>
        <p:spPr/>
        <p:txBody>
          <a:bodyPr/>
          <a:p>
            <a:fld id="{47FB660A-91BD-4529-A852-36F495E3734C}" type="slidenum">
              <a:t>&lt;#&gt;</a:t>
            </a:fld>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7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72"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73"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4"/>
          </p:nvPr>
        </p:nvSpPr>
        <p:spPr/>
        <p:txBody>
          <a:bodyPr/>
          <a:p>
            <a:fld id="{694FF50A-3FB1-4C0C-A574-79F07AAAD898}" type="slidenum">
              <a:t>&lt;#&gt;</a:t>
            </a:fld>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7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75"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76"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77"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78"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4"/>
          </p:nvPr>
        </p:nvSpPr>
        <p:spPr/>
        <p:txBody>
          <a:bodyPr/>
          <a:p>
            <a:fld id="{E2B4D7D4-FABB-47ED-B00E-0DB457854DEB}" type="slidenum">
              <a:t>&lt;#&gt;</a:t>
            </a:fld>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80"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81"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82"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83"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84"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85"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4"/>
          </p:nvPr>
        </p:nvSpPr>
        <p:spPr/>
        <p:txBody>
          <a:bodyPr/>
          <a:p>
            <a:fld id="{98BFAA4B-6C55-4B7F-B738-A13C9A5D820A}" type="slidenum">
              <a:t>&lt;#&gt;</a:t>
            </a:fld>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5"/>
          </p:nvPr>
        </p:nvSpPr>
        <p:spPr/>
        <p:txBody>
          <a:bodyPr/>
          <a:p>
            <a:fld id="{B8FF9FCA-5AD5-4BB6-8946-C4CF18D34496}" type="slidenum">
              <a:t>&lt;#&gt;</a:t>
            </a:fld>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1"/>
          </p:nvPr>
        </p:nvSpPr>
        <p:spPr/>
        <p:txBody>
          <a:bodyPr/>
          <a:p>
            <a:fld id="{7F97002B-59F4-4728-9D69-16C73B4F5A27}" type="slidenum">
              <a:t>&lt;#&gt;</a:t>
            </a:fld>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0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02"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5"/>
          </p:nvPr>
        </p:nvSpPr>
        <p:spPr/>
        <p:txBody>
          <a:bodyPr/>
          <a:p>
            <a:fld id="{35E91D50-00A5-46D4-A4BD-08122C06B66B}" type="slidenum">
              <a:t>&lt;#&gt;</a:t>
            </a:fld>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0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04"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5"/>
          </p:nvPr>
        </p:nvSpPr>
        <p:spPr/>
        <p:txBody>
          <a:bodyPr/>
          <a:p>
            <a:fld id="{E9EA1A5C-95DA-40D0-B9E4-8C0E1DA8478F}" type="slidenum">
              <a:t>&lt;#&gt;</a:t>
            </a:fld>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0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06"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07"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5"/>
          </p:nvPr>
        </p:nvSpPr>
        <p:spPr/>
        <p:txBody>
          <a:bodyPr/>
          <a:p>
            <a:fld id="{DF45D9F4-59D9-4C1F-99E6-52AF8EC2E22B}" type="slidenum">
              <a:t>&lt;#&gt;</a:t>
            </a:fld>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0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5"/>
          </p:nvPr>
        </p:nvSpPr>
        <p:spPr/>
        <p:txBody>
          <a:bodyPr/>
          <a:p>
            <a:fld id="{2E923EFD-41CC-461E-9B93-36AAA8B738DC}" type="slidenum">
              <a:t>&lt;#&gt;</a:t>
            </a:fld>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09"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5"/>
          </p:nvPr>
        </p:nvSpPr>
        <p:spPr/>
        <p:txBody>
          <a:bodyPr/>
          <a:p>
            <a:fld id="{56553ADF-E39D-4494-B97C-C3DA56B2CEBC}" type="slidenum">
              <a:t>&lt;#&gt;</a:t>
            </a:fld>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1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11"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12"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13"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5"/>
          </p:nvPr>
        </p:nvSpPr>
        <p:spPr/>
        <p:txBody>
          <a:bodyPr/>
          <a:p>
            <a:fld id="{8099ECDE-B2D2-45D7-9453-07EB32615509}" type="slidenum">
              <a:t>&lt;#&gt;</a:t>
            </a:fld>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1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15"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16"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17"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5"/>
          </p:nvPr>
        </p:nvSpPr>
        <p:spPr/>
        <p:txBody>
          <a:bodyPr/>
          <a:p>
            <a:fld id="{F140F69D-1CE3-453E-85FE-407FBA117D66}" type="slidenum">
              <a:t>&lt;#&gt;</a:t>
            </a:fld>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1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19"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20"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21"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5"/>
          </p:nvPr>
        </p:nvSpPr>
        <p:spPr/>
        <p:txBody>
          <a:bodyPr/>
          <a:p>
            <a:fld id="{59F4B07F-4949-485C-9566-C23CC7E59ACF}" type="slidenum">
              <a:t>&lt;#&gt;</a:t>
            </a:fld>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2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23"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24"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5"/>
          </p:nvPr>
        </p:nvSpPr>
        <p:spPr/>
        <p:txBody>
          <a:bodyPr/>
          <a:p>
            <a:fld id="{9CF46C9D-29B9-476F-AF18-BC33F423DB55}" type="slidenum">
              <a:t>&lt;#&gt;</a:t>
            </a:fld>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2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26"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27"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28"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29"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5"/>
          </p:nvPr>
        </p:nvSpPr>
        <p:spPr/>
        <p:txBody>
          <a:bodyPr/>
          <a:p>
            <a:fld id="{2C771742-185B-40E2-BE3A-D64D5AD6A0B5}" type="slidenum">
              <a:t>&lt;#&gt;</a:t>
            </a:fld>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1"/>
          </p:nvPr>
        </p:nvSpPr>
        <p:spPr/>
        <p:txBody>
          <a:bodyPr/>
          <a:p>
            <a:fld id="{9FB87376-487C-4DD7-8BF1-FB7A641E07EB}" type="slidenum">
              <a:t>&lt;#&gt;</a:t>
            </a:fld>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3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31"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32"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33"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34"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35"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36"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5"/>
          </p:nvPr>
        </p:nvSpPr>
        <p:spPr/>
        <p:txBody>
          <a:bodyPr/>
          <a:p>
            <a:fld id="{D1F4300A-998D-4AAC-AE03-AAE7204D39D7}" type="slidenum">
              <a:t>&lt;#&gt;</a:t>
            </a:fld>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6"/>
          </p:nvPr>
        </p:nvSpPr>
        <p:spPr/>
        <p:txBody>
          <a:bodyPr/>
          <a:p>
            <a:fld id="{287FA08D-4238-482B-B865-1D03B0EA3DCA}" type="slidenum">
              <a:t>&lt;#&gt;</a:t>
            </a:fld>
          </a:p>
        </p:txBody>
      </p:sp>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5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55"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6"/>
          </p:nvPr>
        </p:nvSpPr>
        <p:spPr/>
        <p:txBody>
          <a:bodyPr/>
          <a:p>
            <a:fld id="{7D380A0E-0F10-43A5-894B-776D63AEE716}" type="slidenum">
              <a:t>&lt;#&gt;</a:t>
            </a:fld>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5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57"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6"/>
          </p:nvPr>
        </p:nvSpPr>
        <p:spPr/>
        <p:txBody>
          <a:bodyPr/>
          <a:p>
            <a:fld id="{E115180D-C3C2-4101-84F3-D8AD025CB884}" type="slidenum">
              <a:t>&lt;#&gt;</a:t>
            </a:fld>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5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59"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60"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6"/>
          </p:nvPr>
        </p:nvSpPr>
        <p:spPr/>
        <p:txBody>
          <a:bodyPr/>
          <a:p>
            <a:fld id="{D50F4D11-EB08-45BA-8AC0-9D55D7E1AC29}" type="slidenum">
              <a:t>&lt;#&gt;</a:t>
            </a:fld>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6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6"/>
          </p:nvPr>
        </p:nvSpPr>
        <p:spPr/>
        <p:txBody>
          <a:bodyPr/>
          <a:p>
            <a:fld id="{AC4881D0-3C89-4303-803C-5B2BEF804CA9}" type="slidenum">
              <a:t>&lt;#&gt;</a:t>
            </a:fld>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62"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6"/>
          </p:nvPr>
        </p:nvSpPr>
        <p:spPr/>
        <p:txBody>
          <a:bodyPr/>
          <a:p>
            <a:fld id="{43F6048B-3670-4DA5-883B-B1F003101DE4}" type="slidenum">
              <a:t>&lt;#&gt;</a:t>
            </a:fld>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6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64"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65"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66"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6"/>
          </p:nvPr>
        </p:nvSpPr>
        <p:spPr/>
        <p:txBody>
          <a:bodyPr/>
          <a:p>
            <a:fld id="{9E8ED662-2A54-4329-8A4F-E44A7EA3F392}" type="slidenum">
              <a:t>&lt;#&gt;</a:t>
            </a:fld>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6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68"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69"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70"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6"/>
          </p:nvPr>
        </p:nvSpPr>
        <p:spPr/>
        <p:txBody>
          <a:bodyPr/>
          <a:p>
            <a:fld id="{297A71FA-ADF7-477D-AEEE-533D24C6EA48}" type="slidenum">
              <a:t>&lt;#&gt;</a:t>
            </a:fld>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7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72"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73"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74"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6"/>
          </p:nvPr>
        </p:nvSpPr>
        <p:spPr/>
        <p:txBody>
          <a:bodyPr/>
          <a:p>
            <a:fld id="{E88F14BC-83EA-4E25-B578-F0D6B91340A4}" type="slidenum">
              <a:t>&lt;#&gt;</a:t>
            </a:fld>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17"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8"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19"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
          </p:nvPr>
        </p:nvSpPr>
        <p:spPr/>
        <p:txBody>
          <a:bodyPr/>
          <a:p>
            <a:fld id="{50FBE4CC-5A9F-4C1F-80A6-512C7341D832}" type="slidenum">
              <a:t>&lt;#&gt;</a:t>
            </a:fld>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76"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77"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6"/>
          </p:nvPr>
        </p:nvSpPr>
        <p:spPr/>
        <p:txBody>
          <a:bodyPr/>
          <a:p>
            <a:fld id="{40BC1179-4FF0-4E92-8817-CC296B8F2693}" type="slidenum">
              <a:t>&lt;#&gt;</a:t>
            </a:fld>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7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79"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80"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81"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82"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6"/>
          </p:nvPr>
        </p:nvSpPr>
        <p:spPr/>
        <p:txBody>
          <a:bodyPr/>
          <a:p>
            <a:fld id="{DAC1DBF5-0345-4811-9273-772DC769B8CF}" type="slidenum">
              <a:t>&lt;#&gt;</a:t>
            </a:fld>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8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84"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85"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86"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87"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88"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89"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6"/>
          </p:nvPr>
        </p:nvSpPr>
        <p:spPr/>
        <p:txBody>
          <a:bodyPr/>
          <a:p>
            <a:fld id="{D52774CD-8486-4C22-B4D0-E5077C217957}" type="slidenum">
              <a:t>&lt;#&gt;</a:t>
            </a:fld>
          </a:p>
        </p:txBody>
      </p:sp>
    </p:spTree>
  </p:cSld>
</p:sldLayout>
</file>

<file path=ppt/slideLayouts/slideLayout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7"/>
          </p:nvPr>
        </p:nvSpPr>
        <p:spPr/>
        <p:txBody>
          <a:bodyPr/>
          <a:p>
            <a:fld id="{4C85358E-E78A-4FA1-9038-5D99242297DB}" type="slidenum">
              <a:t>&lt;#&gt;</a:t>
            </a:fld>
          </a:p>
        </p:txBody>
      </p:sp>
    </p:spTree>
  </p:cSld>
</p:sldLayout>
</file>

<file path=ppt/slideLayouts/slideLayout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0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05"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7"/>
          </p:nvPr>
        </p:nvSpPr>
        <p:spPr/>
        <p:txBody>
          <a:bodyPr/>
          <a:p>
            <a:fld id="{6497EEEF-00ED-44D1-BB72-79905B2D61D5}" type="slidenum">
              <a:t>&lt;#&gt;</a:t>
            </a:fld>
          </a:p>
        </p:txBody>
      </p:sp>
    </p:spTree>
  </p:cSld>
</p:sldLayout>
</file>

<file path=ppt/slideLayouts/slideLayout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0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07"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7"/>
          </p:nvPr>
        </p:nvSpPr>
        <p:spPr/>
        <p:txBody>
          <a:bodyPr/>
          <a:p>
            <a:fld id="{FB3D9FC0-7926-481E-BE90-BE107E4964D8}" type="slidenum">
              <a:t>&lt;#&gt;</a:t>
            </a:fld>
          </a:p>
        </p:txBody>
      </p:sp>
    </p:spTree>
  </p:cSld>
</p:sldLayout>
</file>

<file path=ppt/slideLayouts/slideLayout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0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09"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10"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7"/>
          </p:nvPr>
        </p:nvSpPr>
        <p:spPr/>
        <p:txBody>
          <a:bodyPr/>
          <a:p>
            <a:fld id="{AF271F68-E965-40C7-BC08-1C98B9CC14F3}" type="slidenum">
              <a:t>&lt;#&gt;</a:t>
            </a:fld>
          </a:p>
        </p:txBody>
      </p:sp>
    </p:spTree>
  </p:cSld>
</p:sldLayout>
</file>

<file path=ppt/slideLayouts/slideLayout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1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7"/>
          </p:nvPr>
        </p:nvSpPr>
        <p:spPr/>
        <p:txBody>
          <a:bodyPr/>
          <a:p>
            <a:fld id="{D9302344-2CCF-4AFD-82D3-8E91D6ABC1B5}" type="slidenum">
              <a:t>&lt;#&gt;</a:t>
            </a:fld>
          </a:p>
        </p:txBody>
      </p:sp>
    </p:spTree>
  </p:cSld>
</p:sldLayout>
</file>

<file path=ppt/slideLayouts/slideLayout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12"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7"/>
          </p:nvPr>
        </p:nvSpPr>
        <p:spPr/>
        <p:txBody>
          <a:bodyPr/>
          <a:p>
            <a:fld id="{56F7794A-4FBB-4281-8179-EB9A3D6584B9}" type="slidenum">
              <a:t>&lt;#&gt;</a:t>
            </a:fld>
          </a:p>
        </p:txBody>
      </p:sp>
    </p:spTree>
  </p:cSld>
</p:sldLayout>
</file>

<file path=ppt/slideLayouts/slideLayout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1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14"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15"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16"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7"/>
          </p:nvPr>
        </p:nvSpPr>
        <p:spPr/>
        <p:txBody>
          <a:bodyPr/>
          <a:p>
            <a:fld id="{D2C45D22-7DB7-4442-9496-4492A9EDDBA9}" type="slidenum">
              <a:t>&lt;#&gt;</a:t>
            </a:fld>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1"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2"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3"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
          </p:nvPr>
        </p:nvSpPr>
        <p:spPr/>
        <p:txBody>
          <a:bodyPr/>
          <a:p>
            <a:fld id="{E33A429F-083D-4DC1-BFF5-058B8CDC8301}" type="slidenum">
              <a:t>&lt;#&gt;</a:t>
            </a:fld>
          </a:p>
        </p:txBody>
      </p:sp>
    </p:spTree>
  </p:cSld>
</p:sldLayout>
</file>

<file path=ppt/slideLayouts/slideLayout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1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18"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19"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20"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7"/>
          </p:nvPr>
        </p:nvSpPr>
        <p:spPr/>
        <p:txBody>
          <a:bodyPr/>
          <a:p>
            <a:fld id="{EE8C9CF1-BBFD-482D-BC51-D05BC12D3639}" type="slidenum">
              <a:t>&lt;#&gt;</a:t>
            </a:fld>
          </a:p>
        </p:txBody>
      </p:sp>
    </p:spTree>
  </p:cSld>
</p:sldLayout>
</file>

<file path=ppt/slideLayouts/slideLayout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2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22"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23"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24"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7"/>
          </p:nvPr>
        </p:nvSpPr>
        <p:spPr/>
        <p:txBody>
          <a:bodyPr/>
          <a:p>
            <a:fld id="{4AC7E665-B4E0-48B3-B0F7-F8AF2318A9B4}" type="slidenum">
              <a:t>&lt;#&gt;</a:t>
            </a:fld>
          </a:p>
        </p:txBody>
      </p:sp>
    </p:spTree>
  </p:cSld>
</p:sldLayout>
</file>

<file path=ppt/slideLayouts/slideLayout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2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26"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27"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7"/>
          </p:nvPr>
        </p:nvSpPr>
        <p:spPr/>
        <p:txBody>
          <a:bodyPr/>
          <a:p>
            <a:fld id="{FA64A5FC-1A8A-4A27-933B-609681851B1A}" type="slidenum">
              <a:t>&lt;#&gt;</a:t>
            </a:fld>
          </a:p>
        </p:txBody>
      </p:sp>
    </p:spTree>
  </p:cSld>
</p:sldLayout>
</file>

<file path=ppt/slideLayouts/slideLayout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2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29"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30"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31"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32"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7"/>
          </p:nvPr>
        </p:nvSpPr>
        <p:spPr/>
        <p:txBody>
          <a:bodyPr/>
          <a:p>
            <a:fld id="{AB2872A5-74A5-4BE8-BB9B-034902727E6C}" type="slidenum">
              <a:t>&lt;#&gt;</a:t>
            </a:fld>
          </a:p>
        </p:txBody>
      </p:sp>
    </p:spTree>
  </p:cSld>
</p:sldLayout>
</file>

<file path=ppt/slideLayouts/slideLayout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3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34"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35"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36"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37"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38"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39"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7"/>
          </p:nvPr>
        </p:nvSpPr>
        <p:spPr/>
        <p:txBody>
          <a:bodyPr/>
          <a:p>
            <a:fld id="{171AE254-3493-4F0C-9E01-DDE3479F36C9}" type="slidenum">
              <a:t>&lt;#&gt;</a:t>
            </a:fld>
          </a:p>
        </p:txBody>
      </p:sp>
    </p:spTree>
  </p:cSld>
</p:sldLayout>
</file>

<file path=ppt/slideLayouts/slideLayout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8"/>
          </p:nvPr>
        </p:nvSpPr>
        <p:spPr/>
        <p:txBody>
          <a:bodyPr/>
          <a:p>
            <a:fld id="{D9F399CD-EB78-4386-99DF-FA3CEE78088B}" type="slidenum">
              <a:t>&lt;#&gt;</a:t>
            </a:fld>
          </a:p>
        </p:txBody>
      </p:sp>
    </p:spTree>
  </p:cSld>
</p:sldLayout>
</file>

<file path=ppt/slideLayouts/slideLayout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5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58"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8"/>
          </p:nvPr>
        </p:nvSpPr>
        <p:spPr/>
        <p:txBody>
          <a:bodyPr/>
          <a:p>
            <a:fld id="{039D34D5-8571-43B5-BE74-D00171E5578B}" type="slidenum">
              <a:t>&lt;#&gt;</a:t>
            </a:fld>
          </a:p>
        </p:txBody>
      </p:sp>
    </p:spTree>
  </p:cSld>
</p:sldLayout>
</file>

<file path=ppt/slideLayouts/slideLayout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5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60"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8"/>
          </p:nvPr>
        </p:nvSpPr>
        <p:spPr/>
        <p:txBody>
          <a:bodyPr/>
          <a:p>
            <a:fld id="{1838E848-0CFC-474B-AAC4-08B6337BA7C2}" type="slidenum">
              <a:t>&lt;#&gt;</a:t>
            </a:fld>
          </a:p>
        </p:txBody>
      </p:sp>
    </p:spTree>
  </p:cSld>
</p:sldLayout>
</file>

<file path=ppt/slideLayouts/slideLayout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6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62"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63"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8"/>
          </p:nvPr>
        </p:nvSpPr>
        <p:spPr/>
        <p:txBody>
          <a:bodyPr/>
          <a:p>
            <a:fld id="{427A8F96-6D84-443D-880F-76215C6A5B22}" type="slidenum">
              <a:t>&lt;#&gt;</a:t>
            </a:fld>
          </a:p>
        </p:txBody>
      </p:sp>
    </p:spTree>
  </p:cSld>
</p:sldLayout>
</file>

<file path=ppt/slideLayouts/slideLayout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6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 name="PlaceHolder 2"/>
          <p:cNvSpPr>
            <a:spLocks noGrp="1"/>
          </p:cNvSpPr>
          <p:nvPr>
            <p:ph type="sldNum" idx="8"/>
          </p:nvPr>
        </p:nvSpPr>
        <p:spPr/>
        <p:txBody>
          <a:bodyPr/>
          <a:p>
            <a:fld id="{E88B2114-E7C9-42FF-AFBF-0F56CCFDF8A8}" type="slidenum">
              <a:t>&lt;#&gt;</a:t>
            </a:fld>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25"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6"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27"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1"/>
          </p:nvPr>
        </p:nvSpPr>
        <p:spPr/>
        <p:txBody>
          <a:bodyPr/>
          <a:p>
            <a:fld id="{874D52A9-B652-402B-B36D-665ABBB4427E}" type="slidenum">
              <a:t>&lt;#&gt;</a:t>
            </a:fld>
          </a:p>
        </p:txBody>
      </p:sp>
    </p:spTree>
  </p:cSld>
</p:sldLayout>
</file>

<file path=ppt/slideLayouts/slideLayout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65"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CA" sz="3200" spc="-1" strike="noStrike">
              <a:solidFill>
                <a:srgbClr val="000000"/>
              </a:solidFill>
              <a:latin typeface="Arial"/>
            </a:endParaRPr>
          </a:p>
        </p:txBody>
      </p:sp>
      <p:sp>
        <p:nvSpPr>
          <p:cNvPr id="3" name="PlaceHolder 2"/>
          <p:cNvSpPr>
            <a:spLocks noGrp="1"/>
          </p:cNvSpPr>
          <p:nvPr>
            <p:ph type="sldNum" idx="8"/>
          </p:nvPr>
        </p:nvSpPr>
        <p:spPr/>
        <p:txBody>
          <a:bodyPr/>
          <a:p>
            <a:fld id="{9BDC4561-A884-422D-B5D2-8DC55FF37762}" type="slidenum">
              <a:t>&lt;#&gt;</a:t>
            </a:fld>
          </a:p>
        </p:txBody>
      </p:sp>
    </p:spTree>
  </p:cSld>
</p:sldLayout>
</file>

<file path=ppt/slideLayouts/slideLayout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6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67"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68" name="PlaceHolder 3"/>
          <p:cNvSpPr>
            <a:spLocks noGrp="1"/>
          </p:cNvSpPr>
          <p:nvPr>
            <p:ph/>
          </p:nvPr>
        </p:nvSpPr>
        <p:spPr>
          <a:xfrm>
            <a:off x="624708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69"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8"/>
          </p:nvPr>
        </p:nvSpPr>
        <p:spPr/>
        <p:txBody>
          <a:bodyPr/>
          <a:p>
            <a:fld id="{BC834510-F8F1-492C-AEC1-A42BFC41A148}" type="slidenum">
              <a:t>&lt;#&gt;</a:t>
            </a:fld>
          </a:p>
        </p:txBody>
      </p:sp>
    </p:spTree>
  </p:cSld>
</p:sldLayout>
</file>

<file path=ppt/slideLayouts/slideLayout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7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71" name="PlaceHolder 2"/>
          <p:cNvSpPr>
            <a:spLocks noGrp="1"/>
          </p:cNvSpPr>
          <p:nvPr>
            <p:ph/>
          </p:nvPr>
        </p:nvSpPr>
        <p:spPr>
          <a:xfrm>
            <a:off x="0" y="208800"/>
            <a:ext cx="59493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72"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73" name="PlaceHolder 4"/>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8"/>
          </p:nvPr>
        </p:nvSpPr>
        <p:spPr/>
        <p:txBody>
          <a:bodyPr/>
          <a:p>
            <a:fld id="{FA770369-C6C1-4667-8166-5432C84C5651}" type="slidenum">
              <a:t>&lt;#&gt;</a:t>
            </a:fld>
          </a:p>
        </p:txBody>
      </p:sp>
    </p:spTree>
  </p:cSld>
</p:sldLayout>
</file>

<file path=ppt/slideLayouts/slideLayout9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7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75"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76"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77" name="PlaceHolder 4"/>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6" name="PlaceHolder 5"/>
          <p:cNvSpPr>
            <a:spLocks noGrp="1"/>
          </p:cNvSpPr>
          <p:nvPr>
            <p:ph type="sldNum" idx="8"/>
          </p:nvPr>
        </p:nvSpPr>
        <p:spPr/>
        <p:txBody>
          <a:bodyPr/>
          <a:p>
            <a:fld id="{62C5652A-ABA0-4911-A51B-605D6692D6E7}" type="slidenum">
              <a:t>&lt;#&gt;</a:t>
            </a:fld>
          </a:p>
        </p:txBody>
      </p:sp>
    </p:spTree>
  </p:cSld>
</p:sldLayout>
</file>

<file path=ppt/slideLayouts/slideLayout9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7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79" name="PlaceHolder 2"/>
          <p:cNvSpPr>
            <a:spLocks noGrp="1"/>
          </p:cNvSpPr>
          <p:nvPr>
            <p:ph/>
          </p:nvPr>
        </p:nvSpPr>
        <p:spPr>
          <a:xfrm>
            <a:off x="0" y="20880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80" name="PlaceHolder 3"/>
          <p:cNvSpPr>
            <a:spLocks noGrp="1"/>
          </p:cNvSpPr>
          <p:nvPr>
            <p:ph/>
          </p:nvPr>
        </p:nvSpPr>
        <p:spPr>
          <a:xfrm>
            <a:off x="0" y="3681720"/>
            <a:ext cx="121917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5" name="PlaceHolder 4"/>
          <p:cNvSpPr>
            <a:spLocks noGrp="1"/>
          </p:cNvSpPr>
          <p:nvPr>
            <p:ph type="sldNum" idx="8"/>
          </p:nvPr>
        </p:nvSpPr>
        <p:spPr/>
        <p:txBody>
          <a:bodyPr/>
          <a:p>
            <a:fld id="{42160BAD-C17B-41B6-B98A-88EDFD2BE043}" type="slidenum">
              <a:t>&lt;#&gt;</a:t>
            </a:fld>
          </a:p>
        </p:txBody>
      </p:sp>
    </p:spTree>
  </p:cSld>
</p:sldLayout>
</file>

<file path=ppt/slideLayouts/slideLayout9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8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82" name="PlaceHolder 2"/>
          <p:cNvSpPr>
            <a:spLocks noGrp="1"/>
          </p:cNvSpPr>
          <p:nvPr>
            <p:ph/>
          </p:nvPr>
        </p:nvSpPr>
        <p:spPr>
          <a:xfrm>
            <a:off x="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83" name="PlaceHolder 3"/>
          <p:cNvSpPr>
            <a:spLocks noGrp="1"/>
          </p:cNvSpPr>
          <p:nvPr>
            <p:ph/>
          </p:nvPr>
        </p:nvSpPr>
        <p:spPr>
          <a:xfrm>
            <a:off x="6247080" y="20880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84" name="PlaceHolder 4"/>
          <p:cNvSpPr>
            <a:spLocks noGrp="1"/>
          </p:cNvSpPr>
          <p:nvPr>
            <p:ph/>
          </p:nvPr>
        </p:nvSpPr>
        <p:spPr>
          <a:xfrm>
            <a:off x="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85" name="PlaceHolder 5"/>
          <p:cNvSpPr>
            <a:spLocks noGrp="1"/>
          </p:cNvSpPr>
          <p:nvPr>
            <p:ph/>
          </p:nvPr>
        </p:nvSpPr>
        <p:spPr>
          <a:xfrm>
            <a:off x="6247080" y="3681720"/>
            <a:ext cx="594936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7" name="PlaceHolder 6"/>
          <p:cNvSpPr>
            <a:spLocks noGrp="1"/>
          </p:cNvSpPr>
          <p:nvPr>
            <p:ph type="sldNum" idx="8"/>
          </p:nvPr>
        </p:nvSpPr>
        <p:spPr/>
        <p:txBody>
          <a:bodyPr/>
          <a:p>
            <a:fld id="{2507D9EC-E69F-401C-9E9D-3236039E3CA2}" type="slidenum">
              <a:t>&lt;#&gt;</a:t>
            </a:fld>
          </a:p>
        </p:txBody>
      </p:sp>
    </p:spTree>
  </p:cSld>
</p:sldLayout>
</file>

<file path=ppt/slideLayouts/slideLayout9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8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387" name="PlaceHolder 2"/>
          <p:cNvSpPr>
            <a:spLocks noGrp="1"/>
          </p:cNvSpPr>
          <p:nvPr>
            <p:ph/>
          </p:nvPr>
        </p:nvSpPr>
        <p:spPr>
          <a:xfrm>
            <a:off x="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88" name="PlaceHolder 3"/>
          <p:cNvSpPr>
            <a:spLocks noGrp="1"/>
          </p:cNvSpPr>
          <p:nvPr>
            <p:ph/>
          </p:nvPr>
        </p:nvSpPr>
        <p:spPr>
          <a:xfrm>
            <a:off x="412200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89" name="PlaceHolder 4"/>
          <p:cNvSpPr>
            <a:spLocks noGrp="1"/>
          </p:cNvSpPr>
          <p:nvPr>
            <p:ph/>
          </p:nvPr>
        </p:nvSpPr>
        <p:spPr>
          <a:xfrm>
            <a:off x="8244360" y="20880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90" name="PlaceHolder 5"/>
          <p:cNvSpPr>
            <a:spLocks noGrp="1"/>
          </p:cNvSpPr>
          <p:nvPr>
            <p:ph/>
          </p:nvPr>
        </p:nvSpPr>
        <p:spPr>
          <a:xfrm>
            <a:off x="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91" name="PlaceHolder 6"/>
          <p:cNvSpPr>
            <a:spLocks noGrp="1"/>
          </p:cNvSpPr>
          <p:nvPr>
            <p:ph/>
          </p:nvPr>
        </p:nvSpPr>
        <p:spPr>
          <a:xfrm>
            <a:off x="412200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392" name="PlaceHolder 7"/>
          <p:cNvSpPr>
            <a:spLocks noGrp="1"/>
          </p:cNvSpPr>
          <p:nvPr>
            <p:ph/>
          </p:nvPr>
        </p:nvSpPr>
        <p:spPr>
          <a:xfrm>
            <a:off x="8244360" y="3681720"/>
            <a:ext cx="3925440" cy="31712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9" name="PlaceHolder 8"/>
          <p:cNvSpPr>
            <a:spLocks noGrp="1"/>
          </p:cNvSpPr>
          <p:nvPr>
            <p:ph type="sldNum" idx="8"/>
          </p:nvPr>
        </p:nvSpPr>
        <p:spPr/>
        <p:txBody>
          <a:bodyPr/>
          <a:p>
            <a:fld id="{0FA29C7E-8466-4DFF-8B7F-AA2C5D2F25F7}" type="slidenum">
              <a:t>&lt;#&gt;</a:t>
            </a:fld>
          </a:p>
        </p:txBody>
      </p:sp>
    </p:spTree>
  </p:cSld>
</p:sldLayout>
</file>

<file path=ppt/slideLayouts/slideLayout9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9"/>
          </p:nvPr>
        </p:nvSpPr>
        <p:spPr/>
        <p:txBody>
          <a:bodyPr/>
          <a:p>
            <a:fld id="{D5898C71-C250-425D-BF4D-35A2C31436DA}" type="slidenum">
              <a:t>&lt;#&gt;</a:t>
            </a:fld>
          </a:p>
        </p:txBody>
      </p:sp>
    </p:spTree>
  </p:cSld>
</p:sldLayout>
</file>

<file path=ppt/slideLayouts/slideLayout9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0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05" name="PlaceHolder 2"/>
          <p:cNvSpPr>
            <a:spLocks noGrp="1"/>
          </p:cNvSpPr>
          <p:nvPr>
            <p:ph type="subTitle"/>
          </p:nvPr>
        </p:nvSpPr>
        <p:spPr>
          <a:xfrm>
            <a:off x="0" y="208800"/>
            <a:ext cx="12191760" cy="6648840"/>
          </a:xfrm>
          <a:prstGeom prst="rect">
            <a:avLst/>
          </a:prstGeom>
          <a:noFill/>
          <a:ln w="0">
            <a:noFill/>
          </a:ln>
        </p:spPr>
        <p:txBody>
          <a:bodyPr lIns="0" rIns="0" tIns="0" bIns="0" anchor="ctr">
            <a:noAutofit/>
          </a:bodyPr>
          <a:p>
            <a:pPr indent="0" algn="ctr">
              <a:buNone/>
            </a:pPr>
            <a:endParaRPr b="0" lang="en-CA" sz="3200" spc="-1" strike="noStrike">
              <a:solidFill>
                <a:srgbClr val="000000"/>
              </a:solidFill>
              <a:latin typeface="Arial"/>
            </a:endParaRPr>
          </a:p>
        </p:txBody>
      </p:sp>
      <p:sp>
        <p:nvSpPr>
          <p:cNvPr id="4" name="PlaceHolder 3"/>
          <p:cNvSpPr>
            <a:spLocks noGrp="1"/>
          </p:cNvSpPr>
          <p:nvPr>
            <p:ph type="sldNum" idx="9"/>
          </p:nvPr>
        </p:nvSpPr>
        <p:spPr/>
        <p:txBody>
          <a:bodyPr/>
          <a:p>
            <a:fld id="{0090B05D-C1FA-4D96-99B6-CA6F5DF55ED0}" type="slidenum">
              <a:t>&lt;#&gt;</a:t>
            </a:fld>
          </a:p>
        </p:txBody>
      </p:sp>
    </p:spTree>
  </p:cSld>
</p:sldLayout>
</file>

<file path=ppt/slideLayouts/slideLayout9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0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en-CA" sz="1800" spc="-1" strike="noStrike">
              <a:solidFill>
                <a:schemeClr val="accent6"/>
              </a:solidFill>
              <a:latin typeface="Arial"/>
            </a:endParaRPr>
          </a:p>
        </p:txBody>
      </p:sp>
      <p:sp>
        <p:nvSpPr>
          <p:cNvPr id="407" name="PlaceHolder 2"/>
          <p:cNvSpPr>
            <a:spLocks noGrp="1"/>
          </p:cNvSpPr>
          <p:nvPr>
            <p:ph/>
          </p:nvPr>
        </p:nvSpPr>
        <p:spPr>
          <a:xfrm>
            <a:off x="0" y="208800"/>
            <a:ext cx="12191760" cy="6648840"/>
          </a:xfrm>
          <a:prstGeom prst="rect">
            <a:avLst/>
          </a:prstGeom>
          <a:noFill/>
          <a:ln w="0">
            <a:noFill/>
          </a:ln>
        </p:spPr>
        <p:txBody>
          <a:bodyPr lIns="0" rIns="0" tIns="0" bIns="0" anchor="t">
            <a:normAutofit/>
          </a:bodyPr>
          <a:p>
            <a:pPr indent="0">
              <a:lnSpc>
                <a:spcPct val="90000"/>
              </a:lnSpc>
              <a:spcBef>
                <a:spcPts val="1417"/>
              </a:spcBef>
              <a:buNone/>
            </a:pPr>
            <a:endParaRPr b="0" lang="en-CA" sz="2400" spc="-1" strike="noStrike">
              <a:solidFill>
                <a:schemeClr val="accent6"/>
              </a:solidFill>
              <a:latin typeface="Arial"/>
            </a:endParaRPr>
          </a:p>
        </p:txBody>
      </p:sp>
      <p:sp>
        <p:nvSpPr>
          <p:cNvPr id="4" name="PlaceHolder 3"/>
          <p:cNvSpPr>
            <a:spLocks noGrp="1"/>
          </p:cNvSpPr>
          <p:nvPr>
            <p:ph type="sldNum" idx="9"/>
          </p:nvPr>
        </p:nvSpPr>
        <p:spPr/>
        <p:txBody>
          <a:bodyPr/>
          <a:p>
            <a:fld id="{034D4706-853A-48D2-AFEE-BD1E09B4D789}" type="slidenum">
              <a:t>&lt;#&gt;</a:t>
            </a:fld>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9.xml"/><Relationship Id="rId3" Type="http://schemas.openxmlformats.org/officeDocument/2006/relationships/slideLayout" Target="../slideLayouts/slideLayout110.xml"/><Relationship Id="rId4" Type="http://schemas.openxmlformats.org/officeDocument/2006/relationships/slideLayout" Target="../slideLayouts/slideLayout111.xml"/><Relationship Id="rId5" Type="http://schemas.openxmlformats.org/officeDocument/2006/relationships/slideLayout" Target="../slideLayouts/slideLayout112.xml"/><Relationship Id="rId6" Type="http://schemas.openxmlformats.org/officeDocument/2006/relationships/slideLayout" Target="../slideLayouts/slideLayout113.xml"/><Relationship Id="rId7" Type="http://schemas.openxmlformats.org/officeDocument/2006/relationships/slideLayout" Target="../slideLayouts/slideLayout114.xml"/><Relationship Id="rId8" Type="http://schemas.openxmlformats.org/officeDocument/2006/relationships/slideLayout" Target="../slideLayouts/slideLayout115.xml"/><Relationship Id="rId9" Type="http://schemas.openxmlformats.org/officeDocument/2006/relationships/slideLayout" Target="../slideLayouts/slideLayout116.xml"/><Relationship Id="rId10" Type="http://schemas.openxmlformats.org/officeDocument/2006/relationships/slideLayout" Target="../slideLayouts/slideLayout117.xml"/><Relationship Id="rId11" Type="http://schemas.openxmlformats.org/officeDocument/2006/relationships/slideLayout" Target="../slideLayouts/slideLayout118.xml"/><Relationship Id="rId12" Type="http://schemas.openxmlformats.org/officeDocument/2006/relationships/slideLayout" Target="../slideLayouts/slideLayout119.xml"/><Relationship Id="rId13" Type="http://schemas.openxmlformats.org/officeDocument/2006/relationships/slideLayout" Target="../slideLayouts/slideLayout12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21.xml"/><Relationship Id="rId3" Type="http://schemas.openxmlformats.org/officeDocument/2006/relationships/slideLayout" Target="../slideLayouts/slideLayout122.xml"/><Relationship Id="rId4" Type="http://schemas.openxmlformats.org/officeDocument/2006/relationships/slideLayout" Target="../slideLayouts/slideLayout123.xml"/><Relationship Id="rId5" Type="http://schemas.openxmlformats.org/officeDocument/2006/relationships/slideLayout" Target="../slideLayouts/slideLayout124.xml"/><Relationship Id="rId6" Type="http://schemas.openxmlformats.org/officeDocument/2006/relationships/slideLayout" Target="../slideLayouts/slideLayout125.xml"/><Relationship Id="rId7" Type="http://schemas.openxmlformats.org/officeDocument/2006/relationships/slideLayout" Target="../slideLayouts/slideLayout126.xml"/><Relationship Id="rId8" Type="http://schemas.openxmlformats.org/officeDocument/2006/relationships/slideLayout" Target="../slideLayouts/slideLayout127.xml"/><Relationship Id="rId9" Type="http://schemas.openxmlformats.org/officeDocument/2006/relationships/slideLayout" Target="../slideLayouts/slideLayout128.xml"/><Relationship Id="rId10" Type="http://schemas.openxmlformats.org/officeDocument/2006/relationships/slideLayout" Target="../slideLayouts/slideLayout129.xml"/><Relationship Id="rId11" Type="http://schemas.openxmlformats.org/officeDocument/2006/relationships/slideLayout" Target="../slideLayouts/slideLayout130.xml"/><Relationship Id="rId12" Type="http://schemas.openxmlformats.org/officeDocument/2006/relationships/slideLayout" Target="../slideLayouts/slideLayout131.xml"/><Relationship Id="rId13" Type="http://schemas.openxmlformats.org/officeDocument/2006/relationships/slideLayout" Target="../slideLayouts/slideLayout132.xml"/>
</Relationships>
</file>

<file path=ppt/slideMasters/_rels/slideMaster12.xml.rels><?xml version="1.0" encoding="UTF-8"?>
<Relationships xmlns="http://schemas.openxmlformats.org/package/2006/relationships"><Relationship Id="rId1" Type="http://schemas.openxmlformats.org/officeDocument/2006/relationships/theme" Target="../theme/theme12.xml"/><Relationship Id="rId2" Type="http://schemas.openxmlformats.org/officeDocument/2006/relationships/slideLayout" Target="../slideLayouts/slideLayout133.xml"/><Relationship Id="rId3" Type="http://schemas.openxmlformats.org/officeDocument/2006/relationships/slideLayout" Target="../slideLayouts/slideLayout134.xml"/><Relationship Id="rId4" Type="http://schemas.openxmlformats.org/officeDocument/2006/relationships/slideLayout" Target="../slideLayouts/slideLayout135.xml"/><Relationship Id="rId5" Type="http://schemas.openxmlformats.org/officeDocument/2006/relationships/slideLayout" Target="../slideLayouts/slideLayout136.xml"/><Relationship Id="rId6" Type="http://schemas.openxmlformats.org/officeDocument/2006/relationships/slideLayout" Target="../slideLayouts/slideLayout137.xml"/><Relationship Id="rId7" Type="http://schemas.openxmlformats.org/officeDocument/2006/relationships/slideLayout" Target="../slideLayouts/slideLayout138.xml"/><Relationship Id="rId8" Type="http://schemas.openxmlformats.org/officeDocument/2006/relationships/slideLayout" Target="../slideLayouts/slideLayout139.xml"/><Relationship Id="rId9" Type="http://schemas.openxmlformats.org/officeDocument/2006/relationships/slideLayout" Target="../slideLayouts/slideLayout140.xml"/><Relationship Id="rId10" Type="http://schemas.openxmlformats.org/officeDocument/2006/relationships/slideLayout" Target="../slideLayouts/slideLayout141.xml"/><Relationship Id="rId11" Type="http://schemas.openxmlformats.org/officeDocument/2006/relationships/slideLayout" Target="../slideLayouts/slideLayout142.xml"/><Relationship Id="rId12" Type="http://schemas.openxmlformats.org/officeDocument/2006/relationships/slideLayout" Target="../slideLayouts/slideLayout143.xml"/><Relationship Id="rId13" Type="http://schemas.openxmlformats.org/officeDocument/2006/relationships/slideLayout" Target="../slideLayouts/slideLayout144.xml"/>
</Relationships>
</file>

<file path=ppt/slideMasters/_rels/slideMaster13.xml.rels><?xml version="1.0" encoding="UTF-8"?>
<Relationships xmlns="http://schemas.openxmlformats.org/package/2006/relationships"><Relationship Id="rId1" Type="http://schemas.openxmlformats.org/officeDocument/2006/relationships/theme" Target="../theme/theme13.xml"/><Relationship Id="rId2" Type="http://schemas.openxmlformats.org/officeDocument/2006/relationships/slideLayout" Target="../slideLayouts/slideLayout145.xml"/><Relationship Id="rId3" Type="http://schemas.openxmlformats.org/officeDocument/2006/relationships/slideLayout" Target="../slideLayouts/slideLayout146.xml"/><Relationship Id="rId4" Type="http://schemas.openxmlformats.org/officeDocument/2006/relationships/slideLayout" Target="../slideLayouts/slideLayout147.xml"/><Relationship Id="rId5" Type="http://schemas.openxmlformats.org/officeDocument/2006/relationships/slideLayout" Target="../slideLayouts/slideLayout148.xml"/><Relationship Id="rId6" Type="http://schemas.openxmlformats.org/officeDocument/2006/relationships/slideLayout" Target="../slideLayouts/slideLayout149.xml"/><Relationship Id="rId7" Type="http://schemas.openxmlformats.org/officeDocument/2006/relationships/slideLayout" Target="../slideLayouts/slideLayout150.xml"/><Relationship Id="rId8" Type="http://schemas.openxmlformats.org/officeDocument/2006/relationships/slideLayout" Target="../slideLayouts/slideLayout151.xml"/><Relationship Id="rId9" Type="http://schemas.openxmlformats.org/officeDocument/2006/relationships/slideLayout" Target="../slideLayouts/slideLayout152.xml"/><Relationship Id="rId10" Type="http://schemas.openxmlformats.org/officeDocument/2006/relationships/slideLayout" Target="../slideLayouts/slideLayout153.xml"/><Relationship Id="rId11" Type="http://schemas.openxmlformats.org/officeDocument/2006/relationships/slideLayout" Target="../slideLayouts/slideLayout154.xml"/><Relationship Id="rId12" Type="http://schemas.openxmlformats.org/officeDocument/2006/relationships/slideLayout" Target="../slideLayouts/slideLayout155.xml"/><Relationship Id="rId13" Type="http://schemas.openxmlformats.org/officeDocument/2006/relationships/slideLayout" Target="../slideLayouts/slideLayout156.xml"/>
</Relationships>
</file>

<file path=ppt/slideMasters/_rels/slideMaster14.xml.rels><?xml version="1.0" encoding="UTF-8"?>
<Relationships xmlns="http://schemas.openxmlformats.org/package/2006/relationships"><Relationship Id="rId1" Type="http://schemas.openxmlformats.org/officeDocument/2006/relationships/theme" Target="../theme/theme14.xml"/><Relationship Id="rId2" Type="http://schemas.openxmlformats.org/officeDocument/2006/relationships/slideLayout" Target="../slideLayouts/slideLayout157.xml"/><Relationship Id="rId3" Type="http://schemas.openxmlformats.org/officeDocument/2006/relationships/slideLayout" Target="../slideLayouts/slideLayout158.xml"/><Relationship Id="rId4" Type="http://schemas.openxmlformats.org/officeDocument/2006/relationships/slideLayout" Target="../slideLayouts/slideLayout159.xml"/><Relationship Id="rId5" Type="http://schemas.openxmlformats.org/officeDocument/2006/relationships/slideLayout" Target="../slideLayouts/slideLayout160.xml"/><Relationship Id="rId6" Type="http://schemas.openxmlformats.org/officeDocument/2006/relationships/slideLayout" Target="../slideLayouts/slideLayout161.xml"/><Relationship Id="rId7" Type="http://schemas.openxmlformats.org/officeDocument/2006/relationships/slideLayout" Target="../slideLayouts/slideLayout162.xml"/><Relationship Id="rId8" Type="http://schemas.openxmlformats.org/officeDocument/2006/relationships/slideLayout" Target="../slideLayouts/slideLayout163.xml"/><Relationship Id="rId9" Type="http://schemas.openxmlformats.org/officeDocument/2006/relationships/slideLayout" Target="../slideLayouts/slideLayout164.xml"/><Relationship Id="rId10" Type="http://schemas.openxmlformats.org/officeDocument/2006/relationships/slideLayout" Target="../slideLayouts/slideLayout165.xml"/><Relationship Id="rId11" Type="http://schemas.openxmlformats.org/officeDocument/2006/relationships/slideLayout" Target="../slideLayouts/slideLayout166.xml"/><Relationship Id="rId12" Type="http://schemas.openxmlformats.org/officeDocument/2006/relationships/slideLayout" Target="../slideLayouts/slideLayout167.xml"/><Relationship Id="rId13" Type="http://schemas.openxmlformats.org/officeDocument/2006/relationships/slideLayout" Target="../slideLayouts/slideLayout168.xml"/>
</Relationships>
</file>

<file path=ppt/slideMasters/_rels/slideMaster15.xml.rels><?xml version="1.0" encoding="UTF-8"?>
<Relationships xmlns="http://schemas.openxmlformats.org/package/2006/relationships"><Relationship Id="rId1" Type="http://schemas.openxmlformats.org/officeDocument/2006/relationships/theme" Target="../theme/theme15.xml"/><Relationship Id="rId2" Type="http://schemas.openxmlformats.org/officeDocument/2006/relationships/slideLayout" Target="../slideLayouts/slideLayout169.xml"/><Relationship Id="rId3" Type="http://schemas.openxmlformats.org/officeDocument/2006/relationships/slideLayout" Target="../slideLayouts/slideLayout170.xml"/><Relationship Id="rId4" Type="http://schemas.openxmlformats.org/officeDocument/2006/relationships/slideLayout" Target="../slideLayouts/slideLayout171.xml"/><Relationship Id="rId5" Type="http://schemas.openxmlformats.org/officeDocument/2006/relationships/slideLayout" Target="../slideLayouts/slideLayout172.xml"/><Relationship Id="rId6" Type="http://schemas.openxmlformats.org/officeDocument/2006/relationships/slideLayout" Target="../slideLayouts/slideLayout173.xml"/><Relationship Id="rId7" Type="http://schemas.openxmlformats.org/officeDocument/2006/relationships/slideLayout" Target="../slideLayouts/slideLayout174.xml"/><Relationship Id="rId8" Type="http://schemas.openxmlformats.org/officeDocument/2006/relationships/slideLayout" Target="../slideLayouts/slideLayout175.xml"/><Relationship Id="rId9" Type="http://schemas.openxmlformats.org/officeDocument/2006/relationships/slideLayout" Target="../slideLayouts/slideLayout176.xml"/><Relationship Id="rId10" Type="http://schemas.openxmlformats.org/officeDocument/2006/relationships/slideLayout" Target="../slideLayouts/slideLayout177.xml"/><Relationship Id="rId11" Type="http://schemas.openxmlformats.org/officeDocument/2006/relationships/slideLayout" Target="../slideLayouts/slideLayout178.xml"/><Relationship Id="rId12" Type="http://schemas.openxmlformats.org/officeDocument/2006/relationships/slideLayout" Target="../slideLayouts/slideLayout179.xml"/><Relationship Id="rId13" Type="http://schemas.openxmlformats.org/officeDocument/2006/relationships/slideLayout" Target="../slideLayouts/slideLayout180.xml"/>
</Relationships>
</file>

<file path=ppt/slideMasters/_rels/slideMaster16.xml.rels><?xml version="1.0" encoding="UTF-8"?>
<Relationships xmlns="http://schemas.openxmlformats.org/package/2006/relationships"><Relationship Id="rId1" Type="http://schemas.openxmlformats.org/officeDocument/2006/relationships/theme" Target="../theme/theme16.xml"/><Relationship Id="rId2" Type="http://schemas.openxmlformats.org/officeDocument/2006/relationships/slideLayout" Target="../slideLayouts/slideLayout181.xml"/><Relationship Id="rId3" Type="http://schemas.openxmlformats.org/officeDocument/2006/relationships/slideLayout" Target="../slideLayouts/slideLayout182.xml"/><Relationship Id="rId4" Type="http://schemas.openxmlformats.org/officeDocument/2006/relationships/slideLayout" Target="../slideLayouts/slideLayout183.xml"/><Relationship Id="rId5" Type="http://schemas.openxmlformats.org/officeDocument/2006/relationships/slideLayout" Target="../slideLayouts/slideLayout184.xml"/><Relationship Id="rId6" Type="http://schemas.openxmlformats.org/officeDocument/2006/relationships/slideLayout" Target="../slideLayouts/slideLayout185.xml"/><Relationship Id="rId7" Type="http://schemas.openxmlformats.org/officeDocument/2006/relationships/slideLayout" Target="../slideLayouts/slideLayout186.xml"/><Relationship Id="rId8" Type="http://schemas.openxmlformats.org/officeDocument/2006/relationships/slideLayout" Target="../slideLayouts/slideLayout187.xml"/><Relationship Id="rId9" Type="http://schemas.openxmlformats.org/officeDocument/2006/relationships/slideLayout" Target="../slideLayouts/slideLayout188.xml"/><Relationship Id="rId10" Type="http://schemas.openxmlformats.org/officeDocument/2006/relationships/slideLayout" Target="../slideLayouts/slideLayout189.xml"/><Relationship Id="rId11" Type="http://schemas.openxmlformats.org/officeDocument/2006/relationships/slideLayout" Target="../slideLayouts/slideLayout190.xml"/><Relationship Id="rId12" Type="http://schemas.openxmlformats.org/officeDocument/2006/relationships/slideLayout" Target="../slideLayouts/slideLayout191.xml"/><Relationship Id="rId13" Type="http://schemas.openxmlformats.org/officeDocument/2006/relationships/slideLayout" Target="../slideLayouts/slideLayout192.xml"/>
</Relationships>
</file>

<file path=ppt/slideMasters/_rels/slideMaster17.xml.rels><?xml version="1.0" encoding="UTF-8"?>
<Relationships xmlns="http://schemas.openxmlformats.org/package/2006/relationships"><Relationship Id="rId1" Type="http://schemas.openxmlformats.org/officeDocument/2006/relationships/theme" Target="../theme/theme17.xml"/><Relationship Id="rId2" Type="http://schemas.openxmlformats.org/officeDocument/2006/relationships/slideLayout" Target="../slideLayouts/slideLayout193.xml"/><Relationship Id="rId3" Type="http://schemas.openxmlformats.org/officeDocument/2006/relationships/slideLayout" Target="../slideLayouts/slideLayout194.xml"/><Relationship Id="rId4" Type="http://schemas.openxmlformats.org/officeDocument/2006/relationships/slideLayout" Target="../slideLayouts/slideLayout195.xml"/><Relationship Id="rId5" Type="http://schemas.openxmlformats.org/officeDocument/2006/relationships/slideLayout" Target="../slideLayouts/slideLayout196.xml"/><Relationship Id="rId6" Type="http://schemas.openxmlformats.org/officeDocument/2006/relationships/slideLayout" Target="../slideLayouts/slideLayout197.xml"/><Relationship Id="rId7" Type="http://schemas.openxmlformats.org/officeDocument/2006/relationships/slideLayout" Target="../slideLayouts/slideLayout198.xml"/><Relationship Id="rId8" Type="http://schemas.openxmlformats.org/officeDocument/2006/relationships/slideLayout" Target="../slideLayouts/slideLayout199.xml"/><Relationship Id="rId9" Type="http://schemas.openxmlformats.org/officeDocument/2006/relationships/slideLayout" Target="../slideLayouts/slideLayout200.xml"/><Relationship Id="rId10" Type="http://schemas.openxmlformats.org/officeDocument/2006/relationships/slideLayout" Target="../slideLayouts/slideLayout201.xml"/><Relationship Id="rId11" Type="http://schemas.openxmlformats.org/officeDocument/2006/relationships/slideLayout" Target="../slideLayouts/slideLayout202.xml"/><Relationship Id="rId12" Type="http://schemas.openxmlformats.org/officeDocument/2006/relationships/slideLayout" Target="../slideLayouts/slideLayout203.xml"/><Relationship Id="rId13" Type="http://schemas.openxmlformats.org/officeDocument/2006/relationships/slideLayout" Target="../slideLayouts/slideLayout204.xml"/>
</Relationships>
</file>

<file path=ppt/slideMasters/_rels/slideMaster18.xml.rels><?xml version="1.0" encoding="UTF-8"?>
<Relationships xmlns="http://schemas.openxmlformats.org/package/2006/relationships"><Relationship Id="rId1" Type="http://schemas.openxmlformats.org/officeDocument/2006/relationships/theme" Target="../theme/theme18.xml"/><Relationship Id="rId2" Type="http://schemas.openxmlformats.org/officeDocument/2006/relationships/slideLayout" Target="../slideLayouts/slideLayout205.xml"/><Relationship Id="rId3" Type="http://schemas.openxmlformats.org/officeDocument/2006/relationships/slideLayout" Target="../slideLayouts/slideLayout206.xml"/><Relationship Id="rId4" Type="http://schemas.openxmlformats.org/officeDocument/2006/relationships/slideLayout" Target="../slideLayouts/slideLayout207.xml"/><Relationship Id="rId5" Type="http://schemas.openxmlformats.org/officeDocument/2006/relationships/slideLayout" Target="../slideLayouts/slideLayout208.xml"/><Relationship Id="rId6" Type="http://schemas.openxmlformats.org/officeDocument/2006/relationships/slideLayout" Target="../slideLayouts/slideLayout209.xml"/><Relationship Id="rId7" Type="http://schemas.openxmlformats.org/officeDocument/2006/relationships/slideLayout" Target="../slideLayouts/slideLayout210.xml"/><Relationship Id="rId8" Type="http://schemas.openxmlformats.org/officeDocument/2006/relationships/slideLayout" Target="../slideLayouts/slideLayout211.xml"/><Relationship Id="rId9" Type="http://schemas.openxmlformats.org/officeDocument/2006/relationships/slideLayout" Target="../slideLayouts/slideLayout212.xml"/><Relationship Id="rId10" Type="http://schemas.openxmlformats.org/officeDocument/2006/relationships/slideLayout" Target="../slideLayouts/slideLayout213.xml"/><Relationship Id="rId11" Type="http://schemas.openxmlformats.org/officeDocument/2006/relationships/slideLayout" Target="../slideLayouts/slideLayout214.xml"/><Relationship Id="rId12" Type="http://schemas.openxmlformats.org/officeDocument/2006/relationships/slideLayout" Target="../slideLayouts/slideLayout215.xml"/><Relationship Id="rId13" Type="http://schemas.openxmlformats.org/officeDocument/2006/relationships/slideLayout" Target="../slideLayouts/slideLayout216.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 Id="rId11" Type="http://schemas.openxmlformats.org/officeDocument/2006/relationships/slideLayout" Target="../slideLayouts/slideLayout58.xml"/><Relationship Id="rId12" Type="http://schemas.openxmlformats.org/officeDocument/2006/relationships/slideLayout" Target="../slideLayouts/slideLayout59.xml"/><Relationship Id="rId13"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1.xml"/><Relationship Id="rId3" Type="http://schemas.openxmlformats.org/officeDocument/2006/relationships/slideLayout" Target="../slideLayouts/slideLayout62.xml"/><Relationship Id="rId4" Type="http://schemas.openxmlformats.org/officeDocument/2006/relationships/slideLayout" Target="../slideLayouts/slideLayout63.xml"/><Relationship Id="rId5" Type="http://schemas.openxmlformats.org/officeDocument/2006/relationships/slideLayout" Target="../slideLayouts/slideLayout64.xml"/><Relationship Id="rId6" Type="http://schemas.openxmlformats.org/officeDocument/2006/relationships/slideLayout" Target="../slideLayouts/slideLayout65.xml"/><Relationship Id="rId7" Type="http://schemas.openxmlformats.org/officeDocument/2006/relationships/slideLayout" Target="../slideLayouts/slideLayout66.xml"/><Relationship Id="rId8" Type="http://schemas.openxmlformats.org/officeDocument/2006/relationships/slideLayout" Target="../slideLayouts/slideLayout67.xml"/><Relationship Id="rId9" Type="http://schemas.openxmlformats.org/officeDocument/2006/relationships/slideLayout" Target="../slideLayouts/slideLayout68.xml"/><Relationship Id="rId10" Type="http://schemas.openxmlformats.org/officeDocument/2006/relationships/slideLayout" Target="../slideLayouts/slideLayout69.xml"/><Relationship Id="rId11" Type="http://schemas.openxmlformats.org/officeDocument/2006/relationships/slideLayout" Target="../slideLayouts/slideLayout70.xml"/><Relationship Id="rId12" Type="http://schemas.openxmlformats.org/officeDocument/2006/relationships/slideLayout" Target="../slideLayouts/slideLayout71.xml"/><Relationship Id="rId13" Type="http://schemas.openxmlformats.org/officeDocument/2006/relationships/slideLayout" Target="../slideLayouts/slideLayout72.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3.xml"/><Relationship Id="rId3" Type="http://schemas.openxmlformats.org/officeDocument/2006/relationships/slideLayout" Target="../slideLayouts/slideLayout74.xml"/><Relationship Id="rId4" Type="http://schemas.openxmlformats.org/officeDocument/2006/relationships/slideLayout" Target="../slideLayouts/slideLayout75.xml"/><Relationship Id="rId5" Type="http://schemas.openxmlformats.org/officeDocument/2006/relationships/slideLayout" Target="../slideLayouts/slideLayout76.xml"/><Relationship Id="rId6" Type="http://schemas.openxmlformats.org/officeDocument/2006/relationships/slideLayout" Target="../slideLayouts/slideLayout77.xml"/><Relationship Id="rId7" Type="http://schemas.openxmlformats.org/officeDocument/2006/relationships/slideLayout" Target="../slideLayouts/slideLayout78.xml"/><Relationship Id="rId8" Type="http://schemas.openxmlformats.org/officeDocument/2006/relationships/slideLayout" Target="../slideLayouts/slideLayout79.xml"/><Relationship Id="rId9" Type="http://schemas.openxmlformats.org/officeDocument/2006/relationships/slideLayout" Target="../slideLayouts/slideLayout80.xml"/><Relationship Id="rId10" Type="http://schemas.openxmlformats.org/officeDocument/2006/relationships/slideLayout" Target="../slideLayouts/slideLayout81.xml"/><Relationship Id="rId11" Type="http://schemas.openxmlformats.org/officeDocument/2006/relationships/slideLayout" Target="../slideLayouts/slideLayout82.xml"/><Relationship Id="rId12" Type="http://schemas.openxmlformats.org/officeDocument/2006/relationships/slideLayout" Target="../slideLayouts/slideLayout83.xml"/><Relationship Id="rId13" Type="http://schemas.openxmlformats.org/officeDocument/2006/relationships/slideLayout" Target="../slideLayouts/slideLayout84.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5.xml"/><Relationship Id="rId3" Type="http://schemas.openxmlformats.org/officeDocument/2006/relationships/slideLayout" Target="../slideLayouts/slideLayout86.xml"/><Relationship Id="rId4" Type="http://schemas.openxmlformats.org/officeDocument/2006/relationships/slideLayout" Target="../slideLayouts/slideLayout87.xml"/><Relationship Id="rId5" Type="http://schemas.openxmlformats.org/officeDocument/2006/relationships/slideLayout" Target="../slideLayouts/slideLayout88.xml"/><Relationship Id="rId6" Type="http://schemas.openxmlformats.org/officeDocument/2006/relationships/slideLayout" Target="../slideLayouts/slideLayout89.xml"/><Relationship Id="rId7" Type="http://schemas.openxmlformats.org/officeDocument/2006/relationships/slideLayout" Target="../slideLayouts/slideLayout90.xml"/><Relationship Id="rId8" Type="http://schemas.openxmlformats.org/officeDocument/2006/relationships/slideLayout" Target="../slideLayouts/slideLayout91.xml"/><Relationship Id="rId9" Type="http://schemas.openxmlformats.org/officeDocument/2006/relationships/slideLayout" Target="../slideLayouts/slideLayout92.xml"/><Relationship Id="rId10" Type="http://schemas.openxmlformats.org/officeDocument/2006/relationships/slideLayout" Target="../slideLayouts/slideLayout93.xml"/><Relationship Id="rId11" Type="http://schemas.openxmlformats.org/officeDocument/2006/relationships/slideLayout" Target="../slideLayouts/slideLayout94.xml"/><Relationship Id="rId12" Type="http://schemas.openxmlformats.org/officeDocument/2006/relationships/slideLayout" Target="../slideLayouts/slideLayout95.xml"/><Relationship Id="rId13" Type="http://schemas.openxmlformats.org/officeDocument/2006/relationships/slideLayout" Target="../slideLayouts/slideLayout96.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7.xml"/><Relationship Id="rId3" Type="http://schemas.openxmlformats.org/officeDocument/2006/relationships/slideLayout" Target="../slideLayouts/slideLayout98.xml"/><Relationship Id="rId4" Type="http://schemas.openxmlformats.org/officeDocument/2006/relationships/slideLayout" Target="../slideLayouts/slideLayout99.xml"/><Relationship Id="rId5" Type="http://schemas.openxmlformats.org/officeDocument/2006/relationships/slideLayout" Target="../slideLayouts/slideLayout100.xml"/><Relationship Id="rId6" Type="http://schemas.openxmlformats.org/officeDocument/2006/relationships/slideLayout" Target="../slideLayouts/slideLayout101.xml"/><Relationship Id="rId7" Type="http://schemas.openxmlformats.org/officeDocument/2006/relationships/slideLayout" Target="../slideLayouts/slideLayout102.xml"/><Relationship Id="rId8" Type="http://schemas.openxmlformats.org/officeDocument/2006/relationships/slideLayout" Target="../slideLayouts/slideLayout103.xml"/><Relationship Id="rId9" Type="http://schemas.openxmlformats.org/officeDocument/2006/relationships/slideLayout" Target="../slideLayouts/slideLayout104.xml"/><Relationship Id="rId10" Type="http://schemas.openxmlformats.org/officeDocument/2006/relationships/slideLayout" Target="../slideLayouts/slideLayout105.xml"/><Relationship Id="rId11" Type="http://schemas.openxmlformats.org/officeDocument/2006/relationships/slideLayout" Target="../slideLayouts/slideLayout106.xml"/><Relationship Id="rId12" Type="http://schemas.openxmlformats.org/officeDocument/2006/relationships/slideLayout" Target="../slideLayouts/slideLayout107.xml"/><Relationship Id="rId13" Type="http://schemas.openxmlformats.org/officeDocument/2006/relationships/slideLayout" Target="../slideLayouts/slideLayout10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Rectangle 9"/>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 name="Rectangle 10"/>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 name="Rectangle 1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3" name="Rectangle 12"/>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 name="PlaceHolder 1"/>
          <p:cNvSpPr>
            <a:spLocks noGrp="1"/>
          </p:cNvSpPr>
          <p:nvPr>
            <p:ph type="sldNum" idx="1"/>
          </p:nvPr>
        </p:nvSpPr>
        <p:spPr>
          <a:xfrm>
            <a:off x="11369160" y="655452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
        <p:nvSpPr>
          <p:cNvPr id="5" name="PlaceHolder 2"/>
          <p:cNvSpPr>
            <a:spLocks noGrp="1"/>
          </p:cNvSpPr>
          <p:nvPr>
            <p:ph type="body"/>
          </p:nvPr>
        </p:nvSpPr>
        <p:spPr>
          <a:xfrm>
            <a:off x="0" y="208800"/>
            <a:ext cx="12191760" cy="664884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
        <p:nvSpPr>
          <p:cNvPr id="6" name="PlaceHolder 3"/>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r>
              <a:rPr b="0" lang="en-CA" sz="1800" spc="-1" strike="noStrike">
                <a:solidFill>
                  <a:schemeClr val="accent6"/>
                </a:solidFill>
                <a:latin typeface="Arial"/>
              </a:rPr>
              <a:t>Click to edit the title text format</a:t>
            </a:r>
            <a:endParaRPr b="0" lang="en-CA" sz="1800" spc="-1" strike="noStrike">
              <a:solidFill>
                <a:schemeClr val="accent6"/>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40" name="Rectangle 9" hidden="1"/>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41" name="Rectangle 10" hidden="1"/>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42" name="Rectangle 11" hidden="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43" name="Rectangle 12" hidden="1"/>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44" name="Rectangle 6"/>
          <p:cNvSpPr/>
          <p:nvPr/>
        </p:nvSpPr>
        <p:spPr>
          <a:xfrm>
            <a:off x="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45" name="Rectangle 7"/>
          <p:cNvSpPr/>
          <p:nvPr/>
        </p:nvSpPr>
        <p:spPr>
          <a:xfrm>
            <a:off x="304560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46" name="Rectangle 8"/>
          <p:cNvSpPr/>
          <p:nvPr/>
        </p:nvSpPr>
        <p:spPr>
          <a:xfrm>
            <a:off x="609768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47" name="Rectangle 9"/>
          <p:cNvSpPr/>
          <p:nvPr/>
        </p:nvSpPr>
        <p:spPr>
          <a:xfrm>
            <a:off x="914256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48" name="ZoneTexte 15"/>
          <p:cNvSpPr/>
          <p:nvPr/>
        </p:nvSpPr>
        <p:spPr>
          <a:xfrm>
            <a:off x="695880" y="6559200"/>
            <a:ext cx="47340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lang="en-CA" sz="800" spc="-1" strike="noStrike">
                <a:solidFill>
                  <a:schemeClr val="accent6"/>
                </a:solidFill>
                <a:latin typeface="Arial"/>
                <a:ea typeface="Arial"/>
              </a:rPr>
              <a:t>CERN</a:t>
            </a:r>
            <a:endParaRPr b="0" lang="en-CA" sz="800" spc="-1" strike="noStrike">
              <a:solidFill>
                <a:srgbClr val="000000"/>
              </a:solidFill>
              <a:latin typeface="Arial"/>
            </a:endParaRPr>
          </a:p>
        </p:txBody>
      </p:sp>
      <p:sp>
        <p:nvSpPr>
          <p:cNvPr id="449" name="Connecteur droit 12"/>
          <p:cNvSpPr/>
          <p:nvPr/>
        </p:nvSpPr>
        <p:spPr>
          <a:xfrm flipV="1">
            <a:off x="109404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450" name="Connecteur droit 12"/>
          <p:cNvSpPr/>
          <p:nvPr/>
        </p:nvSpPr>
        <p:spPr>
          <a:xfrm flipV="1">
            <a:off x="1127088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451" name="PlaceHolder 1"/>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Title Text</a:t>
            </a:r>
            <a:endParaRPr b="0" lang="en-CA" sz="4200" spc="-1" strike="noStrike">
              <a:solidFill>
                <a:schemeClr val="accent6"/>
              </a:solidFill>
              <a:latin typeface="Arial"/>
            </a:endParaRPr>
          </a:p>
        </p:txBody>
      </p:sp>
      <p:sp>
        <p:nvSpPr>
          <p:cNvPr id="452" name="PlaceHolder 2"/>
          <p:cNvSpPr>
            <a:spLocks noGrp="1"/>
          </p:cNvSpPr>
          <p:nvPr>
            <p:ph type="body"/>
          </p:nvPr>
        </p:nvSpPr>
        <p:spPr>
          <a:xfrm>
            <a:off x="695880" y="1767600"/>
            <a:ext cx="10799640" cy="4408920"/>
          </a:xfrm>
          <a:prstGeom prst="rect">
            <a:avLst/>
          </a:prstGeom>
          <a:noFill/>
          <a:ln w="12600">
            <a:noFill/>
          </a:ln>
        </p:spPr>
        <p:txBody>
          <a:bodyPr lIns="0" rIns="0" tIns="0" bIns="0" anchor="t">
            <a:noAutofit/>
          </a:bodyPr>
          <a:p>
            <a:pPr indent="0" defTabSz="914400">
              <a:lnSpc>
                <a:spcPct val="90000"/>
              </a:lnSpc>
              <a:spcBef>
                <a:spcPts val="1001"/>
              </a:spcBef>
              <a:buNone/>
              <a:tabLst>
                <a:tab algn="l" pos="0"/>
              </a:tabLst>
            </a:pPr>
            <a:r>
              <a:rPr b="0" lang="en-CA" sz="2400" spc="-1" strike="noStrike">
                <a:solidFill>
                  <a:srgbClr val="2f2f2f"/>
                </a:solidFill>
                <a:latin typeface="Arial"/>
                <a:ea typeface="Arial"/>
              </a:rPr>
              <a:t>Cliquez pour modifier les styles du texte du masque</a:t>
            </a: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p:txBody>
      </p:sp>
      <p:sp>
        <p:nvSpPr>
          <p:cNvPr id="453" name="PlaceHolder 3"/>
          <p:cNvSpPr>
            <a:spLocks noGrp="1"/>
          </p:cNvSpPr>
          <p:nvPr>
            <p:ph type="sldNum" idx="10"/>
          </p:nvPr>
        </p:nvSpPr>
        <p:spPr>
          <a:xfrm>
            <a:off x="11325600" y="654624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90" name="Rectangle 9" hidden="1"/>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91" name="Rectangle 10" hidden="1"/>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92" name="Rectangle 11" hidden="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93" name="Rectangle 12" hidden="1"/>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94" name="PlaceHolder 1"/>
          <p:cNvSpPr>
            <a:spLocks noGrp="1"/>
          </p:cNvSpPr>
          <p:nvPr>
            <p:ph type="sldNum" idx="11"/>
          </p:nvPr>
        </p:nvSpPr>
        <p:spPr>
          <a:xfrm>
            <a:off x="11355840" y="655992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
        <p:nvSpPr>
          <p:cNvPr id="495" name="PlaceHolder 2"/>
          <p:cNvSpPr>
            <a:spLocks noGrp="1"/>
          </p:cNvSpPr>
          <p:nvPr>
            <p:ph type="body"/>
          </p:nvPr>
        </p:nvSpPr>
        <p:spPr>
          <a:xfrm>
            <a:off x="0" y="208800"/>
            <a:ext cx="12191760" cy="664884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
        <p:nvSpPr>
          <p:cNvPr id="496" name="Rectangle 11"/>
          <p:cNvSpPr/>
          <p:nvPr/>
        </p:nvSpPr>
        <p:spPr>
          <a:xfrm>
            <a:off x="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97" name="Rectangle 12"/>
          <p:cNvSpPr/>
          <p:nvPr/>
        </p:nvSpPr>
        <p:spPr>
          <a:xfrm>
            <a:off x="304560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98" name="Rectangle 13"/>
          <p:cNvSpPr/>
          <p:nvPr/>
        </p:nvSpPr>
        <p:spPr>
          <a:xfrm>
            <a:off x="609768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99" name="Rectangle 14"/>
          <p:cNvSpPr/>
          <p:nvPr/>
        </p:nvSpPr>
        <p:spPr>
          <a:xfrm>
            <a:off x="914256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500" name="PlaceHolder 3"/>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r>
              <a:rPr b="0" lang="en-CA" sz="1800" spc="-1" strike="noStrike">
                <a:solidFill>
                  <a:schemeClr val="accent6"/>
                </a:solidFill>
                <a:latin typeface="Arial"/>
              </a:rPr>
              <a:t>Click to edit the title text format</a:t>
            </a:r>
            <a:endParaRPr b="0" lang="en-CA" sz="1800" spc="-1" strike="noStrike">
              <a:solidFill>
                <a:schemeClr val="accent6"/>
              </a:solidFill>
              <a:latin typeface="Arial"/>
            </a:endParaRPr>
          </a:p>
        </p:txBody>
      </p:sp>
    </p:spTree>
  </p:cSld>
  <p:clrMap bg1="lt1" bg2="lt2" tx1="dk1" tx2="dk2" accent1="accent1" accent2="accent2" accent3="accent3" accent4="accent4" accent5="accent5" accent6="accent6" hlink="hlink" folHlink="folHlink"/>
  <p:sldLayoutIdLst>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Lst>
</p:sldMaster>
</file>

<file path=ppt/slideMasters/slideMaster1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37" name="Rectangle 9" hidden="1"/>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538" name="Rectangle 10" hidden="1"/>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539" name="Rectangle 11" hidden="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540" name="Rectangle 12" hidden="1"/>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541" name="Rectangle 6"/>
          <p:cNvSpPr/>
          <p:nvPr/>
        </p:nvSpPr>
        <p:spPr>
          <a:xfrm>
            <a:off x="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542" name="Rectangle 7"/>
          <p:cNvSpPr/>
          <p:nvPr/>
        </p:nvSpPr>
        <p:spPr>
          <a:xfrm>
            <a:off x="304560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543" name="Rectangle 8"/>
          <p:cNvSpPr/>
          <p:nvPr/>
        </p:nvSpPr>
        <p:spPr>
          <a:xfrm>
            <a:off x="609768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544" name="Rectangle 9"/>
          <p:cNvSpPr/>
          <p:nvPr/>
        </p:nvSpPr>
        <p:spPr>
          <a:xfrm>
            <a:off x="914256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545" name="ZoneTexte 15"/>
          <p:cNvSpPr/>
          <p:nvPr/>
        </p:nvSpPr>
        <p:spPr>
          <a:xfrm>
            <a:off x="695880" y="6559200"/>
            <a:ext cx="47340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lang="en-CA" sz="800" spc="-1" strike="noStrike">
                <a:solidFill>
                  <a:schemeClr val="accent6"/>
                </a:solidFill>
                <a:latin typeface="Arial"/>
                <a:ea typeface="Arial"/>
              </a:rPr>
              <a:t>CERN</a:t>
            </a:r>
            <a:endParaRPr b="0" lang="en-CA" sz="800" spc="-1" strike="noStrike">
              <a:solidFill>
                <a:srgbClr val="000000"/>
              </a:solidFill>
              <a:latin typeface="Arial"/>
            </a:endParaRPr>
          </a:p>
        </p:txBody>
      </p:sp>
      <p:sp>
        <p:nvSpPr>
          <p:cNvPr id="546" name="Connecteur droit 12"/>
          <p:cNvSpPr/>
          <p:nvPr/>
        </p:nvSpPr>
        <p:spPr>
          <a:xfrm flipV="1">
            <a:off x="109404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547" name="Connecteur droit 12"/>
          <p:cNvSpPr/>
          <p:nvPr/>
        </p:nvSpPr>
        <p:spPr>
          <a:xfrm flipV="1">
            <a:off x="1127088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548" name="PlaceHolder 1"/>
          <p:cNvSpPr>
            <a:spLocks noGrp="1"/>
          </p:cNvSpPr>
          <p:nvPr>
            <p:ph type="sldNum" idx="12"/>
          </p:nvPr>
        </p:nvSpPr>
        <p:spPr>
          <a:xfrm>
            <a:off x="11355840" y="655992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
        <p:nvSpPr>
          <p:cNvPr id="549" name="PlaceHolder 2"/>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Title Text</a:t>
            </a:r>
            <a:endParaRPr b="0" lang="en-CA" sz="4200" spc="-1" strike="noStrike">
              <a:solidFill>
                <a:schemeClr val="accent6"/>
              </a:solidFill>
              <a:latin typeface="Arial"/>
            </a:endParaRPr>
          </a:p>
        </p:txBody>
      </p:sp>
      <p:sp>
        <p:nvSpPr>
          <p:cNvPr id="550" name="PlaceHolder 3"/>
          <p:cNvSpPr>
            <a:spLocks noGrp="1"/>
          </p:cNvSpPr>
          <p:nvPr>
            <p:ph type="body"/>
          </p:nvPr>
        </p:nvSpPr>
        <p:spPr>
          <a:xfrm>
            <a:off x="695160" y="1848960"/>
            <a:ext cx="2604240" cy="349380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
        <p:nvSpPr>
          <p:cNvPr id="551" name="PlaceHolder 4"/>
          <p:cNvSpPr>
            <a:spLocks noGrp="1"/>
          </p:cNvSpPr>
          <p:nvPr>
            <p:ph type="body"/>
          </p:nvPr>
        </p:nvSpPr>
        <p:spPr>
          <a:xfrm>
            <a:off x="3427200" y="1848960"/>
            <a:ext cx="2604240" cy="349380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
        <p:nvSpPr>
          <p:cNvPr id="552" name="PlaceHolder 5"/>
          <p:cNvSpPr>
            <a:spLocks noGrp="1"/>
          </p:cNvSpPr>
          <p:nvPr>
            <p:ph type="body"/>
          </p:nvPr>
        </p:nvSpPr>
        <p:spPr>
          <a:xfrm>
            <a:off x="6159240" y="1848960"/>
            <a:ext cx="2604240" cy="349380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
        <p:nvSpPr>
          <p:cNvPr id="553" name="PlaceHolder 6"/>
          <p:cNvSpPr>
            <a:spLocks noGrp="1"/>
          </p:cNvSpPr>
          <p:nvPr>
            <p:ph type="body"/>
          </p:nvPr>
        </p:nvSpPr>
        <p:spPr>
          <a:xfrm>
            <a:off x="8891280" y="1848960"/>
            <a:ext cx="2604240" cy="349380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Tree>
  </p:cSld>
  <p:clrMap bg1="lt1" bg2="lt2" tx1="dk1" tx2="dk2" accent1="accent1" accent2="accent2" accent3="accent3" accent4="accent4" accent5="accent5" accent6="accent6" hlink="hlink" folHlink="folHlink"/>
  <p:sldLayoutIdLst>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 id="2147483803" r:id="rId13"/>
  </p:sldLayoutIdLst>
</p:sldMaster>
</file>

<file path=ppt/slideMasters/slideMaster1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90" name="Rectangle 9" hidden="1"/>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591" name="Rectangle 10" hidden="1"/>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592" name="Rectangle 11" hidden="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593" name="Rectangle 12" hidden="1"/>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594" name="PlaceHolder 1"/>
          <p:cNvSpPr>
            <a:spLocks noGrp="1"/>
          </p:cNvSpPr>
          <p:nvPr>
            <p:ph type="sldNum" idx="13"/>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
        <p:nvSpPr>
          <p:cNvPr id="595" name="PlaceHolder 2"/>
          <p:cNvSpPr>
            <a:spLocks noGrp="1"/>
          </p:cNvSpPr>
          <p:nvPr>
            <p:ph type="body"/>
          </p:nvPr>
        </p:nvSpPr>
        <p:spPr>
          <a:xfrm>
            <a:off x="0" y="208800"/>
            <a:ext cx="12191760" cy="664884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
        <p:nvSpPr>
          <p:cNvPr id="596" name="Rectangle 11"/>
          <p:cNvSpPr/>
          <p:nvPr/>
        </p:nvSpPr>
        <p:spPr>
          <a:xfrm>
            <a:off x="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597" name="Rectangle 12"/>
          <p:cNvSpPr/>
          <p:nvPr/>
        </p:nvSpPr>
        <p:spPr>
          <a:xfrm>
            <a:off x="304560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598" name="Rectangle 13"/>
          <p:cNvSpPr/>
          <p:nvPr/>
        </p:nvSpPr>
        <p:spPr>
          <a:xfrm>
            <a:off x="609768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599" name="Rectangle 14"/>
          <p:cNvSpPr/>
          <p:nvPr/>
        </p:nvSpPr>
        <p:spPr>
          <a:xfrm>
            <a:off x="9142560" y="0"/>
            <a:ext cx="3045240" cy="215640"/>
          </a:xfrm>
          <a:prstGeom prst="rect">
            <a:avLst/>
          </a:prstGeom>
          <a:solidFill>
            <a:schemeClr val="accent4"/>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00" name="PlaceHolder 3"/>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r>
              <a:rPr b="0" lang="en-CA" sz="1800" spc="-1" strike="noStrike">
                <a:solidFill>
                  <a:schemeClr val="accent6"/>
                </a:solidFill>
                <a:latin typeface="Arial"/>
              </a:rPr>
              <a:t>Click to edit the title text format</a:t>
            </a:r>
            <a:endParaRPr b="0" lang="en-CA" sz="1800" spc="-1" strike="noStrike">
              <a:solidFill>
                <a:schemeClr val="accent6"/>
              </a:solidFill>
              <a:latin typeface="Arial"/>
            </a:endParaRPr>
          </a:p>
        </p:txBody>
      </p:sp>
    </p:spTree>
  </p:cSld>
  <p:clrMap bg1="lt1" bg2="lt2" tx1="dk1" tx2="dk2" accent1="accent1" accent2="accent2" accent3="accent3" accent4="accent4" accent5="accent5" accent6="accent6" hlink="hlink" folHlink="folHlink"/>
  <p:sldLayoutIdLst>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Lst>
</p:sldMaster>
</file>

<file path=ppt/slideMasters/slideMaster1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37" name="Rectangle 9" hidden="1"/>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38" name="Rectangle 10" hidden="1"/>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39" name="Rectangle 11" hidden="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40" name="Rectangle 12" hidden="1"/>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41" name="Rectangle 6"/>
          <p:cNvSpPr/>
          <p:nvPr/>
        </p:nvSpPr>
        <p:spPr>
          <a:xfrm>
            <a:off x="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42" name="Rectangle 7"/>
          <p:cNvSpPr/>
          <p:nvPr/>
        </p:nvSpPr>
        <p:spPr>
          <a:xfrm>
            <a:off x="304560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43" name="Rectangle 8"/>
          <p:cNvSpPr/>
          <p:nvPr/>
        </p:nvSpPr>
        <p:spPr>
          <a:xfrm>
            <a:off x="609768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44" name="Rectangle 9"/>
          <p:cNvSpPr/>
          <p:nvPr/>
        </p:nvSpPr>
        <p:spPr>
          <a:xfrm>
            <a:off x="9142560" y="0"/>
            <a:ext cx="3045240" cy="215640"/>
          </a:xfrm>
          <a:prstGeom prst="rect">
            <a:avLst/>
          </a:prstGeom>
          <a:solidFill>
            <a:schemeClr val="accent4"/>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45" name="ZoneTexte 15"/>
          <p:cNvSpPr/>
          <p:nvPr/>
        </p:nvSpPr>
        <p:spPr>
          <a:xfrm>
            <a:off x="695880" y="6559200"/>
            <a:ext cx="47340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lang="en-CA" sz="800" spc="-1" strike="noStrike">
                <a:solidFill>
                  <a:schemeClr val="accent6"/>
                </a:solidFill>
                <a:latin typeface="Arial"/>
                <a:ea typeface="Arial"/>
              </a:rPr>
              <a:t>CERN</a:t>
            </a:r>
            <a:endParaRPr b="0" lang="en-CA" sz="800" spc="-1" strike="noStrike">
              <a:solidFill>
                <a:srgbClr val="000000"/>
              </a:solidFill>
              <a:latin typeface="Arial"/>
            </a:endParaRPr>
          </a:p>
        </p:txBody>
      </p:sp>
      <p:sp>
        <p:nvSpPr>
          <p:cNvPr id="646" name="Connecteur droit 12"/>
          <p:cNvSpPr/>
          <p:nvPr/>
        </p:nvSpPr>
        <p:spPr>
          <a:xfrm flipV="1">
            <a:off x="109404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647" name="Connecteur droit 12"/>
          <p:cNvSpPr/>
          <p:nvPr/>
        </p:nvSpPr>
        <p:spPr>
          <a:xfrm flipV="1">
            <a:off x="1127088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648" name="PlaceHolder 1"/>
          <p:cNvSpPr>
            <a:spLocks noGrp="1"/>
          </p:cNvSpPr>
          <p:nvPr>
            <p:ph type="sldNum" idx="14"/>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
        <p:nvSpPr>
          <p:cNvPr id="649" name="PlaceHolder 2"/>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Title Text</a:t>
            </a:r>
            <a:endParaRPr b="0" lang="en-CA" sz="4200" spc="-1" strike="noStrike">
              <a:solidFill>
                <a:schemeClr val="accent6"/>
              </a:solidFill>
              <a:latin typeface="Arial"/>
            </a:endParaRPr>
          </a:p>
        </p:txBody>
      </p:sp>
      <p:sp>
        <p:nvSpPr>
          <p:cNvPr id="650" name="PlaceHolder 3"/>
          <p:cNvSpPr>
            <a:spLocks noGrp="1"/>
          </p:cNvSpPr>
          <p:nvPr>
            <p:ph type="body"/>
          </p:nvPr>
        </p:nvSpPr>
        <p:spPr>
          <a:xfrm>
            <a:off x="695880" y="2689920"/>
            <a:ext cx="10799640" cy="249444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Tree>
  </p:cSld>
  <p:clrMap bg1="lt1" bg2="lt2" tx1="dk1" tx2="dk2" accent1="accent1" accent2="accent2" accent3="accent3" accent4="accent4" accent5="accent5" accent6="accent6" hlink="hlink" folHlink="folHlink"/>
  <p:sldLayoutIdLst>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Lst>
</p:sldMaster>
</file>

<file path=ppt/slideMasters/slideMaster1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87" name="Rectangle 9" hidden="1"/>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88" name="Rectangle 10" hidden="1"/>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89" name="Rectangle 11" hidden="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90" name="Rectangle 12" hidden="1"/>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91" name="Rectangle 6"/>
          <p:cNvSpPr/>
          <p:nvPr/>
        </p:nvSpPr>
        <p:spPr>
          <a:xfrm>
            <a:off x="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92" name="Rectangle 7"/>
          <p:cNvSpPr/>
          <p:nvPr/>
        </p:nvSpPr>
        <p:spPr>
          <a:xfrm>
            <a:off x="304560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93" name="Rectangle 8"/>
          <p:cNvSpPr/>
          <p:nvPr/>
        </p:nvSpPr>
        <p:spPr>
          <a:xfrm>
            <a:off x="609768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94" name="Rectangle 9"/>
          <p:cNvSpPr/>
          <p:nvPr/>
        </p:nvSpPr>
        <p:spPr>
          <a:xfrm>
            <a:off x="9142560" y="0"/>
            <a:ext cx="3045240" cy="215640"/>
          </a:xfrm>
          <a:prstGeom prst="rect">
            <a:avLst/>
          </a:prstGeom>
          <a:solidFill>
            <a:schemeClr val="accent4"/>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695" name="ZoneTexte 15"/>
          <p:cNvSpPr/>
          <p:nvPr/>
        </p:nvSpPr>
        <p:spPr>
          <a:xfrm>
            <a:off x="695880" y="6559200"/>
            <a:ext cx="47340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lang="en-CA" sz="800" spc="-1" strike="noStrike">
                <a:solidFill>
                  <a:schemeClr val="accent6"/>
                </a:solidFill>
                <a:latin typeface="Arial"/>
                <a:ea typeface="Arial"/>
              </a:rPr>
              <a:t>CERN</a:t>
            </a:r>
            <a:endParaRPr b="0" lang="en-CA" sz="800" spc="-1" strike="noStrike">
              <a:solidFill>
                <a:srgbClr val="000000"/>
              </a:solidFill>
              <a:latin typeface="Arial"/>
            </a:endParaRPr>
          </a:p>
        </p:txBody>
      </p:sp>
      <p:sp>
        <p:nvSpPr>
          <p:cNvPr id="696" name="Connecteur droit 12"/>
          <p:cNvSpPr/>
          <p:nvPr/>
        </p:nvSpPr>
        <p:spPr>
          <a:xfrm flipV="1">
            <a:off x="109404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697" name="Connecteur droit 12"/>
          <p:cNvSpPr/>
          <p:nvPr/>
        </p:nvSpPr>
        <p:spPr>
          <a:xfrm flipV="1">
            <a:off x="1127088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698" name="PlaceHolder 1"/>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Title Text</a:t>
            </a:r>
            <a:endParaRPr b="0" lang="en-CA" sz="4200" spc="-1" strike="noStrike">
              <a:solidFill>
                <a:schemeClr val="accent6"/>
              </a:solidFill>
              <a:latin typeface="Arial"/>
            </a:endParaRPr>
          </a:p>
        </p:txBody>
      </p:sp>
      <p:sp>
        <p:nvSpPr>
          <p:cNvPr id="699" name="PlaceHolder 2"/>
          <p:cNvSpPr>
            <a:spLocks noGrp="1"/>
          </p:cNvSpPr>
          <p:nvPr>
            <p:ph type="body"/>
          </p:nvPr>
        </p:nvSpPr>
        <p:spPr>
          <a:xfrm>
            <a:off x="695880" y="1767600"/>
            <a:ext cx="10799640" cy="4408920"/>
          </a:xfrm>
          <a:prstGeom prst="rect">
            <a:avLst/>
          </a:prstGeom>
          <a:noFill/>
          <a:ln w="12600">
            <a:noFill/>
          </a:ln>
        </p:spPr>
        <p:txBody>
          <a:bodyPr lIns="0" rIns="0" tIns="0" bIns="0" anchor="t">
            <a:noAutofit/>
          </a:bodyPr>
          <a:p>
            <a:pPr indent="0" defTabSz="914400">
              <a:lnSpc>
                <a:spcPct val="90000"/>
              </a:lnSpc>
              <a:spcBef>
                <a:spcPts val="1001"/>
              </a:spcBef>
              <a:buNone/>
              <a:tabLst>
                <a:tab algn="l" pos="0"/>
              </a:tabLst>
            </a:pPr>
            <a:r>
              <a:rPr b="0" lang="en-CA" sz="2400" spc="-1" strike="noStrike">
                <a:solidFill>
                  <a:srgbClr val="2f2f2f"/>
                </a:solidFill>
                <a:latin typeface="Arial"/>
                <a:ea typeface="Arial"/>
              </a:rPr>
              <a:t>Cliquez pour modifier les styles du texte du masque</a:t>
            </a: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p:txBody>
      </p:sp>
      <p:sp>
        <p:nvSpPr>
          <p:cNvPr id="700" name="PlaceHolder 3"/>
          <p:cNvSpPr>
            <a:spLocks noGrp="1"/>
          </p:cNvSpPr>
          <p:nvPr>
            <p:ph type="sldNum" idx="15"/>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 id="2147483842" r:id="rId13"/>
  </p:sldLayoutIdLst>
</p:sldMaster>
</file>

<file path=ppt/slideMasters/slideMaster1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37" name="Rectangle 9" hidden="1"/>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738" name="Rectangle 10" hidden="1"/>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739" name="Rectangle 11" hidden="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740" name="Rectangle 12" hidden="1"/>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741" name="Rectangle 6"/>
          <p:cNvSpPr/>
          <p:nvPr/>
        </p:nvSpPr>
        <p:spPr>
          <a:xfrm>
            <a:off x="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742" name="Rectangle 7"/>
          <p:cNvSpPr/>
          <p:nvPr/>
        </p:nvSpPr>
        <p:spPr>
          <a:xfrm>
            <a:off x="304560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743" name="Rectangle 8"/>
          <p:cNvSpPr/>
          <p:nvPr/>
        </p:nvSpPr>
        <p:spPr>
          <a:xfrm>
            <a:off x="609768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744" name="Rectangle 9"/>
          <p:cNvSpPr/>
          <p:nvPr/>
        </p:nvSpPr>
        <p:spPr>
          <a:xfrm>
            <a:off x="9142560" y="0"/>
            <a:ext cx="3045240" cy="215640"/>
          </a:xfrm>
          <a:prstGeom prst="rect">
            <a:avLst/>
          </a:prstGeom>
          <a:solidFill>
            <a:schemeClr val="accent4"/>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745" name="ZoneTexte 15"/>
          <p:cNvSpPr/>
          <p:nvPr/>
        </p:nvSpPr>
        <p:spPr>
          <a:xfrm>
            <a:off x="695880" y="6559200"/>
            <a:ext cx="47340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lang="en-CA" sz="800" spc="-1" strike="noStrike">
                <a:solidFill>
                  <a:schemeClr val="accent6"/>
                </a:solidFill>
                <a:latin typeface="Arial"/>
                <a:ea typeface="Arial"/>
              </a:rPr>
              <a:t>CERN</a:t>
            </a:r>
            <a:endParaRPr b="0" lang="en-CA" sz="800" spc="-1" strike="noStrike">
              <a:solidFill>
                <a:srgbClr val="000000"/>
              </a:solidFill>
              <a:latin typeface="Arial"/>
            </a:endParaRPr>
          </a:p>
        </p:txBody>
      </p:sp>
      <p:sp>
        <p:nvSpPr>
          <p:cNvPr id="746" name="Connecteur droit 12"/>
          <p:cNvSpPr/>
          <p:nvPr/>
        </p:nvSpPr>
        <p:spPr>
          <a:xfrm flipV="1">
            <a:off x="109404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747" name="Connecteur droit 12"/>
          <p:cNvSpPr/>
          <p:nvPr/>
        </p:nvSpPr>
        <p:spPr>
          <a:xfrm flipV="1">
            <a:off x="1127088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748" name="PlaceHolder 1"/>
          <p:cNvSpPr>
            <a:spLocks noGrp="1"/>
          </p:cNvSpPr>
          <p:nvPr>
            <p:ph type="sldNum" idx="16"/>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
        <p:nvSpPr>
          <p:cNvPr id="749" name="PlaceHolder 2"/>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Title Text</a:t>
            </a:r>
            <a:endParaRPr b="0" lang="en-CA" sz="4200" spc="-1" strike="noStrike">
              <a:solidFill>
                <a:schemeClr val="accent6"/>
              </a:solidFill>
              <a:latin typeface="Arial"/>
            </a:endParaRPr>
          </a:p>
        </p:txBody>
      </p:sp>
      <p:sp>
        <p:nvSpPr>
          <p:cNvPr id="750" name="PlaceHolder 3"/>
          <p:cNvSpPr>
            <a:spLocks noGrp="1"/>
          </p:cNvSpPr>
          <p:nvPr>
            <p:ph type="body"/>
          </p:nvPr>
        </p:nvSpPr>
        <p:spPr>
          <a:xfrm>
            <a:off x="0" y="2139840"/>
            <a:ext cx="12191760" cy="249444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
        <p:nvSpPr>
          <p:cNvPr id="751" name="PlaceHolder 4"/>
          <p:cNvSpPr>
            <a:spLocks noGrp="1"/>
          </p:cNvSpPr>
          <p:nvPr>
            <p:ph type="body"/>
          </p:nvPr>
        </p:nvSpPr>
        <p:spPr>
          <a:xfrm>
            <a:off x="695880" y="4600440"/>
            <a:ext cx="3416040" cy="1560240"/>
          </a:xfrm>
          <a:prstGeom prst="rect">
            <a:avLst/>
          </a:prstGeom>
          <a:solidFill>
            <a:schemeClr val="accent4"/>
          </a:solidFill>
          <a:ln w="12600">
            <a:noFill/>
          </a:ln>
        </p:spPr>
        <p:txBody>
          <a:bodyPr lIns="0" rIns="0" tIns="0" bIns="0" anchor="ctr">
            <a:noAutofit/>
          </a:bodyPr>
          <a:p>
            <a:pPr indent="0" algn="ctr" defTabSz="914400">
              <a:lnSpc>
                <a:spcPct val="90000"/>
              </a:lnSpc>
              <a:spcBef>
                <a:spcPts val="1001"/>
              </a:spcBef>
              <a:buNone/>
              <a:tabLst>
                <a:tab algn="l" pos="0"/>
              </a:tabLst>
            </a:pPr>
            <a:r>
              <a:rPr b="0" lang="en-CA" sz="2100" spc="-1" strike="noStrike">
                <a:solidFill>
                  <a:srgbClr val="ffffff"/>
                </a:solidFill>
                <a:latin typeface="Arial"/>
                <a:ea typeface="Arial"/>
              </a:rPr>
              <a:t>Body Level One</a:t>
            </a:r>
            <a:endParaRPr b="0" lang="en-CA" sz="2100" spc="-1" strike="noStrike">
              <a:solidFill>
                <a:schemeClr val="accent6"/>
              </a:solidFill>
              <a:latin typeface="Arial"/>
            </a:endParaRPr>
          </a:p>
          <a:p>
            <a:pPr lvl="1" marL="857160" indent="-399960" algn="ctr" defTabSz="914400">
              <a:lnSpc>
                <a:spcPct val="90000"/>
              </a:lnSpc>
              <a:spcBef>
                <a:spcPts val="1001"/>
              </a:spcBef>
              <a:buClr>
                <a:srgbClr val="ffffff"/>
              </a:buClr>
              <a:buFont typeface="Symbol" charset="2"/>
              <a:buChar char=""/>
              <a:tabLst>
                <a:tab algn="l" pos="0"/>
              </a:tabLst>
            </a:pPr>
            <a:r>
              <a:rPr b="0" lang="en-CA" sz="2100" spc="-1" strike="noStrike">
                <a:solidFill>
                  <a:srgbClr val="ffffff"/>
                </a:solidFill>
                <a:latin typeface="Arial"/>
                <a:ea typeface="Arial"/>
              </a:rPr>
              <a:t>Body Level Two</a:t>
            </a:r>
            <a:endParaRPr b="0" lang="en-CA" sz="2100" spc="-1" strike="noStrike">
              <a:solidFill>
                <a:schemeClr val="accent6"/>
              </a:solidFill>
              <a:latin typeface="Arial"/>
            </a:endParaRPr>
          </a:p>
          <a:p>
            <a:pPr lvl="2" marL="1314360" indent="-399960" algn="ctr" defTabSz="914400">
              <a:lnSpc>
                <a:spcPct val="90000"/>
              </a:lnSpc>
              <a:spcBef>
                <a:spcPts val="1001"/>
              </a:spcBef>
              <a:buClr>
                <a:srgbClr val="ffffff"/>
              </a:buClr>
              <a:buFont typeface="Symbol" charset="2"/>
              <a:buChar char=""/>
              <a:tabLst>
                <a:tab algn="l" pos="0"/>
              </a:tabLst>
            </a:pPr>
            <a:r>
              <a:rPr b="0" lang="en-CA" sz="2100" spc="-1" strike="noStrike">
                <a:solidFill>
                  <a:srgbClr val="ffffff"/>
                </a:solidFill>
                <a:latin typeface="Arial"/>
                <a:ea typeface="Arial"/>
              </a:rPr>
              <a:t>Body Level Three</a:t>
            </a:r>
            <a:endParaRPr b="0" lang="en-CA" sz="2100" spc="-1" strike="noStrike">
              <a:solidFill>
                <a:schemeClr val="accent6"/>
              </a:solidFill>
              <a:latin typeface="Arial"/>
            </a:endParaRPr>
          </a:p>
          <a:p>
            <a:pPr lvl="3" marL="1638360" indent="-266760" algn="ctr" defTabSz="914400">
              <a:lnSpc>
                <a:spcPct val="90000"/>
              </a:lnSpc>
              <a:spcBef>
                <a:spcPts val="1001"/>
              </a:spcBef>
              <a:buClr>
                <a:srgbClr val="ffffff"/>
              </a:buClr>
              <a:buFont typeface="Symbol" charset="2"/>
              <a:buChar char=""/>
              <a:tabLst>
                <a:tab algn="l" pos="0"/>
              </a:tabLst>
            </a:pPr>
            <a:r>
              <a:rPr b="0" lang="en-CA" sz="2100" spc="-1" strike="noStrike">
                <a:solidFill>
                  <a:srgbClr val="ffffff"/>
                </a:solidFill>
                <a:latin typeface="Arial"/>
                <a:ea typeface="Arial"/>
              </a:rPr>
              <a:t>Body Level Four</a:t>
            </a:r>
            <a:endParaRPr b="0" lang="en-CA" sz="2100" spc="-1" strike="noStrike">
              <a:solidFill>
                <a:schemeClr val="accent6"/>
              </a:solidFill>
              <a:latin typeface="Arial"/>
            </a:endParaRPr>
          </a:p>
          <a:p>
            <a:pPr lvl="4" marL="2095560" indent="-266760" algn="ctr" defTabSz="914400">
              <a:lnSpc>
                <a:spcPct val="90000"/>
              </a:lnSpc>
              <a:spcBef>
                <a:spcPts val="1001"/>
              </a:spcBef>
              <a:buClr>
                <a:srgbClr val="ffffff"/>
              </a:buClr>
              <a:buFont typeface="Symbol" charset="2"/>
              <a:buChar char=""/>
              <a:tabLst>
                <a:tab algn="l" pos="0"/>
              </a:tabLst>
            </a:pPr>
            <a:r>
              <a:rPr b="0" lang="en-CA" sz="2100" spc="-1" strike="noStrike">
                <a:solidFill>
                  <a:srgbClr val="ffffff"/>
                </a:solidFill>
                <a:latin typeface="Arial"/>
                <a:ea typeface="Arial"/>
              </a:rPr>
              <a:t>Body Level Five</a:t>
            </a:r>
            <a:endParaRPr b="0" lang="en-CA" sz="2100" spc="-1" strike="noStrike">
              <a:solidFill>
                <a:schemeClr val="accent6"/>
              </a:solidFill>
              <a:latin typeface="Arial"/>
            </a:endParaRPr>
          </a:p>
        </p:txBody>
      </p:sp>
      <p:sp>
        <p:nvSpPr>
          <p:cNvPr id="752" name="PlaceHolder 5"/>
          <p:cNvSpPr>
            <a:spLocks noGrp="1"/>
          </p:cNvSpPr>
          <p:nvPr>
            <p:ph type="body"/>
          </p:nvPr>
        </p:nvSpPr>
        <p:spPr>
          <a:xfrm>
            <a:off x="4410000" y="4600440"/>
            <a:ext cx="3376800" cy="1560240"/>
          </a:xfrm>
          <a:prstGeom prst="rect">
            <a:avLst/>
          </a:prstGeom>
          <a:solidFill>
            <a:schemeClr val="accent4"/>
          </a:solidFill>
          <a:ln w="12600">
            <a:noFill/>
          </a:ln>
        </p:spPr>
        <p:txBody>
          <a:bodyPr lIns="0" rIns="0" tIns="0" bIns="0" anchor="ctr">
            <a:noAutofit/>
          </a:bodyPr>
          <a:p>
            <a:pPr marL="432000" indent="-324000">
              <a:lnSpc>
                <a:spcPct val="90000"/>
              </a:lnSpc>
              <a:spcBef>
                <a:spcPts val="1417"/>
              </a:spcBef>
              <a:buClr>
                <a:srgbClr val="000000"/>
              </a:buClr>
              <a:buSzPct val="45000"/>
              <a:buFont typeface="Wingdings" charset="2"/>
              <a:buChar char=""/>
            </a:pPr>
            <a:r>
              <a:rPr b="0" lang="en-CA" sz="2400" spc="-1" strike="noStrike">
                <a:solidFill>
                  <a:schemeClr val="accent6"/>
                </a:solidFill>
                <a:latin typeface="Arial"/>
              </a:rPr>
              <a:t>Click to edit the outline text format</a:t>
            </a:r>
            <a:endParaRPr b="0" lang="en-CA" sz="24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2400" spc="-1" strike="noStrike">
                <a:solidFill>
                  <a:schemeClr val="accent6"/>
                </a:solidFill>
                <a:latin typeface="Arial"/>
              </a:rPr>
              <a:t>Second Outline Level</a:t>
            </a:r>
            <a:endParaRPr b="0" lang="en-CA" sz="24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2400" spc="-1" strike="noStrike">
                <a:solidFill>
                  <a:schemeClr val="accent6"/>
                </a:solidFill>
                <a:latin typeface="Arial"/>
              </a:rPr>
              <a:t>Third Outline Level</a:t>
            </a:r>
            <a:endParaRPr b="0" lang="en-CA" sz="24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2400" spc="-1" strike="noStrike">
                <a:solidFill>
                  <a:schemeClr val="accent6"/>
                </a:solidFill>
                <a:latin typeface="Arial"/>
              </a:rPr>
              <a:t>Fourth Outline Level</a:t>
            </a:r>
            <a:endParaRPr b="0" lang="en-CA" sz="24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2400" spc="-1" strike="noStrike">
                <a:solidFill>
                  <a:schemeClr val="accent6"/>
                </a:solidFill>
                <a:latin typeface="Arial"/>
              </a:rPr>
              <a:t>Fifth Outline Level</a:t>
            </a:r>
            <a:endParaRPr b="0" lang="en-CA" sz="24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2400" spc="-1" strike="noStrike">
                <a:solidFill>
                  <a:schemeClr val="accent6"/>
                </a:solidFill>
                <a:latin typeface="Arial"/>
              </a:rPr>
              <a:t>Sixth Outline Level</a:t>
            </a:r>
            <a:endParaRPr b="0" lang="en-CA" sz="24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2400" spc="-1" strike="noStrike">
                <a:solidFill>
                  <a:schemeClr val="accent6"/>
                </a:solidFill>
                <a:latin typeface="Arial"/>
              </a:rPr>
              <a:t>Seventh Outline Level</a:t>
            </a:r>
            <a:endParaRPr b="0" lang="en-CA" sz="2400" spc="-1" strike="noStrike">
              <a:solidFill>
                <a:schemeClr val="accent6"/>
              </a:solidFill>
              <a:latin typeface="Arial"/>
            </a:endParaRPr>
          </a:p>
        </p:txBody>
      </p:sp>
      <p:sp>
        <p:nvSpPr>
          <p:cNvPr id="753" name="PlaceHolder 6"/>
          <p:cNvSpPr>
            <a:spLocks noGrp="1"/>
          </p:cNvSpPr>
          <p:nvPr>
            <p:ph type="body"/>
          </p:nvPr>
        </p:nvSpPr>
        <p:spPr>
          <a:xfrm>
            <a:off x="8084160" y="4600440"/>
            <a:ext cx="3411360" cy="1560240"/>
          </a:xfrm>
          <a:prstGeom prst="rect">
            <a:avLst/>
          </a:prstGeom>
          <a:solidFill>
            <a:schemeClr val="accent4"/>
          </a:solidFill>
          <a:ln w="12600">
            <a:noFill/>
          </a:ln>
        </p:spPr>
        <p:txBody>
          <a:bodyPr lIns="0" rIns="0" tIns="0" bIns="0" anchor="ctr">
            <a:noAutofit/>
          </a:bodyPr>
          <a:p>
            <a:pPr marL="432000" indent="-324000">
              <a:lnSpc>
                <a:spcPct val="90000"/>
              </a:lnSpc>
              <a:spcBef>
                <a:spcPts val="1417"/>
              </a:spcBef>
              <a:buClr>
                <a:srgbClr val="000000"/>
              </a:buClr>
              <a:buSzPct val="45000"/>
              <a:buFont typeface="Wingdings" charset="2"/>
              <a:buChar char=""/>
            </a:pPr>
            <a:r>
              <a:rPr b="0" lang="en-CA" sz="2400" spc="-1" strike="noStrike">
                <a:solidFill>
                  <a:schemeClr val="accent6"/>
                </a:solidFill>
                <a:latin typeface="Arial"/>
              </a:rPr>
              <a:t>Click to edit the outline text format</a:t>
            </a:r>
            <a:endParaRPr b="0" lang="en-CA" sz="24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2400" spc="-1" strike="noStrike">
                <a:solidFill>
                  <a:schemeClr val="accent6"/>
                </a:solidFill>
                <a:latin typeface="Arial"/>
              </a:rPr>
              <a:t>Second Outline Level</a:t>
            </a:r>
            <a:endParaRPr b="0" lang="en-CA" sz="24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2400" spc="-1" strike="noStrike">
                <a:solidFill>
                  <a:schemeClr val="accent6"/>
                </a:solidFill>
                <a:latin typeface="Arial"/>
              </a:rPr>
              <a:t>Third Outline Level</a:t>
            </a:r>
            <a:endParaRPr b="0" lang="en-CA" sz="24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2400" spc="-1" strike="noStrike">
                <a:solidFill>
                  <a:schemeClr val="accent6"/>
                </a:solidFill>
                <a:latin typeface="Arial"/>
              </a:rPr>
              <a:t>Fourth Outline Level</a:t>
            </a:r>
            <a:endParaRPr b="0" lang="en-CA" sz="24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2400" spc="-1" strike="noStrike">
                <a:solidFill>
                  <a:schemeClr val="accent6"/>
                </a:solidFill>
                <a:latin typeface="Arial"/>
              </a:rPr>
              <a:t>Fifth Outline Level</a:t>
            </a:r>
            <a:endParaRPr b="0" lang="en-CA" sz="24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2400" spc="-1" strike="noStrike">
                <a:solidFill>
                  <a:schemeClr val="accent6"/>
                </a:solidFill>
                <a:latin typeface="Arial"/>
              </a:rPr>
              <a:t>Sixth Outline Level</a:t>
            </a:r>
            <a:endParaRPr b="0" lang="en-CA" sz="24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2400" spc="-1" strike="noStrike">
                <a:solidFill>
                  <a:schemeClr val="accent6"/>
                </a:solidFill>
                <a:latin typeface="Arial"/>
              </a:rPr>
              <a:t>Seventh Outline Level</a:t>
            </a:r>
            <a:endParaRPr b="0" lang="en-CA" sz="2400" spc="-1" strike="noStrike">
              <a:solidFill>
                <a:schemeClr val="accent6"/>
              </a:solidFill>
              <a:latin typeface="Arial"/>
            </a:endParaRPr>
          </a:p>
        </p:txBody>
      </p:sp>
    </p:spTree>
  </p:cSld>
  <p:clrMap bg1="lt1" bg2="lt2" tx1="dk1" tx2="dk2" accent1="accent1" accent2="accent2" accent3="accent3" accent4="accent4" accent5="accent5" accent6="accent6" hlink="hlink" folHlink="folHlink"/>
  <p:sldLayoutIdLst>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 id="2147483854" r:id="rId12"/>
    <p:sldLayoutId id="2147483855" r:id="rId13"/>
  </p:sldLayoutIdLst>
</p:sldMaster>
</file>

<file path=ppt/slideMasters/slideMaster1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90" name="Rectangle 9" hidden="1"/>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791" name="Rectangle 10" hidden="1"/>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792" name="Rectangle 11" hidden="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793" name="Rectangle 12" hidden="1"/>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794" name="Rectangle 6"/>
          <p:cNvSpPr/>
          <p:nvPr/>
        </p:nvSpPr>
        <p:spPr>
          <a:xfrm>
            <a:off x="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795" name="Rectangle 7"/>
          <p:cNvSpPr/>
          <p:nvPr/>
        </p:nvSpPr>
        <p:spPr>
          <a:xfrm>
            <a:off x="304560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796" name="Rectangle 8"/>
          <p:cNvSpPr/>
          <p:nvPr/>
        </p:nvSpPr>
        <p:spPr>
          <a:xfrm>
            <a:off x="609768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797" name="Rectangle 9"/>
          <p:cNvSpPr/>
          <p:nvPr/>
        </p:nvSpPr>
        <p:spPr>
          <a:xfrm>
            <a:off x="9142560" y="0"/>
            <a:ext cx="3045240" cy="215640"/>
          </a:xfrm>
          <a:prstGeom prst="rect">
            <a:avLst/>
          </a:prstGeom>
          <a:solidFill>
            <a:schemeClr val="accent4"/>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798" name="Rectangle 14"/>
          <p:cNvSpPr/>
          <p:nvPr/>
        </p:nvSpPr>
        <p:spPr>
          <a:xfrm>
            <a:off x="0" y="-8280"/>
            <a:ext cx="12191760" cy="1098000"/>
          </a:xfrm>
          <a:prstGeom prst="rect">
            <a:avLst/>
          </a:prstGeom>
          <a:solidFill>
            <a:schemeClr val="accent6"/>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799" name="ZoneTexte 15"/>
          <p:cNvSpPr/>
          <p:nvPr/>
        </p:nvSpPr>
        <p:spPr>
          <a:xfrm>
            <a:off x="695880" y="6559200"/>
            <a:ext cx="47340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lang="en-CA" sz="800" spc="-1" strike="noStrike">
                <a:solidFill>
                  <a:schemeClr val="accent6"/>
                </a:solidFill>
                <a:latin typeface="Arial"/>
                <a:ea typeface="Arial"/>
              </a:rPr>
              <a:t>CERN</a:t>
            </a:r>
            <a:endParaRPr b="0" lang="en-CA" sz="800" spc="-1" strike="noStrike">
              <a:solidFill>
                <a:srgbClr val="000000"/>
              </a:solidFill>
              <a:latin typeface="Arial"/>
            </a:endParaRPr>
          </a:p>
        </p:txBody>
      </p:sp>
      <p:sp>
        <p:nvSpPr>
          <p:cNvPr id="800" name="Connecteur droit 12"/>
          <p:cNvSpPr/>
          <p:nvPr/>
        </p:nvSpPr>
        <p:spPr>
          <a:xfrm flipV="1">
            <a:off x="109404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801" name="Connecteur droit 12"/>
          <p:cNvSpPr/>
          <p:nvPr/>
        </p:nvSpPr>
        <p:spPr>
          <a:xfrm flipV="1">
            <a:off x="1127088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802" name="PlaceHolder 1"/>
          <p:cNvSpPr>
            <a:spLocks noGrp="1"/>
          </p:cNvSpPr>
          <p:nvPr>
            <p:ph type="title"/>
          </p:nvPr>
        </p:nvSpPr>
        <p:spPr>
          <a:xfrm>
            <a:off x="697680" y="11728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1" lang="en-CA" sz="3000" spc="-1" strike="noStrike">
                <a:solidFill>
                  <a:schemeClr val="accent6"/>
                </a:solidFill>
                <a:latin typeface="Arial"/>
                <a:ea typeface="Arial"/>
              </a:rPr>
              <a:t>Title Text</a:t>
            </a:r>
            <a:endParaRPr b="0" lang="en-CA" sz="3000" spc="-1" strike="noStrike">
              <a:solidFill>
                <a:schemeClr val="accent6"/>
              </a:solidFill>
              <a:latin typeface="Arial"/>
            </a:endParaRPr>
          </a:p>
        </p:txBody>
      </p:sp>
      <p:sp>
        <p:nvSpPr>
          <p:cNvPr id="803" name="PlaceHolder 2"/>
          <p:cNvSpPr>
            <a:spLocks noGrp="1"/>
          </p:cNvSpPr>
          <p:nvPr>
            <p:ph type="body"/>
          </p:nvPr>
        </p:nvSpPr>
        <p:spPr>
          <a:xfrm>
            <a:off x="6226200" y="2742480"/>
            <a:ext cx="5269320" cy="3278880"/>
          </a:xfrm>
          <a:prstGeom prst="rect">
            <a:avLst/>
          </a:prstGeom>
          <a:noFill/>
          <a:ln w="12600">
            <a:noFill/>
          </a:ln>
        </p:spPr>
        <p:txBody>
          <a:bodyPr lIns="0" rIns="0" tIns="0" bIns="0" anchor="t">
            <a:noAutofit/>
          </a:bodyPr>
          <a:p>
            <a:pPr indent="0" defTabSz="914400">
              <a:lnSpc>
                <a:spcPct val="90000"/>
              </a:lnSpc>
              <a:spcBef>
                <a:spcPts val="1001"/>
              </a:spcBef>
              <a:buNone/>
              <a:tabLst>
                <a:tab algn="l" pos="0"/>
              </a:tabLst>
            </a:pPr>
            <a:r>
              <a:rPr b="1" lang="en-CA" sz="1800" spc="-1" strike="noStrike">
                <a:solidFill>
                  <a:schemeClr val="accent6"/>
                </a:solidFill>
                <a:latin typeface="Arial"/>
                <a:ea typeface="Arial"/>
              </a:rPr>
              <a:t>Cliquez pour modifier les styles du texte du masque</a:t>
            </a:r>
            <a:endParaRPr b="0" lang="en-CA" sz="1800" spc="-1" strike="noStrike">
              <a:solidFill>
                <a:schemeClr val="accent6"/>
              </a:solidFill>
              <a:latin typeface="Arial"/>
            </a:endParaRPr>
          </a:p>
          <a:p>
            <a:pPr indent="0" defTabSz="914400">
              <a:lnSpc>
                <a:spcPct val="90000"/>
              </a:lnSpc>
              <a:spcBef>
                <a:spcPts val="1001"/>
              </a:spcBef>
              <a:buNone/>
              <a:tabLst>
                <a:tab algn="l" pos="0"/>
              </a:tabLst>
            </a:pPr>
            <a:endParaRPr b="0" lang="en-CA" sz="1800" spc="-1" strike="noStrike">
              <a:solidFill>
                <a:schemeClr val="accent6"/>
              </a:solidFill>
              <a:latin typeface="Arial"/>
            </a:endParaRPr>
          </a:p>
          <a:p>
            <a:pPr indent="0" defTabSz="914400">
              <a:lnSpc>
                <a:spcPct val="90000"/>
              </a:lnSpc>
              <a:spcBef>
                <a:spcPts val="1001"/>
              </a:spcBef>
              <a:buNone/>
              <a:tabLst>
                <a:tab algn="l" pos="0"/>
              </a:tabLst>
            </a:pPr>
            <a:endParaRPr b="0" lang="en-CA" sz="1800" spc="-1" strike="noStrike">
              <a:solidFill>
                <a:schemeClr val="accent6"/>
              </a:solidFill>
              <a:latin typeface="Arial"/>
            </a:endParaRPr>
          </a:p>
          <a:p>
            <a:pPr indent="0" defTabSz="914400">
              <a:lnSpc>
                <a:spcPct val="90000"/>
              </a:lnSpc>
              <a:spcBef>
                <a:spcPts val="1001"/>
              </a:spcBef>
              <a:buNone/>
              <a:tabLst>
                <a:tab algn="l" pos="0"/>
              </a:tabLst>
            </a:pPr>
            <a:endParaRPr b="0" lang="en-CA" sz="1800" spc="-1" strike="noStrike">
              <a:solidFill>
                <a:schemeClr val="accent6"/>
              </a:solidFill>
              <a:latin typeface="Arial"/>
            </a:endParaRPr>
          </a:p>
          <a:p>
            <a:pPr indent="0" defTabSz="914400">
              <a:lnSpc>
                <a:spcPct val="90000"/>
              </a:lnSpc>
              <a:spcBef>
                <a:spcPts val="1001"/>
              </a:spcBef>
              <a:buNone/>
              <a:tabLst>
                <a:tab algn="l" pos="0"/>
              </a:tabLst>
            </a:pPr>
            <a:endParaRPr b="0" lang="en-CA" sz="1800" spc="-1" strike="noStrike">
              <a:solidFill>
                <a:schemeClr val="accent6"/>
              </a:solidFill>
              <a:latin typeface="Arial"/>
            </a:endParaRPr>
          </a:p>
        </p:txBody>
      </p:sp>
      <p:sp>
        <p:nvSpPr>
          <p:cNvPr id="804" name="PlaceHolder 3"/>
          <p:cNvSpPr>
            <a:spLocks noGrp="1"/>
          </p:cNvSpPr>
          <p:nvPr>
            <p:ph type="sldNum" idx="17"/>
          </p:nvPr>
        </p:nvSpPr>
        <p:spPr>
          <a:xfrm>
            <a:off x="11394720" y="655992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
        <p:nvSpPr>
          <p:cNvPr id="805" name="PlaceHolder 4"/>
          <p:cNvSpPr>
            <a:spLocks noGrp="1"/>
          </p:cNvSpPr>
          <p:nvPr>
            <p:ph type="body"/>
          </p:nvPr>
        </p:nvSpPr>
        <p:spPr>
          <a:xfrm>
            <a:off x="0" y="2742480"/>
            <a:ext cx="6047640" cy="327888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Tree>
  </p:cSld>
  <p:clrMap bg1="lt1" bg2="lt2" tx1="dk1" tx2="dk2" accent1="accent1" accent2="accent2" accent3="accent3" accent4="accent4" accent5="accent5" accent6="accent6" hlink="hlink" folHlink="folHlink"/>
  <p:sldLayoutIdLst>
    <p:sldLayoutId id="2147483857" r:id="rId2"/>
    <p:sldLayoutId id="2147483858" r:id="rId3"/>
    <p:sldLayoutId id="2147483859" r:id="rId4"/>
    <p:sldLayoutId id="2147483860" r:id="rId5"/>
    <p:sldLayoutId id="2147483861" r:id="rId6"/>
    <p:sldLayoutId id="2147483862" r:id="rId7"/>
    <p:sldLayoutId id="2147483863" r:id="rId8"/>
    <p:sldLayoutId id="2147483864" r:id="rId9"/>
    <p:sldLayoutId id="2147483865" r:id="rId10"/>
    <p:sldLayoutId id="2147483866" r:id="rId11"/>
    <p:sldLayoutId id="2147483867" r:id="rId12"/>
    <p:sldLayoutId id="2147483868" r:id="rId13"/>
  </p:sldLayoutIdLst>
</p:sldMaster>
</file>

<file path=ppt/slideMasters/slideMaster1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42" name="Rectangle 9" hidden="1"/>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843" name="Rectangle 10" hidden="1"/>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844" name="Rectangle 11" hidden="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845" name="Rectangle 12" hidden="1"/>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846" name="Rectangle 6"/>
          <p:cNvSpPr/>
          <p:nvPr/>
        </p:nvSpPr>
        <p:spPr>
          <a:xfrm>
            <a:off x="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847" name="Rectangle 7"/>
          <p:cNvSpPr/>
          <p:nvPr/>
        </p:nvSpPr>
        <p:spPr>
          <a:xfrm>
            <a:off x="304560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848" name="Rectangle 8"/>
          <p:cNvSpPr/>
          <p:nvPr/>
        </p:nvSpPr>
        <p:spPr>
          <a:xfrm>
            <a:off x="609768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849" name="Rectangle 9"/>
          <p:cNvSpPr/>
          <p:nvPr/>
        </p:nvSpPr>
        <p:spPr>
          <a:xfrm>
            <a:off x="9142560" y="0"/>
            <a:ext cx="3045240" cy="215640"/>
          </a:xfrm>
          <a:prstGeom prst="rect">
            <a:avLst/>
          </a:prstGeom>
          <a:solidFill>
            <a:schemeClr val="accent4"/>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850" name="Rectangle 14"/>
          <p:cNvSpPr/>
          <p:nvPr/>
        </p:nvSpPr>
        <p:spPr>
          <a:xfrm>
            <a:off x="0" y="-8280"/>
            <a:ext cx="12191760" cy="1098000"/>
          </a:xfrm>
          <a:prstGeom prst="rect">
            <a:avLst/>
          </a:prstGeom>
          <a:solidFill>
            <a:schemeClr val="accent6"/>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851" name="ZoneTexte 15"/>
          <p:cNvSpPr/>
          <p:nvPr/>
        </p:nvSpPr>
        <p:spPr>
          <a:xfrm>
            <a:off x="695880" y="6559200"/>
            <a:ext cx="47340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lang="en-CA" sz="800" spc="-1" strike="noStrike">
                <a:solidFill>
                  <a:schemeClr val="accent6"/>
                </a:solidFill>
                <a:latin typeface="Arial"/>
                <a:ea typeface="Arial"/>
              </a:rPr>
              <a:t>CERN</a:t>
            </a:r>
            <a:endParaRPr b="0" lang="en-CA" sz="800" spc="-1" strike="noStrike">
              <a:solidFill>
                <a:srgbClr val="000000"/>
              </a:solidFill>
              <a:latin typeface="Arial"/>
            </a:endParaRPr>
          </a:p>
        </p:txBody>
      </p:sp>
      <p:sp>
        <p:nvSpPr>
          <p:cNvPr id="852" name="Connecteur droit 12"/>
          <p:cNvSpPr/>
          <p:nvPr/>
        </p:nvSpPr>
        <p:spPr>
          <a:xfrm flipV="1">
            <a:off x="109404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853" name="Connecteur droit 12"/>
          <p:cNvSpPr/>
          <p:nvPr/>
        </p:nvSpPr>
        <p:spPr>
          <a:xfrm flipV="1">
            <a:off x="1127088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854" name="PlaceHolder 1"/>
          <p:cNvSpPr>
            <a:spLocks noGrp="1"/>
          </p:cNvSpPr>
          <p:nvPr>
            <p:ph type="title"/>
          </p:nvPr>
        </p:nvSpPr>
        <p:spPr>
          <a:xfrm>
            <a:off x="697680" y="11728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1" lang="en-CA" sz="3000" spc="-1" strike="noStrike">
                <a:solidFill>
                  <a:schemeClr val="accent6"/>
                </a:solidFill>
                <a:latin typeface="Arial"/>
                <a:ea typeface="Arial"/>
              </a:rPr>
              <a:t>Title Text</a:t>
            </a:r>
            <a:endParaRPr b="0" lang="en-CA" sz="3000" spc="-1" strike="noStrike">
              <a:solidFill>
                <a:schemeClr val="accent6"/>
              </a:solidFill>
              <a:latin typeface="Arial"/>
            </a:endParaRPr>
          </a:p>
        </p:txBody>
      </p:sp>
      <p:sp>
        <p:nvSpPr>
          <p:cNvPr id="855" name="PlaceHolder 2"/>
          <p:cNvSpPr>
            <a:spLocks noGrp="1"/>
          </p:cNvSpPr>
          <p:nvPr>
            <p:ph type="body"/>
          </p:nvPr>
        </p:nvSpPr>
        <p:spPr>
          <a:xfrm>
            <a:off x="695880" y="2526840"/>
            <a:ext cx="10799640" cy="3642480"/>
          </a:xfrm>
          <a:prstGeom prst="rect">
            <a:avLst/>
          </a:prstGeom>
          <a:noFill/>
          <a:ln w="12600">
            <a:noFill/>
          </a:ln>
        </p:spPr>
        <p:txBody>
          <a:bodyPr lIns="0" rIns="0" tIns="0" bIns="0" anchor="t">
            <a:noAutofit/>
          </a:bodyPr>
          <a:p>
            <a:pPr indent="0" defTabSz="914400">
              <a:lnSpc>
                <a:spcPct val="90000"/>
              </a:lnSpc>
              <a:spcBef>
                <a:spcPts val="1001"/>
              </a:spcBef>
              <a:buNone/>
              <a:tabLst>
                <a:tab algn="l" pos="0"/>
              </a:tabLst>
            </a:pPr>
            <a:r>
              <a:rPr b="0" lang="en-CA" sz="2400" spc="-1" strike="noStrike">
                <a:solidFill>
                  <a:srgbClr val="2f2f2f"/>
                </a:solidFill>
                <a:latin typeface="Arial"/>
                <a:ea typeface="Arial"/>
              </a:rPr>
              <a:t>Cliquez pour modifier les styles du texte du masque</a:t>
            </a: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p:txBody>
      </p:sp>
      <p:sp>
        <p:nvSpPr>
          <p:cNvPr id="856" name="PlaceHolder 3"/>
          <p:cNvSpPr>
            <a:spLocks noGrp="1"/>
          </p:cNvSpPr>
          <p:nvPr>
            <p:ph type="sldNum" idx="18"/>
          </p:nvPr>
        </p:nvSpPr>
        <p:spPr>
          <a:xfrm>
            <a:off x="11394720" y="655992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870" r:id="rId2"/>
    <p:sldLayoutId id="2147483871" r:id="rId3"/>
    <p:sldLayoutId id="2147483872" r:id="rId4"/>
    <p:sldLayoutId id="2147483873" r:id="rId5"/>
    <p:sldLayoutId id="2147483874" r:id="rId6"/>
    <p:sldLayoutId id="2147483875" r:id="rId7"/>
    <p:sldLayoutId id="2147483876" r:id="rId8"/>
    <p:sldLayoutId id="2147483877" r:id="rId9"/>
    <p:sldLayoutId id="2147483878" r:id="rId10"/>
    <p:sldLayoutId id="2147483879" r:id="rId11"/>
    <p:sldLayoutId id="2147483880" r:id="rId12"/>
    <p:sldLayoutId id="2147483881"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3" name="Rectangle 9"/>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4" name="Rectangle 10"/>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5" name="Rectangle 1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6" name="Rectangle 12"/>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7" name="ZoneTexte 15"/>
          <p:cNvSpPr/>
          <p:nvPr/>
        </p:nvSpPr>
        <p:spPr>
          <a:xfrm>
            <a:off x="695880" y="6559200"/>
            <a:ext cx="47340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lang="en-CA" sz="800" spc="-1" strike="noStrike">
                <a:solidFill>
                  <a:schemeClr val="accent6"/>
                </a:solidFill>
                <a:latin typeface="Arial"/>
                <a:ea typeface="Arial"/>
              </a:rPr>
              <a:t>CERN</a:t>
            </a:r>
            <a:endParaRPr b="0" lang="en-CA" sz="800" spc="-1" strike="noStrike">
              <a:solidFill>
                <a:srgbClr val="000000"/>
              </a:solidFill>
              <a:latin typeface="Arial"/>
            </a:endParaRPr>
          </a:p>
        </p:txBody>
      </p:sp>
      <p:sp>
        <p:nvSpPr>
          <p:cNvPr id="48" name="Connecteur droit 12"/>
          <p:cNvSpPr/>
          <p:nvPr/>
        </p:nvSpPr>
        <p:spPr>
          <a:xfrm flipV="1">
            <a:off x="109404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49" name="Connecteur droit 12"/>
          <p:cNvSpPr/>
          <p:nvPr/>
        </p:nvSpPr>
        <p:spPr>
          <a:xfrm flipV="1">
            <a:off x="1127088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50" name="PlaceHolder 1"/>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Title Text</a:t>
            </a:r>
            <a:endParaRPr b="0" lang="en-CA" sz="4200" spc="-1" strike="noStrike">
              <a:solidFill>
                <a:schemeClr val="accent6"/>
              </a:solidFill>
              <a:latin typeface="Arial"/>
            </a:endParaRPr>
          </a:p>
        </p:txBody>
      </p:sp>
      <p:sp>
        <p:nvSpPr>
          <p:cNvPr id="51" name="PlaceHolder 2"/>
          <p:cNvSpPr>
            <a:spLocks noGrp="1"/>
          </p:cNvSpPr>
          <p:nvPr>
            <p:ph type="body"/>
          </p:nvPr>
        </p:nvSpPr>
        <p:spPr>
          <a:xfrm>
            <a:off x="695880" y="1752480"/>
            <a:ext cx="10799640" cy="4408920"/>
          </a:xfrm>
          <a:prstGeom prst="rect">
            <a:avLst/>
          </a:prstGeom>
          <a:noFill/>
          <a:ln w="12600">
            <a:noFill/>
          </a:ln>
        </p:spPr>
        <p:txBody>
          <a:bodyPr lIns="0" rIns="0" tIns="0" bIns="0" anchor="t">
            <a:noAutofit/>
          </a:bodyPr>
          <a:p>
            <a:pPr indent="0" defTabSz="914400">
              <a:lnSpc>
                <a:spcPct val="90000"/>
              </a:lnSpc>
              <a:spcBef>
                <a:spcPts val="1001"/>
              </a:spcBef>
              <a:buNone/>
              <a:tabLst>
                <a:tab algn="l" pos="0"/>
              </a:tabLst>
            </a:pPr>
            <a:r>
              <a:rPr b="0" lang="en-CA" sz="2400" spc="-1" strike="noStrike">
                <a:solidFill>
                  <a:srgbClr val="2f2f2f"/>
                </a:solidFill>
                <a:latin typeface="Arial"/>
                <a:ea typeface="Arial"/>
              </a:rPr>
              <a:t>Cliquez pour modifier les styles du texte du masque</a:t>
            </a: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p:txBody>
      </p:sp>
      <p:sp>
        <p:nvSpPr>
          <p:cNvPr id="52" name="PlaceHolder 3"/>
          <p:cNvSpPr>
            <a:spLocks noGrp="1"/>
          </p:cNvSpPr>
          <p:nvPr>
            <p:ph type="sldNum" idx="2"/>
          </p:nvPr>
        </p:nvSpPr>
        <p:spPr>
          <a:xfrm>
            <a:off x="11369160" y="655452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9" name="Rectangle 9" hidden="1"/>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90" name="Rectangle 10" hidden="1"/>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91" name="Rectangle 11" hidden="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92" name="Rectangle 12" hidden="1"/>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93" name="PlaceHolder 1"/>
          <p:cNvSpPr>
            <a:spLocks noGrp="1"/>
          </p:cNvSpPr>
          <p:nvPr>
            <p:ph type="sldNum" idx="3"/>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
        <p:nvSpPr>
          <p:cNvPr id="94" name="PlaceHolder 2"/>
          <p:cNvSpPr>
            <a:spLocks noGrp="1"/>
          </p:cNvSpPr>
          <p:nvPr>
            <p:ph type="body"/>
          </p:nvPr>
        </p:nvSpPr>
        <p:spPr>
          <a:xfrm>
            <a:off x="0" y="208800"/>
            <a:ext cx="12191760" cy="664884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
        <p:nvSpPr>
          <p:cNvPr id="95" name="Rectangle 7"/>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96" name="Rectangle 8"/>
          <p:cNvSpPr/>
          <p:nvPr/>
        </p:nvSpPr>
        <p:spPr>
          <a:xfrm>
            <a:off x="304560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97" name="Rectangle 9"/>
          <p:cNvSpPr/>
          <p:nvPr/>
        </p:nvSpPr>
        <p:spPr>
          <a:xfrm>
            <a:off x="609768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98" name="Rectangle 10"/>
          <p:cNvSpPr/>
          <p:nvPr/>
        </p:nvSpPr>
        <p:spPr>
          <a:xfrm>
            <a:off x="914256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99" name="PlaceHolder 3"/>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r>
              <a:rPr b="0" lang="en-CA" sz="1800" spc="-1" strike="noStrike">
                <a:solidFill>
                  <a:schemeClr val="accent6"/>
                </a:solidFill>
                <a:latin typeface="Arial"/>
              </a:rPr>
              <a:t>Click to edit the title text format</a:t>
            </a:r>
            <a:endParaRPr b="0" lang="en-CA" sz="1800" spc="-1" strike="noStrike">
              <a:solidFill>
                <a:schemeClr val="accent6"/>
              </a:solidFill>
              <a:latin typeface="Arial"/>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36" name="Rectangle 9" hidden="1"/>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37" name="Rectangle 10" hidden="1"/>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38" name="Rectangle 11" hidden="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39" name="Rectangle 12" hidden="1"/>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40" name="Rectangle 6"/>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41" name="Rectangle 7"/>
          <p:cNvSpPr/>
          <p:nvPr/>
        </p:nvSpPr>
        <p:spPr>
          <a:xfrm>
            <a:off x="304560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42" name="Rectangle 8"/>
          <p:cNvSpPr/>
          <p:nvPr/>
        </p:nvSpPr>
        <p:spPr>
          <a:xfrm>
            <a:off x="609768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43" name="Rectangle 9"/>
          <p:cNvSpPr/>
          <p:nvPr/>
        </p:nvSpPr>
        <p:spPr>
          <a:xfrm>
            <a:off x="914256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44" name="ZoneTexte 15"/>
          <p:cNvSpPr/>
          <p:nvPr/>
        </p:nvSpPr>
        <p:spPr>
          <a:xfrm>
            <a:off x="695880" y="6559200"/>
            <a:ext cx="47340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lang="en-CA" sz="800" spc="-1" strike="noStrike">
                <a:solidFill>
                  <a:schemeClr val="accent6"/>
                </a:solidFill>
                <a:latin typeface="Arial"/>
                <a:ea typeface="Arial"/>
              </a:rPr>
              <a:t>CERN</a:t>
            </a:r>
            <a:endParaRPr b="0" lang="en-CA" sz="800" spc="-1" strike="noStrike">
              <a:solidFill>
                <a:srgbClr val="000000"/>
              </a:solidFill>
              <a:latin typeface="Arial"/>
            </a:endParaRPr>
          </a:p>
        </p:txBody>
      </p:sp>
      <p:sp>
        <p:nvSpPr>
          <p:cNvPr id="145" name="Connecteur droit 12"/>
          <p:cNvSpPr/>
          <p:nvPr/>
        </p:nvSpPr>
        <p:spPr>
          <a:xfrm flipV="1">
            <a:off x="109404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146" name="Connecteur droit 12"/>
          <p:cNvSpPr/>
          <p:nvPr/>
        </p:nvSpPr>
        <p:spPr>
          <a:xfrm flipV="1">
            <a:off x="1127088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147" name="PlaceHolder 1"/>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Title Text</a:t>
            </a:r>
            <a:endParaRPr b="0" lang="en-CA" sz="4200" spc="-1" strike="noStrike">
              <a:solidFill>
                <a:schemeClr val="accent6"/>
              </a:solidFill>
              <a:latin typeface="Arial"/>
            </a:endParaRPr>
          </a:p>
        </p:txBody>
      </p:sp>
      <p:sp>
        <p:nvSpPr>
          <p:cNvPr id="148" name="PlaceHolder 2"/>
          <p:cNvSpPr>
            <a:spLocks noGrp="1"/>
          </p:cNvSpPr>
          <p:nvPr>
            <p:ph type="body"/>
          </p:nvPr>
        </p:nvSpPr>
        <p:spPr>
          <a:xfrm>
            <a:off x="695880" y="1767600"/>
            <a:ext cx="10799640" cy="4408920"/>
          </a:xfrm>
          <a:prstGeom prst="rect">
            <a:avLst/>
          </a:prstGeom>
          <a:noFill/>
          <a:ln w="12600">
            <a:noFill/>
          </a:ln>
        </p:spPr>
        <p:txBody>
          <a:bodyPr lIns="0" rIns="0" tIns="0" bIns="0" anchor="t">
            <a:noAutofit/>
          </a:bodyPr>
          <a:p>
            <a:pPr indent="0" defTabSz="914400">
              <a:lnSpc>
                <a:spcPct val="90000"/>
              </a:lnSpc>
              <a:spcBef>
                <a:spcPts val="1001"/>
              </a:spcBef>
              <a:buNone/>
              <a:tabLst>
                <a:tab algn="l" pos="0"/>
              </a:tabLst>
            </a:pPr>
            <a:r>
              <a:rPr b="0" lang="en-CA" sz="2400" spc="-1" strike="noStrike">
                <a:solidFill>
                  <a:srgbClr val="2f2f2f"/>
                </a:solidFill>
                <a:latin typeface="Arial"/>
                <a:ea typeface="Arial"/>
              </a:rPr>
              <a:t>Cliquez pour modifier les styles du texte du masque</a:t>
            </a: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a:p>
            <a:pPr indent="0" defTabSz="914400">
              <a:lnSpc>
                <a:spcPct val="90000"/>
              </a:lnSpc>
              <a:spcBef>
                <a:spcPts val="1001"/>
              </a:spcBef>
              <a:buNone/>
              <a:tabLst>
                <a:tab algn="l" pos="0"/>
              </a:tabLst>
            </a:pPr>
            <a:endParaRPr b="0" lang="en-CA" sz="2400" spc="-1" strike="noStrike">
              <a:solidFill>
                <a:schemeClr val="accent6"/>
              </a:solidFill>
              <a:latin typeface="Arial"/>
            </a:endParaRPr>
          </a:p>
        </p:txBody>
      </p:sp>
      <p:sp>
        <p:nvSpPr>
          <p:cNvPr id="149" name="PlaceHolder 3"/>
          <p:cNvSpPr>
            <a:spLocks noGrp="1"/>
          </p:cNvSpPr>
          <p:nvPr>
            <p:ph type="sldNum" idx="4"/>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86" name="Rectangle 9" hidden="1"/>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87" name="Rectangle 10" hidden="1"/>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88" name="Rectangle 11" hidden="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89" name="Rectangle 12" hidden="1"/>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90" name="Rectangle 6"/>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91" name="Rectangle 7"/>
          <p:cNvSpPr/>
          <p:nvPr/>
        </p:nvSpPr>
        <p:spPr>
          <a:xfrm>
            <a:off x="304560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92" name="Rectangle 8"/>
          <p:cNvSpPr/>
          <p:nvPr/>
        </p:nvSpPr>
        <p:spPr>
          <a:xfrm>
            <a:off x="609768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93" name="Rectangle 9"/>
          <p:cNvSpPr/>
          <p:nvPr/>
        </p:nvSpPr>
        <p:spPr>
          <a:xfrm>
            <a:off x="914256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194" name="ZoneTexte 15"/>
          <p:cNvSpPr/>
          <p:nvPr/>
        </p:nvSpPr>
        <p:spPr>
          <a:xfrm>
            <a:off x="695880" y="6559200"/>
            <a:ext cx="47340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lang="en-CA" sz="800" spc="-1" strike="noStrike">
                <a:solidFill>
                  <a:schemeClr val="accent6"/>
                </a:solidFill>
                <a:latin typeface="Arial"/>
                <a:ea typeface="Arial"/>
              </a:rPr>
              <a:t>CERN</a:t>
            </a:r>
            <a:endParaRPr b="0" lang="en-CA" sz="800" spc="-1" strike="noStrike">
              <a:solidFill>
                <a:srgbClr val="000000"/>
              </a:solidFill>
              <a:latin typeface="Arial"/>
            </a:endParaRPr>
          </a:p>
        </p:txBody>
      </p:sp>
      <p:sp>
        <p:nvSpPr>
          <p:cNvPr id="195" name="Connecteur droit 12"/>
          <p:cNvSpPr/>
          <p:nvPr/>
        </p:nvSpPr>
        <p:spPr>
          <a:xfrm flipV="1">
            <a:off x="109404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196" name="Connecteur droit 12"/>
          <p:cNvSpPr/>
          <p:nvPr/>
        </p:nvSpPr>
        <p:spPr>
          <a:xfrm flipV="1">
            <a:off x="1127088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197" name="PlaceHolder 1"/>
          <p:cNvSpPr>
            <a:spLocks noGrp="1"/>
          </p:cNvSpPr>
          <p:nvPr>
            <p:ph type="sldNum" idx="5"/>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
        <p:nvSpPr>
          <p:cNvPr id="198" name="PlaceHolder 2"/>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Title Text</a:t>
            </a:r>
            <a:endParaRPr b="0" lang="en-CA" sz="4200" spc="-1" strike="noStrike">
              <a:solidFill>
                <a:schemeClr val="accent6"/>
              </a:solidFill>
              <a:latin typeface="Arial"/>
            </a:endParaRPr>
          </a:p>
        </p:txBody>
      </p:sp>
      <p:sp>
        <p:nvSpPr>
          <p:cNvPr id="199" name="PlaceHolder 3"/>
          <p:cNvSpPr>
            <a:spLocks noGrp="1"/>
          </p:cNvSpPr>
          <p:nvPr>
            <p:ph type="body"/>
          </p:nvPr>
        </p:nvSpPr>
        <p:spPr>
          <a:xfrm>
            <a:off x="0" y="2309760"/>
            <a:ext cx="6047640" cy="327888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
        <p:nvSpPr>
          <p:cNvPr id="200" name="PlaceHolder 4"/>
          <p:cNvSpPr>
            <a:spLocks noGrp="1"/>
          </p:cNvSpPr>
          <p:nvPr>
            <p:ph type="body"/>
          </p:nvPr>
        </p:nvSpPr>
        <p:spPr>
          <a:xfrm>
            <a:off x="6144120" y="2309760"/>
            <a:ext cx="6047640" cy="327888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Tree>
  </p:cSld>
  <p:clrMap bg1="lt1" bg2="lt2" tx1="dk1" tx2="dk2" accent1="accent1" accent2="accent2" accent3="accent3" accent4="accent4" accent5="accent5" accent6="accent6" hlink="hlink" folHlink="folHlink"/>
  <p:sldLayoutIdLst>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37" name="Rectangle 9" hidden="1"/>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38" name="Rectangle 10" hidden="1"/>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39" name="Rectangle 11" hidden="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40" name="Rectangle 12" hidden="1"/>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41" name="Rectangle 6"/>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42" name="Rectangle 7"/>
          <p:cNvSpPr/>
          <p:nvPr/>
        </p:nvSpPr>
        <p:spPr>
          <a:xfrm>
            <a:off x="304560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43" name="Rectangle 8"/>
          <p:cNvSpPr/>
          <p:nvPr/>
        </p:nvSpPr>
        <p:spPr>
          <a:xfrm>
            <a:off x="609768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44" name="Rectangle 9"/>
          <p:cNvSpPr/>
          <p:nvPr/>
        </p:nvSpPr>
        <p:spPr>
          <a:xfrm>
            <a:off x="914256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45" name="ZoneTexte 15"/>
          <p:cNvSpPr/>
          <p:nvPr/>
        </p:nvSpPr>
        <p:spPr>
          <a:xfrm>
            <a:off x="695880" y="6559200"/>
            <a:ext cx="47340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lang="en-CA" sz="800" spc="-1" strike="noStrike">
                <a:solidFill>
                  <a:schemeClr val="accent6"/>
                </a:solidFill>
                <a:latin typeface="Arial"/>
                <a:ea typeface="Arial"/>
              </a:rPr>
              <a:t>CERN</a:t>
            </a:r>
            <a:endParaRPr b="0" lang="en-CA" sz="800" spc="-1" strike="noStrike">
              <a:solidFill>
                <a:srgbClr val="000000"/>
              </a:solidFill>
              <a:latin typeface="Arial"/>
            </a:endParaRPr>
          </a:p>
        </p:txBody>
      </p:sp>
      <p:sp>
        <p:nvSpPr>
          <p:cNvPr id="246" name="Connecteur droit 12"/>
          <p:cNvSpPr/>
          <p:nvPr/>
        </p:nvSpPr>
        <p:spPr>
          <a:xfrm flipV="1">
            <a:off x="109404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247" name="Connecteur droit 12"/>
          <p:cNvSpPr/>
          <p:nvPr/>
        </p:nvSpPr>
        <p:spPr>
          <a:xfrm flipV="1">
            <a:off x="1127088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248" name="PlaceHolder 1"/>
          <p:cNvSpPr>
            <a:spLocks noGrp="1"/>
          </p:cNvSpPr>
          <p:nvPr>
            <p:ph type="sldNum" idx="6"/>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
        <p:nvSpPr>
          <p:cNvPr id="249" name="PlaceHolder 2"/>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Title Text</a:t>
            </a:r>
            <a:endParaRPr b="0" lang="en-CA" sz="4200" spc="-1" strike="noStrike">
              <a:solidFill>
                <a:schemeClr val="accent6"/>
              </a:solidFill>
              <a:latin typeface="Arial"/>
            </a:endParaRPr>
          </a:p>
        </p:txBody>
      </p:sp>
      <p:sp>
        <p:nvSpPr>
          <p:cNvPr id="250" name="PlaceHolder 3"/>
          <p:cNvSpPr>
            <a:spLocks noGrp="1"/>
          </p:cNvSpPr>
          <p:nvPr>
            <p:ph type="body"/>
          </p:nvPr>
        </p:nvSpPr>
        <p:spPr>
          <a:xfrm>
            <a:off x="0" y="2817720"/>
            <a:ext cx="3959640" cy="327888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
        <p:nvSpPr>
          <p:cNvPr id="251" name="PlaceHolder 4"/>
          <p:cNvSpPr>
            <a:spLocks noGrp="1"/>
          </p:cNvSpPr>
          <p:nvPr>
            <p:ph type="body"/>
          </p:nvPr>
        </p:nvSpPr>
        <p:spPr>
          <a:xfrm>
            <a:off x="8232120" y="2817720"/>
            <a:ext cx="3959640" cy="327888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
        <p:nvSpPr>
          <p:cNvPr id="252" name="PlaceHolder 5"/>
          <p:cNvSpPr>
            <a:spLocks noGrp="1"/>
          </p:cNvSpPr>
          <p:nvPr>
            <p:ph type="body"/>
          </p:nvPr>
        </p:nvSpPr>
        <p:spPr>
          <a:xfrm>
            <a:off x="4115880" y="2817720"/>
            <a:ext cx="3959640" cy="327888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
        <p:nvSpPr>
          <p:cNvPr id="253" name="PlaceHolder 6"/>
          <p:cNvSpPr>
            <a:spLocks noGrp="1"/>
          </p:cNvSpPr>
          <p:nvPr>
            <p:ph type="body"/>
          </p:nvPr>
        </p:nvSpPr>
        <p:spPr>
          <a:xfrm>
            <a:off x="695880" y="1767600"/>
            <a:ext cx="10799640" cy="1049760"/>
          </a:xfrm>
          <a:prstGeom prst="rect">
            <a:avLst/>
          </a:prstGeom>
          <a:noFill/>
          <a:ln w="12600">
            <a:noFill/>
          </a:ln>
        </p:spPr>
        <p:txBody>
          <a:bodyPr lIns="0" rIns="0" tIns="0" bIns="0" anchor="t">
            <a:noAutofit/>
          </a:bodyPr>
          <a:p>
            <a:pPr indent="0" defTabSz="914400">
              <a:lnSpc>
                <a:spcPct val="90000"/>
              </a:lnSpc>
              <a:spcBef>
                <a:spcPts val="1001"/>
              </a:spcBef>
              <a:buNone/>
              <a:tabLst>
                <a:tab algn="l" pos="0"/>
              </a:tabLst>
            </a:pPr>
            <a:r>
              <a:rPr b="0" lang="en-CA" sz="2400" spc="-1" strike="noStrike">
                <a:solidFill>
                  <a:srgbClr val="2f2f2f"/>
                </a:solidFill>
                <a:latin typeface="Arial"/>
                <a:ea typeface="Arial"/>
              </a:rPr>
              <a:t>Body Level One</a:t>
            </a:r>
            <a:endParaRPr b="0" lang="en-CA" sz="2400" spc="-1" strike="noStrike">
              <a:solidFill>
                <a:schemeClr val="accent6"/>
              </a:solidFill>
              <a:latin typeface="Arial"/>
            </a:endParaRPr>
          </a:p>
          <a:p>
            <a:pPr lvl="1" marL="849240" indent="-392040" defTabSz="914400">
              <a:lnSpc>
                <a:spcPct val="90000"/>
              </a:lnSpc>
              <a:spcBef>
                <a:spcPts val="1001"/>
              </a:spcBef>
              <a:buClr>
                <a:srgbClr val="2f2f2f"/>
              </a:buClr>
              <a:buFont typeface="Symbol" charset="2"/>
              <a:buChar char=""/>
              <a:tabLst>
                <a:tab algn="l" pos="0"/>
              </a:tabLst>
            </a:pPr>
            <a:r>
              <a:rPr b="0" lang="en-CA" sz="2400" spc="-1" strike="noStrike">
                <a:solidFill>
                  <a:srgbClr val="2f2f2f"/>
                </a:solidFill>
                <a:latin typeface="Arial"/>
                <a:ea typeface="Arial"/>
              </a:rPr>
              <a:t>Body Level Two</a:t>
            </a:r>
            <a:endParaRPr b="0" lang="en-CA" sz="2400" spc="-1" strike="noStrike">
              <a:solidFill>
                <a:schemeClr val="accent6"/>
              </a:solidFill>
              <a:latin typeface="Arial"/>
            </a:endParaRPr>
          </a:p>
          <a:p>
            <a:pPr lvl="2" marL="1371600" indent="-457200" defTabSz="914400">
              <a:lnSpc>
                <a:spcPct val="90000"/>
              </a:lnSpc>
              <a:spcBef>
                <a:spcPts val="1001"/>
              </a:spcBef>
              <a:buClr>
                <a:srgbClr val="2f2f2f"/>
              </a:buClr>
              <a:buFont typeface="Symbol" charset="2"/>
              <a:buChar char=""/>
              <a:tabLst>
                <a:tab algn="l" pos="0"/>
              </a:tabLst>
            </a:pPr>
            <a:r>
              <a:rPr b="0" lang="en-CA" sz="2400" spc="-1" strike="noStrike">
                <a:solidFill>
                  <a:srgbClr val="2f2f2f"/>
                </a:solidFill>
                <a:latin typeface="Arial"/>
                <a:ea typeface="Arial"/>
              </a:rPr>
              <a:t>Body Level Three</a:t>
            </a:r>
            <a:endParaRPr b="0" lang="en-CA" sz="2400" spc="-1" strike="noStrike">
              <a:solidFill>
                <a:schemeClr val="accent6"/>
              </a:solidFill>
              <a:latin typeface="Arial"/>
            </a:endParaRPr>
          </a:p>
          <a:p>
            <a:pPr lvl="3" marL="1676520" indent="-304920" defTabSz="914400">
              <a:lnSpc>
                <a:spcPct val="90000"/>
              </a:lnSpc>
              <a:spcBef>
                <a:spcPts val="1001"/>
              </a:spcBef>
              <a:buClr>
                <a:srgbClr val="2f2f2f"/>
              </a:buClr>
              <a:buFont typeface="Symbol" charset="2"/>
              <a:buChar char=""/>
              <a:tabLst>
                <a:tab algn="l" pos="0"/>
              </a:tabLst>
            </a:pPr>
            <a:r>
              <a:rPr b="0" lang="en-CA" sz="2400" spc="-1" strike="noStrike">
                <a:solidFill>
                  <a:srgbClr val="2f2f2f"/>
                </a:solidFill>
                <a:latin typeface="Arial"/>
                <a:ea typeface="Arial"/>
              </a:rPr>
              <a:t>Body Level Four</a:t>
            </a:r>
            <a:endParaRPr b="0" lang="en-CA" sz="2400" spc="-1" strike="noStrike">
              <a:solidFill>
                <a:schemeClr val="accent6"/>
              </a:solidFill>
              <a:latin typeface="Arial"/>
            </a:endParaRPr>
          </a:p>
          <a:p>
            <a:pPr lvl="4" marL="2133720" indent="-304920" defTabSz="914400">
              <a:lnSpc>
                <a:spcPct val="90000"/>
              </a:lnSpc>
              <a:spcBef>
                <a:spcPts val="1001"/>
              </a:spcBef>
              <a:buClr>
                <a:srgbClr val="2f2f2f"/>
              </a:buClr>
              <a:buFont typeface="Symbol" charset="2"/>
              <a:buChar char=""/>
              <a:tabLst>
                <a:tab algn="l" pos="0"/>
              </a:tabLst>
            </a:pPr>
            <a:r>
              <a:rPr b="0" lang="en-CA" sz="2400" spc="-1" strike="noStrike">
                <a:solidFill>
                  <a:srgbClr val="2f2f2f"/>
                </a:solidFill>
                <a:latin typeface="Arial"/>
                <a:ea typeface="Arial"/>
              </a:rPr>
              <a:t>Body Level Five</a:t>
            </a:r>
            <a:endParaRPr b="0" lang="en-CA" sz="2400" spc="-1" strike="noStrike">
              <a:solidFill>
                <a:schemeClr val="accent6"/>
              </a:solidFill>
              <a:latin typeface="Arial"/>
            </a:endParaRPr>
          </a:p>
        </p:txBody>
      </p:sp>
    </p:spTree>
  </p:cSld>
  <p:clrMap bg1="lt1" bg2="lt2" tx1="dk1" tx2="dk2" accent1="accent1" accent2="accent2" accent3="accent3" accent4="accent4" accent5="accent5" accent6="accent6" hlink="hlink" folHlink="folHlink"/>
  <p:sldLayoutIdLst>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90" name="Rectangle 9" hidden="1"/>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91" name="Rectangle 10" hidden="1"/>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92" name="Rectangle 11" hidden="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93" name="Rectangle 12" hidden="1"/>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94" name="Rectangle 6"/>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95" name="Rectangle 7"/>
          <p:cNvSpPr/>
          <p:nvPr/>
        </p:nvSpPr>
        <p:spPr>
          <a:xfrm>
            <a:off x="304560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96" name="Rectangle 8"/>
          <p:cNvSpPr/>
          <p:nvPr/>
        </p:nvSpPr>
        <p:spPr>
          <a:xfrm>
            <a:off x="609768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97" name="Rectangle 9"/>
          <p:cNvSpPr/>
          <p:nvPr/>
        </p:nvSpPr>
        <p:spPr>
          <a:xfrm>
            <a:off x="914256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298" name="ZoneTexte 15"/>
          <p:cNvSpPr/>
          <p:nvPr/>
        </p:nvSpPr>
        <p:spPr>
          <a:xfrm>
            <a:off x="695880" y="6559200"/>
            <a:ext cx="47340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lang="en-CA" sz="800" spc="-1" strike="noStrike">
                <a:solidFill>
                  <a:schemeClr val="accent6"/>
                </a:solidFill>
                <a:latin typeface="Arial"/>
                <a:ea typeface="Arial"/>
              </a:rPr>
              <a:t>CERN</a:t>
            </a:r>
            <a:endParaRPr b="0" lang="en-CA" sz="800" spc="-1" strike="noStrike">
              <a:solidFill>
                <a:srgbClr val="000000"/>
              </a:solidFill>
              <a:latin typeface="Arial"/>
            </a:endParaRPr>
          </a:p>
        </p:txBody>
      </p:sp>
      <p:sp>
        <p:nvSpPr>
          <p:cNvPr id="299" name="Connecteur droit 12"/>
          <p:cNvSpPr/>
          <p:nvPr/>
        </p:nvSpPr>
        <p:spPr>
          <a:xfrm flipV="1">
            <a:off x="109404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300" name="Connecteur droit 12"/>
          <p:cNvSpPr/>
          <p:nvPr/>
        </p:nvSpPr>
        <p:spPr>
          <a:xfrm flipV="1">
            <a:off x="1127088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301" name="PlaceHolder 1"/>
          <p:cNvSpPr>
            <a:spLocks noGrp="1"/>
          </p:cNvSpPr>
          <p:nvPr>
            <p:ph type="sldNum" idx="7"/>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
        <p:nvSpPr>
          <p:cNvPr id="302" name="PlaceHolder 2"/>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Title Text</a:t>
            </a:r>
            <a:endParaRPr b="0" lang="en-CA" sz="4200" spc="-1" strike="noStrike">
              <a:solidFill>
                <a:schemeClr val="accent6"/>
              </a:solidFill>
              <a:latin typeface="Arial"/>
            </a:endParaRPr>
          </a:p>
        </p:txBody>
      </p:sp>
      <p:sp>
        <p:nvSpPr>
          <p:cNvPr id="303" name="PlaceHolder 3"/>
          <p:cNvSpPr>
            <a:spLocks noGrp="1"/>
          </p:cNvSpPr>
          <p:nvPr>
            <p:ph type="body"/>
          </p:nvPr>
        </p:nvSpPr>
        <p:spPr>
          <a:xfrm>
            <a:off x="695880" y="2689920"/>
            <a:ext cx="10799640" cy="249444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Tree>
  </p:cSld>
  <p:clrMap bg1="lt1" bg2="lt2" tx1="dk1" tx2="dk2" accent1="accent1" accent2="accent2" accent3="accent3" accent4="accent4" accent5="accent5" accent6="accent6" hlink="hlink" folHlink="folHlink"/>
  <p:sldLayoutIdLst>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40" name="Rectangle 9" hidden="1"/>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341" name="Rectangle 10" hidden="1"/>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342" name="Rectangle 11" hidden="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343" name="Rectangle 12" hidden="1"/>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344" name="Rectangle 6"/>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345" name="Rectangle 7"/>
          <p:cNvSpPr/>
          <p:nvPr/>
        </p:nvSpPr>
        <p:spPr>
          <a:xfrm>
            <a:off x="304560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346" name="Rectangle 8"/>
          <p:cNvSpPr/>
          <p:nvPr/>
        </p:nvSpPr>
        <p:spPr>
          <a:xfrm>
            <a:off x="609768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347" name="Rectangle 9"/>
          <p:cNvSpPr/>
          <p:nvPr/>
        </p:nvSpPr>
        <p:spPr>
          <a:xfrm>
            <a:off x="914256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348" name="ZoneTexte 15"/>
          <p:cNvSpPr/>
          <p:nvPr/>
        </p:nvSpPr>
        <p:spPr>
          <a:xfrm>
            <a:off x="695880" y="6559200"/>
            <a:ext cx="47340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lang="en-CA" sz="800" spc="-1" strike="noStrike">
                <a:solidFill>
                  <a:schemeClr val="accent6"/>
                </a:solidFill>
                <a:latin typeface="Arial"/>
                <a:ea typeface="Arial"/>
              </a:rPr>
              <a:t>CERN</a:t>
            </a:r>
            <a:endParaRPr b="0" lang="en-CA" sz="800" spc="-1" strike="noStrike">
              <a:solidFill>
                <a:srgbClr val="000000"/>
              </a:solidFill>
              <a:latin typeface="Arial"/>
            </a:endParaRPr>
          </a:p>
        </p:txBody>
      </p:sp>
      <p:sp>
        <p:nvSpPr>
          <p:cNvPr id="349" name="Connecteur droit 12"/>
          <p:cNvSpPr/>
          <p:nvPr/>
        </p:nvSpPr>
        <p:spPr>
          <a:xfrm flipV="1">
            <a:off x="109404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350" name="Connecteur droit 12"/>
          <p:cNvSpPr/>
          <p:nvPr/>
        </p:nvSpPr>
        <p:spPr>
          <a:xfrm flipV="1">
            <a:off x="11270880" y="6558120"/>
            <a:ext cx="0" cy="123120"/>
          </a:xfrm>
          <a:prstGeom prst="line">
            <a:avLst/>
          </a:prstGeom>
          <a:ln w="6350">
            <a:solidFill>
              <a:srgbClr val="0033a0"/>
            </a:solidFill>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351" name="PlaceHolder 1"/>
          <p:cNvSpPr>
            <a:spLocks noGrp="1"/>
          </p:cNvSpPr>
          <p:nvPr>
            <p:ph type="sldNum" idx="8"/>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
        <p:nvSpPr>
          <p:cNvPr id="352" name="PlaceHolder 2"/>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Title Text</a:t>
            </a:r>
            <a:endParaRPr b="0" lang="en-CA" sz="4200" spc="-1" strike="noStrike">
              <a:solidFill>
                <a:schemeClr val="accent6"/>
              </a:solidFill>
              <a:latin typeface="Arial"/>
            </a:endParaRPr>
          </a:p>
        </p:txBody>
      </p:sp>
      <p:sp>
        <p:nvSpPr>
          <p:cNvPr id="353" name="PlaceHolder 3"/>
          <p:cNvSpPr>
            <a:spLocks noGrp="1"/>
          </p:cNvSpPr>
          <p:nvPr>
            <p:ph type="body"/>
          </p:nvPr>
        </p:nvSpPr>
        <p:spPr>
          <a:xfrm>
            <a:off x="695160" y="1848960"/>
            <a:ext cx="2604240" cy="349380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
        <p:nvSpPr>
          <p:cNvPr id="354" name="PlaceHolder 4"/>
          <p:cNvSpPr>
            <a:spLocks noGrp="1"/>
          </p:cNvSpPr>
          <p:nvPr>
            <p:ph type="body"/>
          </p:nvPr>
        </p:nvSpPr>
        <p:spPr>
          <a:xfrm>
            <a:off x="3427200" y="1848960"/>
            <a:ext cx="2604240" cy="349380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
        <p:nvSpPr>
          <p:cNvPr id="355" name="PlaceHolder 5"/>
          <p:cNvSpPr>
            <a:spLocks noGrp="1"/>
          </p:cNvSpPr>
          <p:nvPr>
            <p:ph type="body"/>
          </p:nvPr>
        </p:nvSpPr>
        <p:spPr>
          <a:xfrm>
            <a:off x="6159240" y="1848960"/>
            <a:ext cx="2604240" cy="349380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
        <p:nvSpPr>
          <p:cNvPr id="356" name="PlaceHolder 6"/>
          <p:cNvSpPr>
            <a:spLocks noGrp="1"/>
          </p:cNvSpPr>
          <p:nvPr>
            <p:ph type="body"/>
          </p:nvPr>
        </p:nvSpPr>
        <p:spPr>
          <a:xfrm>
            <a:off x="8891280" y="1848960"/>
            <a:ext cx="2604240" cy="349380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Tree>
  </p:cSld>
  <p:clrMap bg1="lt1" bg2="lt2" tx1="dk1" tx2="dk2" accent1="accent1" accent2="accent2" accent3="accent3" accent4="accent4" accent5="accent5" accent6="accent6" hlink="hlink" folHlink="folHlink"/>
  <p:sldLayoutIdLst>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93" name="Rectangle 9" hidden="1"/>
          <p:cNvSpPr/>
          <p:nvPr/>
        </p:nvSpPr>
        <p:spPr>
          <a:xfrm>
            <a:off x="0" y="0"/>
            <a:ext cx="3045240" cy="215640"/>
          </a:xfrm>
          <a:prstGeom prst="rect">
            <a:avLst/>
          </a:prstGeom>
          <a:solidFill>
            <a:schemeClr val="accent3"/>
          </a:solidFill>
          <a:ln w="12700">
            <a:solidFill>
              <a:srgbClr val="1c446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394" name="Rectangle 10" hidden="1"/>
          <p:cNvSpPr/>
          <p:nvPr/>
        </p:nvSpPr>
        <p:spPr>
          <a:xfrm>
            <a:off x="305208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395" name="Rectangle 11" hidden="1"/>
          <p:cNvSpPr/>
          <p:nvPr/>
        </p:nvSpPr>
        <p:spPr>
          <a:xfrm>
            <a:off x="6104160" y="0"/>
            <a:ext cx="3045240" cy="215640"/>
          </a:xfrm>
          <a:prstGeom prst="rect">
            <a:avLst/>
          </a:prstGeom>
          <a:solidFill>
            <a:schemeClr val="accent1"/>
          </a:solidFill>
          <a:ln w="12700">
            <a:solidFill>
              <a:srgbClr val="6e2466"/>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396" name="Rectangle 12" hidden="1"/>
          <p:cNvSpPr/>
          <p:nvPr/>
        </p:nvSpPr>
        <p:spPr>
          <a:xfrm>
            <a:off x="9142560" y="0"/>
            <a:ext cx="3045240" cy="215640"/>
          </a:xfrm>
          <a:prstGeom prst="rect">
            <a:avLst/>
          </a:prstGeom>
          <a:solidFill>
            <a:srgbClr val="62c5d3"/>
          </a:solidFill>
          <a:ln w="12700">
            <a:solidFill>
              <a:srgbClr val="61c5d3"/>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397" name="PlaceHolder 1"/>
          <p:cNvSpPr>
            <a:spLocks noGrp="1"/>
          </p:cNvSpPr>
          <p:nvPr>
            <p:ph type="sldNum" idx="9"/>
          </p:nvPr>
        </p:nvSpPr>
        <p:spPr>
          <a:xfrm>
            <a:off x="11325600" y="6546240"/>
            <a:ext cx="126720" cy="126720"/>
          </a:xfrm>
          <a:prstGeom prst="rect">
            <a:avLst/>
          </a:prstGeom>
          <a:noFill/>
          <a:ln w="12600">
            <a:noFill/>
          </a:ln>
        </p:spPr>
        <p:txBody>
          <a:bodyPr lIns="0" rIns="0" tIns="0" bIns="0" anchor="b">
            <a:noAutofit/>
          </a:bodyPr>
          <a:p>
            <a:pPr indent="0">
              <a:buNone/>
            </a:pPr>
            <a:endParaRPr b="0" lang="en-CA" sz="800" spc="-1" strike="noStrike">
              <a:solidFill>
                <a:srgbClr val="000000"/>
              </a:solidFill>
              <a:latin typeface="Times New Roman"/>
            </a:endParaRPr>
          </a:p>
        </p:txBody>
      </p:sp>
      <p:sp>
        <p:nvSpPr>
          <p:cNvPr id="398" name="PlaceHolder 2"/>
          <p:cNvSpPr>
            <a:spLocks noGrp="1"/>
          </p:cNvSpPr>
          <p:nvPr>
            <p:ph type="body"/>
          </p:nvPr>
        </p:nvSpPr>
        <p:spPr>
          <a:xfrm>
            <a:off x="0" y="208800"/>
            <a:ext cx="12191760" cy="6648840"/>
          </a:xfrm>
          <a:prstGeom prst="rect">
            <a:avLst/>
          </a:prstGeom>
          <a:noFill/>
          <a:ln w="0">
            <a:noFill/>
          </a:ln>
        </p:spPr>
        <p:txBody>
          <a:bodyPr anchor="t">
            <a:noAutofit/>
          </a:bodyPr>
          <a:p>
            <a:pPr marL="432000" indent="-324000">
              <a:lnSpc>
                <a:spcPct val="90000"/>
              </a:lnSpc>
              <a:spcBef>
                <a:spcPts val="1417"/>
              </a:spcBef>
              <a:buClr>
                <a:srgbClr val="000000"/>
              </a:buClr>
              <a:buSzPct val="45000"/>
              <a:buFont typeface="Wingdings" charset="2"/>
              <a:buChar char=""/>
            </a:pPr>
            <a:r>
              <a:rPr b="0" lang="en-CA" sz="1800" spc="-1" strike="noStrike">
                <a:solidFill>
                  <a:schemeClr val="accent6"/>
                </a:solidFill>
                <a:latin typeface="Arial"/>
              </a:rPr>
              <a:t>Click to edit the outline text format</a:t>
            </a:r>
            <a:endParaRPr b="0" lang="en-CA" sz="1800" spc="-1" strike="noStrike">
              <a:solidFill>
                <a:schemeClr val="accent6"/>
              </a:solidFill>
              <a:latin typeface="Arial"/>
            </a:endParaRPr>
          </a:p>
          <a:p>
            <a:pPr lvl="1" marL="864000" indent="-324000">
              <a:lnSpc>
                <a:spcPct val="90000"/>
              </a:lnSpc>
              <a:spcBef>
                <a:spcPts val="1134"/>
              </a:spcBef>
              <a:buClr>
                <a:srgbClr val="000000"/>
              </a:buClr>
              <a:buSzPct val="75000"/>
              <a:buFont typeface="Symbol" charset="2"/>
              <a:buChar char=""/>
            </a:pPr>
            <a:r>
              <a:rPr b="0" lang="en-CA" sz="1800" spc="-1" strike="noStrike">
                <a:solidFill>
                  <a:schemeClr val="accent6"/>
                </a:solidFill>
                <a:latin typeface="Arial"/>
              </a:rPr>
              <a:t>Second Outline Level</a:t>
            </a:r>
            <a:endParaRPr b="0" lang="en-CA" sz="1800" spc="-1" strike="noStrike">
              <a:solidFill>
                <a:schemeClr val="accent6"/>
              </a:solidFill>
              <a:latin typeface="Arial"/>
            </a:endParaRPr>
          </a:p>
          <a:p>
            <a:pPr lvl="2" marL="1296000" indent="-288000">
              <a:lnSpc>
                <a:spcPct val="90000"/>
              </a:lnSpc>
              <a:spcBef>
                <a:spcPts val="850"/>
              </a:spcBef>
              <a:buClr>
                <a:srgbClr val="000000"/>
              </a:buClr>
              <a:buSzPct val="45000"/>
              <a:buFont typeface="Wingdings" charset="2"/>
              <a:buChar char=""/>
            </a:pPr>
            <a:r>
              <a:rPr b="0" lang="en-CA" sz="1800" spc="-1" strike="noStrike">
                <a:solidFill>
                  <a:schemeClr val="accent6"/>
                </a:solidFill>
                <a:latin typeface="Arial"/>
              </a:rPr>
              <a:t>Third Outline Level</a:t>
            </a:r>
            <a:endParaRPr b="0" lang="en-CA" sz="1800" spc="-1" strike="noStrike">
              <a:solidFill>
                <a:schemeClr val="accent6"/>
              </a:solidFill>
              <a:latin typeface="Arial"/>
            </a:endParaRPr>
          </a:p>
          <a:p>
            <a:pPr lvl="3" marL="1728000" indent="-216000">
              <a:lnSpc>
                <a:spcPct val="90000"/>
              </a:lnSpc>
              <a:spcBef>
                <a:spcPts val="567"/>
              </a:spcBef>
              <a:buClr>
                <a:srgbClr val="000000"/>
              </a:buClr>
              <a:buSzPct val="75000"/>
              <a:buFont typeface="Symbol" charset="2"/>
              <a:buChar char=""/>
            </a:pPr>
            <a:r>
              <a:rPr b="0" lang="en-CA" sz="1800" spc="-1" strike="noStrike">
                <a:solidFill>
                  <a:schemeClr val="accent6"/>
                </a:solidFill>
                <a:latin typeface="Arial"/>
              </a:rPr>
              <a:t>Fourth Outline Level</a:t>
            </a:r>
            <a:endParaRPr b="0" lang="en-CA" sz="1800" spc="-1" strike="noStrike">
              <a:solidFill>
                <a:schemeClr val="accent6"/>
              </a:solidFill>
              <a:latin typeface="Arial"/>
            </a:endParaRPr>
          </a:p>
          <a:p>
            <a:pPr lvl="4" marL="2160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Fifth Outline Level</a:t>
            </a:r>
            <a:endParaRPr b="0" lang="en-CA" sz="1800" spc="-1" strike="noStrike">
              <a:solidFill>
                <a:schemeClr val="accent6"/>
              </a:solidFill>
              <a:latin typeface="Arial"/>
            </a:endParaRPr>
          </a:p>
          <a:p>
            <a:pPr lvl="5" marL="2592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Sixth Outline Level</a:t>
            </a:r>
            <a:endParaRPr b="0" lang="en-CA" sz="1800" spc="-1" strike="noStrike">
              <a:solidFill>
                <a:schemeClr val="accent6"/>
              </a:solidFill>
              <a:latin typeface="Arial"/>
            </a:endParaRPr>
          </a:p>
          <a:p>
            <a:pPr lvl="6" marL="3024000" indent="-216000">
              <a:lnSpc>
                <a:spcPct val="90000"/>
              </a:lnSpc>
              <a:spcBef>
                <a:spcPts val="283"/>
              </a:spcBef>
              <a:buClr>
                <a:srgbClr val="000000"/>
              </a:buClr>
              <a:buSzPct val="45000"/>
              <a:buFont typeface="Wingdings" charset="2"/>
              <a:buChar char=""/>
            </a:pPr>
            <a:r>
              <a:rPr b="0" lang="en-CA" sz="1800" spc="-1" strike="noStrike">
                <a:solidFill>
                  <a:schemeClr val="accent6"/>
                </a:solidFill>
                <a:latin typeface="Arial"/>
              </a:rPr>
              <a:t>Seventh Outline Level</a:t>
            </a:r>
            <a:endParaRPr b="0" lang="en-CA" sz="1800" spc="-1" strike="noStrike">
              <a:solidFill>
                <a:schemeClr val="accent6"/>
              </a:solidFill>
              <a:latin typeface="Arial"/>
            </a:endParaRPr>
          </a:p>
        </p:txBody>
      </p:sp>
      <p:sp>
        <p:nvSpPr>
          <p:cNvPr id="399" name="Rectangle 11"/>
          <p:cNvSpPr/>
          <p:nvPr/>
        </p:nvSpPr>
        <p:spPr>
          <a:xfrm>
            <a:off x="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00" name="Rectangle 12"/>
          <p:cNvSpPr/>
          <p:nvPr/>
        </p:nvSpPr>
        <p:spPr>
          <a:xfrm>
            <a:off x="3045600" y="0"/>
            <a:ext cx="3045240" cy="215640"/>
          </a:xfrm>
          <a:prstGeom prst="rect">
            <a:avLst/>
          </a:prstGeom>
          <a:solidFill>
            <a:schemeClr val="accent2"/>
          </a:solidFill>
          <a:ln w="12700">
            <a:solidFill>
              <a:srgbClr val="e15e32"/>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01" name="Rectangle 13"/>
          <p:cNvSpPr/>
          <p:nvPr/>
        </p:nvSpPr>
        <p:spPr>
          <a:xfrm>
            <a:off x="609768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02" name="Rectangle 14"/>
          <p:cNvSpPr/>
          <p:nvPr/>
        </p:nvSpPr>
        <p:spPr>
          <a:xfrm>
            <a:off x="9142560" y="0"/>
            <a:ext cx="3045240" cy="215640"/>
          </a:xfrm>
          <a:prstGeom prst="rect">
            <a:avLst/>
          </a:prstGeom>
          <a:solidFill>
            <a:schemeClr val="accent5"/>
          </a:solidFill>
          <a:ln w="12700">
            <a:solidFill>
              <a:srgbClr val="bfbfcb"/>
            </a:solidFill>
            <a:miter/>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403" name="PlaceHolder 3"/>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r>
              <a:rPr b="0" lang="en-CA" sz="1800" spc="-1" strike="noStrike">
                <a:solidFill>
                  <a:schemeClr val="accent6"/>
                </a:solidFill>
                <a:latin typeface="Arial"/>
              </a:rPr>
              <a:t>Click to edit the title text format</a:t>
            </a:r>
            <a:endParaRPr b="0" lang="en-CA" sz="1800" spc="-1" strike="noStrike">
              <a:solidFill>
                <a:schemeClr val="accent6"/>
              </a:solidFill>
              <a:latin typeface="Arial"/>
            </a:endParaRPr>
          </a:p>
        </p:txBody>
      </p:sp>
    </p:spTree>
  </p:cSld>
  <p:clrMap bg1="lt1" bg2="lt2" tx1="dk1" tx2="dk2" accent1="accent1" accent2="accent2" accent3="accent3" accent4="accent4" accent5="accent5" accent6="accent6" hlink="hlink" folHlink="folHlink"/>
  <p:sldLayoutIdLst>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3.xml"/>
</Relationships>
</file>

<file path=ppt/slides/_rels/slide10.xml.rels><?xml version="1.0" encoding="UTF-8"?>
<Relationships xmlns="http://schemas.openxmlformats.org/package/2006/relationships"><Relationship Id="rId1" Type="http://schemas.openxmlformats.org/officeDocument/2006/relationships/image" Target="../media/image23.jpeg"/><Relationship Id="rId2" Type="http://schemas.openxmlformats.org/officeDocument/2006/relationships/slideLayout" Target="../slideLayouts/slideLayout39.xml"/><Relationship Id="rId3"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image" Target="../media/image24.png"/><Relationship Id="rId2" Type="http://schemas.openxmlformats.org/officeDocument/2006/relationships/image" Target="../media/image25.tif"/><Relationship Id="rId3" Type="http://schemas.openxmlformats.org/officeDocument/2006/relationships/image" Target="../media/image26.jpeg"/><Relationship Id="rId4" Type="http://schemas.openxmlformats.org/officeDocument/2006/relationships/image" Target="../media/image27.jpeg"/><Relationship Id="rId5" Type="http://schemas.openxmlformats.org/officeDocument/2006/relationships/image" Target="../media/image28.jpeg"/><Relationship Id="rId6" Type="http://schemas.openxmlformats.org/officeDocument/2006/relationships/slideLayout" Target="../slideLayouts/slideLayout39.xml"/><Relationship Id="rId7"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image" Target="../media/image29.png"/><Relationship Id="rId2" Type="http://schemas.openxmlformats.org/officeDocument/2006/relationships/slideLayout" Target="../slideLayouts/slideLayout39.xml"/><Relationship Id="rId3"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image" Target="../media/image30.png"/><Relationship Id="rId2" Type="http://schemas.openxmlformats.org/officeDocument/2006/relationships/image" Target="../media/image31.png"/><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slideLayout" Target="../slideLayouts/slideLayout39.xml"/><Relationship Id="rId6"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image" Target="../media/image34.png"/><Relationship Id="rId2" Type="http://schemas.openxmlformats.org/officeDocument/2006/relationships/image" Target="../media/image35.jpeg"/><Relationship Id="rId3" Type="http://schemas.openxmlformats.org/officeDocument/2006/relationships/slideLayout" Target="../slideLayouts/slideLayout39.xml"/><Relationship Id="rId4"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image" Target="../media/image36.jpeg"/><Relationship Id="rId2" Type="http://schemas.openxmlformats.org/officeDocument/2006/relationships/slideLayout" Target="../slideLayouts/slideLayout75.xml"/><Relationship Id="rId3"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image" Target="../media/image18.bmp"/><Relationship Id="rId2" Type="http://schemas.openxmlformats.org/officeDocument/2006/relationships/image" Target="../media/image37.jpeg"/><Relationship Id="rId3" Type="http://schemas.openxmlformats.org/officeDocument/2006/relationships/slideLayout" Target="../slideLayouts/slideLayout87.xml"/><Relationship Id="rId4"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image" Target="../media/image38.jpeg"/><Relationship Id="rId2" Type="http://schemas.openxmlformats.org/officeDocument/2006/relationships/slideLayout" Target="../slideLayouts/slideLayout39.xml"/><Relationship Id="rId3"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image" Target="../media/image39.jpeg"/><Relationship Id="rId2" Type="http://schemas.openxmlformats.org/officeDocument/2006/relationships/image" Target="../media/image40.png"/><Relationship Id="rId3" Type="http://schemas.openxmlformats.org/officeDocument/2006/relationships/image" Target="../media/image41.png"/><Relationship Id="rId4" Type="http://schemas.openxmlformats.org/officeDocument/2006/relationships/slideLayout" Target="../slideLayouts/slideLayout39.xml"/><Relationship Id="rId5" Type="http://schemas.openxmlformats.org/officeDocument/2006/relationships/notesSlide" Target="../notesSlides/notesSlide18.xml"/>
</Relationships>
</file>

<file path=ppt/slides/_rels/slide19.xml.rels><?xml version="1.0" encoding="UTF-8"?>
<Relationships xmlns="http://schemas.openxmlformats.org/package/2006/relationships"><Relationship Id="rId1" Type="http://schemas.openxmlformats.org/officeDocument/2006/relationships/image" Target="../media/image42.jpeg"/><Relationship Id="rId2" Type="http://schemas.openxmlformats.org/officeDocument/2006/relationships/slideLayout" Target="../slideLayouts/slideLayout99.xml"/><Relationship Id="rId3"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Relationship Id="rId3" Type="http://schemas.openxmlformats.org/officeDocument/2006/relationships/notesSlide" Target="../notesSlides/notesSlide2.xml"/>
</Relationships>
</file>

<file path=ppt/slides/_rels/slide20.xml.rels><?xml version="1.0" encoding="UTF-8"?>
<Relationships xmlns="http://schemas.openxmlformats.org/package/2006/relationships"><Relationship Id="rId1" Type="http://schemas.openxmlformats.org/officeDocument/2006/relationships/image" Target="../media/image43.png"/><Relationship Id="rId2" Type="http://schemas.openxmlformats.org/officeDocument/2006/relationships/slideLayout" Target="../slideLayouts/slideLayout111.xml"/><Relationship Id="rId3" Type="http://schemas.openxmlformats.org/officeDocument/2006/relationships/notesSlide" Target="../notesSlides/notesSlide20.xml"/>
</Relationships>
</file>

<file path=ppt/slides/_rels/slide21.xml.rels><?xml version="1.0" encoding="UTF-8"?>
<Relationships xmlns="http://schemas.openxmlformats.org/package/2006/relationships"><Relationship Id="rId1" Type="http://schemas.openxmlformats.org/officeDocument/2006/relationships/image" Target="../media/image44.png"/><Relationship Id="rId2" Type="http://schemas.openxmlformats.org/officeDocument/2006/relationships/image" Target="../media/image44.png"/><Relationship Id="rId3" Type="http://schemas.openxmlformats.org/officeDocument/2006/relationships/image" Target="../media/image43.png"/><Relationship Id="rId4" Type="http://schemas.openxmlformats.org/officeDocument/2006/relationships/image" Target="../media/image45.png"/><Relationship Id="rId5" Type="http://schemas.openxmlformats.org/officeDocument/2006/relationships/slideLayout" Target="../slideLayouts/slideLayout111.xml"/><Relationship Id="rId6" Type="http://schemas.openxmlformats.org/officeDocument/2006/relationships/notesSlide" Target="../notesSlides/notesSlide21.xml"/>
</Relationships>
</file>

<file path=ppt/slides/_rels/slide22.xml.rels><?xml version="1.0" encoding="UTF-8"?>
<Relationships xmlns="http://schemas.openxmlformats.org/package/2006/relationships"><Relationship Id="rId1" Type="http://schemas.openxmlformats.org/officeDocument/2006/relationships/image" Target="../media/image3.bmp"/><Relationship Id="rId2" Type="http://schemas.openxmlformats.org/officeDocument/2006/relationships/image" Target="../media/image46.jpeg"/><Relationship Id="rId3" Type="http://schemas.openxmlformats.org/officeDocument/2006/relationships/slideLayout" Target="../slideLayouts/slideLayout123.xml"/><Relationship Id="rId4" Type="http://schemas.openxmlformats.org/officeDocument/2006/relationships/notesSlide" Target="../notesSlides/notesSlide22.xml"/>
</Relationships>
</file>

<file path=ppt/slides/_rels/slide23.xml.rels><?xml version="1.0" encoding="UTF-8"?>
<Relationships xmlns="http://schemas.openxmlformats.org/package/2006/relationships"><Relationship Id="rId1" Type="http://schemas.openxmlformats.org/officeDocument/2006/relationships/image" Target="../media/image3.bmp"/><Relationship Id="rId2" Type="http://schemas.openxmlformats.org/officeDocument/2006/relationships/image" Target="../media/image47.jpeg"/><Relationship Id="rId3" Type="http://schemas.openxmlformats.org/officeDocument/2006/relationships/slideLayout" Target="../slideLayouts/slideLayout123.xml"/><Relationship Id="rId4" Type="http://schemas.openxmlformats.org/officeDocument/2006/relationships/notesSlide" Target="../notesSlides/notesSlide23.xml"/>
</Relationships>
</file>

<file path=ppt/slides/_rels/slide24.xml.rels><?xml version="1.0" encoding="UTF-8"?>
<Relationships xmlns="http://schemas.openxmlformats.org/package/2006/relationships"><Relationship Id="rId1" Type="http://schemas.openxmlformats.org/officeDocument/2006/relationships/image" Target="../media/image18.bmp"/><Relationship Id="rId2" Type="http://schemas.openxmlformats.org/officeDocument/2006/relationships/image" Target="../media/image48.jpeg"/><Relationship Id="rId3" Type="http://schemas.openxmlformats.org/officeDocument/2006/relationships/image" Target="../media/image18.bmp"/><Relationship Id="rId4" Type="http://schemas.openxmlformats.org/officeDocument/2006/relationships/image" Target="../media/image49.png"/><Relationship Id="rId5" Type="http://schemas.openxmlformats.org/officeDocument/2006/relationships/image" Target="../media/image18.bmp"/><Relationship Id="rId6" Type="http://schemas.openxmlformats.org/officeDocument/2006/relationships/image" Target="../media/image50.jpeg"/><Relationship Id="rId7" Type="http://schemas.openxmlformats.org/officeDocument/2006/relationships/image" Target="../media/image51.jpeg"/><Relationship Id="rId8" Type="http://schemas.openxmlformats.org/officeDocument/2006/relationships/slideLayout" Target="../slideLayouts/slideLayout135.xml"/><Relationship Id="rId9" Type="http://schemas.openxmlformats.org/officeDocument/2006/relationships/notesSlide" Target="../notesSlides/notesSlide24.xml"/>
</Relationships>
</file>

<file path=ppt/slides/_rels/slide25.xml.rels><?xml version="1.0" encoding="UTF-8"?>
<Relationships xmlns="http://schemas.openxmlformats.org/package/2006/relationships"><Relationship Id="rId1" Type="http://schemas.openxmlformats.org/officeDocument/2006/relationships/image" Target="../media/image3.bmp"/><Relationship Id="rId2" Type="http://schemas.openxmlformats.org/officeDocument/2006/relationships/image" Target="../media/image52.jpeg"/><Relationship Id="rId3" Type="http://schemas.openxmlformats.org/officeDocument/2006/relationships/slideLayout" Target="../slideLayouts/slideLayout147.xml"/><Relationship Id="rId4" Type="http://schemas.openxmlformats.org/officeDocument/2006/relationships/notesSlide" Target="../notesSlides/notesSlide25.xml"/>
</Relationships>
</file>

<file path=ppt/slides/_rels/slide26.xml.rels><?xml version="1.0" encoding="UTF-8"?>
<Relationships xmlns="http://schemas.openxmlformats.org/package/2006/relationships"><Relationship Id="rId1" Type="http://schemas.openxmlformats.org/officeDocument/2006/relationships/image" Target="../media/image18.bmp"/><Relationship Id="rId2" Type="http://schemas.openxmlformats.org/officeDocument/2006/relationships/image" Target="../media/image53.jpeg"/><Relationship Id="rId3" Type="http://schemas.openxmlformats.org/officeDocument/2006/relationships/slideLayout" Target="../slideLayouts/slideLayout159.xml"/><Relationship Id="rId4" Type="http://schemas.openxmlformats.org/officeDocument/2006/relationships/notesSlide" Target="../notesSlides/notesSlide26.xml"/>
</Relationships>
</file>

<file path=ppt/slides/_rels/slide27.xml.rels><?xml version="1.0" encoding="UTF-8"?>
<Relationships xmlns="http://schemas.openxmlformats.org/package/2006/relationships"><Relationship Id="rId1" Type="http://schemas.openxmlformats.org/officeDocument/2006/relationships/chart" Target="../charts/chart1.xml"/><Relationship Id="rId2" Type="http://schemas.openxmlformats.org/officeDocument/2006/relationships/image" Target="../media/image54.png"/><Relationship Id="rId3" Type="http://schemas.openxmlformats.org/officeDocument/2006/relationships/image" Target="../media/image55.png"/><Relationship Id="rId4" Type="http://schemas.openxmlformats.org/officeDocument/2006/relationships/image" Target="../media/image56.png"/><Relationship Id="rId5" Type="http://schemas.openxmlformats.org/officeDocument/2006/relationships/image" Target="../media/image57.png"/><Relationship Id="rId6" Type="http://schemas.openxmlformats.org/officeDocument/2006/relationships/image" Target="../media/image58.png"/><Relationship Id="rId7" Type="http://schemas.openxmlformats.org/officeDocument/2006/relationships/image" Target="../media/image59.png"/><Relationship Id="rId8" Type="http://schemas.openxmlformats.org/officeDocument/2006/relationships/image" Target="../media/image60.png"/><Relationship Id="rId9" Type="http://schemas.openxmlformats.org/officeDocument/2006/relationships/image" Target="../media/image61.png"/><Relationship Id="rId10" Type="http://schemas.openxmlformats.org/officeDocument/2006/relationships/image" Target="../media/image62.png"/><Relationship Id="rId11" Type="http://schemas.openxmlformats.org/officeDocument/2006/relationships/image" Target="../media/image63.png"/><Relationship Id="rId12" Type="http://schemas.openxmlformats.org/officeDocument/2006/relationships/image" Target="../media/image64.png"/><Relationship Id="rId13" Type="http://schemas.openxmlformats.org/officeDocument/2006/relationships/slideLayout" Target="../slideLayouts/slideLayout171.xml"/>
</Relationships>
</file>

<file path=ppt/slides/_rels/slide28.xml.rels><?xml version="1.0" encoding="UTF-8"?>
<Relationships xmlns="http://schemas.openxmlformats.org/package/2006/relationships"><Relationship Id="rId1" Type="http://schemas.openxmlformats.org/officeDocument/2006/relationships/image" Target="../media/image65.jpeg"/><Relationship Id="rId2" Type="http://schemas.openxmlformats.org/officeDocument/2006/relationships/image" Target="../media/image45.png"/><Relationship Id="rId3" Type="http://schemas.openxmlformats.org/officeDocument/2006/relationships/slideLayout" Target="../slideLayouts/slideLayout159.xml"/><Relationship Id="rId4" Type="http://schemas.openxmlformats.org/officeDocument/2006/relationships/notesSlide" Target="../notesSlides/notesSlide28.xml"/>
</Relationships>
</file>

<file path=ppt/slides/_rels/slide29.xml.rels><?xml version="1.0" encoding="UTF-8"?>
<Relationships xmlns="http://schemas.openxmlformats.org/package/2006/relationships"><Relationship Id="rId1" Type="http://schemas.openxmlformats.org/officeDocument/2006/relationships/image" Target="../media/image18.bmp"/><Relationship Id="rId2" Type="http://schemas.openxmlformats.org/officeDocument/2006/relationships/image" Target="../media/image66.jpeg"/><Relationship Id="rId3" Type="http://schemas.openxmlformats.org/officeDocument/2006/relationships/slideLayout" Target="../slideLayouts/slideLayout183.xml"/><Relationship Id="rId4" Type="http://schemas.openxmlformats.org/officeDocument/2006/relationships/notesSlide" Target="../notesSlides/notesSlide29.xml"/>
</Relationships>
</file>

<file path=ppt/slides/_rels/slide3.xml.rels><?xml version="1.0" encoding="UTF-8"?>
<Relationships xmlns="http://schemas.openxmlformats.org/package/2006/relationships"><Relationship Id="rId1" Type="http://schemas.openxmlformats.org/officeDocument/2006/relationships/image" Target="../media/image3.bmp"/><Relationship Id="rId2" Type="http://schemas.openxmlformats.org/officeDocument/2006/relationships/image" Target="../media/image4.jpeg"/><Relationship Id="rId3" Type="http://schemas.openxmlformats.org/officeDocument/2006/relationships/slideLayout" Target="../slideLayouts/slideLayout3.xml"/>
</Relationships>
</file>

<file path=ppt/slides/_rels/slide30.xml.rels><?xml version="1.0" encoding="UTF-8"?>
<Relationships xmlns="http://schemas.openxmlformats.org/package/2006/relationships"><Relationship Id="rId1" Type="http://schemas.openxmlformats.org/officeDocument/2006/relationships/image" Target="../media/image18.bmp"/><Relationship Id="rId2" Type="http://schemas.openxmlformats.org/officeDocument/2006/relationships/image" Target="../media/image67.jpeg"/><Relationship Id="rId3" Type="http://schemas.openxmlformats.org/officeDocument/2006/relationships/image" Target="../media/image68.png"/><Relationship Id="rId4" Type="http://schemas.openxmlformats.org/officeDocument/2006/relationships/image" Target="../media/image69.png"/><Relationship Id="rId5" Type="http://schemas.openxmlformats.org/officeDocument/2006/relationships/image" Target="../media/image70.jpeg"/><Relationship Id="rId6" Type="http://schemas.openxmlformats.org/officeDocument/2006/relationships/slideLayout" Target="../slideLayouts/slideLayout195.xml"/><Relationship Id="rId7" Type="http://schemas.openxmlformats.org/officeDocument/2006/relationships/notesSlide" Target="../notesSlides/notesSlide30.xml"/>
</Relationships>
</file>

<file path=ppt/slides/_rels/slide31.xml.rels><?xml version="1.0" encoding="UTF-8"?>
<Relationships xmlns="http://schemas.openxmlformats.org/package/2006/relationships"><Relationship Id="rId1" Type="http://schemas.openxmlformats.org/officeDocument/2006/relationships/image" Target="../media/image71.png"/><Relationship Id="rId2" Type="http://schemas.openxmlformats.org/officeDocument/2006/relationships/image" Target="../media/image72.png"/><Relationship Id="rId3" Type="http://schemas.openxmlformats.org/officeDocument/2006/relationships/image" Target="../media/image73.png"/><Relationship Id="rId4" Type="http://schemas.openxmlformats.org/officeDocument/2006/relationships/image" Target="../media/image68.png"/><Relationship Id="rId5" Type="http://schemas.openxmlformats.org/officeDocument/2006/relationships/image" Target="../media/image69.png"/><Relationship Id="rId6" Type="http://schemas.openxmlformats.org/officeDocument/2006/relationships/slideLayout" Target="../slideLayouts/slideLayout207.xml"/>
</Relationships>
</file>

<file path=ppt/slides/_rels/slide32.xml.rels><?xml version="1.0" encoding="UTF-8"?>
<Relationships xmlns="http://schemas.openxmlformats.org/package/2006/relationships"><Relationship Id="rId1" Type="http://schemas.openxmlformats.org/officeDocument/2006/relationships/image" Target="../media/image3.bmp"/><Relationship Id="rId2" Type="http://schemas.openxmlformats.org/officeDocument/2006/relationships/image" Target="../media/image37.jpeg"/><Relationship Id="rId3" Type="http://schemas.openxmlformats.org/officeDocument/2006/relationships/slideLayout" Target="../slideLayouts/slideLayout3.xml"/><Relationship Id="rId4" Type="http://schemas.openxmlformats.org/officeDocument/2006/relationships/notesSlide" Target="../notesSlides/notesSlide32.xml"/>
</Relationships>
</file>

<file path=ppt/slides/_rels/slide4.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slideLayout" Target="../slideLayouts/slideLayout15.xml"/><Relationship Id="rId7"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image" Target="../media/image11.jpeg"/><Relationship Id="rId3" Type="http://schemas.openxmlformats.org/officeDocument/2006/relationships/slideLayout" Target="../slideLayouts/slideLayout27.xml"/><Relationship Id="rId4"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image" Target="../media/image12.jpeg"/><Relationship Id="rId2" Type="http://schemas.openxmlformats.org/officeDocument/2006/relationships/slideLayout" Target="../slideLayouts/slideLayout39.xml"/><Relationship Id="rId3"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image" Target="../media/image14.png"/><Relationship Id="rId3" Type="http://schemas.openxmlformats.org/officeDocument/2006/relationships/slideLayout" Target="../slideLayouts/slideLayout39.xml"/><Relationship Id="rId4"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image" Target="../media/image15.jpeg"/><Relationship Id="rId2" Type="http://schemas.openxmlformats.org/officeDocument/2006/relationships/image" Target="../media/image16.tif"/><Relationship Id="rId3" Type="http://schemas.openxmlformats.org/officeDocument/2006/relationships/image" Target="../media/image17.jpeg"/><Relationship Id="rId4" Type="http://schemas.openxmlformats.org/officeDocument/2006/relationships/image" Target="../media/image18.bmp"/><Relationship Id="rId5" Type="http://schemas.openxmlformats.org/officeDocument/2006/relationships/image" Target="../media/image19.jpeg"/><Relationship Id="rId6" Type="http://schemas.openxmlformats.org/officeDocument/2006/relationships/slideLayout" Target="../slideLayouts/slideLayout51.xml"/><Relationship Id="rId7"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image" Target="../media/image18.bmp"/><Relationship Id="rId2" Type="http://schemas.openxmlformats.org/officeDocument/2006/relationships/image" Target="../media/image20.jpeg"/><Relationship Id="rId3" Type="http://schemas.openxmlformats.org/officeDocument/2006/relationships/image" Target="../media/image18.bmp"/><Relationship Id="rId4" Type="http://schemas.openxmlformats.org/officeDocument/2006/relationships/image" Target="../media/image21.jpeg"/><Relationship Id="rId5" Type="http://schemas.openxmlformats.org/officeDocument/2006/relationships/image" Target="../media/image18.bmp"/><Relationship Id="rId6" Type="http://schemas.openxmlformats.org/officeDocument/2006/relationships/image" Target="../media/image22.jpeg"/><Relationship Id="rId7" Type="http://schemas.openxmlformats.org/officeDocument/2006/relationships/slideLayout" Target="../slideLayouts/slideLayout63.xml"/><Relationship Id="rId8"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accent6"/>
        </a:solidFill>
      </p:bgPr>
    </p:bg>
    <p:spTree>
      <p:nvGrpSpPr>
        <p:cNvPr id="1" name=""/>
        <p:cNvGrpSpPr/>
        <p:nvPr/>
      </p:nvGrpSpPr>
      <p:grpSpPr>
        <a:xfrm>
          <a:off x="0" y="0"/>
          <a:ext cx="0" cy="0"/>
          <a:chOff x="0" y="0"/>
          <a:chExt cx="0" cy="0"/>
        </a:xfrm>
      </p:grpSpPr>
      <p:pic>
        <p:nvPicPr>
          <p:cNvPr id="899" name="Image 4" descr="Image 4"/>
          <p:cNvPicPr/>
          <p:nvPr/>
        </p:nvPicPr>
        <p:blipFill>
          <a:blip r:embed="rId1"/>
          <a:stretch/>
        </p:blipFill>
        <p:spPr>
          <a:xfrm>
            <a:off x="4505400" y="1854360"/>
            <a:ext cx="3180960" cy="3149280"/>
          </a:xfrm>
          <a:prstGeom prst="rect">
            <a:avLst/>
          </a:prstGeom>
          <a:ln w="1270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12" name="Espace réservé du pied de page 4"/>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013" name="PlaceHolder 1"/>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buNone/>
            </a:pPr>
            <a:endParaRPr b="0" lang="en-CA" sz="4200" spc="-1" strike="noStrike">
              <a:solidFill>
                <a:schemeClr val="accent6"/>
              </a:solidFill>
              <a:latin typeface="Arial"/>
              <a:ea typeface="Arial"/>
            </a:endParaRPr>
          </a:p>
        </p:txBody>
      </p:sp>
      <p:sp>
        <p:nvSpPr>
          <p:cNvPr id="1014" name="Espace réservé de la date 3"/>
          <p:cNvSpPr/>
          <p:nvPr/>
        </p:nvSpPr>
        <p:spPr>
          <a:xfrm>
            <a:off x="10311480" y="6564600"/>
            <a:ext cx="86688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14 December 2023</a:t>
            </a:r>
            <a:endParaRPr b="0" lang="en-CA" sz="800" spc="-1" strike="noStrike">
              <a:solidFill>
                <a:srgbClr val="000000"/>
              </a:solidFill>
              <a:latin typeface="Arial"/>
            </a:endParaRPr>
          </a:p>
        </p:txBody>
      </p:sp>
      <p:sp>
        <p:nvSpPr>
          <p:cNvPr id="1015" name="PlaceHolder 2"/>
          <p:cNvSpPr>
            <a:spLocks noGrp="1"/>
          </p:cNvSpPr>
          <p:nvPr>
            <p:ph type="sldNum" idx="28"/>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pic>
        <p:nvPicPr>
          <p:cNvPr id="1016" name="Espace réservé du contenu 10" descr="Espace réservé du contenu 10"/>
          <p:cNvPicPr/>
          <p:nvPr/>
        </p:nvPicPr>
        <p:blipFill>
          <a:blip r:embed="rId1"/>
          <a:stretch/>
        </p:blipFill>
        <p:spPr>
          <a:xfrm>
            <a:off x="0" y="218520"/>
            <a:ext cx="12191760" cy="6703200"/>
          </a:xfrm>
          <a:prstGeom prst="rect">
            <a:avLst/>
          </a:prstGeom>
          <a:ln w="12700">
            <a:noFill/>
          </a:ln>
        </p:spPr>
      </p:pic>
      <p:sp>
        <p:nvSpPr>
          <p:cNvPr id="1017" name="Rectangle 15"/>
          <p:cNvSpPr/>
          <p:nvPr/>
        </p:nvSpPr>
        <p:spPr>
          <a:xfrm>
            <a:off x="8232120" y="218520"/>
            <a:ext cx="3959640" cy="6703200"/>
          </a:xfrm>
          <a:prstGeom prst="rect">
            <a:avLst/>
          </a:prstGeom>
          <a:solidFill>
            <a:schemeClr val="accent3">
              <a:alpha val="70000"/>
            </a:schemeClr>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0057a6"/>
              </a:solidFill>
              <a:latin typeface="Arial"/>
              <a:ea typeface="Arial"/>
            </a:endParaRPr>
          </a:p>
        </p:txBody>
      </p:sp>
      <p:sp>
        <p:nvSpPr>
          <p:cNvPr id="1018" name="Titre 4"/>
          <p:cNvSpPr/>
          <p:nvPr/>
        </p:nvSpPr>
        <p:spPr>
          <a:xfrm>
            <a:off x="8425440" y="465480"/>
            <a:ext cx="3510720" cy="1319760"/>
          </a:xfrm>
          <a:prstGeom prst="rect">
            <a:avLst/>
          </a:prstGeom>
          <a:noFill/>
          <a:ln w="12700">
            <a:noFill/>
          </a:ln>
        </p:spPr>
        <p:style>
          <a:lnRef idx="0"/>
          <a:fillRef idx="0"/>
          <a:effectRef idx="0"/>
          <a:fontRef idx="minor"/>
        </p:style>
        <p:txBody>
          <a:bodyPr lIns="0" rIns="0" tIns="0" bIns="0" anchor="t">
            <a:normAutofit/>
          </a:bodyPr>
          <a:p>
            <a:pPr defTabSz="914400">
              <a:lnSpc>
                <a:spcPct val="90000"/>
              </a:lnSpc>
              <a:tabLst>
                <a:tab algn="l" pos="0"/>
              </a:tabLst>
            </a:pPr>
            <a:r>
              <a:rPr b="0" lang="en-CA" sz="4000" spc="-1" strike="noStrike">
                <a:solidFill>
                  <a:srgbClr val="ffffff"/>
                </a:solidFill>
                <a:latin typeface="Arial"/>
                <a:ea typeface="Arial"/>
              </a:rPr>
              <a:t>Large Hadron Collider (LHC)</a:t>
            </a:r>
            <a:endParaRPr b="0" lang="en-CA" sz="4000" spc="-1" strike="noStrike">
              <a:solidFill>
                <a:srgbClr val="000000"/>
              </a:solidFill>
              <a:latin typeface="Arial"/>
            </a:endParaRPr>
          </a:p>
        </p:txBody>
      </p:sp>
      <p:sp>
        <p:nvSpPr>
          <p:cNvPr id="1019" name="Espace réservé du contenu 2"/>
          <p:cNvSpPr/>
          <p:nvPr/>
        </p:nvSpPr>
        <p:spPr>
          <a:xfrm>
            <a:off x="8425440" y="2341080"/>
            <a:ext cx="3510720" cy="3537720"/>
          </a:xfrm>
          <a:prstGeom prst="rect">
            <a:avLst/>
          </a:prstGeom>
          <a:noFill/>
          <a:ln w="12700">
            <a:noFill/>
          </a:ln>
        </p:spPr>
        <p:style>
          <a:lnRef idx="0"/>
          <a:fillRef idx="0"/>
          <a:effectRef idx="0"/>
          <a:fontRef idx="minor"/>
        </p:style>
        <p:txBody>
          <a:bodyPr lIns="0" rIns="0" tIns="0" bIns="0" anchor="t">
            <a:normAutofit/>
          </a:bodyPr>
          <a:p>
            <a:pPr marL="343080" indent="-343080" defTabSz="914400">
              <a:lnSpc>
                <a:spcPct val="100000"/>
              </a:lnSpc>
              <a:spcBef>
                <a:spcPts val="1001"/>
              </a:spcBef>
              <a:buClr>
                <a:srgbClr val="ffffff"/>
              </a:buClr>
              <a:buFont typeface="Arial"/>
              <a:buChar char="•"/>
            </a:pPr>
            <a:r>
              <a:rPr b="0" lang="en-CA" sz="2000" spc="-1" strike="noStrike">
                <a:solidFill>
                  <a:srgbClr val="ffffff"/>
                </a:solidFill>
                <a:latin typeface="Arial"/>
                <a:ea typeface="Arial"/>
              </a:rPr>
              <a:t>27 km in circumference</a:t>
            </a:r>
            <a:endParaRPr b="0" lang="en-CA" sz="2000" spc="-1" strike="noStrike">
              <a:solidFill>
                <a:srgbClr val="000000"/>
              </a:solidFill>
              <a:latin typeface="Arial"/>
            </a:endParaRPr>
          </a:p>
          <a:p>
            <a:pPr marL="343080" indent="-343080" defTabSz="914400">
              <a:lnSpc>
                <a:spcPct val="100000"/>
              </a:lnSpc>
              <a:spcBef>
                <a:spcPts val="1001"/>
              </a:spcBef>
              <a:buClr>
                <a:srgbClr val="ffffff"/>
              </a:buClr>
              <a:buFont typeface="Arial"/>
              <a:buChar char="•"/>
            </a:pPr>
            <a:r>
              <a:rPr b="0" lang="en-CA" sz="2000" spc="-1" strike="noStrike">
                <a:solidFill>
                  <a:srgbClr val="ffffff"/>
                </a:solidFill>
                <a:latin typeface="Arial"/>
                <a:ea typeface="Arial"/>
              </a:rPr>
              <a:t>About 100 m underground</a:t>
            </a:r>
            <a:endParaRPr b="0" lang="en-CA" sz="2000" spc="-1" strike="noStrike">
              <a:solidFill>
                <a:srgbClr val="000000"/>
              </a:solidFill>
              <a:latin typeface="Arial"/>
            </a:endParaRPr>
          </a:p>
          <a:p>
            <a:pPr marL="343080" indent="-343080" defTabSz="914400">
              <a:lnSpc>
                <a:spcPct val="100000"/>
              </a:lnSpc>
              <a:spcBef>
                <a:spcPts val="1001"/>
              </a:spcBef>
              <a:buClr>
                <a:srgbClr val="ffffff"/>
              </a:buClr>
              <a:buFont typeface="Arial"/>
              <a:buChar char="•"/>
            </a:pPr>
            <a:r>
              <a:rPr b="0" lang="en-CA" sz="2000" spc="-1" strike="noStrike">
                <a:solidFill>
                  <a:srgbClr val="ffffff"/>
                </a:solidFill>
                <a:latin typeface="Arial"/>
                <a:ea typeface="Arial"/>
              </a:rPr>
              <a:t>Superconducting magnets steer the particles around the ring</a:t>
            </a:r>
            <a:endParaRPr b="0" lang="en-CA" sz="2000" spc="-1" strike="noStrike">
              <a:solidFill>
                <a:srgbClr val="000000"/>
              </a:solidFill>
              <a:latin typeface="Arial"/>
            </a:endParaRPr>
          </a:p>
          <a:p>
            <a:pPr marL="343080" indent="-343080" defTabSz="914400">
              <a:lnSpc>
                <a:spcPct val="100000"/>
              </a:lnSpc>
              <a:spcBef>
                <a:spcPts val="1001"/>
              </a:spcBef>
              <a:buClr>
                <a:srgbClr val="ffffff"/>
              </a:buClr>
              <a:buFont typeface="Arial"/>
              <a:buChar char="•"/>
            </a:pPr>
            <a:r>
              <a:rPr b="0" lang="en-CA" sz="2000" spc="-1" strike="noStrike">
                <a:solidFill>
                  <a:srgbClr val="ffffff"/>
                </a:solidFill>
                <a:latin typeface="Arial"/>
                <a:ea typeface="Arial"/>
              </a:rPr>
              <a:t>Particles are accelerated </a:t>
            </a:r>
            <a:br>
              <a:rPr sz="2000"/>
            </a:br>
            <a:r>
              <a:rPr b="0" lang="en-CA" sz="2000" spc="-1" strike="noStrike">
                <a:solidFill>
                  <a:srgbClr val="ffffff"/>
                </a:solidFill>
                <a:latin typeface="Arial"/>
                <a:ea typeface="Arial"/>
              </a:rPr>
              <a:t>to close to the speed </a:t>
            </a:r>
            <a:br>
              <a:rPr sz="2000"/>
            </a:br>
            <a:r>
              <a:rPr b="0" lang="en-CA" sz="2000" spc="-1" strike="noStrike">
                <a:solidFill>
                  <a:srgbClr val="ffffff"/>
                </a:solidFill>
                <a:latin typeface="Arial"/>
                <a:ea typeface="Arial"/>
              </a:rPr>
              <a:t>of light</a:t>
            </a:r>
            <a:endParaRPr b="0" lang="en-CA" sz="2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0" name="Footer Placeholder 4"/>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021" name="Date Placeholder 3"/>
          <p:cNvSpPr/>
          <p:nvPr/>
        </p:nvSpPr>
        <p:spPr>
          <a:xfrm>
            <a:off x="10311480" y="6564600"/>
            <a:ext cx="86688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14 December 2023</a:t>
            </a:r>
            <a:endParaRPr b="0" lang="en-CA" sz="800" spc="-1" strike="noStrike">
              <a:solidFill>
                <a:srgbClr val="000000"/>
              </a:solidFill>
              <a:latin typeface="Arial"/>
            </a:endParaRPr>
          </a:p>
        </p:txBody>
      </p:sp>
      <p:sp>
        <p:nvSpPr>
          <p:cNvPr id="1022" name="PlaceHolder 1"/>
          <p:cNvSpPr>
            <a:spLocks noGrp="1"/>
          </p:cNvSpPr>
          <p:nvPr>
            <p:ph type="sldNum" idx="29"/>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pic>
        <p:nvPicPr>
          <p:cNvPr id="1023" name="Picture 35" descr="Picture 35"/>
          <p:cNvPicPr/>
          <p:nvPr/>
        </p:nvPicPr>
        <p:blipFill>
          <a:blip r:embed="rId1"/>
          <a:stretch/>
        </p:blipFill>
        <p:spPr>
          <a:xfrm>
            <a:off x="-24120" y="1582560"/>
            <a:ext cx="8678520" cy="5273280"/>
          </a:xfrm>
          <a:prstGeom prst="rect">
            <a:avLst/>
          </a:prstGeom>
          <a:ln w="12700">
            <a:noFill/>
          </a:ln>
        </p:spPr>
      </p:pic>
      <p:sp>
        <p:nvSpPr>
          <p:cNvPr id="1024" name="PlaceHolder 2"/>
          <p:cNvSpPr>
            <a:spLocks noGrp="1"/>
          </p:cNvSpPr>
          <p:nvPr>
            <p:ph type="title"/>
          </p:nvPr>
        </p:nvSpPr>
        <p:spPr>
          <a:xfrm>
            <a:off x="695880" y="433440"/>
            <a:ext cx="10799640" cy="1116360"/>
          </a:xfrm>
          <a:prstGeom prst="rect">
            <a:avLst/>
          </a:prstGeom>
          <a:noFill/>
          <a:ln w="12600">
            <a:noFill/>
          </a:ln>
        </p:spPr>
        <p:txBody>
          <a:bodyPr lIns="0" rIns="0" tIns="0" bIns="0" anchor="t">
            <a:noAutofit/>
          </a:bodyPr>
          <a:p>
            <a:pPr indent="0" algn="ctr" defTabSz="868680">
              <a:lnSpc>
                <a:spcPct val="90000"/>
              </a:lnSpc>
              <a:buNone/>
              <a:tabLst>
                <a:tab algn="l" pos="0"/>
              </a:tabLst>
            </a:pPr>
            <a:r>
              <a:rPr b="0" lang="en-CA" sz="3990" spc="-1" strike="noStrike">
                <a:solidFill>
                  <a:schemeClr val="accent6"/>
                </a:solidFill>
                <a:latin typeface="Arial"/>
                <a:ea typeface="Arial"/>
              </a:rPr>
              <a:t>Giant detectors record the particles formed </a:t>
            </a:r>
            <a:br>
              <a:rPr sz="3990"/>
            </a:br>
            <a:r>
              <a:rPr b="0" lang="en-CA" sz="3990" spc="-1" strike="noStrike">
                <a:solidFill>
                  <a:schemeClr val="accent6"/>
                </a:solidFill>
                <a:latin typeface="Arial"/>
                <a:ea typeface="Arial"/>
              </a:rPr>
              <a:t>at the four collision points</a:t>
            </a:r>
            <a:endParaRPr b="0" lang="en-CA" sz="3990" spc="-1" strike="noStrike">
              <a:solidFill>
                <a:schemeClr val="accent6"/>
              </a:solidFill>
              <a:latin typeface="Arial"/>
            </a:endParaRPr>
          </a:p>
        </p:txBody>
      </p:sp>
      <p:sp>
        <p:nvSpPr>
          <p:cNvPr id="1025" name="Rectangle 39"/>
          <p:cNvSpPr/>
          <p:nvPr/>
        </p:nvSpPr>
        <p:spPr>
          <a:xfrm>
            <a:off x="8232120" y="1582560"/>
            <a:ext cx="3959640" cy="5275080"/>
          </a:xfrm>
          <a:prstGeom prst="rect">
            <a:avLst/>
          </a:prstGeom>
          <a:solidFill>
            <a:schemeClr val="accent3"/>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0057a6"/>
              </a:solidFill>
              <a:latin typeface="Arial"/>
              <a:ea typeface="Arial"/>
            </a:endParaRPr>
          </a:p>
        </p:txBody>
      </p:sp>
      <p:grpSp>
        <p:nvGrpSpPr>
          <p:cNvPr id="1026" name="Group 8"/>
          <p:cNvGrpSpPr/>
          <p:nvPr/>
        </p:nvGrpSpPr>
        <p:grpSpPr>
          <a:xfrm>
            <a:off x="4115520" y="2013840"/>
            <a:ext cx="593280" cy="362880"/>
            <a:chOff x="4115520" y="2013840"/>
            <a:chExt cx="593280" cy="362880"/>
          </a:xfrm>
        </p:grpSpPr>
        <p:sp>
          <p:nvSpPr>
            <p:cNvPr id="1027" name="TextBox 47"/>
            <p:cNvSpPr/>
            <p:nvPr/>
          </p:nvSpPr>
          <p:spPr>
            <a:xfrm>
              <a:off x="4115520" y="2013840"/>
              <a:ext cx="593280" cy="30456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1" lang="en-CA" sz="1400" spc="-1" strike="noStrike">
                  <a:solidFill>
                    <a:srgbClr val="ffffff"/>
                  </a:solidFill>
                  <a:latin typeface="Arial"/>
                  <a:ea typeface="Arial"/>
                </a:rPr>
                <a:t>CMS</a:t>
              </a:r>
              <a:endParaRPr b="0" lang="en-CA" sz="1400" spc="-1" strike="noStrike">
                <a:solidFill>
                  <a:srgbClr val="000000"/>
                </a:solidFill>
                <a:latin typeface="Arial"/>
              </a:endParaRPr>
            </a:p>
          </p:txBody>
        </p:sp>
        <p:sp>
          <p:nvSpPr>
            <p:cNvPr id="1028" name="Triangle 48"/>
            <p:cNvSpPr/>
            <p:nvPr/>
          </p:nvSpPr>
          <p:spPr>
            <a:xfrm flipH="1" rot="10800000">
              <a:off x="4354920" y="2305080"/>
              <a:ext cx="102960" cy="71640"/>
            </a:xfrm>
            <a:prstGeom prst="triangle">
              <a:avLst>
                <a:gd name="adj" fmla="val 50000"/>
              </a:avLst>
            </a:prstGeom>
            <a:solidFill>
              <a:srgbClr val="ffffff"/>
            </a:solidFill>
            <a:ln w="12700">
              <a:noFill/>
            </a:ln>
          </p:spPr>
          <p:style>
            <a:lnRef idx="0"/>
            <a:fillRef idx="0"/>
            <a:effectRef idx="0"/>
            <a:fontRef idx="minor"/>
          </p:style>
          <p:txBody>
            <a:bodyPr numCol="1" spcCol="0" lIns="45720" rIns="45720" tIns="18000" bIns="18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grpSp>
      <p:grpSp>
        <p:nvGrpSpPr>
          <p:cNvPr id="1029" name="Group 1"/>
          <p:cNvGrpSpPr/>
          <p:nvPr/>
        </p:nvGrpSpPr>
        <p:grpSpPr>
          <a:xfrm>
            <a:off x="3177720" y="5622480"/>
            <a:ext cx="802440" cy="340560"/>
            <a:chOff x="3177720" y="5622480"/>
            <a:chExt cx="802440" cy="340560"/>
          </a:xfrm>
        </p:grpSpPr>
        <p:sp>
          <p:nvSpPr>
            <p:cNvPr id="1030" name="Triangle 51"/>
            <p:cNvSpPr/>
            <p:nvPr/>
          </p:nvSpPr>
          <p:spPr>
            <a:xfrm flipH="1" rot="10800000">
              <a:off x="3520080" y="5891400"/>
              <a:ext cx="102960" cy="71640"/>
            </a:xfrm>
            <a:prstGeom prst="triangle">
              <a:avLst>
                <a:gd name="adj" fmla="val 50000"/>
              </a:avLst>
            </a:prstGeom>
            <a:solidFill>
              <a:srgbClr val="ffffff"/>
            </a:solidFill>
            <a:ln w="12700">
              <a:noFill/>
            </a:ln>
          </p:spPr>
          <p:style>
            <a:lnRef idx="0"/>
            <a:fillRef idx="0"/>
            <a:effectRef idx="0"/>
            <a:fontRef idx="minor"/>
          </p:style>
          <p:txBody>
            <a:bodyPr numCol="1" spcCol="0" lIns="45720" rIns="45720" tIns="18000" bIns="18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1031" name="TextBox 52"/>
            <p:cNvSpPr/>
            <p:nvPr/>
          </p:nvSpPr>
          <p:spPr>
            <a:xfrm>
              <a:off x="3177720" y="5622480"/>
              <a:ext cx="802440" cy="30456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1" lang="en-CA" sz="1400" spc="-1" strike="noStrike">
                  <a:solidFill>
                    <a:srgbClr val="ffffff"/>
                  </a:solidFill>
                  <a:latin typeface="Arial"/>
                  <a:ea typeface="Arial"/>
                </a:rPr>
                <a:t>ATLAS</a:t>
              </a:r>
              <a:endParaRPr b="0" lang="en-CA" sz="1400" spc="-1" strike="noStrike">
                <a:solidFill>
                  <a:srgbClr val="000000"/>
                </a:solidFill>
                <a:latin typeface="Arial"/>
              </a:endParaRPr>
            </a:p>
          </p:txBody>
        </p:sp>
      </p:grpSp>
      <p:grpSp>
        <p:nvGrpSpPr>
          <p:cNvPr id="1032" name="Group 9"/>
          <p:cNvGrpSpPr/>
          <p:nvPr/>
        </p:nvGrpSpPr>
        <p:grpSpPr>
          <a:xfrm>
            <a:off x="4986000" y="5800680"/>
            <a:ext cx="652680" cy="341280"/>
            <a:chOff x="4986000" y="5800680"/>
            <a:chExt cx="652680" cy="341280"/>
          </a:xfrm>
        </p:grpSpPr>
        <p:sp>
          <p:nvSpPr>
            <p:cNvPr id="1033" name="Triangle 49"/>
            <p:cNvSpPr/>
            <p:nvPr/>
          </p:nvSpPr>
          <p:spPr>
            <a:xfrm flipH="1">
              <a:off x="5259600" y="5800680"/>
              <a:ext cx="102960" cy="44280"/>
            </a:xfrm>
            <a:prstGeom prst="triangle">
              <a:avLst>
                <a:gd name="adj" fmla="val 50000"/>
              </a:avLst>
            </a:prstGeom>
            <a:solidFill>
              <a:srgbClr val="ffffff"/>
            </a:solidFill>
            <a:ln w="12700">
              <a:noFill/>
            </a:ln>
          </p:spPr>
          <p:style>
            <a:lnRef idx="0"/>
            <a:fillRef idx="0"/>
            <a:effectRef idx="0"/>
            <a:fontRef idx="minor"/>
          </p:style>
          <p:txBody>
            <a:bodyPr numCol="1" spcCol="0" lIns="45720" rIns="45720" tIns="11160" bIns="1116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1034" name="TextBox 53"/>
            <p:cNvSpPr/>
            <p:nvPr/>
          </p:nvSpPr>
          <p:spPr>
            <a:xfrm>
              <a:off x="4986000" y="5837400"/>
              <a:ext cx="652680" cy="30456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1" lang="en-CA" sz="1400" spc="-1" strike="noStrike">
                  <a:solidFill>
                    <a:srgbClr val="ffffff"/>
                  </a:solidFill>
                  <a:latin typeface="Arial"/>
                  <a:ea typeface="Arial"/>
                </a:rPr>
                <a:t>LHCb</a:t>
              </a:r>
              <a:endParaRPr b="0" lang="en-CA" sz="1400" spc="-1" strike="noStrike">
                <a:solidFill>
                  <a:srgbClr val="000000"/>
                </a:solidFill>
                <a:latin typeface="Arial"/>
              </a:endParaRPr>
            </a:p>
          </p:txBody>
        </p:sp>
      </p:grpSp>
      <p:pic>
        <p:nvPicPr>
          <p:cNvPr id="1035" name="Picture 29" descr="Picture 29"/>
          <p:cNvPicPr/>
          <p:nvPr/>
        </p:nvPicPr>
        <p:blipFill>
          <a:blip r:embed="rId2"/>
          <a:stretch/>
        </p:blipFill>
        <p:spPr>
          <a:xfrm>
            <a:off x="8376840" y="5622480"/>
            <a:ext cx="3669840" cy="1066320"/>
          </a:xfrm>
          <a:prstGeom prst="rect">
            <a:avLst/>
          </a:prstGeom>
          <a:ln w="12700">
            <a:solidFill>
              <a:srgbClr val="ffffff"/>
            </a:solidFill>
            <a:round/>
          </a:ln>
        </p:spPr>
      </p:pic>
      <p:pic>
        <p:nvPicPr>
          <p:cNvPr id="1036" name="Picture 30" descr="Picture 30"/>
          <p:cNvPicPr/>
          <p:nvPr/>
        </p:nvPicPr>
        <p:blipFill>
          <a:blip r:embed="rId3"/>
          <a:stretch/>
        </p:blipFill>
        <p:spPr>
          <a:xfrm>
            <a:off x="8376840" y="1742400"/>
            <a:ext cx="3669840" cy="1066320"/>
          </a:xfrm>
          <a:prstGeom prst="rect">
            <a:avLst/>
          </a:prstGeom>
          <a:ln w="12700">
            <a:solidFill>
              <a:srgbClr val="ffffff"/>
            </a:solidFill>
            <a:round/>
          </a:ln>
        </p:spPr>
      </p:pic>
      <p:grpSp>
        <p:nvGrpSpPr>
          <p:cNvPr id="1037" name="Group 6"/>
          <p:cNvGrpSpPr/>
          <p:nvPr/>
        </p:nvGrpSpPr>
        <p:grpSpPr>
          <a:xfrm>
            <a:off x="1733760" y="5274720"/>
            <a:ext cx="802440" cy="347760"/>
            <a:chOff x="1733760" y="5274720"/>
            <a:chExt cx="802440" cy="347760"/>
          </a:xfrm>
        </p:grpSpPr>
        <p:sp>
          <p:nvSpPr>
            <p:cNvPr id="1038" name="Triangle 50"/>
            <p:cNvSpPr/>
            <p:nvPr/>
          </p:nvSpPr>
          <p:spPr>
            <a:xfrm flipH="1">
              <a:off x="2086920" y="5274720"/>
              <a:ext cx="102960" cy="71640"/>
            </a:xfrm>
            <a:prstGeom prst="triangle">
              <a:avLst>
                <a:gd name="adj" fmla="val 50000"/>
              </a:avLst>
            </a:prstGeom>
            <a:solidFill>
              <a:srgbClr val="ffffff"/>
            </a:solidFill>
            <a:ln w="12700">
              <a:noFill/>
            </a:ln>
          </p:spPr>
          <p:style>
            <a:lnRef idx="0"/>
            <a:fillRef idx="0"/>
            <a:effectRef idx="0"/>
            <a:fontRef idx="minor"/>
          </p:style>
          <p:txBody>
            <a:bodyPr numCol="1" spcCol="0" lIns="45720" rIns="45720" tIns="18000" bIns="18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1039" name="TextBox 16"/>
            <p:cNvSpPr/>
            <p:nvPr/>
          </p:nvSpPr>
          <p:spPr>
            <a:xfrm>
              <a:off x="1733760" y="5317920"/>
              <a:ext cx="802440" cy="30456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1" lang="en-CA" sz="1400" spc="-1" strike="noStrike">
                  <a:solidFill>
                    <a:srgbClr val="ffffff"/>
                  </a:solidFill>
                  <a:latin typeface="Arial"/>
                  <a:ea typeface="Arial"/>
                </a:rPr>
                <a:t>ALICE</a:t>
              </a:r>
              <a:endParaRPr b="0" lang="en-CA" sz="1400" spc="-1" strike="noStrike">
                <a:solidFill>
                  <a:srgbClr val="000000"/>
                </a:solidFill>
                <a:latin typeface="Arial"/>
              </a:endParaRPr>
            </a:p>
          </p:txBody>
        </p:sp>
      </p:grpSp>
      <p:pic>
        <p:nvPicPr>
          <p:cNvPr id="1040" name="Picture 2" descr="Picture 2"/>
          <p:cNvPicPr/>
          <p:nvPr/>
        </p:nvPicPr>
        <p:blipFill>
          <a:blip r:embed="rId4"/>
          <a:stretch/>
        </p:blipFill>
        <p:spPr>
          <a:xfrm>
            <a:off x="8376840" y="4329360"/>
            <a:ext cx="3669840" cy="1066320"/>
          </a:xfrm>
          <a:prstGeom prst="rect">
            <a:avLst/>
          </a:prstGeom>
          <a:ln w="12700">
            <a:solidFill>
              <a:srgbClr val="ffffff"/>
            </a:solidFill>
            <a:round/>
          </a:ln>
        </p:spPr>
      </p:pic>
      <p:pic>
        <p:nvPicPr>
          <p:cNvPr id="1041" name="Picture 7" descr="Picture 7"/>
          <p:cNvPicPr/>
          <p:nvPr/>
        </p:nvPicPr>
        <p:blipFill>
          <a:blip r:embed="rId5"/>
          <a:stretch/>
        </p:blipFill>
        <p:spPr>
          <a:xfrm>
            <a:off x="8376840" y="3035880"/>
            <a:ext cx="3669840" cy="1066320"/>
          </a:xfrm>
          <a:prstGeom prst="rect">
            <a:avLst/>
          </a:prstGeom>
          <a:ln w="12700">
            <a:solidFill>
              <a:srgbClr val="ffffff"/>
            </a:solidFill>
            <a:round/>
          </a:ln>
        </p:spPr>
      </p:pic>
      <p:sp>
        <p:nvSpPr>
          <p:cNvPr id="1042" name="ZoneTexte 45"/>
          <p:cNvSpPr/>
          <p:nvPr/>
        </p:nvSpPr>
        <p:spPr>
          <a:xfrm>
            <a:off x="11388600" y="1742400"/>
            <a:ext cx="658080" cy="257400"/>
          </a:xfrm>
          <a:prstGeom prst="rect">
            <a:avLst/>
          </a:prstGeom>
          <a:solidFill>
            <a:schemeClr val="accent6"/>
          </a:solid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1" lang="en-CA" sz="1100" spc="-1" strike="noStrike">
                <a:solidFill>
                  <a:srgbClr val="ffffff"/>
                </a:solidFill>
                <a:latin typeface="Arial"/>
                <a:ea typeface="Arial"/>
              </a:rPr>
              <a:t>ATLAS</a:t>
            </a:r>
            <a:endParaRPr b="0" lang="en-CA" sz="1100" spc="-1" strike="noStrike">
              <a:solidFill>
                <a:srgbClr val="ffffff"/>
              </a:solidFill>
              <a:latin typeface="Arial"/>
            </a:endParaRPr>
          </a:p>
        </p:txBody>
      </p:sp>
      <p:sp>
        <p:nvSpPr>
          <p:cNvPr id="1043" name="ZoneTexte 45"/>
          <p:cNvSpPr/>
          <p:nvPr/>
        </p:nvSpPr>
        <p:spPr>
          <a:xfrm>
            <a:off x="11388600" y="4329360"/>
            <a:ext cx="658080" cy="257400"/>
          </a:xfrm>
          <a:prstGeom prst="rect">
            <a:avLst/>
          </a:prstGeom>
          <a:solidFill>
            <a:schemeClr val="accent6"/>
          </a:solid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1" lang="en-CA" sz="1100" spc="-1" strike="noStrike">
                <a:solidFill>
                  <a:srgbClr val="ffffff"/>
                </a:solidFill>
                <a:latin typeface="Arial"/>
                <a:ea typeface="Arial"/>
              </a:rPr>
              <a:t>ALICE</a:t>
            </a:r>
            <a:endParaRPr b="0" lang="en-CA" sz="1100" spc="-1" strike="noStrike">
              <a:solidFill>
                <a:srgbClr val="ffffff"/>
              </a:solidFill>
              <a:latin typeface="Arial"/>
            </a:endParaRPr>
          </a:p>
        </p:txBody>
      </p:sp>
      <p:sp>
        <p:nvSpPr>
          <p:cNvPr id="1044" name="ZoneTexte 47"/>
          <p:cNvSpPr/>
          <p:nvPr/>
        </p:nvSpPr>
        <p:spPr>
          <a:xfrm>
            <a:off x="11388600" y="3035880"/>
            <a:ext cx="658080" cy="257400"/>
          </a:xfrm>
          <a:prstGeom prst="rect">
            <a:avLst/>
          </a:prstGeom>
          <a:solidFill>
            <a:schemeClr val="accent6"/>
          </a:solid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1" lang="en-CA" sz="1100" spc="-1" strike="noStrike">
                <a:solidFill>
                  <a:srgbClr val="ffffff"/>
                </a:solidFill>
                <a:latin typeface="Arial"/>
                <a:ea typeface="Arial"/>
              </a:rPr>
              <a:t>CMS</a:t>
            </a:r>
            <a:endParaRPr b="0" lang="en-CA" sz="1100" spc="-1" strike="noStrike">
              <a:solidFill>
                <a:srgbClr val="ffffff"/>
              </a:solidFill>
              <a:latin typeface="Arial"/>
            </a:endParaRPr>
          </a:p>
        </p:txBody>
      </p:sp>
      <p:sp>
        <p:nvSpPr>
          <p:cNvPr id="1045" name="ZoneTexte 48"/>
          <p:cNvSpPr/>
          <p:nvPr/>
        </p:nvSpPr>
        <p:spPr>
          <a:xfrm>
            <a:off x="11404800" y="5622480"/>
            <a:ext cx="641880" cy="257400"/>
          </a:xfrm>
          <a:prstGeom prst="rect">
            <a:avLst/>
          </a:prstGeom>
          <a:solidFill>
            <a:schemeClr val="accent6"/>
          </a:solid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1" lang="en-CA" sz="1100" spc="-1" strike="noStrike">
                <a:solidFill>
                  <a:srgbClr val="ffffff"/>
                </a:solidFill>
                <a:latin typeface="Arial"/>
                <a:ea typeface="Arial"/>
              </a:rPr>
              <a:t>LHCb</a:t>
            </a:r>
            <a:endParaRPr b="0" lang="en-CA" sz="1100" spc="-1" strike="noStrike">
              <a:solidFill>
                <a:srgbClr val="ffffff"/>
              </a:solidFill>
              <a:latin typeface="Arial"/>
            </a:endParaRPr>
          </a:p>
        </p:txBody>
      </p:sp>
    </p:spTree>
  </p:cSld>
  <mc:AlternateContent>
    <mc:Choice Requires="p14">
      <p:transition spd="slow" p14:dur="2000"/>
    </mc:Choice>
    <mc:Fallback>
      <p:transition spd="slow"/>
    </mc:Fallback>
  </mc:AlternateContent>
  <p:timing>
    <p:tnLst>
      <p:par>
        <p:cTn id="81" dur="indefinite" restart="never" nodeType="tmRoot">
          <p:childTnLst>
            <p:seq>
              <p:cTn id="82" dur="indefinite" nodeType="mainSeq">
                <p:childTnLst>
                  <p:par>
                    <p:cTn id="83" fill="hold">
                      <p:stCondLst>
                        <p:cond delay="indefinite"/>
                      </p:stCondLst>
                      <p:childTnLst>
                        <p:par>
                          <p:cTn id="84" fill="hold">
                            <p:stCondLst>
                              <p:cond delay="0"/>
                            </p:stCondLst>
                            <p:childTnLst>
                              <p:par>
                                <p:cTn id="85" nodeType="clickEffect" fill="hold" presetClass="entr" presetID="10">
                                  <p:stCondLst>
                                    <p:cond delay="0"/>
                                  </p:stCondLst>
                                  <p:iterate type="el">
                                    <p:tmAbs val="0"/>
                                  </p:iterate>
                                  <p:childTnLst>
                                    <p:set>
                                      <p:cBhvr>
                                        <p:cTn id="86" fill="hold"/>
                                        <p:tgtEl>
                                          <p:spTgt spid="1029"/>
                                        </p:tgtEl>
                                        <p:attrNameLst>
                                          <p:attrName>style.visibility</p:attrName>
                                        </p:attrNameLst>
                                      </p:cBhvr>
                                      <p:to>
                                        <p:strVal val="visible"/>
                                      </p:to>
                                    </p:set>
                                    <p:animEffect filter="fade" transition="in">
                                      <p:cBhvr additive="repl">
                                        <p:cTn id="87" dur="500"/>
                                        <p:tgtEl>
                                          <p:spTgt spid="1029"/>
                                        </p:tgtEl>
                                      </p:cBhvr>
                                    </p:animEffect>
                                  </p:childTnLst>
                                </p:cTn>
                              </p:par>
                            </p:childTnLst>
                          </p:cTn>
                        </p:par>
                        <p:par>
                          <p:cTn id="88" fill="hold">
                            <p:stCondLst>
                              <p:cond delay="500"/>
                            </p:stCondLst>
                            <p:childTnLst>
                              <p:par>
                                <p:cTn id="89" nodeType="afterEffect" fill="hold" presetClass="entr" presetID="10">
                                  <p:stCondLst>
                                    <p:cond delay="0"/>
                                  </p:stCondLst>
                                  <p:iterate type="el">
                                    <p:tmAbs val="0"/>
                                  </p:iterate>
                                  <p:childTnLst>
                                    <p:set>
                                      <p:cBhvr>
                                        <p:cTn id="90" fill="hold"/>
                                        <p:tgtEl>
                                          <p:spTgt spid="1036"/>
                                        </p:tgtEl>
                                        <p:attrNameLst>
                                          <p:attrName>style.visibility</p:attrName>
                                        </p:attrNameLst>
                                      </p:cBhvr>
                                      <p:to>
                                        <p:strVal val="visible"/>
                                      </p:to>
                                    </p:set>
                                    <p:animEffect filter="fade" transition="in">
                                      <p:cBhvr additive="repl">
                                        <p:cTn id="91" dur="500"/>
                                        <p:tgtEl>
                                          <p:spTgt spid="1036"/>
                                        </p:tgtEl>
                                      </p:cBhvr>
                                    </p:animEffect>
                                  </p:childTnLst>
                                </p:cTn>
                              </p:par>
                            </p:childTnLst>
                          </p:cTn>
                        </p:par>
                        <p:par>
                          <p:cTn id="92" fill="hold">
                            <p:stCondLst>
                              <p:cond delay="1000"/>
                            </p:stCondLst>
                            <p:childTnLst>
                              <p:par>
                                <p:cTn id="93" nodeType="afterEffect" fill="hold" presetClass="entr" presetID="10">
                                  <p:stCondLst>
                                    <p:cond delay="0"/>
                                  </p:stCondLst>
                                  <p:iterate type="el">
                                    <p:tmAbs val="0"/>
                                  </p:iterate>
                                  <p:childTnLst>
                                    <p:set>
                                      <p:cBhvr>
                                        <p:cTn id="94" fill="hold"/>
                                        <p:tgtEl>
                                          <p:spTgt spid="1042"/>
                                        </p:tgtEl>
                                        <p:attrNameLst>
                                          <p:attrName>style.visibility</p:attrName>
                                        </p:attrNameLst>
                                      </p:cBhvr>
                                      <p:to>
                                        <p:strVal val="visible"/>
                                      </p:to>
                                    </p:set>
                                    <p:animEffect filter="fade" transition="in">
                                      <p:cBhvr additive="repl">
                                        <p:cTn id="95" dur="500"/>
                                        <p:tgtEl>
                                          <p:spTgt spid="1042"/>
                                        </p:tgtEl>
                                      </p:cBhvr>
                                    </p:animEffect>
                                  </p:childTnLst>
                                </p:cTn>
                              </p:par>
                            </p:childTnLst>
                          </p:cTn>
                        </p:par>
                      </p:childTnLst>
                    </p:cTn>
                  </p:par>
                  <p:par>
                    <p:cTn id="96" fill="hold">
                      <p:stCondLst>
                        <p:cond delay="indefinite"/>
                      </p:stCondLst>
                      <p:childTnLst>
                        <p:par>
                          <p:cTn id="97" fill="hold">
                            <p:stCondLst>
                              <p:cond delay="0"/>
                            </p:stCondLst>
                            <p:childTnLst>
                              <p:par>
                                <p:cTn id="98" nodeType="clickEffect" fill="hold" presetClass="entr" presetID="10">
                                  <p:stCondLst>
                                    <p:cond delay="0"/>
                                  </p:stCondLst>
                                  <p:iterate type="el">
                                    <p:tmAbs val="0"/>
                                  </p:iterate>
                                  <p:childTnLst>
                                    <p:set>
                                      <p:cBhvr>
                                        <p:cTn id="99" fill="hold"/>
                                        <p:tgtEl>
                                          <p:spTgt spid="1026"/>
                                        </p:tgtEl>
                                        <p:attrNameLst>
                                          <p:attrName>style.visibility</p:attrName>
                                        </p:attrNameLst>
                                      </p:cBhvr>
                                      <p:to>
                                        <p:strVal val="visible"/>
                                      </p:to>
                                    </p:set>
                                    <p:animEffect filter="fade" transition="in">
                                      <p:cBhvr additive="repl">
                                        <p:cTn id="100" dur="500"/>
                                        <p:tgtEl>
                                          <p:spTgt spid="1026"/>
                                        </p:tgtEl>
                                      </p:cBhvr>
                                    </p:animEffect>
                                  </p:childTnLst>
                                </p:cTn>
                              </p:par>
                            </p:childTnLst>
                          </p:cTn>
                        </p:par>
                        <p:par>
                          <p:cTn id="101" fill="hold">
                            <p:stCondLst>
                              <p:cond delay="500"/>
                            </p:stCondLst>
                            <p:childTnLst>
                              <p:par>
                                <p:cTn id="102" nodeType="afterEffect" fill="hold" presetClass="entr" presetID="10">
                                  <p:stCondLst>
                                    <p:cond delay="0"/>
                                  </p:stCondLst>
                                  <p:iterate type="el">
                                    <p:tmAbs val="0"/>
                                  </p:iterate>
                                  <p:childTnLst>
                                    <p:set>
                                      <p:cBhvr>
                                        <p:cTn id="103" fill="hold"/>
                                        <p:tgtEl>
                                          <p:spTgt spid="1041"/>
                                        </p:tgtEl>
                                        <p:attrNameLst>
                                          <p:attrName>style.visibility</p:attrName>
                                        </p:attrNameLst>
                                      </p:cBhvr>
                                      <p:to>
                                        <p:strVal val="visible"/>
                                      </p:to>
                                    </p:set>
                                    <p:animEffect filter="fade" transition="in">
                                      <p:cBhvr additive="repl">
                                        <p:cTn id="104" dur="500"/>
                                        <p:tgtEl>
                                          <p:spTgt spid="1041"/>
                                        </p:tgtEl>
                                      </p:cBhvr>
                                    </p:animEffect>
                                  </p:childTnLst>
                                </p:cTn>
                              </p:par>
                            </p:childTnLst>
                          </p:cTn>
                        </p:par>
                        <p:par>
                          <p:cTn id="105" fill="hold">
                            <p:stCondLst>
                              <p:cond delay="1000"/>
                            </p:stCondLst>
                            <p:childTnLst>
                              <p:par>
                                <p:cTn id="106" nodeType="afterEffect" fill="hold" presetClass="entr" presetID="10">
                                  <p:stCondLst>
                                    <p:cond delay="0"/>
                                  </p:stCondLst>
                                  <p:iterate type="el">
                                    <p:tmAbs val="0"/>
                                  </p:iterate>
                                  <p:childTnLst>
                                    <p:set>
                                      <p:cBhvr>
                                        <p:cTn id="107" fill="hold"/>
                                        <p:tgtEl>
                                          <p:spTgt spid="1044"/>
                                        </p:tgtEl>
                                        <p:attrNameLst>
                                          <p:attrName>style.visibility</p:attrName>
                                        </p:attrNameLst>
                                      </p:cBhvr>
                                      <p:to>
                                        <p:strVal val="visible"/>
                                      </p:to>
                                    </p:set>
                                    <p:animEffect filter="fade" transition="in">
                                      <p:cBhvr additive="repl">
                                        <p:cTn id="108" dur="500"/>
                                        <p:tgtEl>
                                          <p:spTgt spid="1044"/>
                                        </p:tgtEl>
                                      </p:cBhvr>
                                    </p:animEffect>
                                  </p:childTnLst>
                                </p:cTn>
                              </p:par>
                            </p:childTnLst>
                          </p:cTn>
                        </p:par>
                      </p:childTnLst>
                    </p:cTn>
                  </p:par>
                  <p:par>
                    <p:cTn id="109" fill="hold">
                      <p:stCondLst>
                        <p:cond delay="indefinite"/>
                      </p:stCondLst>
                      <p:childTnLst>
                        <p:par>
                          <p:cTn id="110" fill="hold">
                            <p:stCondLst>
                              <p:cond delay="0"/>
                            </p:stCondLst>
                            <p:childTnLst>
                              <p:par>
                                <p:cTn id="111" nodeType="clickEffect" fill="hold" presetClass="entr" presetID="10">
                                  <p:stCondLst>
                                    <p:cond delay="0"/>
                                  </p:stCondLst>
                                  <p:iterate type="el">
                                    <p:tmAbs val="0"/>
                                  </p:iterate>
                                  <p:childTnLst>
                                    <p:set>
                                      <p:cBhvr>
                                        <p:cTn id="112" fill="hold"/>
                                        <p:tgtEl>
                                          <p:spTgt spid="1037"/>
                                        </p:tgtEl>
                                        <p:attrNameLst>
                                          <p:attrName>style.visibility</p:attrName>
                                        </p:attrNameLst>
                                      </p:cBhvr>
                                      <p:to>
                                        <p:strVal val="visible"/>
                                      </p:to>
                                    </p:set>
                                    <p:animEffect filter="fade" transition="in">
                                      <p:cBhvr additive="repl">
                                        <p:cTn id="113" dur="500"/>
                                        <p:tgtEl>
                                          <p:spTgt spid="1037"/>
                                        </p:tgtEl>
                                      </p:cBhvr>
                                    </p:animEffect>
                                  </p:childTnLst>
                                </p:cTn>
                              </p:par>
                            </p:childTnLst>
                          </p:cTn>
                        </p:par>
                        <p:par>
                          <p:cTn id="114" fill="hold">
                            <p:stCondLst>
                              <p:cond delay="500"/>
                            </p:stCondLst>
                            <p:childTnLst>
                              <p:par>
                                <p:cTn id="115" nodeType="afterEffect" fill="hold" presetClass="entr" presetID="10">
                                  <p:stCondLst>
                                    <p:cond delay="0"/>
                                  </p:stCondLst>
                                  <p:iterate type="el">
                                    <p:tmAbs val="0"/>
                                  </p:iterate>
                                  <p:childTnLst>
                                    <p:set>
                                      <p:cBhvr>
                                        <p:cTn id="116" fill="hold"/>
                                        <p:tgtEl>
                                          <p:spTgt spid="1040"/>
                                        </p:tgtEl>
                                        <p:attrNameLst>
                                          <p:attrName>style.visibility</p:attrName>
                                        </p:attrNameLst>
                                      </p:cBhvr>
                                      <p:to>
                                        <p:strVal val="visible"/>
                                      </p:to>
                                    </p:set>
                                    <p:animEffect filter="fade" transition="in">
                                      <p:cBhvr additive="repl">
                                        <p:cTn id="117" dur="500"/>
                                        <p:tgtEl>
                                          <p:spTgt spid="1040"/>
                                        </p:tgtEl>
                                      </p:cBhvr>
                                    </p:animEffect>
                                  </p:childTnLst>
                                </p:cTn>
                              </p:par>
                            </p:childTnLst>
                          </p:cTn>
                        </p:par>
                        <p:par>
                          <p:cTn id="118" fill="hold">
                            <p:stCondLst>
                              <p:cond delay="1000"/>
                            </p:stCondLst>
                            <p:childTnLst>
                              <p:par>
                                <p:cTn id="119" nodeType="afterEffect" fill="hold" presetClass="entr" presetID="10">
                                  <p:stCondLst>
                                    <p:cond delay="0"/>
                                  </p:stCondLst>
                                  <p:iterate type="el">
                                    <p:tmAbs val="0"/>
                                  </p:iterate>
                                  <p:childTnLst>
                                    <p:set>
                                      <p:cBhvr>
                                        <p:cTn id="120" fill="hold"/>
                                        <p:tgtEl>
                                          <p:spTgt spid="1043"/>
                                        </p:tgtEl>
                                        <p:attrNameLst>
                                          <p:attrName>style.visibility</p:attrName>
                                        </p:attrNameLst>
                                      </p:cBhvr>
                                      <p:to>
                                        <p:strVal val="visible"/>
                                      </p:to>
                                    </p:set>
                                    <p:animEffect filter="fade" transition="in">
                                      <p:cBhvr additive="repl">
                                        <p:cTn id="121" dur="500"/>
                                        <p:tgtEl>
                                          <p:spTgt spid="1043"/>
                                        </p:tgtEl>
                                      </p:cBhvr>
                                    </p:animEffect>
                                  </p:childTnLst>
                                </p:cTn>
                              </p:par>
                            </p:childTnLst>
                          </p:cTn>
                        </p:par>
                      </p:childTnLst>
                    </p:cTn>
                  </p:par>
                  <p:par>
                    <p:cTn id="122" fill="hold">
                      <p:stCondLst>
                        <p:cond delay="indefinite"/>
                      </p:stCondLst>
                      <p:childTnLst>
                        <p:par>
                          <p:cTn id="123" fill="hold">
                            <p:stCondLst>
                              <p:cond delay="0"/>
                            </p:stCondLst>
                            <p:childTnLst>
                              <p:par>
                                <p:cTn id="124" nodeType="clickEffect" fill="hold" presetClass="entr" presetID="10">
                                  <p:stCondLst>
                                    <p:cond delay="0"/>
                                  </p:stCondLst>
                                  <p:iterate type="el">
                                    <p:tmAbs val="0"/>
                                  </p:iterate>
                                  <p:childTnLst>
                                    <p:set>
                                      <p:cBhvr>
                                        <p:cTn id="125" fill="hold"/>
                                        <p:tgtEl>
                                          <p:spTgt spid="1032"/>
                                        </p:tgtEl>
                                        <p:attrNameLst>
                                          <p:attrName>style.visibility</p:attrName>
                                        </p:attrNameLst>
                                      </p:cBhvr>
                                      <p:to>
                                        <p:strVal val="visible"/>
                                      </p:to>
                                    </p:set>
                                    <p:animEffect filter="fade" transition="in">
                                      <p:cBhvr additive="repl">
                                        <p:cTn id="126" dur="500"/>
                                        <p:tgtEl>
                                          <p:spTgt spid="1032"/>
                                        </p:tgtEl>
                                      </p:cBhvr>
                                    </p:animEffect>
                                  </p:childTnLst>
                                </p:cTn>
                              </p:par>
                            </p:childTnLst>
                          </p:cTn>
                        </p:par>
                        <p:par>
                          <p:cTn id="127" fill="hold">
                            <p:stCondLst>
                              <p:cond delay="500"/>
                            </p:stCondLst>
                            <p:childTnLst>
                              <p:par>
                                <p:cTn id="128" nodeType="afterEffect" fill="hold" presetClass="entr" presetID="10">
                                  <p:stCondLst>
                                    <p:cond delay="0"/>
                                  </p:stCondLst>
                                  <p:iterate type="el">
                                    <p:tmAbs val="0"/>
                                  </p:iterate>
                                  <p:childTnLst>
                                    <p:set>
                                      <p:cBhvr>
                                        <p:cTn id="129" fill="hold"/>
                                        <p:tgtEl>
                                          <p:spTgt spid="1035"/>
                                        </p:tgtEl>
                                        <p:attrNameLst>
                                          <p:attrName>style.visibility</p:attrName>
                                        </p:attrNameLst>
                                      </p:cBhvr>
                                      <p:to>
                                        <p:strVal val="visible"/>
                                      </p:to>
                                    </p:set>
                                    <p:animEffect filter="fade" transition="in">
                                      <p:cBhvr additive="repl">
                                        <p:cTn id="130" dur="500"/>
                                        <p:tgtEl>
                                          <p:spTgt spid="1035"/>
                                        </p:tgtEl>
                                      </p:cBhvr>
                                    </p:animEffect>
                                  </p:childTnLst>
                                </p:cTn>
                              </p:par>
                            </p:childTnLst>
                          </p:cTn>
                        </p:par>
                        <p:par>
                          <p:cTn id="131" fill="hold">
                            <p:stCondLst>
                              <p:cond delay="1000"/>
                            </p:stCondLst>
                            <p:childTnLst>
                              <p:par>
                                <p:cTn id="132" nodeType="afterEffect" fill="hold" presetClass="entr" presetID="10">
                                  <p:stCondLst>
                                    <p:cond delay="0"/>
                                  </p:stCondLst>
                                  <p:iterate type="el">
                                    <p:tmAbs val="0"/>
                                  </p:iterate>
                                  <p:childTnLst>
                                    <p:set>
                                      <p:cBhvr>
                                        <p:cTn id="133" fill="hold"/>
                                        <p:tgtEl>
                                          <p:spTgt spid="1045"/>
                                        </p:tgtEl>
                                        <p:attrNameLst>
                                          <p:attrName>style.visibility</p:attrName>
                                        </p:attrNameLst>
                                      </p:cBhvr>
                                      <p:to>
                                        <p:strVal val="visible"/>
                                      </p:to>
                                    </p:set>
                                    <p:animEffect filter="fade" transition="in">
                                      <p:cBhvr additive="repl">
                                        <p:cTn id="134" dur="500"/>
                                        <p:tgtEl>
                                          <p:spTgt spid="104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46" name="Espace réservé du pied de page 4"/>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047" name="Espace réservé de la date 3"/>
          <p:cNvSpPr/>
          <p:nvPr/>
        </p:nvSpPr>
        <p:spPr>
          <a:xfrm>
            <a:off x="10311480" y="6564600"/>
            <a:ext cx="86688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14 December 2023</a:t>
            </a:r>
            <a:endParaRPr b="0" lang="en-CA" sz="800" spc="-1" strike="noStrike">
              <a:solidFill>
                <a:srgbClr val="000000"/>
              </a:solidFill>
              <a:latin typeface="Arial"/>
            </a:endParaRPr>
          </a:p>
        </p:txBody>
      </p:sp>
      <p:sp>
        <p:nvSpPr>
          <p:cNvPr id="1048" name="PlaceHolder 1"/>
          <p:cNvSpPr>
            <a:spLocks noGrp="1"/>
          </p:cNvSpPr>
          <p:nvPr>
            <p:ph type="sldNum" idx="30"/>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pic>
        <p:nvPicPr>
          <p:cNvPr id="1049" name="Content Placeholder 19" descr="Content Placeholder 19"/>
          <p:cNvPicPr/>
          <p:nvPr/>
        </p:nvPicPr>
        <p:blipFill>
          <a:blip r:embed="rId1"/>
          <a:srcRect l="58" t="10271" r="0" b="6675"/>
          <a:stretch/>
        </p:blipFill>
        <p:spPr>
          <a:xfrm>
            <a:off x="0" y="197640"/>
            <a:ext cx="12191760" cy="6660000"/>
          </a:xfrm>
          <a:prstGeom prst="rect">
            <a:avLst/>
          </a:prstGeom>
          <a:ln w="12700">
            <a:noFill/>
          </a:ln>
        </p:spPr>
      </p:pic>
      <p:sp>
        <p:nvSpPr>
          <p:cNvPr id="1050" name="PlaceHolder 2"/>
          <p:cNvSpPr>
            <a:spLocks noGrp="1"/>
          </p:cNvSpPr>
          <p:nvPr>
            <p:ph type="title"/>
          </p:nvPr>
        </p:nvSpPr>
        <p:spPr>
          <a:xfrm>
            <a:off x="695880" y="425880"/>
            <a:ext cx="10799640" cy="1116360"/>
          </a:xfrm>
          <a:prstGeom prst="rect">
            <a:avLst/>
          </a:prstGeom>
          <a:noFill/>
          <a:ln w="12600">
            <a:noFill/>
          </a:ln>
        </p:spPr>
        <p:txBody>
          <a:bodyPr lIns="0" rIns="0" tIns="0" bIns="0" anchor="t">
            <a:noAutofit/>
          </a:bodyPr>
          <a:p>
            <a:pPr indent="0" algn="ctr" defTabSz="868680">
              <a:lnSpc>
                <a:spcPct val="90000"/>
              </a:lnSpc>
              <a:buNone/>
              <a:tabLst>
                <a:tab algn="l" pos="0"/>
              </a:tabLst>
            </a:pPr>
            <a:r>
              <a:rPr b="0" lang="en-CA" sz="3990" spc="-1" strike="noStrike">
                <a:solidFill>
                  <a:srgbClr val="ffffff"/>
                </a:solidFill>
                <a:latin typeface="Arial"/>
                <a:ea typeface="Arial"/>
              </a:rPr>
              <a:t>The LHC produces more than 1 billion particle collisions per second</a:t>
            </a:r>
            <a:endParaRPr b="0" lang="en-CA" sz="3990" spc="-1" strike="noStrike">
              <a:solidFill>
                <a:schemeClr val="accent6"/>
              </a:solidFill>
              <a:latin typeface="Arial"/>
            </a:endParaRPr>
          </a:p>
        </p:txBody>
      </p:sp>
      <p:sp>
        <p:nvSpPr>
          <p:cNvPr id="1051" name="ZoneTexte 8"/>
          <p:cNvSpPr/>
          <p:nvPr/>
        </p:nvSpPr>
        <p:spPr>
          <a:xfrm>
            <a:off x="8071560" y="2350080"/>
            <a:ext cx="3439800" cy="1130400"/>
          </a:xfrm>
          <a:prstGeom prst="rect">
            <a:avLst/>
          </a:prstGeom>
          <a:solidFill>
            <a:schemeClr val="accent3">
              <a:alpha val="70000"/>
            </a:schemeClr>
          </a:solidFill>
          <a:ln w="12700">
            <a:noFill/>
          </a:ln>
        </p:spPr>
        <p:style>
          <a:lnRef idx="0"/>
          <a:fillRef idx="0"/>
          <a:effectRef idx="0"/>
          <a:fontRef idx="minor"/>
        </p:style>
        <p:txBody>
          <a:bodyPr lIns="108000" rIns="108000" tIns="108000" bIns="108000" anchor="t">
            <a:spAutoFit/>
          </a:bodyPr>
          <a:p>
            <a:pPr defTabSz="914400">
              <a:lnSpc>
                <a:spcPct val="100000"/>
              </a:lnSpc>
              <a:tabLst>
                <a:tab algn="l" pos="0"/>
              </a:tabLst>
            </a:pPr>
            <a:r>
              <a:rPr b="0" lang="en-CA" sz="2000" spc="-1" strike="noStrike">
                <a:solidFill>
                  <a:srgbClr val="ffffff"/>
                </a:solidFill>
                <a:latin typeface="Arial"/>
                <a:ea typeface="Arial"/>
              </a:rPr>
              <a:t>The energy of the particles in collision is converted into new particles.</a:t>
            </a:r>
            <a:endParaRPr b="0" lang="en-CA" sz="20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52" name="Espace réservé du pied de page 4"/>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053" name="PlaceHolder 1"/>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868680">
              <a:lnSpc>
                <a:spcPct val="90000"/>
              </a:lnSpc>
              <a:buNone/>
              <a:tabLst>
                <a:tab algn="l" pos="0"/>
              </a:tabLst>
            </a:pPr>
            <a:r>
              <a:rPr b="0" lang="en-CA" sz="3990" spc="-1" strike="noStrike">
                <a:solidFill>
                  <a:schemeClr val="accent6"/>
                </a:solidFill>
                <a:latin typeface="Arial"/>
                <a:ea typeface="Arial"/>
              </a:rPr>
              <a:t>The LHC detectors are analogous to </a:t>
            </a:r>
            <a:br>
              <a:rPr sz="3990"/>
            </a:br>
            <a:r>
              <a:rPr b="0" lang="en-CA" sz="3990" spc="-1" strike="noStrike">
                <a:solidFill>
                  <a:schemeClr val="accent6"/>
                </a:solidFill>
                <a:latin typeface="Arial"/>
                <a:ea typeface="Arial"/>
              </a:rPr>
              <a:t>3D cameras</a:t>
            </a:r>
            <a:endParaRPr b="0" lang="en-CA" sz="3990" spc="-1" strike="noStrike">
              <a:solidFill>
                <a:schemeClr val="accent6"/>
              </a:solidFill>
              <a:latin typeface="Arial"/>
            </a:endParaRPr>
          </a:p>
        </p:txBody>
      </p:sp>
      <p:sp>
        <p:nvSpPr>
          <p:cNvPr id="1054" name="PlaceHolder 2"/>
          <p:cNvSpPr>
            <a:spLocks noGrp="1"/>
          </p:cNvSpPr>
          <p:nvPr>
            <p:ph type="sldNum" idx="31"/>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pic>
        <p:nvPicPr>
          <p:cNvPr id="1055" name="Image 2" descr="Image 2"/>
          <p:cNvPicPr/>
          <p:nvPr/>
        </p:nvPicPr>
        <p:blipFill>
          <a:blip r:embed="rId1"/>
          <a:stretch/>
        </p:blipFill>
        <p:spPr>
          <a:xfrm>
            <a:off x="-1440" y="1836720"/>
            <a:ext cx="12193200" cy="3239640"/>
          </a:xfrm>
          <a:prstGeom prst="rect">
            <a:avLst/>
          </a:prstGeom>
          <a:ln w="12700">
            <a:noFill/>
          </a:ln>
        </p:spPr>
      </p:pic>
      <p:grpSp>
        <p:nvGrpSpPr>
          <p:cNvPr id="1056" name="Grouper 8"/>
          <p:cNvGrpSpPr/>
          <p:nvPr/>
        </p:nvGrpSpPr>
        <p:grpSpPr>
          <a:xfrm>
            <a:off x="695160" y="4792680"/>
            <a:ext cx="3528720" cy="1603080"/>
            <a:chOff x="695160" y="4792680"/>
            <a:chExt cx="3528720" cy="1603080"/>
          </a:xfrm>
        </p:grpSpPr>
        <p:grpSp>
          <p:nvGrpSpPr>
            <p:cNvPr id="1057" name="ZoneTexte 9"/>
            <p:cNvGrpSpPr/>
            <p:nvPr/>
          </p:nvGrpSpPr>
          <p:grpSpPr>
            <a:xfrm>
              <a:off x="695160" y="4792680"/>
              <a:ext cx="3528720" cy="1603080"/>
              <a:chOff x="695160" y="4792680"/>
              <a:chExt cx="3528720" cy="1603080"/>
            </a:xfrm>
          </p:grpSpPr>
          <p:sp>
            <p:nvSpPr>
              <p:cNvPr id="1058" name="Rectangle"/>
              <p:cNvSpPr/>
              <p:nvPr/>
            </p:nvSpPr>
            <p:spPr>
              <a:xfrm>
                <a:off x="695160" y="4792680"/>
                <a:ext cx="3528720" cy="1603080"/>
              </a:xfrm>
              <a:prstGeom prst="rect">
                <a:avLst/>
              </a:prstGeom>
              <a:solidFill>
                <a:schemeClr val="accent3"/>
              </a:solidFill>
              <a:ln w="12700">
                <a:noFill/>
              </a:ln>
            </p:spPr>
            <p:style>
              <a:lnRef idx="0"/>
              <a:fillRef idx="0"/>
              <a:effectRef idx="0"/>
              <a:fontRef idx="minor"/>
            </p:style>
            <p:txBody>
              <a:bodyPr numCol="1" spcCol="0" lIns="45720" rIns="45720" anchor="b">
                <a:noAutofit/>
              </a:bodyPr>
              <a:p>
                <a:pPr algn="ctr" defTabSz="914400">
                  <a:lnSpc>
                    <a:spcPct val="100000"/>
                  </a:lnSpc>
                  <a:tabLst>
                    <a:tab algn="l" pos="0"/>
                  </a:tabLst>
                </a:pPr>
                <a:endParaRPr b="0" lang="en-CA" sz="1600" spc="-1" strike="noStrike">
                  <a:solidFill>
                    <a:srgbClr val="ffffff"/>
                  </a:solidFill>
                  <a:latin typeface="Arial"/>
                  <a:ea typeface="Arial"/>
                </a:endParaRPr>
              </a:p>
            </p:txBody>
          </p:sp>
          <p:sp>
            <p:nvSpPr>
              <p:cNvPr id="1059" name="The detectors measure the energy, direction and charge of new  particles formed."/>
              <p:cNvSpPr/>
              <p:nvPr/>
            </p:nvSpPr>
            <p:spPr>
              <a:xfrm>
                <a:off x="740880" y="5573520"/>
                <a:ext cx="3437280" cy="822240"/>
              </a:xfrm>
              <a:prstGeom prst="rect">
                <a:avLst/>
              </a:prstGeom>
              <a:noFill/>
              <a:ln w="12700">
                <a:noFill/>
              </a:ln>
            </p:spPr>
            <p:style>
              <a:lnRef idx="0"/>
              <a:fillRef idx="0"/>
              <a:effectRef idx="0"/>
              <a:fontRef idx="minor"/>
            </p:style>
            <p:txBody>
              <a:bodyPr numCol="1" spcCol="0" lIns="45720" rIns="45720" anchor="b">
                <a:spAutoFit/>
              </a:bodyPr>
              <a:p>
                <a:pPr algn="ctr" defTabSz="914400">
                  <a:lnSpc>
                    <a:spcPct val="100000"/>
                  </a:lnSpc>
                  <a:tabLst>
                    <a:tab algn="l" pos="0"/>
                  </a:tabLst>
                </a:pPr>
                <a:r>
                  <a:rPr b="0" lang="en-CA" sz="1600" spc="-1" strike="noStrike">
                    <a:solidFill>
                      <a:srgbClr val="ffffff"/>
                    </a:solidFill>
                    <a:latin typeface="Arial"/>
                    <a:ea typeface="Arial"/>
                  </a:rPr>
                  <a:t>The detectors measure the energy, direction and charge of new </a:t>
                </a:r>
                <a:br>
                  <a:rPr sz="1600"/>
                </a:br>
                <a:r>
                  <a:rPr b="0" lang="en-CA" sz="1600" spc="-1" strike="noStrike">
                    <a:solidFill>
                      <a:srgbClr val="ffffff"/>
                    </a:solidFill>
                    <a:latin typeface="Arial"/>
                    <a:ea typeface="Arial"/>
                  </a:rPr>
                  <a:t>particles formed.</a:t>
                </a:r>
                <a:endParaRPr b="0" lang="en-CA" sz="1600" spc="-1" strike="noStrike">
                  <a:solidFill>
                    <a:srgbClr val="000000"/>
                  </a:solidFill>
                  <a:latin typeface="Arial"/>
                </a:endParaRPr>
              </a:p>
            </p:txBody>
          </p:sp>
        </p:grpSp>
        <p:pic>
          <p:nvPicPr>
            <p:cNvPr id="1060" name="Image 11" descr="Image 11"/>
            <p:cNvPicPr/>
            <p:nvPr/>
          </p:nvPicPr>
          <p:blipFill>
            <a:blip r:embed="rId2"/>
            <a:stretch/>
          </p:blipFill>
          <p:spPr>
            <a:xfrm>
              <a:off x="2173680" y="4888440"/>
              <a:ext cx="571680" cy="570960"/>
            </a:xfrm>
            <a:prstGeom prst="rect">
              <a:avLst/>
            </a:prstGeom>
            <a:ln w="12700">
              <a:noFill/>
            </a:ln>
          </p:spPr>
        </p:pic>
      </p:grpSp>
      <p:grpSp>
        <p:nvGrpSpPr>
          <p:cNvPr id="1061" name="Grouper 11"/>
          <p:cNvGrpSpPr/>
          <p:nvPr/>
        </p:nvGrpSpPr>
        <p:grpSpPr>
          <a:xfrm>
            <a:off x="4332240" y="4792680"/>
            <a:ext cx="3526920" cy="1590480"/>
            <a:chOff x="4332240" y="4792680"/>
            <a:chExt cx="3526920" cy="1590480"/>
          </a:xfrm>
        </p:grpSpPr>
        <p:grpSp>
          <p:nvGrpSpPr>
            <p:cNvPr id="1062" name="ZoneTexte 12"/>
            <p:cNvGrpSpPr/>
            <p:nvPr/>
          </p:nvGrpSpPr>
          <p:grpSpPr>
            <a:xfrm>
              <a:off x="4332240" y="4792680"/>
              <a:ext cx="3526920" cy="1590480"/>
              <a:chOff x="4332240" y="4792680"/>
              <a:chExt cx="3526920" cy="1590480"/>
            </a:xfrm>
          </p:grpSpPr>
          <p:sp>
            <p:nvSpPr>
              <p:cNvPr id="1063" name="Rectangle"/>
              <p:cNvSpPr/>
              <p:nvPr/>
            </p:nvSpPr>
            <p:spPr>
              <a:xfrm>
                <a:off x="4332240" y="4792680"/>
                <a:ext cx="3526920" cy="1590480"/>
              </a:xfrm>
              <a:prstGeom prst="rect">
                <a:avLst/>
              </a:prstGeom>
              <a:solidFill>
                <a:schemeClr val="accent3"/>
              </a:solidFill>
              <a:ln w="12700">
                <a:noFill/>
              </a:ln>
            </p:spPr>
            <p:style>
              <a:lnRef idx="0"/>
              <a:fillRef idx="0"/>
              <a:effectRef idx="0"/>
              <a:fontRef idx="minor"/>
            </p:style>
            <p:txBody>
              <a:bodyPr numCol="1" spcCol="0" lIns="45720" rIns="45720" anchor="b">
                <a:noAutofit/>
              </a:bodyPr>
              <a:p>
                <a:pPr algn="ctr" defTabSz="914400">
                  <a:lnSpc>
                    <a:spcPct val="100000"/>
                  </a:lnSpc>
                  <a:tabLst>
                    <a:tab algn="l" pos="0"/>
                  </a:tabLst>
                </a:pPr>
                <a:endParaRPr b="0" lang="en-CA" sz="1600" spc="-1" strike="noStrike">
                  <a:solidFill>
                    <a:srgbClr val="ffffff"/>
                  </a:solidFill>
                  <a:latin typeface="Arial"/>
                  <a:ea typeface="Arial"/>
                </a:endParaRPr>
              </a:p>
            </p:txBody>
          </p:sp>
          <p:sp>
            <p:nvSpPr>
              <p:cNvPr id="1064" name="They take 40 million pictures  a second. Only 1000 are  recorded and stored."/>
              <p:cNvSpPr/>
              <p:nvPr/>
            </p:nvSpPr>
            <p:spPr>
              <a:xfrm>
                <a:off x="4377960" y="5560920"/>
                <a:ext cx="3435480" cy="822240"/>
              </a:xfrm>
              <a:prstGeom prst="rect">
                <a:avLst/>
              </a:prstGeom>
              <a:noFill/>
              <a:ln w="12700">
                <a:noFill/>
              </a:ln>
            </p:spPr>
            <p:style>
              <a:lnRef idx="0"/>
              <a:fillRef idx="0"/>
              <a:effectRef idx="0"/>
              <a:fontRef idx="minor"/>
            </p:style>
            <p:txBody>
              <a:bodyPr numCol="1" spcCol="0" lIns="45720" rIns="45720" anchor="b">
                <a:spAutoFit/>
              </a:bodyPr>
              <a:p>
                <a:pPr algn="ctr" defTabSz="914400">
                  <a:lnSpc>
                    <a:spcPct val="100000"/>
                  </a:lnSpc>
                  <a:tabLst>
                    <a:tab algn="l" pos="0"/>
                  </a:tabLst>
                </a:pPr>
                <a:r>
                  <a:rPr b="0" lang="en-CA" sz="1600" spc="-1" strike="noStrike">
                    <a:solidFill>
                      <a:srgbClr val="ffffff"/>
                    </a:solidFill>
                    <a:latin typeface="Arial"/>
                    <a:ea typeface="Arial"/>
                  </a:rPr>
                  <a:t>They take 40 million pictures </a:t>
                </a:r>
                <a:br>
                  <a:rPr sz="1600"/>
                </a:br>
                <a:r>
                  <a:rPr b="0" lang="en-CA" sz="1600" spc="-1" strike="noStrike">
                    <a:solidFill>
                      <a:srgbClr val="ffffff"/>
                    </a:solidFill>
                    <a:latin typeface="Arial"/>
                    <a:ea typeface="Arial"/>
                  </a:rPr>
                  <a:t>a second. Only 1000 are </a:t>
                </a:r>
                <a:br>
                  <a:rPr sz="1600"/>
                </a:br>
                <a:r>
                  <a:rPr b="0" lang="en-CA" sz="1600" spc="-1" strike="noStrike">
                    <a:solidFill>
                      <a:srgbClr val="ffffff"/>
                    </a:solidFill>
                    <a:latin typeface="Arial"/>
                    <a:ea typeface="Arial"/>
                  </a:rPr>
                  <a:t>recorded and stored.</a:t>
                </a:r>
                <a:endParaRPr b="0" lang="en-CA" sz="1600" spc="-1" strike="noStrike">
                  <a:solidFill>
                    <a:srgbClr val="000000"/>
                  </a:solidFill>
                  <a:latin typeface="Arial"/>
                </a:endParaRPr>
              </a:p>
            </p:txBody>
          </p:sp>
        </p:grpSp>
        <p:pic>
          <p:nvPicPr>
            <p:cNvPr id="1065" name="Image 12" descr="Image 12"/>
            <p:cNvPicPr/>
            <p:nvPr/>
          </p:nvPicPr>
          <p:blipFill>
            <a:blip r:embed="rId3"/>
            <a:stretch/>
          </p:blipFill>
          <p:spPr>
            <a:xfrm>
              <a:off x="5810040" y="4888440"/>
              <a:ext cx="571680" cy="570960"/>
            </a:xfrm>
            <a:prstGeom prst="rect">
              <a:avLst/>
            </a:prstGeom>
            <a:ln w="12700">
              <a:noFill/>
            </a:ln>
          </p:spPr>
        </p:pic>
      </p:grpSp>
      <p:grpSp>
        <p:nvGrpSpPr>
          <p:cNvPr id="1066" name="Grouper 14"/>
          <p:cNvGrpSpPr/>
          <p:nvPr/>
        </p:nvGrpSpPr>
        <p:grpSpPr>
          <a:xfrm>
            <a:off x="7967520" y="4792680"/>
            <a:ext cx="3528720" cy="1590480"/>
            <a:chOff x="7967520" y="4792680"/>
            <a:chExt cx="3528720" cy="1590480"/>
          </a:xfrm>
        </p:grpSpPr>
        <p:grpSp>
          <p:nvGrpSpPr>
            <p:cNvPr id="1067" name="ZoneTexte 15"/>
            <p:cNvGrpSpPr/>
            <p:nvPr/>
          </p:nvGrpSpPr>
          <p:grpSpPr>
            <a:xfrm>
              <a:off x="7967520" y="4792680"/>
              <a:ext cx="3528720" cy="1590480"/>
              <a:chOff x="7967520" y="4792680"/>
              <a:chExt cx="3528720" cy="1590480"/>
            </a:xfrm>
          </p:grpSpPr>
          <p:sp>
            <p:nvSpPr>
              <p:cNvPr id="1068" name="Rectangle"/>
              <p:cNvSpPr/>
              <p:nvPr/>
            </p:nvSpPr>
            <p:spPr>
              <a:xfrm>
                <a:off x="7967520" y="4792680"/>
                <a:ext cx="3528720" cy="1590480"/>
              </a:xfrm>
              <a:prstGeom prst="rect">
                <a:avLst/>
              </a:prstGeom>
              <a:solidFill>
                <a:schemeClr val="accent3"/>
              </a:solidFill>
              <a:ln w="12700">
                <a:noFill/>
              </a:ln>
            </p:spPr>
            <p:style>
              <a:lnRef idx="0"/>
              <a:fillRef idx="0"/>
              <a:effectRef idx="0"/>
              <a:fontRef idx="minor"/>
            </p:style>
            <p:txBody>
              <a:bodyPr numCol="1" spcCol="0" lIns="45720" rIns="45720" anchor="b">
                <a:noAutofit/>
              </a:bodyPr>
              <a:p>
                <a:pPr algn="ctr" defTabSz="914400">
                  <a:lnSpc>
                    <a:spcPct val="100000"/>
                  </a:lnSpc>
                  <a:tabLst>
                    <a:tab algn="l" pos="0"/>
                  </a:tabLst>
                </a:pPr>
                <a:endParaRPr b="0" lang="en-CA" sz="1600" spc="-1" strike="noStrike">
                  <a:solidFill>
                    <a:srgbClr val="ffffff"/>
                  </a:solidFill>
                  <a:latin typeface="Arial"/>
                  <a:ea typeface="Arial"/>
                </a:endParaRPr>
              </a:p>
            </p:txBody>
          </p:sp>
          <p:sp>
            <p:nvSpPr>
              <p:cNvPr id="1069" name="The LHC detectors have been built by international collaborations covering all regions of the Globe."/>
              <p:cNvSpPr/>
              <p:nvPr/>
            </p:nvSpPr>
            <p:spPr>
              <a:xfrm>
                <a:off x="8013240" y="5560920"/>
                <a:ext cx="3437280" cy="822240"/>
              </a:xfrm>
              <a:prstGeom prst="rect">
                <a:avLst/>
              </a:prstGeom>
              <a:noFill/>
              <a:ln w="12700">
                <a:noFill/>
              </a:ln>
            </p:spPr>
            <p:style>
              <a:lnRef idx="0"/>
              <a:fillRef idx="0"/>
              <a:effectRef idx="0"/>
              <a:fontRef idx="minor"/>
            </p:style>
            <p:txBody>
              <a:bodyPr numCol="1" spcCol="0" lIns="45720" rIns="45720" anchor="b">
                <a:spAutoFit/>
              </a:bodyPr>
              <a:p>
                <a:pPr algn="ctr" defTabSz="914400">
                  <a:lnSpc>
                    <a:spcPct val="100000"/>
                  </a:lnSpc>
                  <a:tabLst>
                    <a:tab algn="l" pos="0"/>
                  </a:tabLst>
                </a:pPr>
                <a:r>
                  <a:rPr b="0" lang="en-CA" sz="1600" spc="-1" strike="noStrike">
                    <a:solidFill>
                      <a:srgbClr val="ffffff"/>
                    </a:solidFill>
                    <a:latin typeface="Arial"/>
                    <a:ea typeface="Arial"/>
                  </a:rPr>
                  <a:t>The LHC detectors have been built by international collaborations covering all regions of the Globe.</a:t>
                </a:r>
                <a:endParaRPr b="0" lang="en-CA" sz="1600" spc="-1" strike="noStrike">
                  <a:solidFill>
                    <a:srgbClr val="000000"/>
                  </a:solidFill>
                  <a:latin typeface="Arial"/>
                </a:endParaRPr>
              </a:p>
            </p:txBody>
          </p:sp>
        </p:grpSp>
        <p:pic>
          <p:nvPicPr>
            <p:cNvPr id="1070" name="Image 13" descr="Image 13"/>
            <p:cNvPicPr/>
            <p:nvPr/>
          </p:nvPicPr>
          <p:blipFill>
            <a:blip r:embed="rId4"/>
            <a:stretch/>
          </p:blipFill>
          <p:spPr>
            <a:xfrm>
              <a:off x="9446040" y="4888440"/>
              <a:ext cx="533520" cy="532800"/>
            </a:xfrm>
            <a:prstGeom prst="rect">
              <a:avLst/>
            </a:prstGeom>
            <a:ln w="12700">
              <a:noFill/>
            </a:ln>
          </p:spPr>
        </p:pic>
      </p:grpSp>
      <p:sp>
        <p:nvSpPr>
          <p:cNvPr id="1071"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135" dur="indefinite" restart="never" nodeType="tmRoot">
          <p:childTnLst>
            <p:seq>
              <p:cTn id="136" dur="indefinite" nodeType="mainSeq">
                <p:childTnLst>
                  <p:par>
                    <p:cTn id="137" fill="hold">
                      <p:stCondLst>
                        <p:cond delay="indefinite"/>
                      </p:stCondLst>
                      <p:childTnLst>
                        <p:par>
                          <p:cTn id="138" fill="hold">
                            <p:stCondLst>
                              <p:cond delay="0"/>
                            </p:stCondLst>
                            <p:childTnLst>
                              <p:par>
                                <p:cTn id="139" nodeType="clickEffect" fill="hold" presetClass="entr" presetID="1">
                                  <p:stCondLst>
                                    <p:cond delay="0"/>
                                  </p:stCondLst>
                                  <p:iterate type="el">
                                    <p:tmAbs val="0"/>
                                  </p:iterate>
                                  <p:childTnLst>
                                    <p:set>
                                      <p:cBhvr>
                                        <p:cTn id="140" fill="hold"/>
                                        <p:tgtEl>
                                          <p:spTgt spid="1056"/>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nodeType="clickEffect" fill="hold" presetClass="entr" presetID="1">
                                  <p:stCondLst>
                                    <p:cond delay="0"/>
                                  </p:stCondLst>
                                  <p:iterate type="el">
                                    <p:tmAbs val="0"/>
                                  </p:iterate>
                                  <p:childTnLst>
                                    <p:set>
                                      <p:cBhvr>
                                        <p:cTn id="144" fill="hold"/>
                                        <p:tgtEl>
                                          <p:spTgt spid="1061"/>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nodeType="clickEffect" fill="hold" presetClass="entr" presetID="1">
                                  <p:stCondLst>
                                    <p:cond delay="0"/>
                                  </p:stCondLst>
                                  <p:iterate type="el">
                                    <p:tmAbs val="0"/>
                                  </p:iterate>
                                  <p:childTnLst>
                                    <p:set>
                                      <p:cBhvr>
                                        <p:cTn id="148" fill="hold"/>
                                        <p:tgtEl>
                                          <p:spTgt spid="106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2" name="Espace réservé du pied de page 2"/>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073" name="PlaceHolder 1"/>
          <p:cNvSpPr>
            <a:spLocks noGrp="1"/>
          </p:cNvSpPr>
          <p:nvPr>
            <p:ph type="sldNum" idx="32"/>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sp>
        <p:nvSpPr>
          <p:cNvPr id="1074" name="PlaceHolder 2"/>
          <p:cNvSpPr>
            <a:spLocks noGrp="1"/>
          </p:cNvSpPr>
          <p:nvPr>
            <p:ph type="title"/>
          </p:nvPr>
        </p:nvSpPr>
        <p:spPr>
          <a:xfrm>
            <a:off x="695160" y="465120"/>
            <a:ext cx="11075040" cy="161748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3600" spc="-1" strike="noStrike">
                <a:solidFill>
                  <a:schemeClr val="accent6"/>
                </a:solidFill>
                <a:latin typeface="Arial"/>
                <a:ea typeface="Arial"/>
              </a:rPr>
              <a:t>The Worldwide LHC Computing Grid (WLCG)</a:t>
            </a:r>
            <a:endParaRPr b="0" lang="en-CA" sz="3600" spc="-1" strike="noStrike">
              <a:solidFill>
                <a:schemeClr val="accent6"/>
              </a:solidFill>
              <a:latin typeface="Arial"/>
            </a:endParaRPr>
          </a:p>
        </p:txBody>
      </p:sp>
      <p:pic>
        <p:nvPicPr>
          <p:cNvPr id="1075" name="Picture 7" descr="Picture 7"/>
          <p:cNvPicPr/>
          <p:nvPr/>
        </p:nvPicPr>
        <p:blipFill>
          <a:blip r:embed="rId1"/>
          <a:stretch/>
        </p:blipFill>
        <p:spPr>
          <a:xfrm>
            <a:off x="6149520" y="1965600"/>
            <a:ext cx="6241680" cy="3208320"/>
          </a:xfrm>
          <a:prstGeom prst="rect">
            <a:avLst/>
          </a:prstGeom>
          <a:ln w="12700">
            <a:noFill/>
          </a:ln>
        </p:spPr>
      </p:pic>
      <p:pic>
        <p:nvPicPr>
          <p:cNvPr id="1076" name="Picture 22" descr="Picture 22"/>
          <p:cNvPicPr/>
          <p:nvPr/>
        </p:nvPicPr>
        <p:blipFill>
          <a:blip r:embed="rId2"/>
          <a:stretch/>
        </p:blipFill>
        <p:spPr>
          <a:xfrm>
            <a:off x="0" y="1964520"/>
            <a:ext cx="6037560" cy="3209400"/>
          </a:xfrm>
          <a:prstGeom prst="rect">
            <a:avLst/>
          </a:prstGeom>
          <a:ln w="12700">
            <a:noFill/>
          </a:ln>
        </p:spPr>
      </p:pic>
      <p:grpSp>
        <p:nvGrpSpPr>
          <p:cNvPr id="1077" name="ZoneTexte 9"/>
          <p:cNvGrpSpPr/>
          <p:nvPr/>
        </p:nvGrpSpPr>
        <p:grpSpPr>
          <a:xfrm>
            <a:off x="690480" y="4966200"/>
            <a:ext cx="3528720" cy="861840"/>
            <a:chOff x="690480" y="4966200"/>
            <a:chExt cx="3528720" cy="861840"/>
          </a:xfrm>
        </p:grpSpPr>
        <p:sp>
          <p:nvSpPr>
            <p:cNvPr id="1078" name="Rectangle"/>
            <p:cNvSpPr/>
            <p:nvPr/>
          </p:nvSpPr>
          <p:spPr>
            <a:xfrm>
              <a:off x="690480" y="4966200"/>
              <a:ext cx="3528720" cy="861840"/>
            </a:xfrm>
            <a:prstGeom prst="rect">
              <a:avLst/>
            </a:prstGeom>
            <a:solidFill>
              <a:schemeClr val="accent3"/>
            </a:solidFill>
            <a:ln w="12700">
              <a:noFill/>
            </a:ln>
          </p:spPr>
          <p:style>
            <a:lnRef idx="0"/>
            <a:fillRef idx="0"/>
            <a:effectRef idx="0"/>
            <a:fontRef idx="minor"/>
          </p:style>
          <p:txBody>
            <a:bodyPr numCol="1" spcCol="0" lIns="45720" rIns="45720" anchor="ctr">
              <a:noAutofit/>
            </a:bodyPr>
            <a:p>
              <a:pPr algn="ctr" defTabSz="914400">
                <a:lnSpc>
                  <a:spcPct val="100000"/>
                </a:lnSpc>
                <a:spcBef>
                  <a:spcPts val="601"/>
                </a:spcBef>
                <a:tabLst>
                  <a:tab algn="l" pos="0"/>
                </a:tabLst>
              </a:pPr>
              <a:endParaRPr b="0" lang="en-CA" sz="1800" spc="-1" strike="noStrike">
                <a:solidFill>
                  <a:schemeClr val="accent6"/>
                </a:solidFill>
                <a:latin typeface="Arial"/>
                <a:ea typeface="Arial"/>
              </a:endParaRPr>
            </a:p>
          </p:txBody>
        </p:sp>
        <p:sp>
          <p:nvSpPr>
            <p:cNvPr id="1079" name="Used to store, distribute, process and analyse data."/>
            <p:cNvSpPr/>
            <p:nvPr/>
          </p:nvSpPr>
          <p:spPr>
            <a:xfrm>
              <a:off x="736200" y="5077440"/>
              <a:ext cx="3437280" cy="63936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spcBef>
                  <a:spcPts val="601"/>
                </a:spcBef>
                <a:tabLst>
                  <a:tab algn="l" pos="0"/>
                </a:tabLst>
              </a:pPr>
              <a:r>
                <a:rPr b="0" lang="en-CA" sz="1800" spc="-1" strike="noStrike">
                  <a:solidFill>
                    <a:srgbClr val="ffffff"/>
                  </a:solidFill>
                  <a:latin typeface="Arial"/>
                  <a:ea typeface="Arial"/>
                </a:rPr>
                <a:t>Used to store, distribute, process and analyse data.</a:t>
              </a:r>
              <a:endParaRPr b="0" lang="en-CA" sz="1800" spc="-1" strike="noStrike">
                <a:solidFill>
                  <a:srgbClr val="000000"/>
                </a:solidFill>
                <a:latin typeface="Arial"/>
              </a:endParaRPr>
            </a:p>
          </p:txBody>
        </p:sp>
      </p:grpSp>
      <p:grpSp>
        <p:nvGrpSpPr>
          <p:cNvPr id="1080" name="ZoneTexte 12"/>
          <p:cNvGrpSpPr/>
          <p:nvPr/>
        </p:nvGrpSpPr>
        <p:grpSpPr>
          <a:xfrm>
            <a:off x="4327560" y="4931280"/>
            <a:ext cx="3526920" cy="913680"/>
            <a:chOff x="4327560" y="4931280"/>
            <a:chExt cx="3526920" cy="913680"/>
          </a:xfrm>
        </p:grpSpPr>
        <p:sp>
          <p:nvSpPr>
            <p:cNvPr id="1081" name="Rectangle"/>
            <p:cNvSpPr/>
            <p:nvPr/>
          </p:nvSpPr>
          <p:spPr>
            <a:xfrm>
              <a:off x="4327560" y="4960440"/>
              <a:ext cx="3526920" cy="855000"/>
            </a:xfrm>
            <a:prstGeom prst="rect">
              <a:avLst/>
            </a:prstGeom>
            <a:solidFill>
              <a:schemeClr val="accent3"/>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1082" name="1 million processing cores in about 170 data centres  and 42 countries."/>
            <p:cNvSpPr/>
            <p:nvPr/>
          </p:nvSpPr>
          <p:spPr>
            <a:xfrm>
              <a:off x="4373280" y="4931280"/>
              <a:ext cx="3435480" cy="91368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tabLst>
                  <a:tab algn="l" pos="0"/>
                </a:tabLst>
              </a:pPr>
              <a:r>
                <a:rPr b="0" lang="en-CA" sz="1800" spc="-1" strike="noStrike">
                  <a:solidFill>
                    <a:srgbClr val="ffffff"/>
                  </a:solidFill>
                  <a:latin typeface="Arial"/>
                  <a:ea typeface="Arial"/>
                </a:rPr>
                <a:t>1 million processing cores in about 170 data centres </a:t>
              </a:r>
              <a:br>
                <a:rPr sz="1800"/>
              </a:br>
              <a:r>
                <a:rPr b="0" lang="en-CA" sz="1800" spc="-1" strike="noStrike">
                  <a:solidFill>
                    <a:srgbClr val="ffffff"/>
                  </a:solidFill>
                  <a:latin typeface="Arial"/>
                  <a:ea typeface="Arial"/>
                </a:rPr>
                <a:t>and 42 countries.</a:t>
              </a:r>
              <a:endParaRPr b="0" lang="en-CA" sz="1800" spc="-1" strike="noStrike">
                <a:solidFill>
                  <a:srgbClr val="000000"/>
                </a:solidFill>
                <a:latin typeface="Arial"/>
              </a:endParaRPr>
            </a:p>
          </p:txBody>
        </p:sp>
      </p:grpSp>
      <p:grpSp>
        <p:nvGrpSpPr>
          <p:cNvPr id="1083" name="ZoneTexte 15"/>
          <p:cNvGrpSpPr/>
          <p:nvPr/>
        </p:nvGrpSpPr>
        <p:grpSpPr>
          <a:xfrm>
            <a:off x="7962840" y="4960440"/>
            <a:ext cx="3528720" cy="855000"/>
            <a:chOff x="7962840" y="4960440"/>
            <a:chExt cx="3528720" cy="855000"/>
          </a:xfrm>
        </p:grpSpPr>
        <p:sp>
          <p:nvSpPr>
            <p:cNvPr id="1084" name="Rectangle"/>
            <p:cNvSpPr/>
            <p:nvPr/>
          </p:nvSpPr>
          <p:spPr>
            <a:xfrm>
              <a:off x="7962840" y="4960440"/>
              <a:ext cx="3528720" cy="855000"/>
            </a:xfrm>
            <a:prstGeom prst="rect">
              <a:avLst/>
            </a:prstGeom>
            <a:solidFill>
              <a:schemeClr val="accent3"/>
            </a:solidFill>
            <a:ln w="12700">
              <a:noFill/>
            </a:ln>
          </p:spPr>
          <p:style>
            <a:lnRef idx="0"/>
            <a:fillRef idx="0"/>
            <a:effectRef idx="0"/>
            <a:fontRef idx="minor"/>
          </p:style>
          <p:txBody>
            <a:bodyPr numCol="1" spcCol="0" lIns="45720" rIns="45720" anchor="ctr">
              <a:noAutofit/>
            </a:bodyPr>
            <a:p>
              <a:pPr algn="ctr" defTabSz="914400">
                <a:lnSpc>
                  <a:spcPct val="100000"/>
                </a:lnSpc>
                <a:spcBef>
                  <a:spcPts val="601"/>
                </a:spcBef>
                <a:tabLst>
                  <a:tab algn="l" pos="0"/>
                </a:tabLst>
              </a:pPr>
              <a:endParaRPr b="0" lang="en-CA" sz="1800" spc="-1" strike="noStrike">
                <a:solidFill>
                  <a:schemeClr val="accent6"/>
                </a:solidFill>
                <a:latin typeface="Arial"/>
                <a:ea typeface="Arial"/>
              </a:endParaRPr>
            </a:p>
          </p:txBody>
        </p:sp>
        <p:sp>
          <p:nvSpPr>
            <p:cNvPr id="1085" name="More than 1000 Petabytes of CERN data stored world-wide."/>
            <p:cNvSpPr/>
            <p:nvPr/>
          </p:nvSpPr>
          <p:spPr>
            <a:xfrm>
              <a:off x="8008560" y="5068440"/>
              <a:ext cx="3437280" cy="63936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spcBef>
                  <a:spcPts val="601"/>
                </a:spcBef>
                <a:tabLst>
                  <a:tab algn="l" pos="0"/>
                </a:tabLst>
              </a:pPr>
              <a:r>
                <a:rPr b="0" lang="en-CA" sz="1800" spc="-1" strike="noStrike">
                  <a:solidFill>
                    <a:srgbClr val="ffffff"/>
                  </a:solidFill>
                  <a:latin typeface="Arial"/>
                  <a:ea typeface="Arial"/>
                </a:rPr>
                <a:t>More than 1000 Petabytes</a:t>
              </a:r>
              <a:r>
                <a:rPr b="0" lang="en-CA" sz="1800" spc="-1" strike="noStrike">
                  <a:solidFill>
                    <a:schemeClr val="accent6"/>
                  </a:solidFill>
                  <a:latin typeface="Arial"/>
                  <a:ea typeface="Arial"/>
                </a:rPr>
                <a:t> </a:t>
              </a:r>
              <a:r>
                <a:rPr b="0" lang="en-CA" sz="1800" spc="-1" strike="noStrike">
                  <a:solidFill>
                    <a:srgbClr val="ffffff"/>
                  </a:solidFill>
                  <a:latin typeface="Arial"/>
                  <a:ea typeface="Arial"/>
                </a:rPr>
                <a:t>of CERN data stored world-wide.</a:t>
              </a:r>
              <a:endParaRPr b="0" lang="en-CA" sz="1800" spc="-1" strike="noStrike">
                <a:solidFill>
                  <a:srgbClr val="000000"/>
                </a:solidFill>
                <a:latin typeface="Arial"/>
              </a:endParaRPr>
            </a:p>
          </p:txBody>
        </p:sp>
      </p:grpSp>
      <p:sp>
        <p:nvSpPr>
          <p:cNvPr id="1086" name="TextBox 2"/>
          <p:cNvSpPr/>
          <p:nvPr/>
        </p:nvSpPr>
        <p:spPr>
          <a:xfrm>
            <a:off x="2797920" y="5943600"/>
            <a:ext cx="6708960" cy="363960"/>
          </a:xfrm>
          <a:prstGeom prst="rect">
            <a:avLst/>
          </a:prstGeom>
          <a:no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0" lang="en-CA" sz="1800" spc="-1" strike="noStrike">
                <a:solidFill>
                  <a:srgbClr val="203864"/>
                </a:solidFill>
                <a:latin typeface="Calibri"/>
                <a:ea typeface="Calibri"/>
              </a:rPr>
              <a:t>WLCG MoU between Serbia and CERN signed in Belgrade this week</a:t>
            </a:r>
            <a:endParaRPr b="0" lang="en-CA" sz="1800" spc="-1" strike="noStrike">
              <a:solidFill>
                <a:srgbClr val="000000"/>
              </a:solidFill>
              <a:latin typeface="Arial"/>
            </a:endParaRPr>
          </a:p>
        </p:txBody>
      </p:sp>
      <p:sp>
        <p:nvSpPr>
          <p:cNvPr id="1087"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8" name="Footer Placeholder 2"/>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089" name="PlaceHolder 1"/>
          <p:cNvSpPr>
            <a:spLocks noGrp="1"/>
          </p:cNvSpPr>
          <p:nvPr>
            <p:ph type="sldNum" idx="33"/>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sp>
        <p:nvSpPr>
          <p:cNvPr id="1090" name="PlaceHolder 2"/>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CERN has a diverse scientific programme</a:t>
            </a:r>
            <a:endParaRPr b="0" lang="en-CA" sz="4200" spc="-1" strike="noStrike">
              <a:solidFill>
                <a:schemeClr val="accent6"/>
              </a:solidFill>
              <a:latin typeface="Arial"/>
            </a:endParaRPr>
          </a:p>
        </p:txBody>
      </p:sp>
      <p:grpSp>
        <p:nvGrpSpPr>
          <p:cNvPr id="1091" name="ZoneTexte 10"/>
          <p:cNvGrpSpPr/>
          <p:nvPr/>
        </p:nvGrpSpPr>
        <p:grpSpPr>
          <a:xfrm>
            <a:off x="695160" y="1670400"/>
            <a:ext cx="3527640" cy="642600"/>
            <a:chOff x="695160" y="1670400"/>
            <a:chExt cx="3527640" cy="642600"/>
          </a:xfrm>
        </p:grpSpPr>
        <p:sp>
          <p:nvSpPr>
            <p:cNvPr id="1092" name="Rectangle"/>
            <p:cNvSpPr/>
            <p:nvPr/>
          </p:nvSpPr>
          <p:spPr>
            <a:xfrm>
              <a:off x="695160" y="1670400"/>
              <a:ext cx="3527640" cy="642600"/>
            </a:xfrm>
            <a:prstGeom prst="rect">
              <a:avLst/>
            </a:prstGeom>
            <a:solidFill>
              <a:schemeClr val="accent3"/>
            </a:solidFill>
            <a:ln w="12700">
              <a:noFill/>
            </a:ln>
          </p:spPr>
          <p:style>
            <a:lnRef idx="0"/>
            <a:fillRef idx="0"/>
            <a:effectRef idx="0"/>
            <a:fontRef idx="minor"/>
          </p:style>
          <p:txBody>
            <a:bodyPr numCol="1" spcCol="0" lIns="45720" rIns="45720" anchor="t">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093" name="Nuclear Physics…"/>
            <p:cNvSpPr/>
            <p:nvPr/>
          </p:nvSpPr>
          <p:spPr>
            <a:xfrm>
              <a:off x="740880" y="1670400"/>
              <a:ext cx="3436200" cy="60948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0" lang="en-CA" sz="1700" spc="-1" strike="noStrike">
                  <a:solidFill>
                    <a:srgbClr val="ffffff"/>
                  </a:solidFill>
                  <a:latin typeface="Arial"/>
                  <a:ea typeface="Arial"/>
                </a:rPr>
                <a:t>Nuclear Physics</a:t>
              </a:r>
              <a:endParaRPr b="0" lang="en-CA" sz="1700" spc="-1" strike="noStrike">
                <a:solidFill>
                  <a:srgbClr val="000000"/>
                </a:solidFill>
                <a:latin typeface="Arial"/>
              </a:endParaRPr>
            </a:p>
            <a:p>
              <a:pPr algn="ctr" defTabSz="914400">
                <a:lnSpc>
                  <a:spcPct val="100000"/>
                </a:lnSpc>
                <a:tabLst>
                  <a:tab algn="l" pos="0"/>
                </a:tabLst>
              </a:pPr>
              <a:r>
                <a:rPr b="0" lang="en-CA" sz="1700" spc="-1" strike="noStrike">
                  <a:solidFill>
                    <a:srgbClr val="ffffff"/>
                  </a:solidFill>
                  <a:latin typeface="Arial"/>
                  <a:ea typeface="Arial"/>
                </a:rPr>
                <a:t>(ISOLDE)</a:t>
              </a:r>
              <a:endParaRPr b="0" lang="en-CA" sz="1700" spc="-1" strike="noStrike">
                <a:solidFill>
                  <a:srgbClr val="000000"/>
                </a:solidFill>
                <a:latin typeface="Arial"/>
              </a:endParaRPr>
            </a:p>
          </p:txBody>
        </p:sp>
      </p:grpSp>
      <p:grpSp>
        <p:nvGrpSpPr>
          <p:cNvPr id="1094" name="ZoneTexte 11"/>
          <p:cNvGrpSpPr/>
          <p:nvPr/>
        </p:nvGrpSpPr>
        <p:grpSpPr>
          <a:xfrm>
            <a:off x="695160" y="5395320"/>
            <a:ext cx="5400360" cy="642600"/>
            <a:chOff x="695160" y="5395320"/>
            <a:chExt cx="5400360" cy="642600"/>
          </a:xfrm>
        </p:grpSpPr>
        <p:sp>
          <p:nvSpPr>
            <p:cNvPr id="1095" name="Rectangle"/>
            <p:cNvSpPr/>
            <p:nvPr/>
          </p:nvSpPr>
          <p:spPr>
            <a:xfrm>
              <a:off x="695160" y="5395320"/>
              <a:ext cx="5400360" cy="642600"/>
            </a:xfrm>
            <a:prstGeom prst="rect">
              <a:avLst/>
            </a:prstGeom>
            <a:solidFill>
              <a:schemeClr val="accent3"/>
            </a:solidFill>
            <a:ln w="12700">
              <a:noFill/>
            </a:ln>
          </p:spPr>
          <p:style>
            <a:lnRef idx="0"/>
            <a:fillRef idx="0"/>
            <a:effectRef idx="0"/>
            <a:fontRef idx="minor"/>
          </p:style>
          <p:txBody>
            <a:bodyPr numCol="1" spcCol="0" lIns="45720" rIns="45720" anchor="t">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096" name="Fixed-target experiments,  which include searches for rare phenomena"/>
            <p:cNvSpPr/>
            <p:nvPr/>
          </p:nvSpPr>
          <p:spPr>
            <a:xfrm>
              <a:off x="740880" y="5395320"/>
              <a:ext cx="5308920" cy="60948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0" lang="en-CA" sz="1700" spc="-1" strike="noStrike">
                  <a:solidFill>
                    <a:srgbClr val="ffffff"/>
                  </a:solidFill>
                  <a:latin typeface="Arial"/>
                  <a:ea typeface="Arial"/>
                </a:rPr>
                <a:t>Fixed-target experiments, </a:t>
              </a:r>
              <a:br>
                <a:rPr sz="1700"/>
              </a:br>
              <a:r>
                <a:rPr b="0" lang="en-CA" sz="1700" spc="-1" strike="noStrike">
                  <a:solidFill>
                    <a:srgbClr val="ffffff"/>
                  </a:solidFill>
                  <a:latin typeface="Arial"/>
                  <a:ea typeface="Arial"/>
                </a:rPr>
                <a:t>which include searches for rare phenomena</a:t>
              </a:r>
              <a:endParaRPr b="0" lang="en-CA" sz="1700" spc="-1" strike="noStrike">
                <a:solidFill>
                  <a:srgbClr val="000000"/>
                </a:solidFill>
                <a:latin typeface="Arial"/>
              </a:endParaRPr>
            </a:p>
          </p:txBody>
        </p:sp>
      </p:grpSp>
      <p:grpSp>
        <p:nvGrpSpPr>
          <p:cNvPr id="1097" name="ZoneTexte 12"/>
          <p:cNvGrpSpPr/>
          <p:nvPr/>
        </p:nvGrpSpPr>
        <p:grpSpPr>
          <a:xfrm>
            <a:off x="7983720" y="1678680"/>
            <a:ext cx="3527640" cy="634320"/>
            <a:chOff x="7983720" y="1678680"/>
            <a:chExt cx="3527640" cy="634320"/>
          </a:xfrm>
        </p:grpSpPr>
        <p:sp>
          <p:nvSpPr>
            <p:cNvPr id="1098" name="Rectangle"/>
            <p:cNvSpPr/>
            <p:nvPr/>
          </p:nvSpPr>
          <p:spPr>
            <a:xfrm>
              <a:off x="7983720" y="1678680"/>
              <a:ext cx="3527640" cy="634320"/>
            </a:xfrm>
            <a:prstGeom prst="rect">
              <a:avLst/>
            </a:prstGeom>
            <a:solidFill>
              <a:schemeClr val="accent3"/>
            </a:solidFill>
            <a:ln w="12700">
              <a:noFill/>
            </a:ln>
          </p:spPr>
          <p:style>
            <a:lnRef idx="0"/>
            <a:fillRef idx="0"/>
            <a:effectRef idx="0"/>
            <a:fontRef idx="minor"/>
          </p:style>
          <p:txBody>
            <a:bodyPr numCol="1" spcCol="0" lIns="45720" rIns="45720" anchor="t">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099" name="Cosmic rays and cloud formation…"/>
            <p:cNvSpPr/>
            <p:nvPr/>
          </p:nvSpPr>
          <p:spPr>
            <a:xfrm>
              <a:off x="8029440" y="1678680"/>
              <a:ext cx="3436200" cy="60948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0" lang="en-CA" sz="1700" spc="-1" strike="noStrike">
                  <a:solidFill>
                    <a:srgbClr val="ffffff"/>
                  </a:solidFill>
                  <a:latin typeface="Arial"/>
                  <a:ea typeface="Arial"/>
                </a:rPr>
                <a:t>Cosmic rays and cloud formation </a:t>
              </a:r>
              <a:endParaRPr b="0" lang="en-CA" sz="1700" spc="-1" strike="noStrike">
                <a:solidFill>
                  <a:srgbClr val="000000"/>
                </a:solidFill>
                <a:latin typeface="Arial"/>
              </a:endParaRPr>
            </a:p>
            <a:p>
              <a:pPr algn="ctr" defTabSz="914400">
                <a:lnSpc>
                  <a:spcPct val="100000"/>
                </a:lnSpc>
                <a:tabLst>
                  <a:tab algn="l" pos="0"/>
                </a:tabLst>
              </a:pPr>
              <a:r>
                <a:rPr b="0" lang="en-CA" sz="1700" spc="-1" strike="noStrike">
                  <a:solidFill>
                    <a:srgbClr val="ffffff"/>
                  </a:solidFill>
                  <a:latin typeface="Arial"/>
                  <a:ea typeface="Arial"/>
                </a:rPr>
                <a:t>(CLOUD)</a:t>
              </a:r>
              <a:endParaRPr b="0" lang="en-CA" sz="1700" spc="-1" strike="noStrike">
                <a:solidFill>
                  <a:srgbClr val="000000"/>
                </a:solidFill>
                <a:latin typeface="Arial"/>
              </a:endParaRPr>
            </a:p>
          </p:txBody>
        </p:sp>
      </p:grpSp>
      <p:grpSp>
        <p:nvGrpSpPr>
          <p:cNvPr id="1100" name="ZoneTexte 13"/>
          <p:cNvGrpSpPr/>
          <p:nvPr/>
        </p:nvGrpSpPr>
        <p:grpSpPr>
          <a:xfrm>
            <a:off x="4390200" y="1679040"/>
            <a:ext cx="3468960" cy="636120"/>
            <a:chOff x="4390200" y="1679040"/>
            <a:chExt cx="3468960" cy="636120"/>
          </a:xfrm>
        </p:grpSpPr>
        <p:sp>
          <p:nvSpPr>
            <p:cNvPr id="1101" name="Rectangle"/>
            <p:cNvSpPr/>
            <p:nvPr/>
          </p:nvSpPr>
          <p:spPr>
            <a:xfrm>
              <a:off x="4390200" y="1679040"/>
              <a:ext cx="3468960" cy="636120"/>
            </a:xfrm>
            <a:prstGeom prst="rect">
              <a:avLst/>
            </a:prstGeom>
            <a:solidFill>
              <a:schemeClr val="accent3"/>
            </a:solidFill>
            <a:ln w="12700">
              <a:noFill/>
            </a:ln>
          </p:spPr>
          <p:style>
            <a:lnRef idx="0"/>
            <a:fillRef idx="0"/>
            <a:effectRef idx="0"/>
            <a:fontRef idx="minor"/>
          </p:style>
          <p:txBody>
            <a:bodyPr numCol="1" spcCol="0" lIns="45720" rIns="45720" anchor="t">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102" name="Antimatter Research…"/>
            <p:cNvSpPr/>
            <p:nvPr/>
          </p:nvSpPr>
          <p:spPr>
            <a:xfrm>
              <a:off x="4435920" y="1679040"/>
              <a:ext cx="3377520" cy="60948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0" lang="en-CA" sz="1700" spc="-1" strike="noStrike">
                  <a:solidFill>
                    <a:srgbClr val="ffffff"/>
                  </a:solidFill>
                  <a:latin typeface="Arial"/>
                  <a:ea typeface="Arial"/>
                </a:rPr>
                <a:t>Antimatter Research </a:t>
              </a:r>
              <a:endParaRPr b="0" lang="en-CA" sz="1700" spc="-1" strike="noStrike">
                <a:solidFill>
                  <a:srgbClr val="000000"/>
                </a:solidFill>
                <a:latin typeface="Arial"/>
              </a:endParaRPr>
            </a:p>
            <a:p>
              <a:pPr algn="ctr" defTabSz="914400">
                <a:lnSpc>
                  <a:spcPct val="100000"/>
                </a:lnSpc>
                <a:tabLst>
                  <a:tab algn="l" pos="0"/>
                </a:tabLst>
              </a:pPr>
              <a:r>
                <a:rPr b="0" lang="en-CA" sz="1700" spc="-1" strike="noStrike">
                  <a:solidFill>
                    <a:srgbClr val="ffffff"/>
                  </a:solidFill>
                  <a:latin typeface="Arial"/>
                  <a:ea typeface="Arial"/>
                </a:rPr>
                <a:t>(Antiproton Decelerator)</a:t>
              </a:r>
              <a:endParaRPr b="0" lang="en-CA" sz="1700" spc="-1" strike="noStrike">
                <a:solidFill>
                  <a:srgbClr val="000000"/>
                </a:solidFill>
                <a:latin typeface="Arial"/>
              </a:endParaRPr>
            </a:p>
          </p:txBody>
        </p:sp>
      </p:grpSp>
      <p:grpSp>
        <p:nvGrpSpPr>
          <p:cNvPr id="1103" name="ZoneTexte 14"/>
          <p:cNvGrpSpPr/>
          <p:nvPr/>
        </p:nvGrpSpPr>
        <p:grpSpPr>
          <a:xfrm>
            <a:off x="6199920" y="5395320"/>
            <a:ext cx="5295600" cy="642600"/>
            <a:chOff x="6199920" y="5395320"/>
            <a:chExt cx="5295600" cy="642600"/>
          </a:xfrm>
        </p:grpSpPr>
        <p:sp>
          <p:nvSpPr>
            <p:cNvPr id="1104" name="Rectangle"/>
            <p:cNvSpPr/>
            <p:nvPr/>
          </p:nvSpPr>
          <p:spPr>
            <a:xfrm>
              <a:off x="6199920" y="5395320"/>
              <a:ext cx="5295600" cy="642600"/>
            </a:xfrm>
            <a:prstGeom prst="rect">
              <a:avLst/>
            </a:prstGeom>
            <a:solidFill>
              <a:schemeClr val="accent3"/>
            </a:solidFill>
            <a:ln w="12700">
              <a:noFill/>
            </a:ln>
          </p:spPr>
          <p:style>
            <a:lnRef idx="0"/>
            <a:fillRef idx="0"/>
            <a:effectRef idx="0"/>
            <a:fontRef idx="minor"/>
          </p:style>
          <p:txBody>
            <a:bodyPr numCol="1" spcCol="0" lIns="45720" rIns="45720" anchor="t">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105" name="Contribution to the Long Baseline  Neutrino Facility in the USA (LBNF)"/>
            <p:cNvSpPr/>
            <p:nvPr/>
          </p:nvSpPr>
          <p:spPr>
            <a:xfrm>
              <a:off x="6245640" y="5395320"/>
              <a:ext cx="5204160" cy="60948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0" lang="en-CA" sz="1700" spc="-1" strike="noStrike">
                  <a:solidFill>
                    <a:srgbClr val="ffffff"/>
                  </a:solidFill>
                  <a:latin typeface="Arial"/>
                  <a:ea typeface="Arial"/>
                </a:rPr>
                <a:t>Contribution to the Long Baseline </a:t>
              </a:r>
              <a:br>
                <a:rPr sz="1700"/>
              </a:br>
              <a:r>
                <a:rPr b="0" lang="en-CA" sz="1700" spc="-1" strike="noStrike">
                  <a:solidFill>
                    <a:srgbClr val="ffffff"/>
                  </a:solidFill>
                  <a:latin typeface="Arial"/>
                  <a:ea typeface="Arial"/>
                </a:rPr>
                <a:t>Neutrino Facility in the USA (LBNF)</a:t>
              </a:r>
              <a:endParaRPr b="0" lang="en-CA" sz="1700" spc="-1" strike="noStrike">
                <a:solidFill>
                  <a:srgbClr val="000000"/>
                </a:solidFill>
                <a:latin typeface="Arial"/>
              </a:endParaRPr>
            </a:p>
          </p:txBody>
        </p:sp>
      </p:grpSp>
      <p:pic>
        <p:nvPicPr>
          <p:cNvPr id="1106" name="Picture 8" descr="Picture 8"/>
          <p:cNvPicPr/>
          <p:nvPr/>
        </p:nvPicPr>
        <p:blipFill>
          <a:blip r:embed="rId1"/>
          <a:stretch/>
        </p:blipFill>
        <p:spPr>
          <a:xfrm>
            <a:off x="0" y="2313720"/>
            <a:ext cx="12191760" cy="3081240"/>
          </a:xfrm>
          <a:prstGeom prst="rect">
            <a:avLst/>
          </a:prstGeom>
          <a:ln w="12700">
            <a:noFill/>
          </a:ln>
        </p:spPr>
      </p:pic>
      <p:sp>
        <p:nvSpPr>
          <p:cNvPr id="1107"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8" name="Footer Placeholder 2"/>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109" name="Date Placeholder 1"/>
          <p:cNvSpPr/>
          <p:nvPr/>
        </p:nvSpPr>
        <p:spPr>
          <a:xfrm>
            <a:off x="10311480" y="6564600"/>
            <a:ext cx="86688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14 December 2023</a:t>
            </a:r>
            <a:endParaRPr b="0" lang="en-CA" sz="800" spc="-1" strike="noStrike">
              <a:solidFill>
                <a:srgbClr val="000000"/>
              </a:solidFill>
              <a:latin typeface="Arial"/>
            </a:endParaRPr>
          </a:p>
        </p:txBody>
      </p:sp>
      <p:sp>
        <p:nvSpPr>
          <p:cNvPr id="1110" name="PlaceHolder 1"/>
          <p:cNvSpPr>
            <a:spLocks noGrp="1"/>
          </p:cNvSpPr>
          <p:nvPr>
            <p:ph type="sldNum" idx="34"/>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grpSp>
        <p:nvGrpSpPr>
          <p:cNvPr id="1111" name="Picture Placeholder 9"/>
          <p:cNvGrpSpPr/>
          <p:nvPr/>
        </p:nvGrpSpPr>
        <p:grpSpPr>
          <a:xfrm>
            <a:off x="0" y="208800"/>
            <a:ext cx="12191760" cy="6648840"/>
            <a:chOff x="0" y="208800"/>
            <a:chExt cx="12191760" cy="6648840"/>
          </a:xfrm>
        </p:grpSpPr>
        <p:sp>
          <p:nvSpPr>
            <p:cNvPr id="1112" name="Rectangle"/>
            <p:cNvSpPr/>
            <p:nvPr/>
          </p:nvSpPr>
          <p:spPr>
            <a:xfrm>
              <a:off x="0" y="208800"/>
              <a:ext cx="12191760" cy="6648840"/>
            </a:xfrm>
            <a:prstGeom prst="rect">
              <a:avLst/>
            </a:prstGeom>
            <a:blipFill rotWithShape="0">
              <a:blip r:embed="rId1"/>
              <a:srcRect/>
              <a:tile tx="0" ty="0" sx="3387500" sy="3387500" algn="tl"/>
            </a:blip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6"/>
                </a:solidFill>
                <a:latin typeface="Arial"/>
                <a:ea typeface="Arial"/>
              </a:endParaRPr>
            </a:p>
          </p:txBody>
        </p:sp>
        <p:pic>
          <p:nvPicPr>
            <p:cNvPr id="1113" name="image34.jpeg" descr="image34.jpeg"/>
            <p:cNvPicPr/>
            <p:nvPr/>
          </p:nvPicPr>
          <p:blipFill>
            <a:blip r:embed="rId2"/>
            <a:stretch/>
          </p:blipFill>
          <p:spPr>
            <a:xfrm>
              <a:off x="0" y="208800"/>
              <a:ext cx="12191760" cy="6648840"/>
            </a:xfrm>
            <a:prstGeom prst="rect">
              <a:avLst/>
            </a:prstGeom>
            <a:ln w="12700">
              <a:noFill/>
            </a:ln>
          </p:spPr>
        </p:pic>
      </p:grpSp>
      <p:sp>
        <p:nvSpPr>
          <p:cNvPr id="1114" name="PlaceHolder 2"/>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631080">
              <a:lnSpc>
                <a:spcPct val="90000"/>
              </a:lnSpc>
              <a:buNone/>
              <a:tabLst>
                <a:tab algn="l" pos="0"/>
              </a:tabLst>
            </a:pPr>
            <a:r>
              <a:rPr b="0" lang="en-CA" sz="2690" spc="-1" strike="noStrike">
                <a:solidFill>
                  <a:srgbClr val="ffffff"/>
                </a:solidFill>
                <a:latin typeface="Arial"/>
                <a:ea typeface="Arial"/>
              </a:rPr>
              <a:t>There are many unanswered questions </a:t>
            </a:r>
            <a:br>
              <a:rPr sz="2690"/>
            </a:br>
            <a:r>
              <a:rPr b="0" lang="en-CA" sz="2690" spc="-1" strike="noStrike">
                <a:solidFill>
                  <a:srgbClr val="ffffff"/>
                </a:solidFill>
                <a:latin typeface="Arial"/>
                <a:ea typeface="Arial"/>
              </a:rPr>
              <a:t>in fundamental physics</a:t>
            </a:r>
            <a:br>
              <a:rPr sz="2690"/>
            </a:br>
            <a:endParaRPr b="0" lang="en-CA" sz="2690" spc="-1" strike="noStrike">
              <a:solidFill>
                <a:schemeClr val="accent6"/>
              </a:solidFill>
              <a:latin typeface="Arial"/>
            </a:endParaRPr>
          </a:p>
        </p:txBody>
      </p:sp>
      <p:sp>
        <p:nvSpPr>
          <p:cNvPr id="1115" name="TextBox 13"/>
          <p:cNvSpPr/>
          <p:nvPr/>
        </p:nvSpPr>
        <p:spPr>
          <a:xfrm>
            <a:off x="3711600" y="1800720"/>
            <a:ext cx="4768560" cy="516600"/>
          </a:xfrm>
          <a:prstGeom prst="rect">
            <a:avLst/>
          </a:prstGeom>
          <a:no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0" lang="en-CA" sz="2800" spc="-1" strike="noStrike">
                <a:solidFill>
                  <a:srgbClr val="ffffff"/>
                </a:solidFill>
                <a:latin typeface="Arial"/>
                <a:ea typeface="Arial"/>
              </a:rPr>
              <a:t>Including</a:t>
            </a:r>
            <a:endParaRPr b="0" lang="en-CA" sz="2800" spc="-1" strike="noStrike">
              <a:solidFill>
                <a:srgbClr val="000000"/>
              </a:solidFill>
              <a:latin typeface="Arial"/>
            </a:endParaRPr>
          </a:p>
        </p:txBody>
      </p:sp>
      <p:grpSp>
        <p:nvGrpSpPr>
          <p:cNvPr id="1116" name="ZoneTexte 9"/>
          <p:cNvGrpSpPr/>
          <p:nvPr/>
        </p:nvGrpSpPr>
        <p:grpSpPr>
          <a:xfrm>
            <a:off x="3427200" y="2541960"/>
            <a:ext cx="2604240" cy="1672560"/>
            <a:chOff x="3427200" y="2541960"/>
            <a:chExt cx="2604240" cy="1672560"/>
          </a:xfrm>
        </p:grpSpPr>
        <p:sp>
          <p:nvSpPr>
            <p:cNvPr id="1117" name="Rectangle"/>
            <p:cNvSpPr/>
            <p:nvPr/>
          </p:nvSpPr>
          <p:spPr>
            <a:xfrm>
              <a:off x="3427200" y="2541960"/>
              <a:ext cx="2604240" cy="1672560"/>
            </a:xfrm>
            <a:prstGeom prst="rect">
              <a:avLst/>
            </a:prstGeom>
            <a:solidFill>
              <a:schemeClr val="accent3"/>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118" name="What is the unknown 95% of the mass  and energy  of the universe?"/>
            <p:cNvSpPr/>
            <p:nvPr/>
          </p:nvSpPr>
          <p:spPr>
            <a:xfrm>
              <a:off x="3472920" y="2784240"/>
              <a:ext cx="2512800" cy="118800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tabLst>
                  <a:tab algn="l" pos="0"/>
                </a:tabLst>
              </a:pPr>
              <a:r>
                <a:rPr b="0" lang="en-CA" sz="1800" spc="-1" strike="noStrike">
                  <a:solidFill>
                    <a:srgbClr val="ffffff"/>
                  </a:solidFill>
                  <a:latin typeface="Arial"/>
                  <a:ea typeface="Arial"/>
                </a:rPr>
                <a:t>What is the unknown 95% of the mass </a:t>
              </a:r>
              <a:br>
                <a:rPr sz="1800"/>
              </a:br>
              <a:r>
                <a:rPr b="0" lang="en-CA" sz="1800" spc="-1" strike="noStrike">
                  <a:solidFill>
                    <a:srgbClr val="ffffff"/>
                  </a:solidFill>
                  <a:latin typeface="Arial"/>
                  <a:ea typeface="Arial"/>
                </a:rPr>
                <a:t>and energy </a:t>
              </a:r>
              <a:br>
                <a:rPr sz="1800"/>
              </a:br>
              <a:r>
                <a:rPr b="0" lang="en-CA" sz="1800" spc="-1" strike="noStrike">
                  <a:solidFill>
                    <a:srgbClr val="ffffff"/>
                  </a:solidFill>
                  <a:latin typeface="Arial"/>
                  <a:ea typeface="Arial"/>
                </a:rPr>
                <a:t>of the universe?</a:t>
              </a:r>
              <a:endParaRPr b="0" lang="en-CA" sz="1800" spc="-1" strike="noStrike">
                <a:solidFill>
                  <a:srgbClr val="000000"/>
                </a:solidFill>
                <a:latin typeface="Arial"/>
              </a:endParaRPr>
            </a:p>
          </p:txBody>
        </p:sp>
      </p:grpSp>
      <p:grpSp>
        <p:nvGrpSpPr>
          <p:cNvPr id="1119" name="ZoneTexte 12"/>
          <p:cNvGrpSpPr/>
          <p:nvPr/>
        </p:nvGrpSpPr>
        <p:grpSpPr>
          <a:xfrm>
            <a:off x="3427200" y="4278960"/>
            <a:ext cx="2604240" cy="1670400"/>
            <a:chOff x="3427200" y="4278960"/>
            <a:chExt cx="2604240" cy="1670400"/>
          </a:xfrm>
        </p:grpSpPr>
        <p:sp>
          <p:nvSpPr>
            <p:cNvPr id="1120" name="Rectangle"/>
            <p:cNvSpPr/>
            <p:nvPr/>
          </p:nvSpPr>
          <p:spPr>
            <a:xfrm>
              <a:off x="3427200" y="4278960"/>
              <a:ext cx="2604240" cy="1670400"/>
            </a:xfrm>
            <a:prstGeom prst="rect">
              <a:avLst/>
            </a:prstGeom>
            <a:solidFill>
              <a:schemeClr val="accent3"/>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121" name="Why is the universe made only of matter, with hardly any antimatter?"/>
            <p:cNvSpPr/>
            <p:nvPr/>
          </p:nvSpPr>
          <p:spPr>
            <a:xfrm>
              <a:off x="3472920" y="4520520"/>
              <a:ext cx="2512800" cy="118800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tabLst>
                  <a:tab algn="l" pos="0"/>
                </a:tabLst>
              </a:pPr>
              <a:r>
                <a:rPr b="0" lang="en-CA" sz="1800" spc="-1" strike="noStrike">
                  <a:solidFill>
                    <a:srgbClr val="ffffff"/>
                  </a:solidFill>
                  <a:latin typeface="Arial"/>
                  <a:ea typeface="Arial"/>
                </a:rPr>
                <a:t>Why is the universe made only of matter, with hardly any antimatter?</a:t>
              </a:r>
              <a:endParaRPr b="0" lang="en-CA" sz="1800" spc="-1" strike="noStrike">
                <a:solidFill>
                  <a:srgbClr val="000000"/>
                </a:solidFill>
                <a:latin typeface="Arial"/>
              </a:endParaRPr>
            </a:p>
          </p:txBody>
        </p:sp>
      </p:grpSp>
      <p:grpSp>
        <p:nvGrpSpPr>
          <p:cNvPr id="1122" name="ZoneTexte 15"/>
          <p:cNvGrpSpPr/>
          <p:nvPr/>
        </p:nvGrpSpPr>
        <p:grpSpPr>
          <a:xfrm>
            <a:off x="6095880" y="4277160"/>
            <a:ext cx="2620440" cy="1672560"/>
            <a:chOff x="6095880" y="4277160"/>
            <a:chExt cx="2620440" cy="1672560"/>
          </a:xfrm>
        </p:grpSpPr>
        <p:sp>
          <p:nvSpPr>
            <p:cNvPr id="1123" name="Rectangle"/>
            <p:cNvSpPr/>
            <p:nvPr/>
          </p:nvSpPr>
          <p:spPr>
            <a:xfrm>
              <a:off x="6095880" y="4277160"/>
              <a:ext cx="2620440" cy="1672560"/>
            </a:xfrm>
            <a:prstGeom prst="rect">
              <a:avLst/>
            </a:prstGeom>
            <a:solidFill>
              <a:schemeClr val="accent3"/>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124" name="Why is gravity so weak compared to the other forces?"/>
            <p:cNvSpPr/>
            <p:nvPr/>
          </p:nvSpPr>
          <p:spPr>
            <a:xfrm>
              <a:off x="6141600" y="4656600"/>
              <a:ext cx="2529000" cy="91368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tabLst>
                  <a:tab algn="l" pos="0"/>
                </a:tabLst>
              </a:pPr>
              <a:r>
                <a:rPr b="0" lang="en-CA" sz="1800" spc="-1" strike="noStrike">
                  <a:solidFill>
                    <a:srgbClr val="ffffff"/>
                  </a:solidFill>
                  <a:latin typeface="Arial"/>
                  <a:ea typeface="Arial"/>
                </a:rPr>
                <a:t>Why is gravity so weak compared to the other forces?</a:t>
              </a:r>
              <a:endParaRPr b="0" lang="en-CA" sz="1800" spc="-1" strike="noStrike">
                <a:solidFill>
                  <a:srgbClr val="000000"/>
                </a:solidFill>
                <a:latin typeface="Arial"/>
              </a:endParaRPr>
            </a:p>
          </p:txBody>
        </p:sp>
      </p:grpSp>
      <p:grpSp>
        <p:nvGrpSpPr>
          <p:cNvPr id="1125" name="ZoneTexte 15"/>
          <p:cNvGrpSpPr/>
          <p:nvPr/>
        </p:nvGrpSpPr>
        <p:grpSpPr>
          <a:xfrm>
            <a:off x="6095880" y="2541960"/>
            <a:ext cx="2620440" cy="1672560"/>
            <a:chOff x="6095880" y="2541960"/>
            <a:chExt cx="2620440" cy="1672560"/>
          </a:xfrm>
        </p:grpSpPr>
        <p:sp>
          <p:nvSpPr>
            <p:cNvPr id="1126" name="Rectangle"/>
            <p:cNvSpPr/>
            <p:nvPr/>
          </p:nvSpPr>
          <p:spPr>
            <a:xfrm>
              <a:off x="6095880" y="2541960"/>
              <a:ext cx="2620440" cy="1672560"/>
            </a:xfrm>
            <a:prstGeom prst="rect">
              <a:avLst/>
            </a:prstGeom>
            <a:solidFill>
              <a:schemeClr val="accent3"/>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127" name="Is there only one Higgs boson, and does it behave exactly as expected?"/>
            <p:cNvSpPr/>
            <p:nvPr/>
          </p:nvSpPr>
          <p:spPr>
            <a:xfrm>
              <a:off x="6141600" y="2784240"/>
              <a:ext cx="2529000" cy="118800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tabLst>
                  <a:tab algn="l" pos="0"/>
                </a:tabLst>
              </a:pPr>
              <a:r>
                <a:rPr b="0" lang="en-CA" sz="1800" spc="-1" strike="noStrike">
                  <a:solidFill>
                    <a:srgbClr val="ffffff"/>
                  </a:solidFill>
                  <a:latin typeface="Arial"/>
                  <a:ea typeface="Arial"/>
                </a:rPr>
                <a:t>Is there only one Higgs boson, and does it behave exactly as expected?</a:t>
              </a:r>
              <a:endParaRPr b="0" lang="en-CA" sz="1800" spc="-1" strike="noStrike">
                <a:solidFill>
                  <a:srgbClr val="000000"/>
                </a:solidFill>
                <a:latin typeface="Arial"/>
              </a:endParaRPr>
            </a:p>
          </p:txBody>
        </p:sp>
      </p:grpSp>
    </p:spTree>
  </p:cSld>
  <mc:AlternateContent>
    <mc:Choice Requires="p14">
      <p:transition spd="slow" p14:dur="2000"/>
    </mc:Choice>
    <mc:Fallback>
      <p:transition spd="slow"/>
    </mc:Fallback>
  </mc:AlternateContent>
  <p:timing>
    <p:tnLst>
      <p:par>
        <p:cTn id="149" dur="indefinite" restart="never" nodeType="tmRoot">
          <p:childTnLst>
            <p:seq>
              <p:cTn id="150" dur="indefinite" nodeType="mainSeq">
                <p:childTnLst>
                  <p:par>
                    <p:cTn id="151" fill="hold">
                      <p:stCondLst>
                        <p:cond delay="indefinite"/>
                      </p:stCondLst>
                      <p:childTnLst>
                        <p:par>
                          <p:cTn id="152" fill="hold">
                            <p:stCondLst>
                              <p:cond delay="0"/>
                            </p:stCondLst>
                            <p:childTnLst>
                              <p:par>
                                <p:cTn id="153" nodeType="clickEffect" fill="hold" presetClass="entr" presetID="10">
                                  <p:stCondLst>
                                    <p:cond delay="0"/>
                                  </p:stCondLst>
                                  <p:iterate type="el">
                                    <p:tmAbs val="0"/>
                                  </p:iterate>
                                  <p:childTnLst>
                                    <p:set>
                                      <p:cBhvr>
                                        <p:cTn id="154" fill="hold"/>
                                        <p:tgtEl>
                                          <p:spTgt spid="1116"/>
                                        </p:tgtEl>
                                        <p:attrNameLst>
                                          <p:attrName>style.visibility</p:attrName>
                                        </p:attrNameLst>
                                      </p:cBhvr>
                                      <p:to>
                                        <p:strVal val="visible"/>
                                      </p:to>
                                    </p:set>
                                    <p:animEffect filter="fade" transition="in">
                                      <p:cBhvr additive="repl">
                                        <p:cTn id="155" dur="500"/>
                                        <p:tgtEl>
                                          <p:spTgt spid="1116"/>
                                        </p:tgtEl>
                                      </p:cBhvr>
                                    </p:animEffect>
                                  </p:childTnLst>
                                </p:cTn>
                              </p:par>
                            </p:childTnLst>
                          </p:cTn>
                        </p:par>
                      </p:childTnLst>
                    </p:cTn>
                  </p:par>
                  <p:par>
                    <p:cTn id="156" fill="hold">
                      <p:stCondLst>
                        <p:cond delay="indefinite"/>
                      </p:stCondLst>
                      <p:childTnLst>
                        <p:par>
                          <p:cTn id="157" fill="hold">
                            <p:stCondLst>
                              <p:cond delay="0"/>
                            </p:stCondLst>
                            <p:childTnLst>
                              <p:par>
                                <p:cTn id="158" nodeType="clickEffect" fill="hold" presetClass="entr" presetID="10">
                                  <p:stCondLst>
                                    <p:cond delay="0"/>
                                  </p:stCondLst>
                                  <p:iterate type="el">
                                    <p:tmAbs val="0"/>
                                  </p:iterate>
                                  <p:childTnLst>
                                    <p:set>
                                      <p:cBhvr>
                                        <p:cTn id="159" fill="hold"/>
                                        <p:tgtEl>
                                          <p:spTgt spid="1119"/>
                                        </p:tgtEl>
                                        <p:attrNameLst>
                                          <p:attrName>style.visibility</p:attrName>
                                        </p:attrNameLst>
                                      </p:cBhvr>
                                      <p:to>
                                        <p:strVal val="visible"/>
                                      </p:to>
                                    </p:set>
                                    <p:animEffect filter="fade" transition="in">
                                      <p:cBhvr additive="repl">
                                        <p:cTn id="160" dur="500"/>
                                        <p:tgtEl>
                                          <p:spTgt spid="1119"/>
                                        </p:tgtEl>
                                      </p:cBhvr>
                                    </p:animEffect>
                                  </p:childTnLst>
                                </p:cTn>
                              </p:par>
                            </p:childTnLst>
                          </p:cTn>
                        </p:par>
                      </p:childTnLst>
                    </p:cTn>
                  </p:par>
                  <p:par>
                    <p:cTn id="161" fill="hold">
                      <p:stCondLst>
                        <p:cond delay="indefinite"/>
                      </p:stCondLst>
                      <p:childTnLst>
                        <p:par>
                          <p:cTn id="162" fill="hold">
                            <p:stCondLst>
                              <p:cond delay="0"/>
                            </p:stCondLst>
                            <p:childTnLst>
                              <p:par>
                                <p:cTn id="163" nodeType="clickEffect" fill="hold" presetClass="entr" presetID="10">
                                  <p:stCondLst>
                                    <p:cond delay="0"/>
                                  </p:stCondLst>
                                  <p:iterate type="el">
                                    <p:tmAbs val="0"/>
                                  </p:iterate>
                                  <p:childTnLst>
                                    <p:set>
                                      <p:cBhvr>
                                        <p:cTn id="164" fill="hold"/>
                                        <p:tgtEl>
                                          <p:spTgt spid="1125"/>
                                        </p:tgtEl>
                                        <p:attrNameLst>
                                          <p:attrName>style.visibility</p:attrName>
                                        </p:attrNameLst>
                                      </p:cBhvr>
                                      <p:to>
                                        <p:strVal val="visible"/>
                                      </p:to>
                                    </p:set>
                                    <p:animEffect filter="fade" transition="in">
                                      <p:cBhvr additive="repl">
                                        <p:cTn id="165" dur="500"/>
                                        <p:tgtEl>
                                          <p:spTgt spid="1125"/>
                                        </p:tgtEl>
                                      </p:cBhvr>
                                    </p:animEffect>
                                  </p:childTnLst>
                                </p:cTn>
                              </p:par>
                            </p:childTnLst>
                          </p:cTn>
                        </p:par>
                      </p:childTnLst>
                    </p:cTn>
                  </p:par>
                  <p:par>
                    <p:cTn id="166" fill="hold">
                      <p:stCondLst>
                        <p:cond delay="indefinite"/>
                      </p:stCondLst>
                      <p:childTnLst>
                        <p:par>
                          <p:cTn id="167" fill="hold">
                            <p:stCondLst>
                              <p:cond delay="0"/>
                            </p:stCondLst>
                            <p:childTnLst>
                              <p:par>
                                <p:cTn id="168" nodeType="clickEffect" fill="hold" presetClass="entr" presetID="10">
                                  <p:stCondLst>
                                    <p:cond delay="0"/>
                                  </p:stCondLst>
                                  <p:iterate type="el">
                                    <p:tmAbs val="0"/>
                                  </p:iterate>
                                  <p:childTnLst>
                                    <p:set>
                                      <p:cBhvr>
                                        <p:cTn id="169" fill="hold"/>
                                        <p:tgtEl>
                                          <p:spTgt spid="1122"/>
                                        </p:tgtEl>
                                        <p:attrNameLst>
                                          <p:attrName>style.visibility</p:attrName>
                                        </p:attrNameLst>
                                      </p:cBhvr>
                                      <p:to>
                                        <p:strVal val="visible"/>
                                      </p:to>
                                    </p:set>
                                    <p:animEffect filter="fade" transition="in">
                                      <p:cBhvr additive="repl">
                                        <p:cTn id="170" dur="500"/>
                                        <p:tgtEl>
                                          <p:spTgt spid="112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8" name="Espace réservé du pied de page 4"/>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129" name="Espace réservé de la date 3"/>
          <p:cNvSpPr/>
          <p:nvPr/>
        </p:nvSpPr>
        <p:spPr>
          <a:xfrm>
            <a:off x="10311480" y="6564600"/>
            <a:ext cx="86688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14 December 2023</a:t>
            </a:r>
            <a:endParaRPr b="0" lang="en-CA" sz="800" spc="-1" strike="noStrike">
              <a:solidFill>
                <a:srgbClr val="000000"/>
              </a:solidFill>
              <a:latin typeface="Arial"/>
            </a:endParaRPr>
          </a:p>
        </p:txBody>
      </p:sp>
      <p:sp>
        <p:nvSpPr>
          <p:cNvPr id="1130" name="PlaceHolder 1"/>
          <p:cNvSpPr>
            <a:spLocks noGrp="1"/>
          </p:cNvSpPr>
          <p:nvPr>
            <p:ph type="sldNum" idx="35"/>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pic>
        <p:nvPicPr>
          <p:cNvPr id="1131" name="Picture 11" descr="Picture 11"/>
          <p:cNvPicPr/>
          <p:nvPr/>
        </p:nvPicPr>
        <p:blipFill>
          <a:blip r:embed="rId1"/>
          <a:stretch/>
        </p:blipFill>
        <p:spPr>
          <a:xfrm>
            <a:off x="0" y="218520"/>
            <a:ext cx="12182040" cy="6639120"/>
          </a:xfrm>
          <a:prstGeom prst="rect">
            <a:avLst/>
          </a:prstGeom>
          <a:ln w="12700">
            <a:noFill/>
          </a:ln>
        </p:spPr>
      </p:pic>
      <p:sp>
        <p:nvSpPr>
          <p:cNvPr id="1132" name="Rectangle 6"/>
          <p:cNvSpPr/>
          <p:nvPr/>
        </p:nvSpPr>
        <p:spPr>
          <a:xfrm>
            <a:off x="8232120" y="218520"/>
            <a:ext cx="3959640" cy="6639120"/>
          </a:xfrm>
          <a:prstGeom prst="rect">
            <a:avLst/>
          </a:prstGeom>
          <a:solidFill>
            <a:schemeClr val="accent3">
              <a:alpha val="75000"/>
            </a:schemeClr>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0057a6"/>
              </a:solidFill>
              <a:latin typeface="Arial"/>
              <a:ea typeface="Arial"/>
            </a:endParaRPr>
          </a:p>
        </p:txBody>
      </p:sp>
      <p:sp>
        <p:nvSpPr>
          <p:cNvPr id="1133" name="PlaceHolder 2"/>
          <p:cNvSpPr>
            <a:spLocks noGrp="1"/>
          </p:cNvSpPr>
          <p:nvPr>
            <p:ph type="title"/>
          </p:nvPr>
        </p:nvSpPr>
        <p:spPr>
          <a:xfrm>
            <a:off x="8359560" y="476280"/>
            <a:ext cx="3687120" cy="1715040"/>
          </a:xfrm>
          <a:prstGeom prst="rect">
            <a:avLst/>
          </a:prstGeom>
          <a:noFill/>
          <a:ln w="12600">
            <a:noFill/>
          </a:ln>
        </p:spPr>
        <p:txBody>
          <a:bodyPr lIns="0" rIns="0" tIns="0" bIns="0" anchor="t">
            <a:noAutofit/>
          </a:bodyPr>
          <a:p>
            <a:pPr indent="0" defTabSz="914400">
              <a:lnSpc>
                <a:spcPct val="90000"/>
              </a:lnSpc>
              <a:buNone/>
              <a:tabLst>
                <a:tab algn="l" pos="0"/>
              </a:tabLst>
            </a:pPr>
            <a:r>
              <a:rPr b="0" lang="en-CA" sz="3600" spc="-1" strike="noStrike">
                <a:solidFill>
                  <a:srgbClr val="ffffff"/>
                </a:solidFill>
                <a:latin typeface="Arial"/>
                <a:ea typeface="Arial"/>
              </a:rPr>
              <a:t>Upgrade to the </a:t>
            </a:r>
            <a:br>
              <a:rPr sz="3600"/>
            </a:br>
            <a:r>
              <a:rPr b="0" lang="en-CA" sz="3600" spc="-1" strike="noStrike">
                <a:solidFill>
                  <a:srgbClr val="ffffff"/>
                </a:solidFill>
                <a:latin typeface="Arial"/>
                <a:ea typeface="Arial"/>
              </a:rPr>
              <a:t>High-Luminosity LHC is under way</a:t>
            </a:r>
            <a:endParaRPr b="0" lang="en-CA" sz="3600" spc="-1" strike="noStrike">
              <a:solidFill>
                <a:schemeClr val="accent6"/>
              </a:solidFill>
              <a:latin typeface="Arial"/>
            </a:endParaRPr>
          </a:p>
        </p:txBody>
      </p:sp>
      <p:sp>
        <p:nvSpPr>
          <p:cNvPr id="1134" name="ZoneTexte 2"/>
          <p:cNvSpPr/>
          <p:nvPr/>
        </p:nvSpPr>
        <p:spPr>
          <a:xfrm>
            <a:off x="8277840" y="2413800"/>
            <a:ext cx="3607200" cy="3183480"/>
          </a:xfrm>
          <a:prstGeom prst="rect">
            <a:avLst/>
          </a:prstGeom>
          <a:noFill/>
          <a:ln w="12700">
            <a:noFill/>
          </a:ln>
        </p:spPr>
        <p:style>
          <a:lnRef idx="0"/>
          <a:fillRef idx="0"/>
          <a:effectRef idx="0"/>
          <a:fontRef idx="minor"/>
        </p:style>
        <p:txBody>
          <a:bodyPr lIns="45720" rIns="45720" tIns="45000" bIns="45000" anchor="t">
            <a:spAutoFit/>
          </a:bodyPr>
          <a:p>
            <a:pPr marL="343080" indent="-343080" defTabSz="914400">
              <a:lnSpc>
                <a:spcPct val="100000"/>
              </a:lnSpc>
              <a:buClr>
                <a:srgbClr val="ffffff"/>
              </a:buClr>
              <a:buFont typeface="Arial"/>
              <a:buChar char="•"/>
            </a:pPr>
            <a:r>
              <a:rPr b="0" lang="en-CA" sz="1800" spc="-1" strike="noStrike">
                <a:solidFill>
                  <a:srgbClr val="ffffff"/>
                </a:solidFill>
                <a:latin typeface="Arial"/>
                <a:ea typeface="Arial"/>
              </a:rPr>
              <a:t>The HL-LHC will use new technologies to provide </a:t>
            </a:r>
            <a:br>
              <a:rPr sz="1800"/>
            </a:br>
            <a:r>
              <a:rPr b="0" lang="en-CA" sz="1800" spc="-1" strike="noStrike">
                <a:solidFill>
                  <a:srgbClr val="ffffff"/>
                </a:solidFill>
                <a:latin typeface="Arial"/>
                <a:ea typeface="Arial"/>
              </a:rPr>
              <a:t>10 times more collisions </a:t>
            </a:r>
            <a:br>
              <a:rPr sz="1800"/>
            </a:br>
            <a:r>
              <a:rPr b="0" lang="en-CA" sz="1800" spc="-1" strike="noStrike">
                <a:solidFill>
                  <a:srgbClr val="ffffff"/>
                </a:solidFill>
                <a:latin typeface="Arial"/>
                <a:ea typeface="Arial"/>
              </a:rPr>
              <a:t>than the LHC.</a:t>
            </a:r>
            <a:endParaRPr b="0" lang="en-CA" sz="1800" spc="-1" strike="noStrike">
              <a:solidFill>
                <a:srgbClr val="000000"/>
              </a:solidFill>
              <a:latin typeface="Arial"/>
            </a:endParaRPr>
          </a:p>
          <a:p>
            <a:pPr defTabSz="914400">
              <a:lnSpc>
                <a:spcPct val="100000"/>
              </a:lnSpc>
            </a:pPr>
            <a:endParaRPr b="0" lang="en-CA" sz="1800" spc="-1" strike="noStrike">
              <a:solidFill>
                <a:srgbClr val="000000"/>
              </a:solidFill>
              <a:latin typeface="Arial"/>
            </a:endParaRPr>
          </a:p>
          <a:p>
            <a:pPr marL="343080" indent="-343080" defTabSz="914400">
              <a:lnSpc>
                <a:spcPct val="100000"/>
              </a:lnSpc>
              <a:buClr>
                <a:srgbClr val="ffffff"/>
              </a:buClr>
              <a:buFont typeface="Arial"/>
              <a:buChar char="•"/>
            </a:pPr>
            <a:r>
              <a:rPr b="0" lang="en-CA" sz="1800" spc="-1" strike="noStrike">
                <a:solidFill>
                  <a:srgbClr val="ffffff"/>
                </a:solidFill>
                <a:latin typeface="Arial"/>
                <a:ea typeface="Arial"/>
              </a:rPr>
              <a:t>It will give access to rare phenomena, greater precision and discovery potential.</a:t>
            </a:r>
            <a:endParaRPr b="0" lang="en-CA" sz="1800" spc="-1" strike="noStrike">
              <a:solidFill>
                <a:srgbClr val="000000"/>
              </a:solidFill>
              <a:latin typeface="Arial"/>
            </a:endParaRPr>
          </a:p>
          <a:p>
            <a:pPr defTabSz="914400">
              <a:lnSpc>
                <a:spcPct val="100000"/>
              </a:lnSpc>
            </a:pPr>
            <a:endParaRPr b="0" lang="en-CA" sz="1800" spc="-1" strike="noStrike">
              <a:solidFill>
                <a:srgbClr val="000000"/>
              </a:solidFill>
              <a:latin typeface="Arial"/>
            </a:endParaRPr>
          </a:p>
          <a:p>
            <a:pPr marL="343080" indent="-343080" defTabSz="914400">
              <a:lnSpc>
                <a:spcPct val="100000"/>
              </a:lnSpc>
              <a:spcBef>
                <a:spcPts val="601"/>
              </a:spcBef>
              <a:buClr>
                <a:srgbClr val="ffffff"/>
              </a:buClr>
              <a:buFont typeface="Arial"/>
              <a:buChar char="•"/>
            </a:pPr>
            <a:r>
              <a:rPr b="0" lang="en-CA" sz="1800" spc="-1" strike="noStrike">
                <a:solidFill>
                  <a:srgbClr val="ffffff"/>
                </a:solidFill>
                <a:latin typeface="Arial"/>
                <a:ea typeface="Arial"/>
              </a:rPr>
              <a:t>It will start operating in 2029, and run until approx. 2040.</a:t>
            </a:r>
            <a:endParaRPr b="0" lang="en-CA"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5" name="Footer Placeholder 2"/>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136" name="PlaceHolder 1"/>
          <p:cNvSpPr>
            <a:spLocks noGrp="1"/>
          </p:cNvSpPr>
          <p:nvPr>
            <p:ph type="title"/>
          </p:nvPr>
        </p:nvSpPr>
        <p:spPr>
          <a:xfrm>
            <a:off x="6603840" y="465480"/>
            <a:ext cx="4891680" cy="1116360"/>
          </a:xfrm>
          <a:prstGeom prst="rect">
            <a:avLst/>
          </a:prstGeom>
          <a:noFill/>
          <a:ln w="12600">
            <a:noFill/>
          </a:ln>
        </p:spPr>
        <p:txBody>
          <a:bodyPr lIns="0" rIns="0" tIns="0" bIns="0" anchor="t">
            <a:noAutofit/>
          </a:bodyPr>
          <a:p>
            <a:pPr indent="0" defTabSz="914400">
              <a:lnSpc>
                <a:spcPct val="90000"/>
              </a:lnSpc>
              <a:buNone/>
              <a:tabLst>
                <a:tab algn="l" pos="0"/>
              </a:tabLst>
            </a:pPr>
            <a:r>
              <a:rPr b="0" lang="en-CA" sz="4000" spc="-1" strike="noStrike">
                <a:solidFill>
                  <a:schemeClr val="accent6"/>
                </a:solidFill>
                <a:latin typeface="Arial"/>
                <a:ea typeface="Arial"/>
              </a:rPr>
              <a:t>Scientific priorities </a:t>
            </a:r>
            <a:br>
              <a:rPr sz="4000"/>
            </a:br>
            <a:r>
              <a:rPr b="0" lang="en-CA" sz="4000" spc="-1" strike="noStrike">
                <a:solidFill>
                  <a:schemeClr val="accent6"/>
                </a:solidFill>
                <a:latin typeface="Arial"/>
                <a:ea typeface="Arial"/>
              </a:rPr>
              <a:t>for the future</a:t>
            </a:r>
            <a:endParaRPr b="0" lang="en-CA" sz="4000" spc="-1" strike="noStrike">
              <a:solidFill>
                <a:schemeClr val="accent6"/>
              </a:solidFill>
              <a:latin typeface="Arial"/>
            </a:endParaRPr>
          </a:p>
        </p:txBody>
      </p:sp>
      <p:sp>
        <p:nvSpPr>
          <p:cNvPr id="1137" name="PlaceHolder 2"/>
          <p:cNvSpPr>
            <a:spLocks noGrp="1"/>
          </p:cNvSpPr>
          <p:nvPr>
            <p:ph/>
          </p:nvPr>
        </p:nvSpPr>
        <p:spPr>
          <a:xfrm>
            <a:off x="6603840" y="1767600"/>
            <a:ext cx="5182920" cy="4408920"/>
          </a:xfrm>
          <a:prstGeom prst="rect">
            <a:avLst/>
          </a:prstGeom>
          <a:noFill/>
          <a:ln w="12600">
            <a:noFill/>
          </a:ln>
        </p:spPr>
        <p:txBody>
          <a:bodyPr lIns="0" rIns="0" tIns="0" bIns="0" anchor="t">
            <a:noAutofit/>
          </a:bodyPr>
          <a:p>
            <a:pPr indent="0" defTabSz="914400">
              <a:lnSpc>
                <a:spcPct val="96000"/>
              </a:lnSpc>
              <a:spcBef>
                <a:spcPts val="1001"/>
              </a:spcBef>
              <a:buNone/>
              <a:tabLst>
                <a:tab algn="l" pos="0"/>
              </a:tabLst>
            </a:pPr>
            <a:r>
              <a:rPr b="0" lang="en-CA" sz="1900" spc="-1" strike="noStrike">
                <a:solidFill>
                  <a:srgbClr val="2f2f2f"/>
                </a:solidFill>
                <a:latin typeface="Arial"/>
                <a:ea typeface="Arial"/>
              </a:rPr>
              <a:t>Implementation of the recommendations </a:t>
            </a:r>
            <a:br>
              <a:rPr sz="1900"/>
            </a:br>
            <a:r>
              <a:rPr b="0" lang="en-CA" sz="1900" spc="-1" strike="noStrike">
                <a:solidFill>
                  <a:srgbClr val="2f2f2f"/>
                </a:solidFill>
                <a:latin typeface="Arial"/>
                <a:ea typeface="Arial"/>
              </a:rPr>
              <a:t>of the </a:t>
            </a:r>
            <a:r>
              <a:rPr b="1" lang="en-CA" sz="1900" spc="-1" strike="noStrike">
                <a:solidFill>
                  <a:srgbClr val="2f2f2f"/>
                </a:solidFill>
                <a:latin typeface="Arial"/>
                <a:ea typeface="Arial"/>
              </a:rPr>
              <a:t>2020 Update of the European Strategy </a:t>
            </a:r>
            <a:br>
              <a:rPr sz="1900"/>
            </a:br>
            <a:r>
              <a:rPr b="1" lang="en-CA" sz="1900" spc="-1" strike="noStrike">
                <a:solidFill>
                  <a:srgbClr val="2f2f2f"/>
                </a:solidFill>
                <a:latin typeface="Arial"/>
                <a:ea typeface="Arial"/>
              </a:rPr>
              <a:t>for Particle Physics</a:t>
            </a:r>
            <a:r>
              <a:rPr b="0" lang="en-CA" sz="1900" spc="-1" strike="noStrike">
                <a:solidFill>
                  <a:srgbClr val="2f2f2f"/>
                </a:solidFill>
                <a:latin typeface="Arial"/>
                <a:ea typeface="Arial"/>
              </a:rPr>
              <a:t>:</a:t>
            </a:r>
            <a:endParaRPr b="0" lang="en-CA" sz="1900" spc="-1" strike="noStrike">
              <a:solidFill>
                <a:schemeClr val="accent6"/>
              </a:solidFill>
              <a:latin typeface="Arial"/>
            </a:endParaRPr>
          </a:p>
          <a:p>
            <a:pPr indent="0" defTabSz="914400">
              <a:lnSpc>
                <a:spcPct val="88000"/>
              </a:lnSpc>
              <a:spcBef>
                <a:spcPts val="1001"/>
              </a:spcBef>
              <a:buNone/>
              <a:tabLst>
                <a:tab algn="l" pos="0"/>
              </a:tabLst>
            </a:pPr>
            <a:endParaRPr b="0" lang="en-CA" sz="2100" spc="-1" strike="noStrike">
              <a:solidFill>
                <a:schemeClr val="accent6"/>
              </a:solidFill>
              <a:latin typeface="Arial"/>
            </a:endParaRPr>
          </a:p>
          <a:p>
            <a:pPr indent="0" defTabSz="288000">
              <a:lnSpc>
                <a:spcPct val="88000"/>
              </a:lnSpc>
              <a:spcBef>
                <a:spcPts val="1001"/>
              </a:spcBef>
              <a:buNone/>
              <a:tabLst>
                <a:tab algn="l" pos="0"/>
              </a:tabLst>
            </a:pPr>
            <a:r>
              <a:rPr b="0" lang="en-CA" sz="2200" spc="-1" strike="noStrike">
                <a:solidFill>
                  <a:srgbClr val="2f2f2f"/>
                </a:solidFill>
                <a:latin typeface="Arial"/>
                <a:ea typeface="Arial"/>
              </a:rPr>
              <a:t>•</a:t>
            </a:r>
            <a:r>
              <a:rPr b="0" lang="en-CA" sz="2200" spc="-1" strike="noStrike">
                <a:solidFill>
                  <a:srgbClr val="2f2f2f"/>
                </a:solidFill>
                <a:latin typeface="Arial"/>
                <a:ea typeface="Arial"/>
              </a:rPr>
              <a:t>	</a:t>
            </a:r>
            <a:r>
              <a:rPr b="0" lang="en-CA" sz="1700" spc="-1" strike="noStrike">
                <a:solidFill>
                  <a:srgbClr val="2f2f2f"/>
                </a:solidFill>
                <a:latin typeface="Arial"/>
                <a:ea typeface="Arial"/>
              </a:rPr>
              <a:t>Fully exploit the HL-LHC </a:t>
            </a:r>
            <a:endParaRPr b="0" lang="en-CA" sz="1700" spc="-1" strike="noStrike">
              <a:solidFill>
                <a:schemeClr val="accent6"/>
              </a:solidFill>
              <a:latin typeface="Arial"/>
            </a:endParaRPr>
          </a:p>
          <a:p>
            <a:pPr indent="0" defTabSz="288000">
              <a:lnSpc>
                <a:spcPct val="88000"/>
              </a:lnSpc>
              <a:spcBef>
                <a:spcPts val="1001"/>
              </a:spcBef>
              <a:buNone/>
              <a:tabLst>
                <a:tab algn="l" pos="0"/>
              </a:tabLst>
            </a:pPr>
            <a:r>
              <a:rPr b="0" lang="en-CA" sz="1700" spc="-1" strike="noStrike">
                <a:solidFill>
                  <a:srgbClr val="2f2f2f"/>
                </a:solidFill>
                <a:latin typeface="Arial"/>
                <a:ea typeface="Arial"/>
              </a:rPr>
              <a:t>• </a:t>
            </a:r>
            <a:r>
              <a:rPr b="0" lang="en-CA" sz="1700" spc="-1" strike="noStrike">
                <a:solidFill>
                  <a:srgbClr val="2f2f2f"/>
                </a:solidFill>
                <a:latin typeface="Arial"/>
                <a:ea typeface="Arial"/>
              </a:rPr>
              <a:t>	</a:t>
            </a:r>
            <a:r>
              <a:rPr b="0" lang="en-CA" sz="1700" spc="-1" strike="noStrike">
                <a:solidFill>
                  <a:srgbClr val="2f2f2f"/>
                </a:solidFill>
                <a:latin typeface="Arial"/>
                <a:ea typeface="Arial"/>
              </a:rPr>
              <a:t>Build a Higgs factory to further understand </a:t>
            </a:r>
            <a:r>
              <a:rPr b="0" lang="en-CA" sz="1700" spc="-1" strike="noStrike">
                <a:solidFill>
                  <a:srgbClr val="2f2f2f"/>
                </a:solidFill>
                <a:latin typeface="Arial"/>
                <a:ea typeface="Arial"/>
              </a:rPr>
              <a:t>	</a:t>
            </a:r>
            <a:r>
              <a:rPr b="0" lang="en-CA" sz="1700" spc="-1" strike="noStrike">
                <a:solidFill>
                  <a:srgbClr val="2f2f2f"/>
                </a:solidFill>
                <a:latin typeface="Arial"/>
                <a:ea typeface="Arial"/>
              </a:rPr>
              <a:t>this unique particle</a:t>
            </a:r>
            <a:endParaRPr b="0" lang="en-CA" sz="1700" spc="-1" strike="noStrike">
              <a:solidFill>
                <a:schemeClr val="accent6"/>
              </a:solidFill>
              <a:latin typeface="Arial"/>
            </a:endParaRPr>
          </a:p>
          <a:p>
            <a:pPr indent="0" defTabSz="288000">
              <a:lnSpc>
                <a:spcPct val="88000"/>
              </a:lnSpc>
              <a:spcBef>
                <a:spcPts val="1001"/>
              </a:spcBef>
              <a:buNone/>
              <a:tabLst>
                <a:tab algn="l" pos="0"/>
              </a:tabLst>
            </a:pPr>
            <a:r>
              <a:rPr b="0" lang="en-CA" sz="1700" spc="-1" strike="noStrike">
                <a:solidFill>
                  <a:srgbClr val="2f2f2f"/>
                </a:solidFill>
                <a:latin typeface="Arial"/>
                <a:ea typeface="Arial"/>
              </a:rPr>
              <a:t>•</a:t>
            </a:r>
            <a:r>
              <a:rPr b="0" lang="en-CA" sz="1700" spc="-1" strike="noStrike">
                <a:solidFill>
                  <a:srgbClr val="2f2f2f"/>
                </a:solidFill>
                <a:latin typeface="Arial"/>
                <a:ea typeface="Arial"/>
              </a:rPr>
              <a:t>	</a:t>
            </a:r>
            <a:r>
              <a:rPr b="0" lang="en-CA" sz="1700" spc="-1" strike="noStrike">
                <a:solidFill>
                  <a:srgbClr val="2f2f2f"/>
                </a:solidFill>
                <a:latin typeface="Arial"/>
                <a:ea typeface="Arial"/>
              </a:rPr>
              <a:t>Investigate the technical and financial feasibility </a:t>
            </a:r>
            <a:r>
              <a:rPr b="0" lang="en-CA" sz="1700" spc="-1" strike="noStrike">
                <a:solidFill>
                  <a:srgbClr val="2f2f2f"/>
                </a:solidFill>
                <a:latin typeface="Arial"/>
                <a:ea typeface="Arial"/>
              </a:rPr>
              <a:t>	</a:t>
            </a:r>
            <a:r>
              <a:rPr b="0" lang="en-CA" sz="1700" spc="-1" strike="noStrike">
                <a:solidFill>
                  <a:srgbClr val="2f2f2f"/>
                </a:solidFill>
                <a:latin typeface="Arial"/>
                <a:ea typeface="Arial"/>
              </a:rPr>
              <a:t>of a future energy-frontier 100 km collider at </a:t>
            </a:r>
            <a:r>
              <a:rPr b="0" lang="en-CA" sz="1700" spc="-1" strike="noStrike">
                <a:solidFill>
                  <a:srgbClr val="2f2f2f"/>
                </a:solidFill>
                <a:latin typeface="Arial"/>
                <a:ea typeface="Arial"/>
              </a:rPr>
              <a:t>	</a:t>
            </a:r>
            <a:r>
              <a:rPr b="0" lang="en-CA" sz="1700" spc="-1" strike="noStrike">
                <a:solidFill>
                  <a:srgbClr val="2f2f2f"/>
                </a:solidFill>
                <a:latin typeface="Arial"/>
                <a:ea typeface="Arial"/>
              </a:rPr>
              <a:t>CERN</a:t>
            </a:r>
            <a:endParaRPr b="0" lang="en-CA" sz="1700" spc="-1" strike="noStrike">
              <a:solidFill>
                <a:schemeClr val="accent6"/>
              </a:solidFill>
              <a:latin typeface="Arial"/>
            </a:endParaRPr>
          </a:p>
          <a:p>
            <a:pPr indent="0" defTabSz="288000">
              <a:lnSpc>
                <a:spcPct val="88000"/>
              </a:lnSpc>
              <a:spcBef>
                <a:spcPts val="1001"/>
              </a:spcBef>
              <a:buNone/>
              <a:tabLst>
                <a:tab algn="l" pos="0"/>
              </a:tabLst>
            </a:pPr>
            <a:r>
              <a:rPr b="0" lang="en-CA" sz="1700" spc="-1" strike="noStrike">
                <a:solidFill>
                  <a:srgbClr val="2f2f2f"/>
                </a:solidFill>
                <a:latin typeface="Arial"/>
                <a:ea typeface="Arial"/>
              </a:rPr>
              <a:t>•</a:t>
            </a:r>
            <a:r>
              <a:rPr b="0" lang="en-CA" sz="1700" spc="-1" strike="noStrike">
                <a:solidFill>
                  <a:srgbClr val="2f2f2f"/>
                </a:solidFill>
                <a:latin typeface="Arial"/>
                <a:ea typeface="Arial"/>
              </a:rPr>
              <a:t>	</a:t>
            </a:r>
            <a:r>
              <a:rPr b="0" lang="en-CA" sz="1700" spc="-1" strike="noStrike">
                <a:solidFill>
                  <a:srgbClr val="2f2f2f"/>
                </a:solidFill>
                <a:latin typeface="Arial"/>
                <a:ea typeface="Arial"/>
              </a:rPr>
              <a:t>Ramp up relevant R&amp;D </a:t>
            </a:r>
            <a:endParaRPr b="0" lang="en-CA" sz="1700" spc="-1" strike="noStrike">
              <a:solidFill>
                <a:schemeClr val="accent6"/>
              </a:solidFill>
              <a:latin typeface="Arial"/>
            </a:endParaRPr>
          </a:p>
          <a:p>
            <a:pPr indent="0" defTabSz="288000">
              <a:lnSpc>
                <a:spcPct val="88000"/>
              </a:lnSpc>
              <a:spcBef>
                <a:spcPts val="1001"/>
              </a:spcBef>
              <a:buNone/>
              <a:tabLst>
                <a:tab algn="l" pos="0"/>
              </a:tabLst>
            </a:pPr>
            <a:r>
              <a:rPr b="0" lang="en-CA" sz="1700" spc="-1" strike="noStrike">
                <a:solidFill>
                  <a:srgbClr val="2f2f2f"/>
                </a:solidFill>
                <a:latin typeface="Arial"/>
                <a:ea typeface="Arial"/>
              </a:rPr>
              <a:t>•</a:t>
            </a:r>
            <a:r>
              <a:rPr b="0" lang="en-CA" sz="1700" spc="-1" strike="noStrike">
                <a:solidFill>
                  <a:srgbClr val="2f2f2f"/>
                </a:solidFill>
                <a:latin typeface="Arial"/>
                <a:ea typeface="Arial"/>
              </a:rPr>
              <a:t>	</a:t>
            </a:r>
            <a:r>
              <a:rPr b="0" lang="en-CA" sz="1700" spc="-1" strike="noStrike">
                <a:solidFill>
                  <a:srgbClr val="2f2f2f"/>
                </a:solidFill>
                <a:latin typeface="Arial"/>
                <a:ea typeface="Arial"/>
              </a:rPr>
              <a:t>Continue supporting other projects around </a:t>
            </a:r>
            <a:br>
              <a:rPr sz="1700"/>
            </a:br>
            <a:r>
              <a:rPr b="0" lang="en-CA" sz="1700" spc="-1" strike="noStrike">
                <a:solidFill>
                  <a:srgbClr val="2f2f2f"/>
                </a:solidFill>
                <a:latin typeface="Arial"/>
                <a:ea typeface="Arial"/>
              </a:rPr>
              <a:t>	</a:t>
            </a:r>
            <a:r>
              <a:rPr b="0" lang="en-CA" sz="1700" spc="-1" strike="noStrike">
                <a:solidFill>
                  <a:srgbClr val="2f2f2f"/>
                </a:solidFill>
                <a:latin typeface="Arial"/>
                <a:ea typeface="Arial"/>
              </a:rPr>
              <a:t>the world</a:t>
            </a:r>
            <a:endParaRPr b="0" lang="en-CA" sz="1700" spc="-1" strike="noStrike">
              <a:solidFill>
                <a:schemeClr val="accent6"/>
              </a:solidFill>
              <a:latin typeface="Arial"/>
            </a:endParaRPr>
          </a:p>
        </p:txBody>
      </p:sp>
      <p:sp>
        <p:nvSpPr>
          <p:cNvPr id="1138" name="PlaceHolder 3"/>
          <p:cNvSpPr>
            <a:spLocks noGrp="1"/>
          </p:cNvSpPr>
          <p:nvPr>
            <p:ph type="sldNum" idx="36"/>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pic>
        <p:nvPicPr>
          <p:cNvPr id="1139" name="Picture 18" descr="Picture 18"/>
          <p:cNvPicPr/>
          <p:nvPr/>
        </p:nvPicPr>
        <p:blipFill>
          <a:blip r:embed="rId1"/>
          <a:stretch/>
        </p:blipFill>
        <p:spPr>
          <a:xfrm>
            <a:off x="-8640" y="2316240"/>
            <a:ext cx="6037920" cy="4541400"/>
          </a:xfrm>
          <a:prstGeom prst="rect">
            <a:avLst/>
          </a:prstGeom>
          <a:ln w="12700">
            <a:noFill/>
          </a:ln>
        </p:spPr>
      </p:pic>
      <p:sp>
        <p:nvSpPr>
          <p:cNvPr id="1140" name="TextBox 12"/>
          <p:cNvSpPr/>
          <p:nvPr/>
        </p:nvSpPr>
        <p:spPr>
          <a:xfrm>
            <a:off x="1096920" y="5511960"/>
            <a:ext cx="550800" cy="363960"/>
          </a:xfrm>
          <a:prstGeom prst="rect">
            <a:avLst/>
          </a:prstGeom>
          <a:no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0" lang="en-CA" sz="1800" spc="-1" strike="noStrike">
                <a:solidFill>
                  <a:srgbClr val="ffffff"/>
                </a:solidFill>
                <a:latin typeface="Arial"/>
                <a:ea typeface="Arial"/>
              </a:rPr>
              <a:t>LHC</a:t>
            </a:r>
            <a:endParaRPr b="0" lang="en-CA" sz="1800" spc="-1" strike="noStrike">
              <a:solidFill>
                <a:srgbClr val="000000"/>
              </a:solidFill>
              <a:latin typeface="Arial"/>
            </a:endParaRPr>
          </a:p>
        </p:txBody>
      </p:sp>
      <p:pic>
        <p:nvPicPr>
          <p:cNvPr id="1141" name="Picture 5" descr="Picture 5"/>
          <p:cNvPicPr/>
          <p:nvPr/>
        </p:nvPicPr>
        <p:blipFill>
          <a:blip r:embed="rId2"/>
          <a:stretch/>
        </p:blipFill>
        <p:spPr>
          <a:xfrm>
            <a:off x="-3600" y="221400"/>
            <a:ext cx="6033240" cy="1987920"/>
          </a:xfrm>
          <a:prstGeom prst="rect">
            <a:avLst/>
          </a:prstGeom>
          <a:ln w="12700">
            <a:noFill/>
          </a:ln>
        </p:spPr>
      </p:pic>
      <p:pic>
        <p:nvPicPr>
          <p:cNvPr id="1142" name="Picture 8" descr="Picture 8"/>
          <p:cNvPicPr/>
          <p:nvPr/>
        </p:nvPicPr>
        <p:blipFill>
          <a:blip r:embed="rId3"/>
          <a:stretch/>
        </p:blipFill>
        <p:spPr>
          <a:xfrm>
            <a:off x="2843640" y="4691160"/>
            <a:ext cx="1060200" cy="358200"/>
          </a:xfrm>
          <a:prstGeom prst="rect">
            <a:avLst/>
          </a:prstGeom>
          <a:ln w="12700">
            <a:noFill/>
          </a:ln>
        </p:spPr>
      </p:pic>
      <p:sp>
        <p:nvSpPr>
          <p:cNvPr id="1143"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144" name="Picture 6" descr="Picture 6"/>
          <p:cNvPicPr/>
          <p:nvPr/>
        </p:nvPicPr>
        <p:blipFill>
          <a:blip r:embed="rId1"/>
          <a:stretch/>
        </p:blipFill>
        <p:spPr>
          <a:xfrm>
            <a:off x="0" y="211680"/>
            <a:ext cx="12191760" cy="6645960"/>
          </a:xfrm>
          <a:prstGeom prst="rect">
            <a:avLst/>
          </a:prstGeom>
          <a:ln w="12700">
            <a:noFill/>
          </a:ln>
        </p:spPr>
      </p:pic>
      <p:sp>
        <p:nvSpPr>
          <p:cNvPr id="1145" name="Larme 10"/>
          <p:cNvSpPr/>
          <p:nvPr/>
        </p:nvSpPr>
        <p:spPr>
          <a:xfrm rot="16200000">
            <a:off x="0" y="807840"/>
            <a:ext cx="4410720" cy="4410720"/>
          </a:xfrm>
          <a:custGeom>
            <a:avLst/>
            <a:gdLst>
              <a:gd name="textAreaLeft" fmla="*/ 0 w 4410720"/>
              <a:gd name="textAreaRight" fmla="*/ 4411080 w 4410720"/>
              <a:gd name="textAreaTop" fmla="*/ 0 h 4410720"/>
              <a:gd name="textAreaBottom" fmla="*/ 4411080 h 4410720"/>
            </a:gdLst>
            <a:ahLst/>
            <a:rect l="textAreaLeft" t="textAreaTop" r="textAreaRight" b="textAreaBottom"/>
            <a:pathLst>
              <a:path w="21600" h="2160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alpha val="66000"/>
            </a:schemeClr>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1146" name="Larme 11"/>
          <p:cNvSpPr/>
          <p:nvPr/>
        </p:nvSpPr>
        <p:spPr>
          <a:xfrm rot="16200000">
            <a:off x="0" y="807840"/>
            <a:ext cx="4172040" cy="4172040"/>
          </a:xfrm>
          <a:custGeom>
            <a:avLst/>
            <a:gdLst>
              <a:gd name="textAreaLeft" fmla="*/ 0 w 4172040"/>
              <a:gd name="textAreaRight" fmla="*/ 4172400 w 4172040"/>
              <a:gd name="textAreaTop" fmla="*/ 0 h 4172040"/>
              <a:gd name="textAreaBottom" fmla="*/ 4172400 h 4172040"/>
            </a:gdLst>
            <a:ahLst/>
            <a:rect l="textAreaLeft" t="textAreaTop" r="textAreaRight" b="textAreaBottom"/>
            <a:pathLst>
              <a:path w="21600" h="2160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2"/>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1147" name="ZoneTexte 13"/>
          <p:cNvSpPr/>
          <p:nvPr/>
        </p:nvSpPr>
        <p:spPr>
          <a:xfrm>
            <a:off x="63360" y="2570760"/>
            <a:ext cx="4182480" cy="638280"/>
          </a:xfrm>
          <a:prstGeom prst="rect">
            <a:avLst/>
          </a:prstGeom>
          <a:no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0" lang="en-CA" sz="3600" spc="-1" strike="noStrike">
                <a:solidFill>
                  <a:srgbClr val="ffffff"/>
                </a:solidFill>
                <a:latin typeface="Arial"/>
                <a:ea typeface="Arial"/>
              </a:rPr>
              <a:t>COLLABORATION</a:t>
            </a:r>
            <a:endParaRPr b="0" lang="en-CA" sz="3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0" name="Espace réservé du pied de page 4"/>
          <p:cNvSpPr/>
          <p:nvPr/>
        </p:nvSpPr>
        <p:spPr>
          <a:xfrm>
            <a:off x="1296000" y="6559200"/>
            <a:ext cx="36086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pic>
        <p:nvPicPr>
          <p:cNvPr id="901" name="Picture 7" descr="Picture 7"/>
          <p:cNvPicPr/>
          <p:nvPr/>
        </p:nvPicPr>
        <p:blipFill>
          <a:blip r:embed="rId1"/>
          <a:stretch/>
        </p:blipFill>
        <p:spPr>
          <a:xfrm>
            <a:off x="0" y="221760"/>
            <a:ext cx="12191760" cy="4222800"/>
          </a:xfrm>
          <a:prstGeom prst="rect">
            <a:avLst/>
          </a:prstGeom>
          <a:ln w="12700">
            <a:noFill/>
          </a:ln>
        </p:spPr>
      </p:pic>
      <p:sp>
        <p:nvSpPr>
          <p:cNvPr id="902"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
        <p:nvSpPr>
          <p:cNvPr id="903" name="PlaceHolder 1"/>
          <p:cNvSpPr>
            <a:spLocks noGrp="1"/>
          </p:cNvSpPr>
          <p:nvPr>
            <p:ph type="sldNum" idx="22"/>
          </p:nvPr>
        </p:nvSpPr>
        <p:spPr>
          <a:xfrm>
            <a:off x="11369160" y="65545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sp>
        <p:nvSpPr>
          <p:cNvPr id="904" name="Rectangle 2"/>
          <p:cNvSpPr/>
          <p:nvPr/>
        </p:nvSpPr>
        <p:spPr>
          <a:xfrm>
            <a:off x="2913480" y="3680280"/>
            <a:ext cx="6366600" cy="903960"/>
          </a:xfrm>
          <a:prstGeom prst="rect">
            <a:avLst/>
          </a:prstGeom>
          <a:solidFill>
            <a:srgbClr val="ffffff"/>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905" name="PlaceHolder 2"/>
          <p:cNvSpPr>
            <a:spLocks noGrp="1"/>
          </p:cNvSpPr>
          <p:nvPr>
            <p:ph type="title"/>
          </p:nvPr>
        </p:nvSpPr>
        <p:spPr>
          <a:xfrm>
            <a:off x="8640" y="3852000"/>
            <a:ext cx="12176640" cy="592560"/>
          </a:xfrm>
          <a:prstGeom prst="rect">
            <a:avLst/>
          </a:prstGeom>
          <a:noFill/>
          <a:ln w="12600">
            <a:noFill/>
          </a:ln>
        </p:spPr>
        <p:txBody>
          <a:bodyPr lIns="0" rIns="0" tIns="0" bIns="0" anchor="t">
            <a:noAutofit/>
          </a:bodyPr>
          <a:p>
            <a:pPr indent="0" algn="ctr" defTabSz="914400">
              <a:lnSpc>
                <a:spcPct val="90000"/>
              </a:lnSpc>
              <a:buNone/>
              <a:tabLst>
                <a:tab algn="l" pos="0"/>
              </a:tabLst>
            </a:pPr>
            <a:r>
              <a:rPr b="1" lang="en-CA" sz="4200" spc="-1" strike="noStrike">
                <a:solidFill>
                  <a:schemeClr val="accent6"/>
                </a:solidFill>
                <a:latin typeface="Arial"/>
                <a:ea typeface="Arial"/>
              </a:rPr>
              <a:t>WELCOME TO CERN</a:t>
            </a:r>
            <a:endParaRPr b="0" lang="en-CA" sz="4200" spc="-1" strike="noStrike">
              <a:solidFill>
                <a:schemeClr val="accent6"/>
              </a:solidFill>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8" name="Footer Placeholder 4"/>
          <p:cNvSpPr/>
          <p:nvPr/>
        </p:nvSpPr>
        <p:spPr>
          <a:xfrm>
            <a:off x="1242000" y="655092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149" name="PlaceHolder 1"/>
          <p:cNvSpPr>
            <a:spLocks noGrp="1"/>
          </p:cNvSpPr>
          <p:nvPr>
            <p:ph type="title"/>
          </p:nvPr>
        </p:nvSpPr>
        <p:spPr>
          <a:xfrm>
            <a:off x="426240" y="465480"/>
            <a:ext cx="11324520" cy="916560"/>
          </a:xfrm>
          <a:prstGeom prst="rect">
            <a:avLst/>
          </a:prstGeom>
          <a:noFill/>
          <a:ln w="12600">
            <a:noFill/>
          </a:ln>
        </p:spPr>
        <p:txBody>
          <a:bodyPr lIns="0" rIns="0" tIns="0" bIns="0" anchor="t">
            <a:noAutofit/>
          </a:bodyPr>
          <a:p>
            <a:pPr indent="0" algn="ctr" defTabSz="868680">
              <a:lnSpc>
                <a:spcPct val="90000"/>
              </a:lnSpc>
              <a:buNone/>
              <a:tabLst>
                <a:tab algn="l" pos="0"/>
              </a:tabLst>
            </a:pPr>
            <a:r>
              <a:rPr b="0" lang="en-CA" sz="2950" spc="-1" strike="noStrike">
                <a:solidFill>
                  <a:schemeClr val="accent6"/>
                </a:solidFill>
                <a:latin typeface="Arial"/>
                <a:ea typeface="Arial"/>
              </a:rPr>
              <a:t>CERN was founded in 1954 with 12 European Member States</a:t>
            </a:r>
            <a:endParaRPr b="0" lang="en-CA" sz="2950" spc="-1" strike="noStrike">
              <a:solidFill>
                <a:schemeClr val="accent6"/>
              </a:solidFill>
              <a:latin typeface="Arial"/>
            </a:endParaRPr>
          </a:p>
        </p:txBody>
      </p:sp>
      <p:sp>
        <p:nvSpPr>
          <p:cNvPr id="1150" name="PlaceHolder 2"/>
          <p:cNvSpPr>
            <a:spLocks noGrp="1"/>
          </p:cNvSpPr>
          <p:nvPr>
            <p:ph type="sldNum" idx="37"/>
          </p:nvPr>
        </p:nvSpPr>
        <p:spPr>
          <a:xfrm>
            <a:off x="11325600" y="654624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sp>
        <p:nvSpPr>
          <p:cNvPr id="1151" name="ZoneTexte 15"/>
          <p:cNvSpPr/>
          <p:nvPr/>
        </p:nvSpPr>
        <p:spPr>
          <a:xfrm>
            <a:off x="695160" y="3182040"/>
            <a:ext cx="3124800" cy="1037160"/>
          </a:xfrm>
          <a:prstGeom prst="rect">
            <a:avLst/>
          </a:prstGeom>
          <a:noFill/>
          <a:ln w="12700">
            <a:noFill/>
          </a:ln>
        </p:spPr>
        <p:style>
          <a:lnRef idx="0"/>
          <a:fillRef idx="0"/>
          <a:effectRef idx="0"/>
          <a:fontRef idx="minor"/>
        </p:style>
        <p:txBody>
          <a:bodyPr lIns="0" rIns="0" tIns="0" bIns="0" anchor="t">
            <a:spAutoFit/>
          </a:bodyPr>
          <a:p>
            <a:pPr defTabSz="914400">
              <a:lnSpc>
                <a:spcPct val="100000"/>
              </a:lnSpc>
              <a:tabLst>
                <a:tab algn="l" pos="0"/>
              </a:tabLst>
            </a:pPr>
            <a:r>
              <a:rPr b="1" lang="en-CA" sz="1800" spc="-1" strike="noStrike">
                <a:solidFill>
                  <a:schemeClr val="accent6"/>
                </a:solidFill>
                <a:latin typeface="Arial"/>
                <a:ea typeface="Arial"/>
              </a:rPr>
              <a:t>23 </a:t>
            </a:r>
            <a:r>
              <a:rPr b="0" lang="en-CA" sz="1800" spc="-1" strike="noStrike">
                <a:solidFill>
                  <a:schemeClr val="accent6"/>
                </a:solidFill>
                <a:latin typeface="Arial"/>
                <a:ea typeface="Arial"/>
              </a:rPr>
              <a:t>Member States</a:t>
            </a:r>
            <a:endParaRPr b="0" lang="en-CA" sz="1800" spc="-1" strike="noStrike">
              <a:solidFill>
                <a:srgbClr val="000000"/>
              </a:solidFill>
              <a:latin typeface="Arial"/>
            </a:endParaRPr>
          </a:p>
          <a:p>
            <a:pPr defTabSz="914400">
              <a:lnSpc>
                <a:spcPct val="100000"/>
              </a:lnSpc>
              <a:tabLst>
                <a:tab algn="l" pos="0"/>
              </a:tabLst>
            </a:pPr>
            <a:r>
              <a:rPr b="0" lang="en-CA" sz="1000" spc="-1" strike="noStrike">
                <a:solidFill>
                  <a:schemeClr val="accent6"/>
                </a:solidFill>
                <a:latin typeface="Arial"/>
                <a:ea typeface="Arial"/>
              </a:rPr>
              <a:t>Austria – Belgium – Bulgaria – Czech Republic </a:t>
            </a:r>
            <a:br>
              <a:rPr sz="1000"/>
            </a:br>
            <a:r>
              <a:rPr b="0" lang="en-CA" sz="1000" spc="-1" strike="noStrike">
                <a:solidFill>
                  <a:schemeClr val="accent6"/>
                </a:solidFill>
                <a:latin typeface="Arial"/>
                <a:ea typeface="Arial"/>
              </a:rPr>
              <a:t>Denmark – Finland – France – Germany – Greece Hungary – Israel </a:t>
            </a:r>
            <a:r>
              <a:rPr b="0" lang="en-CA" sz="1000" spc="-1" strike="noStrike">
                <a:solidFill>
                  <a:srgbClr val="0055a0"/>
                </a:solidFill>
                <a:latin typeface="Arial"/>
                <a:ea typeface="Arial"/>
              </a:rPr>
              <a:t>–</a:t>
            </a:r>
            <a:r>
              <a:rPr b="0" lang="en-CA" sz="1000" spc="-1" strike="noStrike">
                <a:solidFill>
                  <a:schemeClr val="accent6"/>
                </a:solidFill>
                <a:latin typeface="Arial"/>
                <a:ea typeface="Arial"/>
              </a:rPr>
              <a:t> Italy – Netherlands – Norway </a:t>
            </a:r>
            <a:br>
              <a:rPr sz="1000"/>
            </a:br>
            <a:r>
              <a:rPr b="0" lang="en-CA" sz="1000" spc="-1" strike="noStrike">
                <a:solidFill>
                  <a:schemeClr val="accent6"/>
                </a:solidFill>
                <a:latin typeface="Arial"/>
                <a:ea typeface="Arial"/>
              </a:rPr>
              <a:t>Poland – Portugal – Romania – Serbia – Slovakia Spain – Sweden – Switzerland – United Kingdom</a:t>
            </a:r>
            <a:endParaRPr b="0" lang="en-CA" sz="1000" spc="-1" strike="noStrike">
              <a:solidFill>
                <a:srgbClr val="000000"/>
              </a:solidFill>
              <a:latin typeface="Arial"/>
            </a:endParaRPr>
          </a:p>
        </p:txBody>
      </p:sp>
      <p:sp>
        <p:nvSpPr>
          <p:cNvPr id="1152" name="ZoneTexte 15"/>
          <p:cNvSpPr/>
          <p:nvPr/>
        </p:nvSpPr>
        <p:spPr>
          <a:xfrm>
            <a:off x="655200" y="4326120"/>
            <a:ext cx="3405600" cy="2270520"/>
          </a:xfrm>
          <a:prstGeom prst="rect">
            <a:avLst/>
          </a:prstGeom>
          <a:noFill/>
          <a:ln w="12700">
            <a:noFill/>
          </a:ln>
        </p:spPr>
        <p:style>
          <a:lnRef idx="0"/>
          <a:fillRef idx="0"/>
          <a:effectRef idx="0"/>
          <a:fontRef idx="minor"/>
        </p:style>
        <p:txBody>
          <a:bodyPr lIns="45720" rIns="45720" tIns="45000" bIns="45000" anchor="t">
            <a:spAutoFit/>
          </a:bodyPr>
          <a:p>
            <a:pPr marL="450720" indent="-450720" defTabSz="914400">
              <a:lnSpc>
                <a:spcPct val="100000"/>
              </a:lnSpc>
              <a:tabLst>
                <a:tab algn="l" pos="0"/>
              </a:tabLst>
            </a:pPr>
            <a:r>
              <a:rPr b="1" lang="en-CA" sz="1600" spc="-1" strike="noStrike">
                <a:solidFill>
                  <a:srgbClr val="32a5b5"/>
                </a:solidFill>
                <a:latin typeface="Arial"/>
                <a:ea typeface="Arial"/>
              </a:rPr>
              <a:t>3 </a:t>
            </a:r>
            <a:r>
              <a:rPr b="0" lang="en-CA" sz="1600" spc="-1" strike="noStrike">
                <a:solidFill>
                  <a:srgbClr val="32a5b5"/>
                </a:solidFill>
                <a:latin typeface="Arial"/>
                <a:ea typeface="Arial"/>
              </a:rPr>
              <a:t>Associate Member States </a:t>
            </a:r>
            <a:endParaRPr b="0" lang="en-CA" sz="1600" spc="-1" strike="noStrike">
              <a:solidFill>
                <a:srgbClr val="000000"/>
              </a:solidFill>
              <a:latin typeface="Arial"/>
            </a:endParaRPr>
          </a:p>
          <a:p>
            <a:pPr marL="450720" indent="-450720" defTabSz="914400">
              <a:lnSpc>
                <a:spcPct val="100000"/>
              </a:lnSpc>
              <a:tabLst>
                <a:tab algn="l" pos="0"/>
              </a:tabLst>
            </a:pPr>
            <a:r>
              <a:rPr b="0" lang="en-CA" sz="1600" spc="-1" strike="noStrike">
                <a:solidFill>
                  <a:srgbClr val="32a5b5"/>
                </a:solidFill>
                <a:latin typeface="Arial"/>
                <a:ea typeface="Arial"/>
              </a:rPr>
              <a:t>in the pre-stage to membership</a:t>
            </a:r>
            <a:endParaRPr b="0" lang="en-CA" sz="1600" spc="-1" strike="noStrike">
              <a:solidFill>
                <a:srgbClr val="000000"/>
              </a:solidFill>
              <a:latin typeface="Arial"/>
            </a:endParaRPr>
          </a:p>
          <a:p>
            <a:pPr marL="450720" indent="-450720" defTabSz="914400">
              <a:lnSpc>
                <a:spcPct val="100000"/>
              </a:lnSpc>
              <a:tabLst>
                <a:tab algn="l" pos="0"/>
              </a:tabLst>
            </a:pPr>
            <a:r>
              <a:rPr b="0" lang="en-CA" sz="1000" spc="-1" strike="noStrike">
                <a:solidFill>
                  <a:srgbClr val="32a5b5"/>
                </a:solidFill>
                <a:latin typeface="Arial"/>
                <a:ea typeface="Arial"/>
              </a:rPr>
              <a:t>Cyprus – Estonia – Slovenia </a:t>
            </a:r>
            <a:endParaRPr b="0" lang="en-CA" sz="1000" spc="-1" strike="noStrike">
              <a:solidFill>
                <a:srgbClr val="000000"/>
              </a:solidFill>
              <a:latin typeface="Arial"/>
            </a:endParaRPr>
          </a:p>
          <a:p>
            <a:pPr marL="450720" indent="-450720" defTabSz="914400">
              <a:lnSpc>
                <a:spcPct val="100000"/>
              </a:lnSpc>
              <a:tabLst>
                <a:tab algn="l" pos="0"/>
              </a:tabLst>
            </a:pPr>
            <a:endParaRPr b="0" lang="en-CA" sz="900" spc="-1" strike="noStrike">
              <a:solidFill>
                <a:srgbClr val="000000"/>
              </a:solidFill>
              <a:latin typeface="Arial"/>
            </a:endParaRPr>
          </a:p>
          <a:p>
            <a:pPr defTabSz="914400">
              <a:lnSpc>
                <a:spcPct val="100000"/>
              </a:lnSpc>
              <a:tabLst>
                <a:tab algn="l" pos="0"/>
              </a:tabLst>
            </a:pPr>
            <a:r>
              <a:rPr b="1" lang="en-CA" sz="1600" spc="-1" strike="noStrike">
                <a:solidFill>
                  <a:srgbClr val="668bcc"/>
                </a:solidFill>
                <a:latin typeface="Arial"/>
                <a:ea typeface="Arial"/>
              </a:rPr>
              <a:t>7</a:t>
            </a:r>
            <a:r>
              <a:rPr b="0" lang="en-CA" sz="1600" spc="-1" strike="noStrike">
                <a:solidFill>
                  <a:srgbClr val="668bcc"/>
                </a:solidFill>
                <a:latin typeface="Arial"/>
                <a:ea typeface="Arial"/>
              </a:rPr>
              <a:t> Associate Member States</a:t>
            </a:r>
            <a:endParaRPr b="0" lang="en-CA" sz="1600" spc="-1" strike="noStrike">
              <a:solidFill>
                <a:srgbClr val="000000"/>
              </a:solidFill>
              <a:latin typeface="Arial"/>
            </a:endParaRPr>
          </a:p>
          <a:p>
            <a:pPr defTabSz="914400">
              <a:lnSpc>
                <a:spcPct val="100000"/>
              </a:lnSpc>
              <a:tabLst>
                <a:tab algn="l" pos="0"/>
              </a:tabLst>
            </a:pPr>
            <a:r>
              <a:rPr b="0" lang="en-CA" sz="1000" spc="-1" strike="noStrike">
                <a:solidFill>
                  <a:srgbClr val="668bcc"/>
                </a:solidFill>
                <a:latin typeface="Arial"/>
                <a:ea typeface="Arial"/>
              </a:rPr>
              <a:t>Croatia – India –  Latvia – Lithuania – Pakistan</a:t>
            </a:r>
            <a:br>
              <a:rPr sz="1000"/>
            </a:br>
            <a:r>
              <a:rPr b="0" lang="en-CA" sz="1000" spc="-1" strike="noStrike">
                <a:solidFill>
                  <a:srgbClr val="668bcc"/>
                </a:solidFill>
                <a:latin typeface="Arial"/>
                <a:ea typeface="Arial"/>
              </a:rPr>
              <a:t>Türkiye – Ukraine</a:t>
            </a:r>
            <a:endParaRPr b="0" lang="en-CA" sz="1000" spc="-1" strike="noStrike">
              <a:solidFill>
                <a:srgbClr val="000000"/>
              </a:solidFill>
              <a:latin typeface="Arial"/>
            </a:endParaRPr>
          </a:p>
          <a:p>
            <a:pPr defTabSz="914400">
              <a:lnSpc>
                <a:spcPct val="100000"/>
              </a:lnSpc>
              <a:tabLst>
                <a:tab algn="l" pos="0"/>
              </a:tabLst>
            </a:pPr>
            <a:endParaRPr b="0" lang="en-CA" sz="1000" spc="-1" strike="noStrike">
              <a:solidFill>
                <a:srgbClr val="000000"/>
              </a:solidFill>
              <a:latin typeface="Arial"/>
            </a:endParaRPr>
          </a:p>
          <a:p>
            <a:pPr defTabSz="914400">
              <a:lnSpc>
                <a:spcPct val="100000"/>
              </a:lnSpc>
              <a:tabLst>
                <a:tab algn="l" pos="0"/>
              </a:tabLst>
            </a:pPr>
            <a:r>
              <a:rPr b="1" lang="en-CA" sz="1600" spc="-1" strike="noStrike">
                <a:solidFill>
                  <a:srgbClr val="2d70ff"/>
                </a:solidFill>
                <a:latin typeface="Arial"/>
                <a:ea typeface="Arial"/>
              </a:rPr>
              <a:t>6</a:t>
            </a:r>
            <a:r>
              <a:rPr b="0" lang="en-CA" sz="1600" spc="-1" strike="noStrike">
                <a:solidFill>
                  <a:srgbClr val="2d70ff"/>
                </a:solidFill>
                <a:latin typeface="Arial"/>
                <a:ea typeface="Arial"/>
              </a:rPr>
              <a:t> Observers</a:t>
            </a:r>
            <a:endParaRPr b="0" lang="en-CA" sz="1600" spc="-1" strike="noStrike">
              <a:solidFill>
                <a:srgbClr val="000000"/>
              </a:solidFill>
              <a:latin typeface="Arial"/>
            </a:endParaRPr>
          </a:p>
          <a:p>
            <a:pPr defTabSz="914400">
              <a:lnSpc>
                <a:spcPct val="100000"/>
              </a:lnSpc>
              <a:tabLst>
                <a:tab algn="l" pos="0"/>
              </a:tabLst>
            </a:pPr>
            <a:r>
              <a:rPr b="0" lang="en-CA" sz="1000" spc="-1" strike="noStrike">
                <a:solidFill>
                  <a:srgbClr val="2d70ff"/>
                </a:solidFill>
                <a:latin typeface="Arial"/>
                <a:ea typeface="Arial"/>
              </a:rPr>
              <a:t>Japan – Russia (suspended) – USA</a:t>
            </a:r>
            <a:endParaRPr b="0" lang="en-CA" sz="1000" spc="-1" strike="noStrike">
              <a:solidFill>
                <a:srgbClr val="000000"/>
              </a:solidFill>
              <a:latin typeface="Arial"/>
            </a:endParaRPr>
          </a:p>
          <a:p>
            <a:pPr defTabSz="914400">
              <a:lnSpc>
                <a:spcPct val="100000"/>
              </a:lnSpc>
              <a:tabLst>
                <a:tab algn="l" pos="0"/>
              </a:tabLst>
            </a:pPr>
            <a:r>
              <a:rPr b="0" lang="en-CA" sz="1000" spc="-1" strike="noStrike">
                <a:solidFill>
                  <a:srgbClr val="2d70ff"/>
                </a:solidFill>
                <a:latin typeface="Arial"/>
                <a:ea typeface="Arial"/>
              </a:rPr>
              <a:t>European Union – JINR (suspended) – UNESCO</a:t>
            </a:r>
            <a:endParaRPr b="0" lang="en-CA" sz="1000" spc="-1" strike="noStrike">
              <a:solidFill>
                <a:srgbClr val="000000"/>
              </a:solidFill>
              <a:latin typeface="Arial"/>
            </a:endParaRPr>
          </a:p>
          <a:p>
            <a:pPr defTabSz="914400">
              <a:lnSpc>
                <a:spcPct val="100000"/>
              </a:lnSpc>
              <a:tabLst>
                <a:tab algn="l" pos="0"/>
              </a:tabLst>
            </a:pPr>
            <a:r>
              <a:rPr b="0" lang="en-CA" sz="1000" spc="-1" strike="noStrike">
                <a:solidFill>
                  <a:srgbClr val="a8cee3"/>
                </a:solidFill>
                <a:latin typeface="Arial"/>
                <a:ea typeface="Arial"/>
              </a:rPr>
              <a:t> </a:t>
            </a:r>
            <a:endParaRPr b="0" lang="en-CA" sz="1000" spc="-1" strike="noStrike">
              <a:solidFill>
                <a:srgbClr val="000000"/>
              </a:solidFill>
              <a:latin typeface="Arial"/>
            </a:endParaRPr>
          </a:p>
        </p:txBody>
      </p:sp>
      <p:grpSp>
        <p:nvGrpSpPr>
          <p:cNvPr id="1153" name="Group 387"/>
          <p:cNvGrpSpPr/>
          <p:nvPr/>
        </p:nvGrpSpPr>
        <p:grpSpPr>
          <a:xfrm>
            <a:off x="9109440" y="3646080"/>
            <a:ext cx="3275280" cy="1542240"/>
            <a:chOff x="9109440" y="3646080"/>
            <a:chExt cx="3275280" cy="1542240"/>
          </a:xfrm>
        </p:grpSpPr>
        <p:sp>
          <p:nvSpPr>
            <p:cNvPr id="1154" name="Rectangle 388"/>
            <p:cNvSpPr/>
            <p:nvPr/>
          </p:nvSpPr>
          <p:spPr>
            <a:xfrm>
              <a:off x="9109440" y="3646080"/>
              <a:ext cx="3089160" cy="1542240"/>
            </a:xfrm>
            <a:prstGeom prst="rect">
              <a:avLst/>
            </a:prstGeom>
            <a:solidFill>
              <a:schemeClr val="accent6"/>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1155" name="ZoneTexte 2"/>
            <p:cNvSpPr/>
            <p:nvPr/>
          </p:nvSpPr>
          <p:spPr>
            <a:xfrm>
              <a:off x="9196560" y="3715560"/>
              <a:ext cx="3188160" cy="1391760"/>
            </a:xfrm>
            <a:prstGeom prst="rect">
              <a:avLst/>
            </a:prstGeom>
            <a:noFill/>
            <a:ln w="12700">
              <a:noFill/>
            </a:ln>
          </p:spPr>
          <p:style>
            <a:lnRef idx="0"/>
            <a:fillRef idx="0"/>
            <a:effectRef idx="0"/>
            <a:fontRef idx="minor"/>
          </p:style>
          <p:txBody>
            <a:bodyPr numCol="1" spcCol="0" lIns="45720" rIns="45720" anchor="t">
              <a:spAutoFit/>
            </a:bodyPr>
            <a:p>
              <a:pPr marL="171360" indent="-171360" defTabSz="914400">
                <a:lnSpc>
                  <a:spcPct val="80000"/>
                </a:lnSpc>
                <a:spcBef>
                  <a:spcPts val="300"/>
                </a:spcBef>
                <a:tabLst>
                  <a:tab algn="l" pos="0"/>
                </a:tabLst>
              </a:pPr>
              <a:r>
                <a:rPr b="0" lang="en-CA" sz="1500" spc="-1" strike="noStrike">
                  <a:solidFill>
                    <a:srgbClr val="ffffff"/>
                  </a:solidFill>
                  <a:latin typeface="Arial"/>
                  <a:ea typeface="Arial"/>
                </a:rPr>
                <a:t>As of 31 December 2022</a:t>
              </a:r>
              <a:endParaRPr b="0" lang="en-CA" sz="1500" spc="-1" strike="noStrike">
                <a:solidFill>
                  <a:srgbClr val="000000"/>
                </a:solidFill>
                <a:latin typeface="Arial"/>
              </a:endParaRPr>
            </a:p>
            <a:p>
              <a:pPr marL="171360" indent="-171360" defTabSz="914400">
                <a:lnSpc>
                  <a:spcPct val="80000"/>
                </a:lnSpc>
                <a:spcBef>
                  <a:spcPts val="300"/>
                </a:spcBef>
                <a:tabLst>
                  <a:tab algn="l" pos="0"/>
                </a:tabLst>
              </a:pPr>
              <a:r>
                <a:rPr b="0" lang="en-CA" sz="1500" spc="-1" strike="noStrike">
                  <a:solidFill>
                    <a:srgbClr val="ffffff"/>
                  </a:solidFill>
                  <a:latin typeface="Arial"/>
                  <a:ea typeface="Arial"/>
                </a:rPr>
                <a:t>Employees:</a:t>
              </a:r>
              <a:endParaRPr b="0" lang="en-CA" sz="1500" spc="-1" strike="noStrike">
                <a:solidFill>
                  <a:srgbClr val="000000"/>
                </a:solidFill>
                <a:latin typeface="Arial"/>
              </a:endParaRPr>
            </a:p>
            <a:p>
              <a:pPr marL="171360" indent="-171360" defTabSz="914400">
                <a:lnSpc>
                  <a:spcPct val="80000"/>
                </a:lnSpc>
                <a:spcBef>
                  <a:spcPts val="300"/>
                </a:spcBef>
                <a:tabLst>
                  <a:tab algn="l" pos="0"/>
                </a:tabLst>
              </a:pPr>
              <a:r>
                <a:rPr b="1" lang="en-CA" sz="1500" spc="-1" strike="noStrike">
                  <a:solidFill>
                    <a:srgbClr val="ffffff"/>
                  </a:solidFill>
                  <a:latin typeface="Arial"/>
                  <a:ea typeface="Arial"/>
                </a:rPr>
                <a:t>2658 </a:t>
              </a:r>
              <a:r>
                <a:rPr b="0" lang="en-CA" sz="1500" spc="-1" strike="noStrike">
                  <a:solidFill>
                    <a:srgbClr val="ffffff"/>
                  </a:solidFill>
                  <a:latin typeface="Arial"/>
                  <a:ea typeface="Arial"/>
                </a:rPr>
                <a:t>staff, </a:t>
              </a:r>
              <a:r>
                <a:rPr b="1" lang="en-CA" sz="1500" spc="-1" strike="noStrike">
                  <a:solidFill>
                    <a:srgbClr val="ffffff"/>
                  </a:solidFill>
                  <a:latin typeface="Arial"/>
                  <a:ea typeface="Arial"/>
                </a:rPr>
                <a:t>900</a:t>
              </a:r>
              <a:r>
                <a:rPr b="0" lang="en-CA" sz="1500" spc="-1" strike="noStrike">
                  <a:solidFill>
                    <a:srgbClr val="ffffff"/>
                  </a:solidFill>
                  <a:latin typeface="Arial"/>
                  <a:ea typeface="Arial"/>
                </a:rPr>
                <a:t> fellows</a:t>
              </a:r>
              <a:endParaRPr b="0" lang="en-CA" sz="1500" spc="-1" strike="noStrike">
                <a:solidFill>
                  <a:srgbClr val="000000"/>
                </a:solidFill>
                <a:latin typeface="Arial"/>
              </a:endParaRPr>
            </a:p>
            <a:p>
              <a:pPr marL="171360" indent="-171360" defTabSz="914400">
                <a:lnSpc>
                  <a:spcPct val="80000"/>
                </a:lnSpc>
                <a:spcBef>
                  <a:spcPts val="400"/>
                </a:spcBef>
                <a:tabLst>
                  <a:tab algn="l" pos="0"/>
                </a:tabLst>
              </a:pPr>
              <a:endParaRPr b="0" lang="en-CA" sz="1500" spc="-1" strike="noStrike">
                <a:solidFill>
                  <a:srgbClr val="000000"/>
                </a:solidFill>
                <a:latin typeface="Arial"/>
              </a:endParaRPr>
            </a:p>
            <a:p>
              <a:pPr marL="171360" indent="-171360" defTabSz="914400">
                <a:lnSpc>
                  <a:spcPct val="80000"/>
                </a:lnSpc>
                <a:spcBef>
                  <a:spcPts val="300"/>
                </a:spcBef>
                <a:tabLst>
                  <a:tab algn="l" pos="0"/>
                </a:tabLst>
              </a:pPr>
              <a:r>
                <a:rPr b="0" lang="en-CA" sz="1500" spc="-1" strike="noStrike">
                  <a:solidFill>
                    <a:srgbClr val="ffffff"/>
                  </a:solidFill>
                  <a:latin typeface="Arial"/>
                  <a:ea typeface="Arial"/>
                </a:rPr>
                <a:t>Associates:</a:t>
              </a:r>
              <a:r>
                <a:rPr b="1" lang="en-CA" sz="1500" spc="-1" strike="noStrike">
                  <a:solidFill>
                    <a:srgbClr val="ffffff"/>
                  </a:solidFill>
                  <a:latin typeface="Arial"/>
                  <a:ea typeface="Arial"/>
                </a:rPr>
                <a:t> </a:t>
              </a:r>
              <a:endParaRPr b="0" lang="en-CA" sz="1500" spc="-1" strike="noStrike">
                <a:solidFill>
                  <a:srgbClr val="000000"/>
                </a:solidFill>
                <a:latin typeface="Arial"/>
              </a:endParaRPr>
            </a:p>
            <a:p>
              <a:pPr marL="171360" indent="-171360" defTabSz="914400">
                <a:lnSpc>
                  <a:spcPct val="80000"/>
                </a:lnSpc>
                <a:spcBef>
                  <a:spcPts val="300"/>
                </a:spcBef>
                <a:tabLst>
                  <a:tab algn="l" pos="0"/>
                </a:tabLst>
              </a:pPr>
              <a:r>
                <a:rPr b="1" lang="en-CA" sz="1500" spc="-1" strike="noStrike">
                  <a:solidFill>
                    <a:srgbClr val="ffffff"/>
                  </a:solidFill>
                  <a:latin typeface="Arial"/>
                  <a:ea typeface="Arial"/>
                </a:rPr>
                <a:t>11 860 </a:t>
              </a:r>
              <a:r>
                <a:rPr b="0" lang="en-CA" sz="1500" spc="-1" strike="noStrike">
                  <a:solidFill>
                    <a:srgbClr val="ffffff"/>
                  </a:solidFill>
                  <a:latin typeface="Arial"/>
                  <a:ea typeface="Arial"/>
                </a:rPr>
                <a:t>users, </a:t>
              </a:r>
              <a:r>
                <a:rPr b="1" lang="en-CA" sz="1500" spc="-1" strike="noStrike">
                  <a:solidFill>
                    <a:srgbClr val="ffffff"/>
                  </a:solidFill>
                  <a:latin typeface="Arial"/>
                  <a:ea typeface="Arial"/>
                </a:rPr>
                <a:t>1516 </a:t>
              </a:r>
              <a:r>
                <a:rPr b="0" lang="en-CA" sz="1500" spc="-1" strike="noStrike">
                  <a:solidFill>
                    <a:srgbClr val="ffffff"/>
                  </a:solidFill>
                  <a:latin typeface="Arial"/>
                  <a:ea typeface="Arial"/>
                </a:rPr>
                <a:t>others</a:t>
              </a:r>
              <a:endParaRPr b="0" lang="en-CA" sz="1500" spc="-1" strike="noStrike">
                <a:solidFill>
                  <a:srgbClr val="000000"/>
                </a:solidFill>
                <a:latin typeface="Arial"/>
              </a:endParaRPr>
            </a:p>
          </p:txBody>
        </p:sp>
      </p:grpSp>
      <p:sp>
        <p:nvSpPr>
          <p:cNvPr id="1156" name="Rectangle 391"/>
          <p:cNvSpPr/>
          <p:nvPr/>
        </p:nvSpPr>
        <p:spPr>
          <a:xfrm>
            <a:off x="9093240" y="2509920"/>
            <a:ext cx="3105000" cy="1045800"/>
          </a:xfrm>
          <a:prstGeom prst="rect">
            <a:avLst/>
          </a:prstGeom>
          <a:solidFill>
            <a:schemeClr val="accent6"/>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1157" name="ZoneTexte 2"/>
          <p:cNvSpPr/>
          <p:nvPr/>
        </p:nvSpPr>
        <p:spPr>
          <a:xfrm>
            <a:off x="9155160" y="2509920"/>
            <a:ext cx="2652840" cy="1004040"/>
          </a:xfrm>
          <a:prstGeom prst="rect">
            <a:avLst/>
          </a:prstGeom>
          <a:no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0" lang="en-CA" sz="1500" spc="-1" strike="noStrike">
                <a:solidFill>
                  <a:srgbClr val="ffffff"/>
                </a:solidFill>
                <a:latin typeface="Arial"/>
                <a:ea typeface="Arial"/>
              </a:rPr>
              <a:t>CERN’s annual budget </a:t>
            </a:r>
            <a:br>
              <a:rPr sz="1500"/>
            </a:br>
            <a:r>
              <a:rPr b="0" lang="en-CA" sz="1500" spc="-1" strike="noStrike">
                <a:solidFill>
                  <a:srgbClr val="ffffff"/>
                </a:solidFill>
                <a:latin typeface="Arial"/>
                <a:ea typeface="Arial"/>
              </a:rPr>
              <a:t>is 1200 MCHF (equivalent </a:t>
            </a:r>
            <a:br>
              <a:rPr sz="1500"/>
            </a:br>
            <a:r>
              <a:rPr b="0" lang="en-CA" sz="1500" spc="-1" strike="noStrike">
                <a:solidFill>
                  <a:srgbClr val="ffffff"/>
                </a:solidFill>
                <a:latin typeface="Arial"/>
                <a:ea typeface="Arial"/>
              </a:rPr>
              <a:t>to a medium-sized European university)</a:t>
            </a:r>
            <a:endParaRPr b="0" lang="en-CA" sz="1500" spc="-1" strike="noStrike">
              <a:solidFill>
                <a:srgbClr val="000000"/>
              </a:solidFill>
              <a:latin typeface="Arial"/>
            </a:endParaRPr>
          </a:p>
        </p:txBody>
      </p:sp>
      <p:pic>
        <p:nvPicPr>
          <p:cNvPr id="1158" name="Picture 18" descr="Picture 18"/>
          <p:cNvPicPr/>
          <p:nvPr/>
        </p:nvPicPr>
        <p:blipFill>
          <a:blip r:embed="rId1"/>
          <a:stretch/>
        </p:blipFill>
        <p:spPr>
          <a:xfrm>
            <a:off x="3458520" y="1513080"/>
            <a:ext cx="5613120" cy="3580920"/>
          </a:xfrm>
          <a:prstGeom prst="rect">
            <a:avLst/>
          </a:prstGeom>
          <a:ln w="12700">
            <a:noFill/>
          </a:ln>
        </p:spPr>
      </p:pic>
      <p:sp>
        <p:nvSpPr>
          <p:cNvPr id="1159" name="TextBox 15"/>
          <p:cNvSpPr/>
          <p:nvPr/>
        </p:nvSpPr>
        <p:spPr>
          <a:xfrm>
            <a:off x="4842000" y="5077080"/>
            <a:ext cx="6752520" cy="1340280"/>
          </a:xfrm>
          <a:prstGeom prst="rect">
            <a:avLst/>
          </a:prstGeom>
          <a:noFill/>
          <a:ln w="12700">
            <a:noFill/>
          </a:ln>
        </p:spPr>
        <p:style>
          <a:lnRef idx="0"/>
          <a:fillRef idx="0"/>
          <a:effectRef idx="0"/>
          <a:fontRef idx="minor"/>
        </p:style>
        <p:txBody>
          <a:bodyPr wrap="none" lIns="45720" rIns="45720" tIns="45000" bIns="45000" anchor="t">
            <a:spAutoFit/>
          </a:bodyPr>
          <a:p>
            <a:pPr defTabSz="914400">
              <a:lnSpc>
                <a:spcPct val="100000"/>
              </a:lnSpc>
              <a:tabLst>
                <a:tab algn="l" pos="0"/>
              </a:tabLst>
            </a:pPr>
            <a:r>
              <a:rPr b="0" lang="en-CA" sz="1600" spc="-1" strike="noStrike">
                <a:solidFill>
                  <a:srgbClr val="636363"/>
                </a:solidFill>
                <a:latin typeface="Arial"/>
                <a:ea typeface="Arial"/>
              </a:rPr>
              <a:t>Around 50 Cooperation Agreements </a:t>
            </a:r>
            <a:br>
              <a:rPr sz="1600"/>
            </a:br>
            <a:r>
              <a:rPr b="0" lang="en-CA" sz="1600" spc="-1" strike="noStrike">
                <a:solidFill>
                  <a:srgbClr val="636363"/>
                </a:solidFill>
                <a:latin typeface="Arial"/>
                <a:ea typeface="Arial"/>
              </a:rPr>
              <a:t>with non-Member States and Territories</a:t>
            </a:r>
            <a:endParaRPr b="0" lang="en-CA" sz="1600" spc="-1" strike="noStrike">
              <a:solidFill>
                <a:srgbClr val="000000"/>
              </a:solidFill>
              <a:latin typeface="Arial"/>
            </a:endParaRPr>
          </a:p>
          <a:p>
            <a:pPr defTabSz="914400">
              <a:lnSpc>
                <a:spcPct val="100000"/>
              </a:lnSpc>
              <a:tabLst>
                <a:tab algn="l" pos="0"/>
              </a:tabLst>
            </a:pPr>
            <a:r>
              <a:rPr b="0" lang="en-CA" sz="1000" spc="-1" strike="noStrike">
                <a:solidFill>
                  <a:srgbClr val="636363"/>
                </a:solidFill>
                <a:latin typeface="Arial"/>
                <a:ea typeface="Arial"/>
              </a:rPr>
              <a:t>Albania – Algeria – Argentina – Armenia – Australia – Azerbaijan – Bangladesh – Belarus – Bolivia</a:t>
            </a:r>
            <a:br>
              <a:rPr sz="1000"/>
            </a:br>
            <a:r>
              <a:rPr b="0" lang="en-CA" sz="1000" spc="-1" strike="noStrike">
                <a:solidFill>
                  <a:srgbClr val="636363"/>
                </a:solidFill>
                <a:latin typeface="Arial"/>
                <a:ea typeface="Arial"/>
              </a:rPr>
              <a:t>Bosnia and Herzegovina –  Brazil – Canada – Chile – Colombia – Costa Rica – Ecuador – Egypt – Georgia – Honduras</a:t>
            </a:r>
            <a:endParaRPr b="0" lang="en-CA" sz="1000" spc="-1" strike="noStrike">
              <a:solidFill>
                <a:srgbClr val="000000"/>
              </a:solidFill>
              <a:latin typeface="Arial"/>
            </a:endParaRPr>
          </a:p>
          <a:p>
            <a:pPr defTabSz="914400">
              <a:lnSpc>
                <a:spcPct val="100000"/>
              </a:lnSpc>
              <a:tabLst>
                <a:tab algn="l" pos="0"/>
              </a:tabLst>
            </a:pPr>
            <a:r>
              <a:rPr b="0" lang="en-CA" sz="1000" spc="-1" strike="noStrike">
                <a:solidFill>
                  <a:srgbClr val="636363"/>
                </a:solidFill>
                <a:latin typeface="Arial"/>
                <a:ea typeface="Arial"/>
              </a:rPr>
              <a:t>Iceland – Iran – Jordan – Kazakhstan – Lebanon – Malta – Mexico – Mongolia – Montenegro – Morocco – Nepal  </a:t>
            </a:r>
            <a:endParaRPr b="0" lang="en-CA" sz="1000" spc="-1" strike="noStrike">
              <a:solidFill>
                <a:srgbClr val="000000"/>
              </a:solidFill>
              <a:latin typeface="Arial"/>
            </a:endParaRPr>
          </a:p>
          <a:p>
            <a:pPr defTabSz="914400">
              <a:lnSpc>
                <a:spcPct val="100000"/>
              </a:lnSpc>
              <a:tabLst>
                <a:tab algn="l" pos="0"/>
              </a:tabLst>
            </a:pPr>
            <a:r>
              <a:rPr b="0" lang="en-CA" sz="1000" spc="-1" strike="noStrike">
                <a:solidFill>
                  <a:srgbClr val="636363"/>
                </a:solidFill>
                <a:latin typeface="Arial"/>
                <a:ea typeface="Arial"/>
              </a:rPr>
              <a:t>New Zealand – North Macedonia – Palestine – Paraguay – People's Republic of China – Peru – Philippines – Qatar</a:t>
            </a:r>
            <a:endParaRPr b="0" lang="en-CA" sz="1000" spc="-1" strike="noStrike">
              <a:solidFill>
                <a:srgbClr val="000000"/>
              </a:solidFill>
              <a:latin typeface="Arial"/>
            </a:endParaRPr>
          </a:p>
          <a:p>
            <a:pPr defTabSz="914400">
              <a:lnSpc>
                <a:spcPct val="100000"/>
              </a:lnSpc>
              <a:tabLst>
                <a:tab algn="l" pos="0"/>
              </a:tabLst>
            </a:pPr>
            <a:r>
              <a:rPr b="0" lang="en-CA" sz="1000" spc="-1" strike="noStrike">
                <a:solidFill>
                  <a:srgbClr val="636363"/>
                </a:solidFill>
                <a:latin typeface="Arial"/>
                <a:ea typeface="Arial"/>
              </a:rPr>
              <a:t>Republic of Korea – Saudi Arabia – Sri Lanka – South Africa – Thailand – Tunisia – United Arab Emirates – Vietnam</a:t>
            </a:r>
            <a:endParaRPr b="0" lang="en-CA" sz="1000" spc="-1" strike="noStrike">
              <a:solidFill>
                <a:srgbClr val="000000"/>
              </a:solidFill>
              <a:latin typeface="Arial"/>
            </a:endParaRPr>
          </a:p>
        </p:txBody>
      </p:sp>
      <p:sp>
        <p:nvSpPr>
          <p:cNvPr id="1160"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61" name="Footer Placeholder 4"/>
          <p:cNvSpPr/>
          <p:nvPr/>
        </p:nvSpPr>
        <p:spPr>
          <a:xfrm>
            <a:off x="1242000" y="655092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162" name="PlaceHolder 1"/>
          <p:cNvSpPr>
            <a:spLocks noGrp="1"/>
          </p:cNvSpPr>
          <p:nvPr>
            <p:ph type="title"/>
          </p:nvPr>
        </p:nvSpPr>
        <p:spPr>
          <a:xfrm>
            <a:off x="695880" y="465480"/>
            <a:ext cx="10799640" cy="6825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000" spc="-1" strike="noStrike">
                <a:solidFill>
                  <a:schemeClr val="accent6"/>
                </a:solidFill>
                <a:latin typeface="Arial"/>
                <a:ea typeface="Arial"/>
              </a:rPr>
              <a:t>A laboratory for people around the world</a:t>
            </a:r>
            <a:endParaRPr b="0" lang="en-CA" sz="4000" spc="-1" strike="noStrike">
              <a:solidFill>
                <a:schemeClr val="accent6"/>
              </a:solidFill>
              <a:latin typeface="Arial"/>
            </a:endParaRPr>
          </a:p>
        </p:txBody>
      </p:sp>
      <p:sp>
        <p:nvSpPr>
          <p:cNvPr id="1163" name="PlaceHolder 2"/>
          <p:cNvSpPr>
            <a:spLocks noGrp="1"/>
          </p:cNvSpPr>
          <p:nvPr>
            <p:ph type="sldNum" idx="38"/>
          </p:nvPr>
        </p:nvSpPr>
        <p:spPr>
          <a:xfrm>
            <a:off x="11325600" y="654624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sp>
        <p:nvSpPr>
          <p:cNvPr id="1164" name="TextBox 754"/>
          <p:cNvSpPr/>
          <p:nvPr/>
        </p:nvSpPr>
        <p:spPr>
          <a:xfrm>
            <a:off x="5394240" y="5321160"/>
            <a:ext cx="6181560" cy="1265760"/>
          </a:xfrm>
          <a:prstGeom prst="rect">
            <a:avLst/>
          </a:prstGeom>
          <a:no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0" lang="en-CA" sz="1400" spc="-1" strike="noStrike">
                <a:solidFill>
                  <a:srgbClr val="636363"/>
                </a:solidFill>
                <a:latin typeface="Arial"/>
                <a:ea typeface="Arial"/>
              </a:rPr>
              <a:t>Non-Member States and Territories </a:t>
            </a:r>
            <a:r>
              <a:rPr b="1" lang="en-CA" sz="1400" spc="-1" strike="noStrike">
                <a:solidFill>
                  <a:srgbClr val="636363"/>
                </a:solidFill>
                <a:latin typeface="Arial"/>
                <a:ea typeface="Arial"/>
              </a:rPr>
              <a:t>1271</a:t>
            </a:r>
            <a:r>
              <a:rPr b="0" lang="en-CA" sz="1400" spc="-1" strike="noStrike">
                <a:solidFill>
                  <a:srgbClr val="636363"/>
                </a:solidFill>
                <a:latin typeface="Arial"/>
                <a:ea typeface="Arial"/>
              </a:rPr>
              <a:t> </a:t>
            </a:r>
            <a:endParaRPr b="0" lang="en-CA" sz="1400" spc="-1" strike="noStrike">
              <a:solidFill>
                <a:srgbClr val="000000"/>
              </a:solidFill>
              <a:latin typeface="Arial"/>
            </a:endParaRPr>
          </a:p>
          <a:p>
            <a:pPr defTabSz="914400">
              <a:lnSpc>
                <a:spcPct val="100000"/>
              </a:lnSpc>
              <a:tabLst>
                <a:tab algn="l" pos="0"/>
              </a:tabLst>
            </a:pPr>
            <a:r>
              <a:rPr b="1" lang="en-CA" sz="900" spc="-1" strike="noStrike">
                <a:solidFill>
                  <a:srgbClr val="636363"/>
                </a:solidFill>
                <a:latin typeface="Arial"/>
                <a:ea typeface="Arial"/>
              </a:rPr>
              <a:t>Algeria </a:t>
            </a:r>
            <a:r>
              <a:rPr b="0" lang="en-CA" sz="900" spc="-1" strike="noStrike">
                <a:solidFill>
                  <a:srgbClr val="636363"/>
                </a:solidFill>
                <a:latin typeface="Arial"/>
                <a:ea typeface="Arial"/>
              </a:rPr>
              <a:t>2 –</a:t>
            </a:r>
            <a:r>
              <a:rPr b="1" lang="en-CA" sz="900" spc="-1" strike="noStrike">
                <a:solidFill>
                  <a:srgbClr val="636363"/>
                </a:solidFill>
                <a:latin typeface="Arial"/>
                <a:ea typeface="Arial"/>
              </a:rPr>
              <a:t> Argentina </a:t>
            </a:r>
            <a:r>
              <a:rPr b="0" lang="en-CA" sz="900" spc="-1" strike="noStrike">
                <a:solidFill>
                  <a:srgbClr val="636363"/>
                </a:solidFill>
                <a:latin typeface="Arial"/>
                <a:ea typeface="Arial"/>
              </a:rPr>
              <a:t>13 –</a:t>
            </a:r>
            <a:r>
              <a:rPr b="1" lang="en-CA" sz="900" spc="-1" strike="noStrike">
                <a:solidFill>
                  <a:srgbClr val="636363"/>
                </a:solidFill>
                <a:latin typeface="Arial"/>
                <a:ea typeface="Arial"/>
              </a:rPr>
              <a:t> Armenia </a:t>
            </a:r>
            <a:r>
              <a:rPr b="0" lang="en-CA" sz="900" spc="-1" strike="noStrike">
                <a:solidFill>
                  <a:srgbClr val="636363"/>
                </a:solidFill>
                <a:latin typeface="Arial"/>
                <a:ea typeface="Arial"/>
              </a:rPr>
              <a:t>8 –</a:t>
            </a:r>
            <a:r>
              <a:rPr b="1" lang="en-CA" sz="900" spc="-1" strike="noStrike">
                <a:solidFill>
                  <a:srgbClr val="636363"/>
                </a:solidFill>
                <a:latin typeface="Arial"/>
                <a:ea typeface="Arial"/>
              </a:rPr>
              <a:t> Australia </a:t>
            </a:r>
            <a:r>
              <a:rPr b="0" lang="en-CA" sz="900" spc="-1" strike="noStrike">
                <a:solidFill>
                  <a:srgbClr val="636363"/>
                </a:solidFill>
                <a:latin typeface="Arial"/>
                <a:ea typeface="Arial"/>
              </a:rPr>
              <a:t>21 –</a:t>
            </a:r>
            <a:r>
              <a:rPr b="1" lang="en-CA" sz="900" spc="-1" strike="noStrike">
                <a:solidFill>
                  <a:srgbClr val="636363"/>
                </a:solidFill>
                <a:latin typeface="Arial"/>
                <a:ea typeface="Arial"/>
              </a:rPr>
              <a:t> Azerbaijan </a:t>
            </a:r>
            <a:r>
              <a:rPr b="0" lang="en-CA" sz="900" spc="-1" strike="noStrike">
                <a:solidFill>
                  <a:srgbClr val="636363"/>
                </a:solidFill>
                <a:latin typeface="Arial"/>
                <a:ea typeface="Arial"/>
              </a:rPr>
              <a:t>2 –</a:t>
            </a:r>
            <a:r>
              <a:rPr b="1" lang="en-CA" sz="900" spc="-1" strike="noStrike">
                <a:solidFill>
                  <a:srgbClr val="636363"/>
                </a:solidFill>
                <a:latin typeface="Arial"/>
                <a:ea typeface="Arial"/>
              </a:rPr>
              <a:t> Bahrain</a:t>
            </a:r>
            <a:r>
              <a:rPr b="0" lang="en-CA" sz="900" spc="-1" strike="noStrike">
                <a:solidFill>
                  <a:srgbClr val="636363"/>
                </a:solidFill>
                <a:latin typeface="Arial"/>
                <a:ea typeface="Arial"/>
              </a:rPr>
              <a:t> 4 –</a:t>
            </a:r>
            <a:r>
              <a:rPr b="1" lang="en-CA" sz="900" spc="-1" strike="noStrike">
                <a:solidFill>
                  <a:srgbClr val="636363"/>
                </a:solidFill>
                <a:latin typeface="Arial"/>
                <a:ea typeface="Arial"/>
              </a:rPr>
              <a:t> Belarus </a:t>
            </a:r>
            <a:r>
              <a:rPr b="0" lang="en-CA" sz="900" spc="-1" strike="noStrike">
                <a:solidFill>
                  <a:srgbClr val="636363"/>
                </a:solidFill>
                <a:latin typeface="Arial"/>
                <a:ea typeface="Arial"/>
              </a:rPr>
              <a:t>18 –</a:t>
            </a:r>
            <a:r>
              <a:rPr b="1" lang="en-CA" sz="900" spc="-1" strike="noStrike">
                <a:solidFill>
                  <a:srgbClr val="636363"/>
                </a:solidFill>
                <a:latin typeface="Arial"/>
                <a:ea typeface="Arial"/>
              </a:rPr>
              <a:t> Brazil </a:t>
            </a:r>
            <a:r>
              <a:rPr b="0" lang="en-CA" sz="900" spc="-1" strike="noStrike">
                <a:solidFill>
                  <a:srgbClr val="636363"/>
                </a:solidFill>
                <a:latin typeface="Arial"/>
                <a:ea typeface="Arial"/>
              </a:rPr>
              <a:t>122 </a:t>
            </a:r>
            <a:br>
              <a:rPr sz="900"/>
            </a:br>
            <a:r>
              <a:rPr b="1" lang="en-CA" sz="900" spc="-1" strike="noStrike">
                <a:solidFill>
                  <a:srgbClr val="636363"/>
                </a:solidFill>
                <a:latin typeface="Arial"/>
                <a:ea typeface="Arial"/>
              </a:rPr>
              <a:t>Canada </a:t>
            </a:r>
            <a:r>
              <a:rPr b="0" lang="en-CA" sz="900" spc="-1" strike="noStrike">
                <a:solidFill>
                  <a:srgbClr val="636363"/>
                </a:solidFill>
                <a:latin typeface="Arial"/>
                <a:ea typeface="Arial"/>
              </a:rPr>
              <a:t>199 –</a:t>
            </a:r>
            <a:r>
              <a:rPr b="1" lang="en-CA" sz="900" spc="-1" strike="noStrike">
                <a:solidFill>
                  <a:srgbClr val="636363"/>
                </a:solidFill>
                <a:latin typeface="Arial"/>
                <a:ea typeface="Arial"/>
              </a:rPr>
              <a:t> Chile </a:t>
            </a:r>
            <a:r>
              <a:rPr b="0" lang="en-CA" sz="900" spc="-1" strike="noStrike">
                <a:solidFill>
                  <a:srgbClr val="636363"/>
                </a:solidFill>
                <a:latin typeface="Arial"/>
                <a:ea typeface="Arial"/>
              </a:rPr>
              <a:t>34  –</a:t>
            </a:r>
            <a:r>
              <a:rPr b="1" lang="en-CA" sz="900" spc="-1" strike="noStrike">
                <a:solidFill>
                  <a:srgbClr val="636363"/>
                </a:solidFill>
                <a:latin typeface="Arial"/>
                <a:ea typeface="Arial"/>
              </a:rPr>
              <a:t> Colombia </a:t>
            </a:r>
            <a:r>
              <a:rPr b="0" lang="en-CA" sz="900" spc="-1" strike="noStrike">
                <a:solidFill>
                  <a:srgbClr val="636363"/>
                </a:solidFill>
                <a:latin typeface="Arial"/>
                <a:ea typeface="Arial"/>
              </a:rPr>
              <a:t>21 –</a:t>
            </a:r>
            <a:r>
              <a:rPr b="1" lang="en-CA" sz="900" spc="-1" strike="noStrike">
                <a:solidFill>
                  <a:srgbClr val="636363"/>
                </a:solidFill>
                <a:latin typeface="Arial"/>
                <a:ea typeface="Arial"/>
              </a:rPr>
              <a:t> Costa Rica </a:t>
            </a:r>
            <a:r>
              <a:rPr b="0" lang="en-CA" sz="900" spc="-1" strike="noStrike">
                <a:solidFill>
                  <a:srgbClr val="636363"/>
                </a:solidFill>
                <a:latin typeface="Arial"/>
                <a:ea typeface="Arial"/>
              </a:rPr>
              <a:t>2 –</a:t>
            </a:r>
            <a:r>
              <a:rPr b="1" lang="en-CA" sz="900" spc="-1" strike="noStrike">
                <a:solidFill>
                  <a:srgbClr val="636363"/>
                </a:solidFill>
                <a:latin typeface="Arial"/>
                <a:ea typeface="Arial"/>
              </a:rPr>
              <a:t> Cuba </a:t>
            </a:r>
            <a:r>
              <a:rPr b="0" lang="en-CA" sz="900" spc="-1" strike="noStrike">
                <a:solidFill>
                  <a:srgbClr val="636363"/>
                </a:solidFill>
                <a:latin typeface="Arial"/>
                <a:ea typeface="Arial"/>
              </a:rPr>
              <a:t>3 –</a:t>
            </a:r>
            <a:r>
              <a:rPr b="1" lang="en-CA" sz="900" spc="-1" strike="noStrike">
                <a:solidFill>
                  <a:srgbClr val="636363"/>
                </a:solidFill>
                <a:latin typeface="Arial"/>
                <a:ea typeface="Arial"/>
              </a:rPr>
              <a:t> Ecuador </a:t>
            </a:r>
            <a:r>
              <a:rPr b="0" lang="en-CA" sz="900" spc="-1" strike="noStrike">
                <a:solidFill>
                  <a:srgbClr val="636363"/>
                </a:solidFill>
                <a:latin typeface="Arial"/>
                <a:ea typeface="Arial"/>
              </a:rPr>
              <a:t>4 –</a:t>
            </a:r>
            <a:r>
              <a:rPr b="1" lang="en-CA" sz="900" spc="-1" strike="noStrike">
                <a:solidFill>
                  <a:srgbClr val="636363"/>
                </a:solidFill>
                <a:latin typeface="Arial"/>
                <a:ea typeface="Arial"/>
              </a:rPr>
              <a:t> Egypt </a:t>
            </a:r>
            <a:r>
              <a:rPr b="0" lang="en-CA" sz="900" spc="-1" strike="noStrike">
                <a:solidFill>
                  <a:srgbClr val="636363"/>
                </a:solidFill>
                <a:latin typeface="Arial"/>
                <a:ea typeface="Arial"/>
              </a:rPr>
              <a:t>20 –</a:t>
            </a:r>
            <a:r>
              <a:rPr b="1" lang="en-CA" sz="900" spc="-1" strike="noStrike">
                <a:solidFill>
                  <a:srgbClr val="636363"/>
                </a:solidFill>
                <a:latin typeface="Arial"/>
                <a:ea typeface="Arial"/>
              </a:rPr>
              <a:t> Georgia </a:t>
            </a:r>
            <a:r>
              <a:rPr b="0" lang="en-CA" sz="900" spc="-1" strike="noStrike">
                <a:solidFill>
                  <a:srgbClr val="636363"/>
                </a:solidFill>
                <a:latin typeface="Arial"/>
                <a:ea typeface="Arial"/>
              </a:rPr>
              <a:t>32 </a:t>
            </a:r>
            <a:endParaRPr b="0" lang="en-CA" sz="900" spc="-1" strike="noStrike">
              <a:solidFill>
                <a:srgbClr val="000000"/>
              </a:solidFill>
              <a:latin typeface="Arial"/>
            </a:endParaRPr>
          </a:p>
          <a:p>
            <a:pPr defTabSz="914400">
              <a:lnSpc>
                <a:spcPct val="100000"/>
              </a:lnSpc>
              <a:tabLst>
                <a:tab algn="l" pos="0"/>
              </a:tabLst>
            </a:pPr>
            <a:r>
              <a:rPr b="1" lang="en-CA" sz="900" spc="-1" strike="noStrike">
                <a:solidFill>
                  <a:srgbClr val="636363"/>
                </a:solidFill>
                <a:latin typeface="Arial"/>
                <a:ea typeface="Arial"/>
              </a:rPr>
              <a:t>Hong Kong </a:t>
            </a:r>
            <a:r>
              <a:rPr b="0" lang="en-CA" sz="900" spc="-1" strike="noStrike">
                <a:solidFill>
                  <a:srgbClr val="636363"/>
                </a:solidFill>
                <a:latin typeface="Arial"/>
                <a:ea typeface="Arial"/>
              </a:rPr>
              <a:t>15 –</a:t>
            </a:r>
            <a:r>
              <a:rPr b="1" lang="en-CA" sz="900" spc="-1" strike="noStrike">
                <a:solidFill>
                  <a:srgbClr val="636363"/>
                </a:solidFill>
                <a:latin typeface="Arial"/>
                <a:ea typeface="Arial"/>
              </a:rPr>
              <a:t> Iceland </a:t>
            </a:r>
            <a:r>
              <a:rPr b="0" lang="en-CA" sz="900" spc="-1" strike="noStrike">
                <a:solidFill>
                  <a:srgbClr val="636363"/>
                </a:solidFill>
                <a:latin typeface="Arial"/>
                <a:ea typeface="Arial"/>
              </a:rPr>
              <a:t>3 –</a:t>
            </a:r>
            <a:r>
              <a:rPr b="1" lang="en-CA" sz="900" spc="-1" strike="noStrike">
                <a:solidFill>
                  <a:srgbClr val="636363"/>
                </a:solidFill>
                <a:latin typeface="Arial"/>
                <a:ea typeface="Arial"/>
              </a:rPr>
              <a:t> Indonesia </a:t>
            </a:r>
            <a:r>
              <a:rPr b="0" lang="en-CA" sz="900" spc="-1" strike="noStrike">
                <a:solidFill>
                  <a:srgbClr val="636363"/>
                </a:solidFill>
                <a:latin typeface="Arial"/>
                <a:ea typeface="Arial"/>
              </a:rPr>
              <a:t>5 –</a:t>
            </a:r>
            <a:r>
              <a:rPr b="1" lang="en-CA" sz="900" spc="-1" strike="noStrike">
                <a:solidFill>
                  <a:srgbClr val="636363"/>
                </a:solidFill>
                <a:latin typeface="Arial"/>
                <a:ea typeface="Arial"/>
              </a:rPr>
              <a:t> Iran </a:t>
            </a:r>
            <a:r>
              <a:rPr b="0" lang="en-CA" sz="900" spc="-1" strike="noStrike">
                <a:solidFill>
                  <a:srgbClr val="636363"/>
                </a:solidFill>
                <a:latin typeface="Arial"/>
                <a:ea typeface="Arial"/>
              </a:rPr>
              <a:t>11 –</a:t>
            </a:r>
            <a:r>
              <a:rPr b="1" lang="en-CA" sz="900" spc="-1" strike="noStrike">
                <a:solidFill>
                  <a:srgbClr val="636363"/>
                </a:solidFill>
                <a:latin typeface="Arial"/>
                <a:ea typeface="Arial"/>
              </a:rPr>
              <a:t> Ireland </a:t>
            </a:r>
            <a:r>
              <a:rPr b="0" lang="en-CA" sz="900" spc="-1" strike="noStrike">
                <a:solidFill>
                  <a:srgbClr val="636363"/>
                </a:solidFill>
                <a:latin typeface="Arial"/>
                <a:ea typeface="Arial"/>
              </a:rPr>
              <a:t>5</a:t>
            </a:r>
            <a:r>
              <a:rPr b="1" lang="en-CA" sz="900" spc="-1" strike="noStrike">
                <a:solidFill>
                  <a:srgbClr val="636363"/>
                </a:solidFill>
                <a:latin typeface="Arial"/>
                <a:ea typeface="Arial"/>
              </a:rPr>
              <a:t> </a:t>
            </a:r>
            <a:r>
              <a:rPr b="0" lang="en-CA" sz="900" spc="-1" strike="noStrike">
                <a:solidFill>
                  <a:srgbClr val="636363"/>
                </a:solidFill>
                <a:latin typeface="Arial"/>
                <a:ea typeface="Arial"/>
              </a:rPr>
              <a:t>–</a:t>
            </a:r>
            <a:r>
              <a:rPr b="1" lang="en-CA" sz="900" spc="-1" strike="noStrike">
                <a:solidFill>
                  <a:srgbClr val="636363"/>
                </a:solidFill>
                <a:latin typeface="Arial"/>
                <a:ea typeface="Arial"/>
              </a:rPr>
              <a:t> Jordan </a:t>
            </a:r>
            <a:r>
              <a:rPr b="0" lang="en-CA" sz="900" spc="-1" strike="noStrike">
                <a:solidFill>
                  <a:srgbClr val="636363"/>
                </a:solidFill>
                <a:latin typeface="Arial"/>
                <a:ea typeface="Arial"/>
              </a:rPr>
              <a:t>5</a:t>
            </a:r>
            <a:r>
              <a:rPr b="1" lang="en-CA" sz="900" spc="-1" strike="noStrike">
                <a:solidFill>
                  <a:srgbClr val="636363"/>
                </a:solidFill>
                <a:latin typeface="Arial"/>
                <a:ea typeface="Arial"/>
              </a:rPr>
              <a:t> </a:t>
            </a:r>
            <a:r>
              <a:rPr b="0" lang="en-CA" sz="900" spc="-1" strike="noStrike">
                <a:solidFill>
                  <a:srgbClr val="636363"/>
                </a:solidFill>
                <a:latin typeface="Arial"/>
                <a:ea typeface="Arial"/>
              </a:rPr>
              <a:t>–</a:t>
            </a:r>
            <a:r>
              <a:rPr b="1" lang="en-CA" sz="900" spc="-1" strike="noStrike">
                <a:solidFill>
                  <a:srgbClr val="636363"/>
                </a:solidFill>
                <a:latin typeface="Arial"/>
                <a:ea typeface="Arial"/>
              </a:rPr>
              <a:t> Kuwait </a:t>
            </a:r>
            <a:r>
              <a:rPr b="0" lang="en-CA" sz="900" spc="-1" strike="noStrike">
                <a:solidFill>
                  <a:srgbClr val="636363"/>
                </a:solidFill>
                <a:latin typeface="Arial"/>
                <a:ea typeface="Arial"/>
              </a:rPr>
              <a:t>4 –</a:t>
            </a:r>
            <a:r>
              <a:rPr b="1" lang="en-CA" sz="900" spc="-1" strike="noStrike">
                <a:solidFill>
                  <a:srgbClr val="636363"/>
                </a:solidFill>
                <a:latin typeface="Arial"/>
                <a:ea typeface="Arial"/>
              </a:rPr>
              <a:t> Lebanon </a:t>
            </a:r>
            <a:r>
              <a:rPr b="0" lang="en-CA" sz="900" spc="-1" strike="noStrike">
                <a:solidFill>
                  <a:srgbClr val="636363"/>
                </a:solidFill>
                <a:latin typeface="Arial"/>
                <a:ea typeface="Arial"/>
              </a:rPr>
              <a:t>13 –</a:t>
            </a:r>
            <a:r>
              <a:rPr b="1" lang="en-CA" sz="900" spc="-1" strike="noStrike">
                <a:solidFill>
                  <a:srgbClr val="636363"/>
                </a:solidFill>
                <a:latin typeface="Arial"/>
                <a:ea typeface="Arial"/>
              </a:rPr>
              <a:t> Madagascar </a:t>
            </a:r>
            <a:r>
              <a:rPr b="0" lang="en-CA" sz="900" spc="-1" strike="noStrike">
                <a:solidFill>
                  <a:srgbClr val="636363"/>
                </a:solidFill>
                <a:latin typeface="Arial"/>
                <a:ea typeface="Arial"/>
              </a:rPr>
              <a:t>1</a:t>
            </a:r>
            <a:endParaRPr b="0" lang="en-CA" sz="900" spc="-1" strike="noStrike">
              <a:solidFill>
                <a:srgbClr val="000000"/>
              </a:solidFill>
              <a:latin typeface="Arial"/>
            </a:endParaRPr>
          </a:p>
          <a:p>
            <a:pPr defTabSz="914400">
              <a:lnSpc>
                <a:spcPct val="100000"/>
              </a:lnSpc>
              <a:tabLst>
                <a:tab algn="l" pos="0"/>
              </a:tabLst>
            </a:pPr>
            <a:r>
              <a:rPr b="1" lang="en-CA" sz="900" spc="-1" strike="noStrike">
                <a:solidFill>
                  <a:srgbClr val="636363"/>
                </a:solidFill>
                <a:latin typeface="Arial"/>
                <a:ea typeface="Arial"/>
              </a:rPr>
              <a:t>Malaysia </a:t>
            </a:r>
            <a:r>
              <a:rPr b="0" lang="en-CA" sz="900" spc="-1" strike="noStrike">
                <a:solidFill>
                  <a:srgbClr val="636363"/>
                </a:solidFill>
                <a:latin typeface="Arial"/>
                <a:ea typeface="Arial"/>
              </a:rPr>
              <a:t>4 –</a:t>
            </a:r>
            <a:r>
              <a:rPr b="1" lang="en-CA" sz="900" spc="-1" strike="noStrike">
                <a:solidFill>
                  <a:srgbClr val="636363"/>
                </a:solidFill>
                <a:latin typeface="Arial"/>
                <a:ea typeface="Arial"/>
              </a:rPr>
              <a:t> Malta </a:t>
            </a:r>
            <a:r>
              <a:rPr b="0" lang="en-CA" sz="900" spc="-1" strike="noStrike">
                <a:solidFill>
                  <a:srgbClr val="636363"/>
                </a:solidFill>
                <a:latin typeface="Arial"/>
                <a:ea typeface="Arial"/>
              </a:rPr>
              <a:t>1 – </a:t>
            </a:r>
            <a:r>
              <a:rPr b="1" lang="en-CA" sz="900" spc="-1" strike="noStrike">
                <a:solidFill>
                  <a:srgbClr val="636363"/>
                </a:solidFill>
                <a:latin typeface="Arial"/>
                <a:ea typeface="Arial"/>
              </a:rPr>
              <a:t>Mexico </a:t>
            </a:r>
            <a:r>
              <a:rPr b="0" lang="en-CA" sz="900" spc="-1" strike="noStrike">
                <a:solidFill>
                  <a:srgbClr val="636363"/>
                </a:solidFill>
                <a:latin typeface="Arial"/>
                <a:ea typeface="Arial"/>
              </a:rPr>
              <a:t>49 –</a:t>
            </a:r>
            <a:r>
              <a:rPr b="1" lang="en-CA" sz="900" spc="-1" strike="noStrike">
                <a:solidFill>
                  <a:srgbClr val="636363"/>
                </a:solidFill>
                <a:latin typeface="Arial"/>
                <a:ea typeface="Arial"/>
              </a:rPr>
              <a:t> Montenegro </a:t>
            </a:r>
            <a:r>
              <a:rPr b="0" lang="en-CA" sz="900" spc="-1" strike="noStrike">
                <a:solidFill>
                  <a:srgbClr val="636363"/>
                </a:solidFill>
                <a:latin typeface="Arial"/>
                <a:ea typeface="Arial"/>
              </a:rPr>
              <a:t>4 –</a:t>
            </a:r>
            <a:r>
              <a:rPr b="1" lang="en-CA" sz="900" spc="-1" strike="noStrike">
                <a:solidFill>
                  <a:srgbClr val="636363"/>
                </a:solidFill>
                <a:latin typeface="Arial"/>
                <a:ea typeface="Arial"/>
              </a:rPr>
              <a:t> Morocco </a:t>
            </a:r>
            <a:r>
              <a:rPr b="0" lang="en-CA" sz="900" spc="-1" strike="noStrike">
                <a:solidFill>
                  <a:srgbClr val="636363"/>
                </a:solidFill>
                <a:latin typeface="Arial"/>
                <a:ea typeface="Arial"/>
              </a:rPr>
              <a:t>19 –</a:t>
            </a:r>
            <a:r>
              <a:rPr b="1" lang="en-CA" sz="900" spc="-1" strike="noStrike">
                <a:solidFill>
                  <a:srgbClr val="636363"/>
                </a:solidFill>
                <a:latin typeface="Arial"/>
                <a:ea typeface="Arial"/>
              </a:rPr>
              <a:t> New Zealand </a:t>
            </a:r>
            <a:r>
              <a:rPr b="0" lang="en-CA" sz="900" spc="-1" strike="noStrike">
                <a:solidFill>
                  <a:srgbClr val="636363"/>
                </a:solidFill>
                <a:latin typeface="Arial"/>
                <a:ea typeface="Arial"/>
              </a:rPr>
              <a:t>5 – </a:t>
            </a:r>
            <a:r>
              <a:rPr b="1" lang="en-CA" sz="900" spc="-1" strike="noStrike">
                <a:solidFill>
                  <a:srgbClr val="636363"/>
                </a:solidFill>
                <a:latin typeface="Arial"/>
                <a:ea typeface="Arial"/>
              </a:rPr>
              <a:t>Nigeria </a:t>
            </a:r>
            <a:r>
              <a:rPr b="0" lang="en-CA" sz="900" spc="-1" strike="noStrike">
                <a:solidFill>
                  <a:srgbClr val="636363"/>
                </a:solidFill>
                <a:latin typeface="Arial"/>
                <a:ea typeface="Arial"/>
              </a:rPr>
              <a:t>1 –</a:t>
            </a:r>
            <a:r>
              <a:rPr b="1" lang="en-CA" sz="900" spc="-1" strike="noStrike">
                <a:solidFill>
                  <a:srgbClr val="636363"/>
                </a:solidFill>
                <a:latin typeface="Arial"/>
                <a:ea typeface="Arial"/>
              </a:rPr>
              <a:t> Oman </a:t>
            </a:r>
            <a:r>
              <a:rPr b="0" lang="en-CA" sz="900" spc="-1" strike="noStrike">
                <a:solidFill>
                  <a:srgbClr val="636363"/>
                </a:solidFill>
                <a:latin typeface="Arial"/>
                <a:ea typeface="Arial"/>
              </a:rPr>
              <a:t>1 </a:t>
            </a:r>
            <a:endParaRPr b="0" lang="en-CA" sz="900" spc="-1" strike="noStrike">
              <a:solidFill>
                <a:srgbClr val="000000"/>
              </a:solidFill>
              <a:latin typeface="Arial"/>
            </a:endParaRPr>
          </a:p>
          <a:p>
            <a:pPr defTabSz="914400">
              <a:lnSpc>
                <a:spcPct val="100000"/>
              </a:lnSpc>
              <a:tabLst>
                <a:tab algn="l" pos="0"/>
              </a:tabLst>
            </a:pPr>
            <a:r>
              <a:rPr b="1" lang="en-CA" sz="900" spc="-1" strike="noStrike">
                <a:solidFill>
                  <a:srgbClr val="636363"/>
                </a:solidFill>
                <a:latin typeface="Arial"/>
                <a:ea typeface="Arial"/>
              </a:rPr>
              <a:t>Palestine </a:t>
            </a:r>
            <a:r>
              <a:rPr b="0" lang="en-CA" sz="900" spc="-1" strike="noStrike">
                <a:solidFill>
                  <a:srgbClr val="636363"/>
                </a:solidFill>
                <a:latin typeface="Arial"/>
                <a:ea typeface="Arial"/>
              </a:rPr>
              <a:t>1 – </a:t>
            </a:r>
            <a:r>
              <a:rPr b="1" lang="en-CA" sz="900" spc="-1" strike="noStrike">
                <a:solidFill>
                  <a:srgbClr val="636363"/>
                </a:solidFill>
                <a:latin typeface="Arial"/>
                <a:ea typeface="Arial"/>
              </a:rPr>
              <a:t>People’s Republic of China </a:t>
            </a:r>
            <a:r>
              <a:rPr b="0" lang="en-CA" sz="900" spc="-1" strike="noStrike">
                <a:solidFill>
                  <a:srgbClr val="636363"/>
                </a:solidFill>
                <a:latin typeface="Arial"/>
                <a:ea typeface="Arial"/>
              </a:rPr>
              <a:t>333 –  </a:t>
            </a:r>
            <a:r>
              <a:rPr b="1" lang="en-CA" sz="900" spc="-1" strike="noStrike">
                <a:solidFill>
                  <a:srgbClr val="636363"/>
                </a:solidFill>
                <a:latin typeface="Arial"/>
                <a:ea typeface="Arial"/>
              </a:rPr>
              <a:t>Peru </a:t>
            </a:r>
            <a:r>
              <a:rPr b="0" lang="en-CA" sz="900" spc="-1" strike="noStrike">
                <a:solidFill>
                  <a:srgbClr val="636363"/>
                </a:solidFill>
                <a:latin typeface="Arial"/>
                <a:ea typeface="Arial"/>
              </a:rPr>
              <a:t>2 –</a:t>
            </a:r>
            <a:r>
              <a:rPr b="1" lang="en-CA" sz="900" spc="-1" strike="noStrike">
                <a:solidFill>
                  <a:srgbClr val="636363"/>
                </a:solidFill>
                <a:latin typeface="Arial"/>
                <a:ea typeface="Arial"/>
              </a:rPr>
              <a:t> Philippines </a:t>
            </a:r>
            <a:r>
              <a:rPr b="0" lang="en-CA" sz="900" spc="-1" strike="noStrike">
                <a:solidFill>
                  <a:srgbClr val="636363"/>
                </a:solidFill>
                <a:latin typeface="Arial"/>
                <a:ea typeface="Arial"/>
              </a:rPr>
              <a:t>1 – </a:t>
            </a:r>
            <a:r>
              <a:rPr b="1" lang="en-CA" sz="900" spc="-1" strike="noStrike">
                <a:solidFill>
                  <a:srgbClr val="636363"/>
                </a:solidFill>
                <a:latin typeface="Arial"/>
                <a:ea typeface="Arial"/>
              </a:rPr>
              <a:t>Republic of Korea </a:t>
            </a:r>
            <a:r>
              <a:rPr b="0" lang="en-CA" sz="900" spc="-1" strike="noStrike">
                <a:solidFill>
                  <a:srgbClr val="636363"/>
                </a:solidFill>
                <a:latin typeface="Arial"/>
                <a:ea typeface="Arial"/>
              </a:rPr>
              <a:t>147 –</a:t>
            </a:r>
            <a:r>
              <a:rPr b="1" lang="en-CA" sz="900" spc="-1" strike="noStrike">
                <a:solidFill>
                  <a:srgbClr val="636363"/>
                </a:solidFill>
                <a:latin typeface="Arial"/>
                <a:ea typeface="Arial"/>
              </a:rPr>
              <a:t> Singapore </a:t>
            </a:r>
            <a:r>
              <a:rPr b="0" lang="en-CA" sz="900" spc="-1" strike="noStrike">
                <a:solidFill>
                  <a:srgbClr val="636363"/>
                </a:solidFill>
                <a:latin typeface="Arial"/>
                <a:ea typeface="Arial"/>
              </a:rPr>
              <a:t>2 </a:t>
            </a:r>
            <a:r>
              <a:rPr b="1" lang="en-CA" sz="900" spc="-1" strike="noStrike">
                <a:solidFill>
                  <a:srgbClr val="636363"/>
                </a:solidFill>
                <a:latin typeface="Arial"/>
                <a:ea typeface="Arial"/>
              </a:rPr>
              <a:t>South Africa </a:t>
            </a:r>
            <a:r>
              <a:rPr b="0" lang="en-CA" sz="900" spc="-1" strike="noStrike">
                <a:solidFill>
                  <a:srgbClr val="636363"/>
                </a:solidFill>
                <a:latin typeface="Arial"/>
                <a:ea typeface="Arial"/>
              </a:rPr>
              <a:t>52 –</a:t>
            </a:r>
            <a:r>
              <a:rPr b="1" lang="en-CA" sz="900" spc="-1" strike="noStrike">
                <a:solidFill>
                  <a:srgbClr val="636363"/>
                </a:solidFill>
                <a:latin typeface="Arial"/>
                <a:ea typeface="Arial"/>
              </a:rPr>
              <a:t> Sri Lanka </a:t>
            </a:r>
            <a:r>
              <a:rPr b="0" lang="en-CA" sz="900" spc="-1" strike="noStrike">
                <a:solidFill>
                  <a:srgbClr val="636363"/>
                </a:solidFill>
                <a:latin typeface="Arial"/>
                <a:ea typeface="Arial"/>
              </a:rPr>
              <a:t>10 –</a:t>
            </a:r>
            <a:r>
              <a:rPr b="1" lang="en-CA" sz="900" spc="-1" strike="noStrike">
                <a:solidFill>
                  <a:srgbClr val="636363"/>
                </a:solidFill>
                <a:latin typeface="Arial"/>
                <a:ea typeface="Arial"/>
              </a:rPr>
              <a:t> Taiwan </a:t>
            </a:r>
            <a:r>
              <a:rPr b="0" lang="en-CA" sz="900" spc="-1" strike="noStrike">
                <a:solidFill>
                  <a:srgbClr val="636363"/>
                </a:solidFill>
                <a:latin typeface="Arial"/>
                <a:ea typeface="Arial"/>
              </a:rPr>
              <a:t>45 –</a:t>
            </a:r>
            <a:r>
              <a:rPr b="1" lang="en-CA" sz="900" spc="-1" strike="noStrike">
                <a:solidFill>
                  <a:srgbClr val="636363"/>
                </a:solidFill>
                <a:latin typeface="Arial"/>
                <a:ea typeface="Arial"/>
              </a:rPr>
              <a:t> Thailand </a:t>
            </a:r>
            <a:r>
              <a:rPr b="0" lang="en-CA" sz="900" spc="-1" strike="noStrike">
                <a:solidFill>
                  <a:srgbClr val="636363"/>
                </a:solidFill>
                <a:latin typeface="Arial"/>
                <a:ea typeface="Arial"/>
              </a:rPr>
              <a:t>17 –</a:t>
            </a:r>
            <a:r>
              <a:rPr b="1" lang="en-CA" sz="900" spc="-1" strike="noStrike">
                <a:solidFill>
                  <a:srgbClr val="636363"/>
                </a:solidFill>
                <a:latin typeface="Arial"/>
                <a:ea typeface="Arial"/>
              </a:rPr>
              <a:t> Tunisia </a:t>
            </a:r>
            <a:r>
              <a:rPr b="0" lang="en-CA" sz="900" spc="-1" strike="noStrike">
                <a:solidFill>
                  <a:srgbClr val="636363"/>
                </a:solidFill>
                <a:latin typeface="Arial"/>
                <a:ea typeface="Arial"/>
              </a:rPr>
              <a:t>2 – </a:t>
            </a:r>
            <a:r>
              <a:rPr b="1" lang="en-CA" sz="900" spc="-1" strike="noStrike">
                <a:solidFill>
                  <a:srgbClr val="636363"/>
                </a:solidFill>
                <a:latin typeface="Arial"/>
                <a:ea typeface="Arial"/>
              </a:rPr>
              <a:t>United Arab Emirates </a:t>
            </a:r>
            <a:r>
              <a:rPr b="0" lang="en-CA" sz="900" spc="-1" strike="noStrike">
                <a:solidFill>
                  <a:srgbClr val="636363"/>
                </a:solidFill>
                <a:latin typeface="Arial"/>
                <a:ea typeface="Arial"/>
              </a:rPr>
              <a:t>7 – </a:t>
            </a:r>
            <a:r>
              <a:rPr b="1" lang="en-CA" sz="900" spc="-1" strike="noStrike">
                <a:solidFill>
                  <a:srgbClr val="636363"/>
                </a:solidFill>
                <a:latin typeface="Arial"/>
                <a:ea typeface="Arial"/>
              </a:rPr>
              <a:t>Viet Nam </a:t>
            </a:r>
            <a:r>
              <a:rPr b="0" lang="en-CA" sz="900" spc="-1" strike="noStrike">
                <a:solidFill>
                  <a:srgbClr val="636363"/>
                </a:solidFill>
                <a:latin typeface="Arial"/>
                <a:ea typeface="Arial"/>
              </a:rPr>
              <a:t>1</a:t>
            </a:r>
            <a:endParaRPr b="0" lang="en-CA" sz="900" spc="-1" strike="noStrike">
              <a:solidFill>
                <a:srgbClr val="000000"/>
              </a:solidFill>
              <a:latin typeface="Arial"/>
            </a:endParaRPr>
          </a:p>
        </p:txBody>
      </p:sp>
      <p:sp>
        <p:nvSpPr>
          <p:cNvPr id="1165" name="ZoneTexte 15"/>
          <p:cNvSpPr/>
          <p:nvPr/>
        </p:nvSpPr>
        <p:spPr>
          <a:xfrm>
            <a:off x="695160" y="3512160"/>
            <a:ext cx="3356640" cy="1038240"/>
          </a:xfrm>
          <a:prstGeom prst="rect">
            <a:avLst/>
          </a:prstGeom>
          <a:noFill/>
          <a:ln w="12700">
            <a:noFill/>
          </a:ln>
        </p:spPr>
        <p:style>
          <a:lnRef idx="0"/>
          <a:fillRef idx="0"/>
          <a:effectRef idx="0"/>
          <a:fontRef idx="minor"/>
        </p:style>
        <p:txBody>
          <a:bodyPr lIns="0" rIns="0" tIns="0" bIns="0" anchor="t">
            <a:spAutoFit/>
          </a:bodyPr>
          <a:p>
            <a:pPr defTabSz="914400">
              <a:lnSpc>
                <a:spcPct val="100000"/>
              </a:lnSpc>
              <a:tabLst>
                <a:tab algn="l" pos="0"/>
              </a:tabLst>
            </a:pPr>
            <a:r>
              <a:rPr b="1" lang="en-CA" sz="1400" spc="-1" strike="noStrike">
                <a:solidFill>
                  <a:schemeClr val="accent6"/>
                </a:solidFill>
                <a:latin typeface="Arial"/>
                <a:ea typeface="Arial"/>
              </a:rPr>
              <a:t>Member States 7147 </a:t>
            </a:r>
            <a:endParaRPr b="0" lang="en-CA" sz="1400" spc="-1" strike="noStrike">
              <a:solidFill>
                <a:srgbClr val="000000"/>
              </a:solidFill>
              <a:latin typeface="Arial"/>
            </a:endParaRPr>
          </a:p>
          <a:p>
            <a:pPr defTabSz="914400">
              <a:lnSpc>
                <a:spcPct val="100000"/>
              </a:lnSpc>
              <a:tabLst>
                <a:tab algn="l" pos="0"/>
              </a:tabLst>
            </a:pPr>
            <a:r>
              <a:rPr b="1" lang="en-CA" sz="900" spc="-1" strike="noStrike">
                <a:solidFill>
                  <a:schemeClr val="accent6"/>
                </a:solidFill>
                <a:latin typeface="Arial"/>
                <a:ea typeface="Arial"/>
              </a:rPr>
              <a:t>Austria </a:t>
            </a:r>
            <a:r>
              <a:rPr b="0" lang="en-CA" sz="900" spc="-1" strike="noStrike">
                <a:solidFill>
                  <a:schemeClr val="accent6"/>
                </a:solidFill>
                <a:latin typeface="Arial"/>
                <a:ea typeface="Arial"/>
              </a:rPr>
              <a:t>85 –</a:t>
            </a:r>
            <a:r>
              <a:rPr b="1" lang="en-CA" sz="900" spc="-1" strike="noStrike">
                <a:solidFill>
                  <a:schemeClr val="accent6"/>
                </a:solidFill>
                <a:latin typeface="Arial"/>
                <a:ea typeface="Arial"/>
              </a:rPr>
              <a:t> Belgium </a:t>
            </a:r>
            <a:r>
              <a:rPr b="0" lang="en-CA" sz="900" spc="-1" strike="noStrike">
                <a:solidFill>
                  <a:schemeClr val="accent6"/>
                </a:solidFill>
                <a:latin typeface="Arial"/>
                <a:ea typeface="Arial"/>
              </a:rPr>
              <a:t>129 –</a:t>
            </a:r>
            <a:r>
              <a:rPr b="1" lang="en-CA" sz="900" spc="-1" strike="noStrike">
                <a:solidFill>
                  <a:schemeClr val="accent6"/>
                </a:solidFill>
                <a:latin typeface="Arial"/>
                <a:ea typeface="Arial"/>
              </a:rPr>
              <a:t> Bulgaria </a:t>
            </a:r>
            <a:r>
              <a:rPr b="0" lang="en-CA" sz="900" spc="-1" strike="noStrike">
                <a:solidFill>
                  <a:schemeClr val="accent6"/>
                </a:solidFill>
                <a:latin typeface="Arial"/>
                <a:ea typeface="Arial"/>
              </a:rPr>
              <a:t>43 –</a:t>
            </a:r>
            <a:r>
              <a:rPr b="1" lang="en-CA" sz="900" spc="-1" strike="noStrike">
                <a:solidFill>
                  <a:schemeClr val="accent6"/>
                </a:solidFill>
                <a:latin typeface="Arial"/>
                <a:ea typeface="Arial"/>
              </a:rPr>
              <a:t> Czech Republic </a:t>
            </a:r>
            <a:r>
              <a:rPr b="0" lang="en-CA" sz="900" spc="-1" strike="noStrike">
                <a:solidFill>
                  <a:schemeClr val="accent6"/>
                </a:solidFill>
                <a:latin typeface="Arial"/>
                <a:ea typeface="Arial"/>
              </a:rPr>
              <a:t>244 </a:t>
            </a:r>
            <a:r>
              <a:rPr b="1" lang="en-CA" sz="900" spc="-1" strike="noStrike">
                <a:solidFill>
                  <a:schemeClr val="accent6"/>
                </a:solidFill>
                <a:latin typeface="Arial"/>
                <a:ea typeface="Arial"/>
              </a:rPr>
              <a:t>Denmark</a:t>
            </a:r>
            <a:r>
              <a:rPr b="0" lang="en-CA" sz="900" spc="-1" strike="noStrike">
                <a:solidFill>
                  <a:schemeClr val="accent6"/>
                </a:solidFill>
                <a:latin typeface="Arial"/>
                <a:ea typeface="Arial"/>
              </a:rPr>
              <a:t> 49 –</a:t>
            </a:r>
            <a:r>
              <a:rPr b="1" lang="en-CA" sz="900" spc="-1" strike="noStrike">
                <a:solidFill>
                  <a:schemeClr val="accent6"/>
                </a:solidFill>
                <a:latin typeface="Arial"/>
                <a:ea typeface="Arial"/>
              </a:rPr>
              <a:t> Finland </a:t>
            </a:r>
            <a:r>
              <a:rPr b="0" lang="en-CA" sz="900" spc="-1" strike="noStrike">
                <a:solidFill>
                  <a:schemeClr val="accent6"/>
                </a:solidFill>
                <a:latin typeface="Arial"/>
                <a:ea typeface="Arial"/>
              </a:rPr>
              <a:t>90 –</a:t>
            </a:r>
            <a:r>
              <a:rPr b="1" lang="en-CA" sz="900" spc="-1" strike="noStrike">
                <a:solidFill>
                  <a:schemeClr val="accent6"/>
                </a:solidFill>
                <a:latin typeface="Arial"/>
                <a:ea typeface="Arial"/>
              </a:rPr>
              <a:t> France </a:t>
            </a:r>
            <a:r>
              <a:rPr b="0" lang="en-CA" sz="900" spc="-1" strike="noStrike">
                <a:solidFill>
                  <a:schemeClr val="accent6"/>
                </a:solidFill>
                <a:latin typeface="Arial"/>
                <a:ea typeface="Arial"/>
              </a:rPr>
              <a:t>844 –</a:t>
            </a:r>
            <a:r>
              <a:rPr b="1" lang="en-CA" sz="900" spc="-1" strike="noStrike">
                <a:solidFill>
                  <a:schemeClr val="accent6"/>
                </a:solidFill>
                <a:latin typeface="Arial"/>
                <a:ea typeface="Arial"/>
              </a:rPr>
              <a:t> Germany </a:t>
            </a:r>
            <a:r>
              <a:rPr b="0" lang="en-CA" sz="900" spc="-1" strike="noStrike">
                <a:solidFill>
                  <a:schemeClr val="accent6"/>
                </a:solidFill>
                <a:latin typeface="Arial"/>
                <a:ea typeface="Arial"/>
              </a:rPr>
              <a:t>1225 </a:t>
            </a:r>
            <a:r>
              <a:rPr b="1" lang="en-CA" sz="900" spc="-1" strike="noStrike">
                <a:solidFill>
                  <a:schemeClr val="accent6"/>
                </a:solidFill>
                <a:latin typeface="Arial"/>
                <a:ea typeface="Arial"/>
              </a:rPr>
              <a:t>Greece </a:t>
            </a:r>
            <a:r>
              <a:rPr b="0" lang="en-CA" sz="900" spc="-1" strike="noStrike">
                <a:solidFill>
                  <a:schemeClr val="accent6"/>
                </a:solidFill>
                <a:latin typeface="Arial"/>
                <a:ea typeface="Arial"/>
              </a:rPr>
              <a:t>119 –</a:t>
            </a:r>
            <a:r>
              <a:rPr b="1" lang="en-CA" sz="900" spc="-1" strike="noStrike">
                <a:solidFill>
                  <a:schemeClr val="accent6"/>
                </a:solidFill>
                <a:latin typeface="Arial"/>
                <a:ea typeface="Arial"/>
              </a:rPr>
              <a:t> Hungary </a:t>
            </a:r>
            <a:r>
              <a:rPr b="0" lang="en-CA" sz="900" spc="-1" strike="noStrike">
                <a:solidFill>
                  <a:schemeClr val="accent6"/>
                </a:solidFill>
                <a:latin typeface="Arial"/>
                <a:ea typeface="Arial"/>
              </a:rPr>
              <a:t>73 –</a:t>
            </a:r>
            <a:r>
              <a:rPr b="1" lang="en-CA" sz="900" spc="-1" strike="noStrike">
                <a:solidFill>
                  <a:schemeClr val="accent6"/>
                </a:solidFill>
                <a:latin typeface="Arial"/>
                <a:ea typeface="Arial"/>
              </a:rPr>
              <a:t> Israel </a:t>
            </a:r>
            <a:r>
              <a:rPr b="0" lang="en-CA" sz="900" spc="-1" strike="noStrike">
                <a:solidFill>
                  <a:schemeClr val="accent6"/>
                </a:solidFill>
                <a:latin typeface="Arial"/>
                <a:ea typeface="Arial"/>
              </a:rPr>
              <a:t>64 –</a:t>
            </a:r>
            <a:r>
              <a:rPr b="1" lang="en-CA" sz="900" spc="-1" strike="noStrike">
                <a:solidFill>
                  <a:schemeClr val="accent6"/>
                </a:solidFill>
                <a:latin typeface="Arial"/>
                <a:ea typeface="Arial"/>
              </a:rPr>
              <a:t> Italy </a:t>
            </a:r>
            <a:r>
              <a:rPr b="0" lang="en-CA" sz="900" spc="-1" strike="noStrike">
                <a:solidFill>
                  <a:schemeClr val="accent6"/>
                </a:solidFill>
                <a:latin typeface="Arial"/>
                <a:ea typeface="Arial"/>
              </a:rPr>
              <a:t>1527 </a:t>
            </a:r>
            <a:endParaRPr b="0" lang="en-CA" sz="900" spc="-1" strike="noStrike">
              <a:solidFill>
                <a:srgbClr val="000000"/>
              </a:solidFill>
              <a:latin typeface="Arial"/>
            </a:endParaRPr>
          </a:p>
          <a:p>
            <a:pPr defTabSz="914400">
              <a:lnSpc>
                <a:spcPct val="100000"/>
              </a:lnSpc>
              <a:tabLst>
                <a:tab algn="l" pos="0"/>
              </a:tabLst>
            </a:pPr>
            <a:r>
              <a:rPr b="1" lang="en-CA" sz="900" spc="-1" strike="noStrike">
                <a:solidFill>
                  <a:schemeClr val="accent6"/>
                </a:solidFill>
                <a:latin typeface="Arial"/>
                <a:ea typeface="Arial"/>
              </a:rPr>
              <a:t>Netherlands </a:t>
            </a:r>
            <a:r>
              <a:rPr b="0" lang="en-CA" sz="900" spc="-1" strike="noStrike">
                <a:solidFill>
                  <a:schemeClr val="accent6"/>
                </a:solidFill>
                <a:latin typeface="Arial"/>
                <a:ea typeface="Arial"/>
              </a:rPr>
              <a:t>169 –</a:t>
            </a:r>
            <a:r>
              <a:rPr b="1" lang="en-CA" sz="900" spc="-1" strike="noStrike">
                <a:solidFill>
                  <a:schemeClr val="accent6"/>
                </a:solidFill>
                <a:latin typeface="Arial"/>
                <a:ea typeface="Arial"/>
              </a:rPr>
              <a:t> Norway</a:t>
            </a:r>
            <a:r>
              <a:rPr b="0" lang="en-CA" sz="900" spc="-1" strike="noStrike">
                <a:solidFill>
                  <a:schemeClr val="accent6"/>
                </a:solidFill>
                <a:latin typeface="Arial"/>
                <a:ea typeface="Arial"/>
              </a:rPr>
              <a:t> 79 –</a:t>
            </a:r>
            <a:r>
              <a:rPr b="1" lang="en-CA" sz="900" spc="-1" strike="noStrike">
                <a:solidFill>
                  <a:schemeClr val="accent6"/>
                </a:solidFill>
                <a:latin typeface="Arial"/>
                <a:ea typeface="Arial"/>
              </a:rPr>
              <a:t> Poland </a:t>
            </a:r>
            <a:r>
              <a:rPr b="0" lang="en-CA" sz="900" spc="-1" strike="noStrike">
                <a:solidFill>
                  <a:schemeClr val="accent6"/>
                </a:solidFill>
                <a:latin typeface="Arial"/>
                <a:ea typeface="Arial"/>
              </a:rPr>
              <a:t>305 –</a:t>
            </a:r>
            <a:r>
              <a:rPr b="1" lang="en-CA" sz="900" spc="-1" strike="noStrike">
                <a:solidFill>
                  <a:schemeClr val="accent6"/>
                </a:solidFill>
                <a:latin typeface="Arial"/>
                <a:ea typeface="Arial"/>
              </a:rPr>
              <a:t> Portugal </a:t>
            </a:r>
            <a:r>
              <a:rPr b="0" lang="en-CA" sz="900" spc="-1" strike="noStrike">
                <a:solidFill>
                  <a:schemeClr val="accent6"/>
                </a:solidFill>
                <a:latin typeface="Arial"/>
                <a:ea typeface="Arial"/>
              </a:rPr>
              <a:t>100 </a:t>
            </a:r>
            <a:r>
              <a:rPr b="1" lang="en-CA" sz="900" spc="-1" strike="noStrike">
                <a:solidFill>
                  <a:schemeClr val="accent6"/>
                </a:solidFill>
                <a:latin typeface="Arial"/>
                <a:ea typeface="Arial"/>
              </a:rPr>
              <a:t>Romania </a:t>
            </a:r>
            <a:r>
              <a:rPr b="0" lang="en-CA" sz="900" spc="-1" strike="noStrike">
                <a:solidFill>
                  <a:schemeClr val="accent6"/>
                </a:solidFill>
                <a:latin typeface="Arial"/>
                <a:ea typeface="Arial"/>
              </a:rPr>
              <a:t>109 –</a:t>
            </a:r>
            <a:r>
              <a:rPr b="1" lang="en-CA" sz="900" spc="-1" strike="noStrike">
                <a:solidFill>
                  <a:schemeClr val="accent6"/>
                </a:solidFill>
                <a:latin typeface="Arial"/>
                <a:ea typeface="Arial"/>
              </a:rPr>
              <a:t> Serbia </a:t>
            </a:r>
            <a:r>
              <a:rPr b="0" lang="en-CA" sz="900" spc="-1" strike="noStrike">
                <a:solidFill>
                  <a:schemeClr val="accent6"/>
                </a:solidFill>
                <a:latin typeface="Arial"/>
                <a:ea typeface="Arial"/>
              </a:rPr>
              <a:t>33 –</a:t>
            </a:r>
            <a:r>
              <a:rPr b="1" lang="en-CA" sz="900" spc="-1" strike="noStrike">
                <a:solidFill>
                  <a:schemeClr val="accent6"/>
                </a:solidFill>
                <a:latin typeface="Arial"/>
                <a:ea typeface="Arial"/>
              </a:rPr>
              <a:t> Slovakia </a:t>
            </a:r>
            <a:r>
              <a:rPr b="0" lang="en-CA" sz="900" spc="-1" strike="noStrike">
                <a:solidFill>
                  <a:schemeClr val="accent6"/>
                </a:solidFill>
                <a:latin typeface="Arial"/>
                <a:ea typeface="Arial"/>
              </a:rPr>
              <a:t>70 –</a:t>
            </a:r>
            <a:r>
              <a:rPr b="1" lang="en-CA" sz="900" spc="-1" strike="noStrike">
                <a:solidFill>
                  <a:schemeClr val="accent6"/>
                </a:solidFill>
                <a:latin typeface="Arial"/>
                <a:ea typeface="Arial"/>
              </a:rPr>
              <a:t> Spain </a:t>
            </a:r>
            <a:r>
              <a:rPr b="0" lang="en-CA" sz="900" spc="-1" strike="noStrike">
                <a:solidFill>
                  <a:schemeClr val="accent6"/>
                </a:solidFill>
                <a:latin typeface="Arial"/>
                <a:ea typeface="Arial"/>
              </a:rPr>
              <a:t>383</a:t>
            </a:r>
            <a:r>
              <a:rPr b="1" lang="en-CA" sz="900" spc="-1" strike="noStrike">
                <a:solidFill>
                  <a:schemeClr val="accent6"/>
                </a:solidFill>
                <a:latin typeface="Arial"/>
                <a:ea typeface="Arial"/>
              </a:rPr>
              <a:t> </a:t>
            </a:r>
            <a:br>
              <a:rPr sz="900"/>
            </a:br>
            <a:r>
              <a:rPr b="1" lang="en-CA" sz="900" spc="-1" strike="noStrike">
                <a:solidFill>
                  <a:schemeClr val="accent6"/>
                </a:solidFill>
                <a:latin typeface="Arial"/>
                <a:ea typeface="Arial"/>
              </a:rPr>
              <a:t>Sweden </a:t>
            </a:r>
            <a:r>
              <a:rPr b="0" lang="en-CA" sz="900" spc="-1" strike="noStrike">
                <a:solidFill>
                  <a:schemeClr val="accent6"/>
                </a:solidFill>
                <a:latin typeface="Arial"/>
                <a:ea typeface="Arial"/>
              </a:rPr>
              <a:t>103 –</a:t>
            </a:r>
            <a:r>
              <a:rPr b="1" lang="en-CA" sz="900" spc="-1" strike="noStrike">
                <a:solidFill>
                  <a:schemeClr val="accent6"/>
                </a:solidFill>
                <a:latin typeface="Arial"/>
                <a:ea typeface="Arial"/>
              </a:rPr>
              <a:t> Switzerland </a:t>
            </a:r>
            <a:r>
              <a:rPr b="0" lang="en-CA" sz="900" spc="-1" strike="noStrike">
                <a:solidFill>
                  <a:schemeClr val="accent6"/>
                </a:solidFill>
                <a:latin typeface="Arial"/>
                <a:ea typeface="Arial"/>
              </a:rPr>
              <a:t>406 –</a:t>
            </a:r>
            <a:r>
              <a:rPr b="1" lang="en-CA" sz="900" spc="-1" strike="noStrike">
                <a:solidFill>
                  <a:schemeClr val="accent6"/>
                </a:solidFill>
                <a:latin typeface="Arial"/>
                <a:ea typeface="Arial"/>
              </a:rPr>
              <a:t> United Kingdom</a:t>
            </a:r>
            <a:r>
              <a:rPr b="0" lang="en-CA" sz="900" spc="-1" strike="noStrike">
                <a:solidFill>
                  <a:schemeClr val="accent6"/>
                </a:solidFill>
                <a:latin typeface="Arial"/>
                <a:ea typeface="Arial"/>
              </a:rPr>
              <a:t> 898</a:t>
            </a:r>
            <a:r>
              <a:rPr b="1" lang="en-CA" sz="900" spc="-1" strike="noStrike">
                <a:solidFill>
                  <a:schemeClr val="accent6"/>
                </a:solidFill>
                <a:latin typeface="Arial"/>
                <a:ea typeface="Arial"/>
              </a:rPr>
              <a:t> </a:t>
            </a:r>
            <a:endParaRPr b="0" lang="en-CA" sz="900" spc="-1" strike="noStrike">
              <a:solidFill>
                <a:srgbClr val="000000"/>
              </a:solidFill>
              <a:latin typeface="Arial"/>
            </a:endParaRPr>
          </a:p>
        </p:txBody>
      </p:sp>
      <p:sp>
        <p:nvSpPr>
          <p:cNvPr id="1166" name="ZoneTexte 15"/>
          <p:cNvSpPr/>
          <p:nvPr/>
        </p:nvSpPr>
        <p:spPr>
          <a:xfrm>
            <a:off x="646200" y="4662360"/>
            <a:ext cx="4185360" cy="1783800"/>
          </a:xfrm>
          <a:prstGeom prst="rect">
            <a:avLst/>
          </a:prstGeom>
          <a:noFill/>
          <a:ln w="12700">
            <a:noFill/>
          </a:ln>
        </p:spPr>
        <p:style>
          <a:lnRef idx="0"/>
          <a:fillRef idx="0"/>
          <a:effectRef idx="0"/>
          <a:fontRef idx="minor"/>
        </p:style>
        <p:txBody>
          <a:bodyPr lIns="45720" rIns="45720" tIns="45000" bIns="45000" anchor="t">
            <a:spAutoFit/>
          </a:bodyPr>
          <a:p>
            <a:pPr marL="450720" indent="-450720" defTabSz="914400">
              <a:lnSpc>
                <a:spcPct val="100000"/>
              </a:lnSpc>
              <a:tabLst>
                <a:tab algn="l" pos="0"/>
              </a:tabLst>
            </a:pPr>
            <a:r>
              <a:rPr b="0" lang="en-CA" sz="1400" spc="-1" strike="noStrike">
                <a:solidFill>
                  <a:srgbClr val="32a5b5"/>
                </a:solidFill>
                <a:latin typeface="Arial"/>
                <a:ea typeface="Arial"/>
              </a:rPr>
              <a:t>Associate Member States</a:t>
            </a:r>
            <a:endParaRPr b="0" lang="en-CA" sz="1400" spc="-1" strike="noStrike">
              <a:solidFill>
                <a:srgbClr val="000000"/>
              </a:solidFill>
              <a:latin typeface="Arial"/>
            </a:endParaRPr>
          </a:p>
          <a:p>
            <a:pPr marL="450720" indent="-450720" defTabSz="914400">
              <a:lnSpc>
                <a:spcPct val="100000"/>
              </a:lnSpc>
              <a:tabLst>
                <a:tab algn="l" pos="0"/>
              </a:tabLst>
            </a:pPr>
            <a:r>
              <a:rPr b="0" lang="en-CA" sz="1400" spc="-1" strike="noStrike">
                <a:solidFill>
                  <a:srgbClr val="32a5b5"/>
                </a:solidFill>
                <a:latin typeface="Arial"/>
                <a:ea typeface="Arial"/>
              </a:rPr>
              <a:t>in the pre-stage to membership </a:t>
            </a:r>
            <a:r>
              <a:rPr b="1" lang="en-CA" sz="1400" spc="-1" strike="noStrike">
                <a:solidFill>
                  <a:srgbClr val="32a5b5"/>
                </a:solidFill>
                <a:latin typeface="Arial"/>
                <a:ea typeface="Arial"/>
              </a:rPr>
              <a:t>69</a:t>
            </a:r>
            <a:r>
              <a:rPr b="0" lang="en-CA" sz="1400" spc="-1" strike="noStrike">
                <a:solidFill>
                  <a:srgbClr val="32a5b5"/>
                </a:solidFill>
                <a:latin typeface="Arial"/>
                <a:ea typeface="Arial"/>
              </a:rPr>
              <a:t> </a:t>
            </a:r>
            <a:endParaRPr b="0" lang="en-CA" sz="1400" spc="-1" strike="noStrike">
              <a:solidFill>
                <a:srgbClr val="000000"/>
              </a:solidFill>
              <a:latin typeface="Arial"/>
            </a:endParaRPr>
          </a:p>
          <a:p>
            <a:pPr defTabSz="914400">
              <a:lnSpc>
                <a:spcPct val="100000"/>
              </a:lnSpc>
              <a:tabLst>
                <a:tab algn="l" pos="0"/>
              </a:tabLst>
            </a:pPr>
            <a:r>
              <a:rPr b="1" lang="en-CA" sz="900" spc="-1" strike="noStrike">
                <a:solidFill>
                  <a:srgbClr val="32a5b5"/>
                </a:solidFill>
                <a:latin typeface="Arial"/>
                <a:ea typeface="Arial"/>
              </a:rPr>
              <a:t>Cyprus</a:t>
            </a:r>
            <a:r>
              <a:rPr b="0" lang="en-CA" sz="900" spc="-1" strike="noStrike">
                <a:solidFill>
                  <a:srgbClr val="32a5b5"/>
                </a:solidFill>
                <a:latin typeface="Arial"/>
                <a:ea typeface="Arial"/>
              </a:rPr>
              <a:t> 15 – </a:t>
            </a:r>
            <a:r>
              <a:rPr b="1" lang="en-CA" sz="900" spc="-1" strike="noStrike">
                <a:solidFill>
                  <a:srgbClr val="32a5b5"/>
                </a:solidFill>
                <a:latin typeface="Arial"/>
                <a:ea typeface="Arial"/>
              </a:rPr>
              <a:t>Estonia</a:t>
            </a:r>
            <a:r>
              <a:rPr b="0" lang="en-CA" sz="900" spc="-1" strike="noStrike">
                <a:solidFill>
                  <a:srgbClr val="32a5b5"/>
                </a:solidFill>
                <a:latin typeface="Arial"/>
                <a:ea typeface="Arial"/>
              </a:rPr>
              <a:t> 30 – </a:t>
            </a:r>
            <a:r>
              <a:rPr b="1" lang="en-CA" sz="900" spc="-1" strike="noStrike">
                <a:solidFill>
                  <a:srgbClr val="32a5b5"/>
                </a:solidFill>
                <a:latin typeface="Arial"/>
                <a:ea typeface="Arial"/>
              </a:rPr>
              <a:t>Slovenia </a:t>
            </a:r>
            <a:r>
              <a:rPr b="0" lang="en-CA" sz="900" spc="-1" strike="noStrike">
                <a:solidFill>
                  <a:srgbClr val="32a5b5"/>
                </a:solidFill>
                <a:latin typeface="Arial"/>
                <a:ea typeface="Arial"/>
              </a:rPr>
              <a:t>24</a:t>
            </a:r>
            <a:endParaRPr b="0" lang="en-CA" sz="900" spc="-1" strike="noStrike">
              <a:solidFill>
                <a:srgbClr val="000000"/>
              </a:solidFill>
              <a:latin typeface="Arial"/>
            </a:endParaRPr>
          </a:p>
          <a:p>
            <a:pPr marL="450720" indent="-450720" defTabSz="914400">
              <a:lnSpc>
                <a:spcPct val="100000"/>
              </a:lnSpc>
              <a:tabLst>
                <a:tab algn="l" pos="0"/>
              </a:tabLst>
            </a:pPr>
            <a:endParaRPr b="0" lang="en-CA" sz="900" spc="-1" strike="noStrike">
              <a:solidFill>
                <a:srgbClr val="000000"/>
              </a:solidFill>
              <a:latin typeface="Arial"/>
            </a:endParaRPr>
          </a:p>
          <a:p>
            <a:pPr defTabSz="914400">
              <a:lnSpc>
                <a:spcPct val="100000"/>
              </a:lnSpc>
              <a:tabLst>
                <a:tab algn="l" pos="0"/>
              </a:tabLst>
            </a:pPr>
            <a:r>
              <a:rPr b="0" lang="en-CA" sz="1400" spc="-1" strike="noStrike">
                <a:solidFill>
                  <a:srgbClr val="668bcc"/>
                </a:solidFill>
                <a:latin typeface="Arial"/>
                <a:ea typeface="Arial"/>
              </a:rPr>
              <a:t>Associate Member States </a:t>
            </a:r>
            <a:r>
              <a:rPr b="1" lang="en-CA" sz="1400" spc="-1" strike="noStrike">
                <a:solidFill>
                  <a:srgbClr val="668bcc"/>
                </a:solidFill>
                <a:latin typeface="Arial"/>
                <a:ea typeface="Arial"/>
              </a:rPr>
              <a:t>382</a:t>
            </a:r>
            <a:endParaRPr b="0" lang="en-CA" sz="1400" spc="-1" strike="noStrike">
              <a:solidFill>
                <a:srgbClr val="000000"/>
              </a:solidFill>
              <a:latin typeface="Arial"/>
            </a:endParaRPr>
          </a:p>
          <a:p>
            <a:pPr defTabSz="914400">
              <a:lnSpc>
                <a:spcPct val="100000"/>
              </a:lnSpc>
              <a:tabLst>
                <a:tab algn="l" pos="0"/>
              </a:tabLst>
            </a:pPr>
            <a:r>
              <a:rPr b="1" lang="en-CA" sz="900" spc="-1" strike="noStrike">
                <a:solidFill>
                  <a:srgbClr val="668bcc"/>
                </a:solidFill>
                <a:latin typeface="Arial"/>
                <a:ea typeface="Arial"/>
              </a:rPr>
              <a:t>Croatia</a:t>
            </a:r>
            <a:r>
              <a:rPr b="0" lang="en-CA" sz="900" spc="-1" strike="noStrike">
                <a:solidFill>
                  <a:srgbClr val="668bcc"/>
                </a:solidFill>
                <a:latin typeface="Arial"/>
                <a:ea typeface="Arial"/>
              </a:rPr>
              <a:t> 38 –</a:t>
            </a:r>
            <a:r>
              <a:rPr b="1" lang="en-CA" sz="900" spc="-1" strike="noStrike">
                <a:solidFill>
                  <a:srgbClr val="668bcc"/>
                </a:solidFill>
                <a:latin typeface="Arial"/>
                <a:ea typeface="Arial"/>
              </a:rPr>
              <a:t> India </a:t>
            </a:r>
            <a:r>
              <a:rPr b="0" lang="en-CA" sz="900" spc="-1" strike="noStrike">
                <a:solidFill>
                  <a:srgbClr val="668bcc"/>
                </a:solidFill>
                <a:latin typeface="Arial"/>
                <a:ea typeface="Arial"/>
              </a:rPr>
              <a:t>132 –  </a:t>
            </a:r>
            <a:r>
              <a:rPr b="1" lang="en-CA" sz="900" spc="-1" strike="noStrike">
                <a:solidFill>
                  <a:srgbClr val="668bcc"/>
                </a:solidFill>
                <a:latin typeface="Arial"/>
                <a:ea typeface="Arial"/>
              </a:rPr>
              <a:t>Latvia </a:t>
            </a:r>
            <a:r>
              <a:rPr b="0" lang="en-CA" sz="900" spc="-1" strike="noStrike">
                <a:solidFill>
                  <a:srgbClr val="668bcc"/>
                </a:solidFill>
                <a:latin typeface="Arial"/>
                <a:ea typeface="Arial"/>
              </a:rPr>
              <a:t>16 – </a:t>
            </a:r>
            <a:r>
              <a:rPr b="1" lang="en-CA" sz="900" spc="-1" strike="noStrike">
                <a:solidFill>
                  <a:srgbClr val="668bcc"/>
                </a:solidFill>
                <a:latin typeface="Arial"/>
                <a:ea typeface="Arial"/>
              </a:rPr>
              <a:t>Lithuania </a:t>
            </a:r>
            <a:r>
              <a:rPr b="0" lang="en-CA" sz="900" spc="-1" strike="noStrike">
                <a:solidFill>
                  <a:srgbClr val="668bcc"/>
                </a:solidFill>
                <a:latin typeface="Arial"/>
                <a:ea typeface="Arial"/>
              </a:rPr>
              <a:t>14 – </a:t>
            </a:r>
            <a:r>
              <a:rPr b="1" lang="en-CA" sz="900" spc="-1" strike="noStrike">
                <a:solidFill>
                  <a:srgbClr val="668bcc"/>
                </a:solidFill>
                <a:latin typeface="Arial"/>
                <a:ea typeface="Arial"/>
              </a:rPr>
              <a:t>Pakistan </a:t>
            </a:r>
            <a:r>
              <a:rPr b="0" lang="en-CA" sz="900" spc="-1" strike="noStrike">
                <a:solidFill>
                  <a:srgbClr val="668bcc"/>
                </a:solidFill>
                <a:latin typeface="Arial"/>
                <a:ea typeface="Arial"/>
              </a:rPr>
              <a:t>35 </a:t>
            </a:r>
            <a:endParaRPr b="0" lang="en-CA" sz="900" spc="-1" strike="noStrike">
              <a:solidFill>
                <a:srgbClr val="000000"/>
              </a:solidFill>
              <a:latin typeface="Arial"/>
            </a:endParaRPr>
          </a:p>
          <a:p>
            <a:pPr defTabSz="914400">
              <a:lnSpc>
                <a:spcPct val="100000"/>
              </a:lnSpc>
              <a:tabLst>
                <a:tab algn="l" pos="0"/>
              </a:tabLst>
            </a:pPr>
            <a:r>
              <a:rPr b="1" lang="en-CA" sz="900" spc="-1" strike="noStrike">
                <a:solidFill>
                  <a:srgbClr val="668bcc"/>
                </a:solidFill>
                <a:latin typeface="Arial"/>
                <a:ea typeface="Arial"/>
              </a:rPr>
              <a:t>Türkiye </a:t>
            </a:r>
            <a:r>
              <a:rPr b="0" lang="en-CA" sz="900" spc="-1" strike="noStrike">
                <a:solidFill>
                  <a:srgbClr val="668bcc"/>
                </a:solidFill>
                <a:latin typeface="Arial"/>
                <a:ea typeface="Arial"/>
              </a:rPr>
              <a:t>122 –</a:t>
            </a:r>
            <a:r>
              <a:rPr b="1" lang="en-CA" sz="900" spc="-1" strike="noStrike">
                <a:solidFill>
                  <a:srgbClr val="668bcc"/>
                </a:solidFill>
                <a:latin typeface="Arial"/>
                <a:ea typeface="Arial"/>
              </a:rPr>
              <a:t> Ukraine</a:t>
            </a:r>
            <a:r>
              <a:rPr b="0" lang="en-CA" sz="900" spc="-1" strike="noStrike">
                <a:solidFill>
                  <a:srgbClr val="668bcc"/>
                </a:solidFill>
                <a:latin typeface="Arial"/>
                <a:ea typeface="Arial"/>
              </a:rPr>
              <a:t> 25</a:t>
            </a:r>
            <a:endParaRPr b="0" lang="en-CA" sz="900" spc="-1" strike="noStrike">
              <a:solidFill>
                <a:srgbClr val="000000"/>
              </a:solidFill>
              <a:latin typeface="Arial"/>
            </a:endParaRPr>
          </a:p>
          <a:p>
            <a:pPr defTabSz="914400">
              <a:lnSpc>
                <a:spcPct val="100000"/>
              </a:lnSpc>
              <a:tabLst>
                <a:tab algn="l" pos="0"/>
              </a:tabLst>
            </a:pPr>
            <a:endParaRPr b="0" lang="en-CA" sz="1000" spc="-1" strike="noStrike">
              <a:solidFill>
                <a:srgbClr val="000000"/>
              </a:solidFill>
              <a:latin typeface="Arial"/>
            </a:endParaRPr>
          </a:p>
          <a:p>
            <a:pPr defTabSz="914400">
              <a:lnSpc>
                <a:spcPct val="100000"/>
              </a:lnSpc>
              <a:tabLst>
                <a:tab algn="l" pos="0"/>
              </a:tabLst>
            </a:pPr>
            <a:r>
              <a:rPr b="0" lang="en-CA" sz="1400" spc="-1" strike="noStrike">
                <a:solidFill>
                  <a:srgbClr val="2d70ff"/>
                </a:solidFill>
                <a:latin typeface="Arial"/>
                <a:ea typeface="Arial"/>
              </a:rPr>
              <a:t>Observers </a:t>
            </a:r>
            <a:r>
              <a:rPr b="1" lang="en-CA" sz="1400" spc="-1" strike="noStrike">
                <a:solidFill>
                  <a:srgbClr val="2d70ff"/>
                </a:solidFill>
                <a:latin typeface="Arial"/>
                <a:ea typeface="Arial"/>
              </a:rPr>
              <a:t>2991</a:t>
            </a:r>
            <a:endParaRPr b="0" lang="en-CA" sz="1400" spc="-1" strike="noStrike">
              <a:solidFill>
                <a:srgbClr val="000000"/>
              </a:solidFill>
              <a:latin typeface="Arial"/>
            </a:endParaRPr>
          </a:p>
          <a:p>
            <a:pPr defTabSz="914400">
              <a:lnSpc>
                <a:spcPct val="100000"/>
              </a:lnSpc>
              <a:tabLst>
                <a:tab algn="l" pos="0"/>
              </a:tabLst>
            </a:pPr>
            <a:r>
              <a:rPr b="1" lang="en-CA" sz="900" spc="-1" strike="noStrike">
                <a:solidFill>
                  <a:srgbClr val="2d70ff"/>
                </a:solidFill>
                <a:latin typeface="Arial"/>
                <a:ea typeface="Arial"/>
              </a:rPr>
              <a:t>Japan </a:t>
            </a:r>
            <a:r>
              <a:rPr b="0" lang="en-CA" sz="900" spc="-1" strike="noStrike">
                <a:solidFill>
                  <a:srgbClr val="2d70ff"/>
                </a:solidFill>
                <a:latin typeface="Arial"/>
                <a:ea typeface="Arial"/>
              </a:rPr>
              <a:t>216 – </a:t>
            </a:r>
            <a:r>
              <a:rPr b="1" lang="en-CA" sz="900" spc="-1" strike="noStrike">
                <a:solidFill>
                  <a:srgbClr val="2d70ff"/>
                </a:solidFill>
                <a:latin typeface="Arial"/>
                <a:ea typeface="Arial"/>
              </a:rPr>
              <a:t>Russia </a:t>
            </a:r>
            <a:r>
              <a:rPr b="0" lang="en-CA" sz="900" spc="-1" strike="noStrike">
                <a:solidFill>
                  <a:srgbClr val="2d70ff"/>
                </a:solidFill>
                <a:latin typeface="Arial"/>
                <a:ea typeface="Arial"/>
              </a:rPr>
              <a:t>(suspended) 873 – </a:t>
            </a:r>
            <a:r>
              <a:rPr b="1" lang="en-CA" sz="900" spc="-1" strike="noStrike">
                <a:solidFill>
                  <a:srgbClr val="2d70ff"/>
                </a:solidFill>
                <a:latin typeface="Arial"/>
                <a:ea typeface="Arial"/>
              </a:rPr>
              <a:t>United States of America</a:t>
            </a:r>
            <a:r>
              <a:rPr b="0" lang="en-CA" sz="900" spc="-1" strike="noStrike">
                <a:solidFill>
                  <a:srgbClr val="2d70ff"/>
                </a:solidFill>
                <a:latin typeface="Arial"/>
                <a:ea typeface="Arial"/>
              </a:rPr>
              <a:t> 1902</a:t>
            </a:r>
            <a:endParaRPr b="0" lang="en-CA" sz="900" spc="-1" strike="noStrike">
              <a:solidFill>
                <a:srgbClr val="000000"/>
              </a:solidFill>
              <a:latin typeface="Arial"/>
            </a:endParaRPr>
          </a:p>
        </p:txBody>
      </p:sp>
      <p:sp>
        <p:nvSpPr>
          <p:cNvPr id="1167" name="TextBox 897"/>
          <p:cNvSpPr/>
          <p:nvPr/>
        </p:nvSpPr>
        <p:spPr>
          <a:xfrm>
            <a:off x="1013040" y="1177200"/>
            <a:ext cx="11032920" cy="363960"/>
          </a:xfrm>
          <a:prstGeom prst="rect">
            <a:avLst/>
          </a:prstGeom>
          <a:no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1" lang="en-CA" sz="1800" spc="-1" strike="noStrike">
                <a:solidFill>
                  <a:schemeClr val="accent6"/>
                </a:solidFill>
                <a:latin typeface="Arial"/>
                <a:ea typeface="Arial"/>
              </a:rPr>
              <a:t>Distribution of all CERN Users by the country of their home institutes as of 31 December 2022</a:t>
            </a:r>
            <a:endParaRPr b="0" lang="en-CA" sz="1800" spc="-1" strike="noStrike">
              <a:solidFill>
                <a:srgbClr val="000000"/>
              </a:solidFill>
              <a:latin typeface="Arial"/>
            </a:endParaRPr>
          </a:p>
        </p:txBody>
      </p:sp>
      <p:grpSp>
        <p:nvGrpSpPr>
          <p:cNvPr id="1168" name="ZoneTexte 9"/>
          <p:cNvGrpSpPr/>
          <p:nvPr/>
        </p:nvGrpSpPr>
        <p:grpSpPr>
          <a:xfrm>
            <a:off x="695160" y="2252520"/>
            <a:ext cx="2715840" cy="1035720"/>
            <a:chOff x="695160" y="2252520"/>
            <a:chExt cx="2715840" cy="1035720"/>
          </a:xfrm>
        </p:grpSpPr>
        <p:sp>
          <p:nvSpPr>
            <p:cNvPr id="1169" name="Rectangle"/>
            <p:cNvSpPr/>
            <p:nvPr/>
          </p:nvSpPr>
          <p:spPr>
            <a:xfrm>
              <a:off x="695160" y="2252520"/>
              <a:ext cx="2715840" cy="1035720"/>
            </a:xfrm>
            <a:prstGeom prst="rect">
              <a:avLst/>
            </a:prstGeom>
            <a:solidFill>
              <a:schemeClr val="accent2"/>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400" spc="-1" strike="noStrike">
                <a:solidFill>
                  <a:srgbClr val="ffffff"/>
                </a:solidFill>
                <a:latin typeface="Arial"/>
                <a:ea typeface="Arial"/>
              </a:endParaRPr>
            </a:p>
          </p:txBody>
        </p:sp>
        <p:sp>
          <p:nvSpPr>
            <p:cNvPr id="1170" name="Geographical &amp; cultural diversity…"/>
            <p:cNvSpPr/>
            <p:nvPr/>
          </p:nvSpPr>
          <p:spPr>
            <a:xfrm>
              <a:off x="726120" y="2511000"/>
              <a:ext cx="2654280" cy="519120"/>
            </a:xfrm>
            <a:prstGeom prst="rect">
              <a:avLst/>
            </a:prstGeom>
            <a:noFill/>
            <a:ln w="12700">
              <a:noFill/>
            </a:ln>
          </p:spPr>
          <p:style>
            <a:lnRef idx="0"/>
            <a:fillRef idx="0"/>
            <a:effectRef idx="0"/>
            <a:fontRef idx="minor"/>
          </p:style>
          <p:txBody>
            <a:bodyPr numCol="1" spcCol="0" wrap="none" lIns="45720" rIns="45720" anchor="ctr">
              <a:spAutoFit/>
            </a:bodyPr>
            <a:p>
              <a:pPr algn="ctr" defTabSz="914400">
                <a:lnSpc>
                  <a:spcPct val="100000"/>
                </a:lnSpc>
                <a:tabLst>
                  <a:tab algn="l" pos="0"/>
                </a:tabLst>
              </a:pPr>
              <a:r>
                <a:rPr b="0" lang="en-CA" sz="1400" spc="-1" strike="noStrike">
                  <a:solidFill>
                    <a:srgbClr val="ffffff"/>
                  </a:solidFill>
                  <a:latin typeface="Arial"/>
                  <a:ea typeface="Arial"/>
                </a:rPr>
                <a:t>Geographical &amp; cultural diversity</a:t>
              </a:r>
              <a:endParaRPr b="0" lang="en-CA" sz="1400" spc="-1" strike="noStrike">
                <a:solidFill>
                  <a:srgbClr val="000000"/>
                </a:solidFill>
                <a:latin typeface="Arial"/>
              </a:endParaRPr>
            </a:p>
            <a:p>
              <a:pPr algn="ctr" defTabSz="914400">
                <a:lnSpc>
                  <a:spcPct val="100000"/>
                </a:lnSpc>
                <a:tabLst>
                  <a:tab algn="l" pos="0"/>
                </a:tabLst>
              </a:pPr>
              <a:r>
                <a:rPr b="0" lang="en-CA" sz="1400" spc="-1" strike="noStrike">
                  <a:solidFill>
                    <a:srgbClr val="ffffff"/>
                  </a:solidFill>
                  <a:latin typeface="Arial"/>
                  <a:ea typeface="Arial"/>
                </a:rPr>
                <a:t>Users</a:t>
              </a:r>
              <a:r>
                <a:rPr b="1" lang="en-CA" sz="1400" spc="-1" strike="noStrike">
                  <a:solidFill>
                    <a:srgbClr val="ffffff"/>
                  </a:solidFill>
                  <a:latin typeface="Arial"/>
                  <a:ea typeface="Arial"/>
                </a:rPr>
                <a:t> </a:t>
              </a:r>
              <a:r>
                <a:rPr b="0" lang="en-CA" sz="1400" spc="-1" strike="noStrike">
                  <a:solidFill>
                    <a:srgbClr val="ffffff"/>
                  </a:solidFill>
                  <a:latin typeface="Arial"/>
                  <a:ea typeface="Arial"/>
                </a:rPr>
                <a:t>of </a:t>
              </a:r>
              <a:r>
                <a:rPr b="1" lang="en-CA" sz="1400" spc="-1" strike="noStrike">
                  <a:solidFill>
                    <a:srgbClr val="ffffff"/>
                  </a:solidFill>
                  <a:latin typeface="Arial"/>
                  <a:ea typeface="Arial"/>
                </a:rPr>
                <a:t>110</a:t>
              </a:r>
              <a:r>
                <a:rPr b="0" lang="en-CA" sz="1400" spc="-1" strike="noStrike">
                  <a:solidFill>
                    <a:srgbClr val="ffffff"/>
                  </a:solidFill>
                  <a:latin typeface="Arial"/>
                  <a:ea typeface="Arial"/>
                </a:rPr>
                <a:t> </a:t>
              </a:r>
              <a:r>
                <a:rPr b="1" lang="en-CA" sz="1400" spc="-1" strike="noStrike">
                  <a:solidFill>
                    <a:srgbClr val="ffffff"/>
                  </a:solidFill>
                  <a:latin typeface="Arial"/>
                  <a:ea typeface="Arial"/>
                </a:rPr>
                <a:t>nationalities</a:t>
              </a:r>
              <a:endParaRPr b="0" lang="en-CA" sz="1400" spc="-1" strike="noStrike">
                <a:solidFill>
                  <a:srgbClr val="000000"/>
                </a:solidFill>
                <a:latin typeface="Arial"/>
              </a:endParaRPr>
            </a:p>
          </p:txBody>
        </p:sp>
      </p:grpSp>
      <p:grpSp>
        <p:nvGrpSpPr>
          <p:cNvPr id="1171" name="Group 900"/>
          <p:cNvGrpSpPr/>
          <p:nvPr/>
        </p:nvGrpSpPr>
        <p:grpSpPr>
          <a:xfrm>
            <a:off x="906120" y="1917720"/>
            <a:ext cx="2142000" cy="306000"/>
            <a:chOff x="906120" y="1917720"/>
            <a:chExt cx="2142000" cy="306000"/>
          </a:xfrm>
        </p:grpSpPr>
        <p:pic>
          <p:nvPicPr>
            <p:cNvPr id="1172" name="Picture 400" descr="Picture 400"/>
            <p:cNvPicPr/>
            <p:nvPr/>
          </p:nvPicPr>
          <p:blipFill>
            <a:blip r:embed="rId1"/>
            <a:stretch/>
          </p:blipFill>
          <p:spPr>
            <a:xfrm>
              <a:off x="906120" y="1917720"/>
              <a:ext cx="1049760" cy="306000"/>
            </a:xfrm>
            <a:prstGeom prst="rect">
              <a:avLst/>
            </a:prstGeom>
            <a:ln w="12700">
              <a:noFill/>
            </a:ln>
          </p:spPr>
        </p:pic>
        <p:pic>
          <p:nvPicPr>
            <p:cNvPr id="1173" name="Picture 401" descr="Picture 401"/>
            <p:cNvPicPr/>
            <p:nvPr/>
          </p:nvPicPr>
          <p:blipFill>
            <a:blip r:embed="rId2"/>
            <a:stretch/>
          </p:blipFill>
          <p:spPr>
            <a:xfrm>
              <a:off x="1998360" y="1917720"/>
              <a:ext cx="1049760" cy="306000"/>
            </a:xfrm>
            <a:prstGeom prst="rect">
              <a:avLst/>
            </a:prstGeom>
            <a:ln w="12700">
              <a:noFill/>
            </a:ln>
          </p:spPr>
        </p:pic>
      </p:grpSp>
      <p:pic>
        <p:nvPicPr>
          <p:cNvPr id="1174" name="Picture 16" descr="Picture 16"/>
          <p:cNvPicPr/>
          <p:nvPr/>
        </p:nvPicPr>
        <p:blipFill>
          <a:blip r:embed="rId3"/>
          <a:stretch/>
        </p:blipFill>
        <p:spPr>
          <a:xfrm>
            <a:off x="3551760" y="1696320"/>
            <a:ext cx="5613120" cy="3580920"/>
          </a:xfrm>
          <a:prstGeom prst="rect">
            <a:avLst/>
          </a:prstGeom>
          <a:ln w="12700">
            <a:noFill/>
          </a:ln>
        </p:spPr>
      </p:pic>
      <p:grpSp>
        <p:nvGrpSpPr>
          <p:cNvPr id="1175" name="Group 21"/>
          <p:cNvGrpSpPr/>
          <p:nvPr/>
        </p:nvGrpSpPr>
        <p:grpSpPr>
          <a:xfrm>
            <a:off x="9040320" y="2860200"/>
            <a:ext cx="3232080" cy="1585440"/>
            <a:chOff x="9040320" y="2860200"/>
            <a:chExt cx="3232080" cy="1585440"/>
          </a:xfrm>
        </p:grpSpPr>
        <p:grpSp>
          <p:nvGrpSpPr>
            <p:cNvPr id="1176" name="Group 22"/>
            <p:cNvGrpSpPr/>
            <p:nvPr/>
          </p:nvGrpSpPr>
          <p:grpSpPr>
            <a:xfrm>
              <a:off x="9040320" y="2860200"/>
              <a:ext cx="3232080" cy="1585440"/>
              <a:chOff x="9040320" y="2860200"/>
              <a:chExt cx="3232080" cy="1585440"/>
            </a:xfrm>
          </p:grpSpPr>
          <p:sp>
            <p:nvSpPr>
              <p:cNvPr id="1177" name="Google Shape;437;p44"/>
              <p:cNvSpPr/>
              <p:nvPr/>
            </p:nvSpPr>
            <p:spPr>
              <a:xfrm rot="5400000">
                <a:off x="9828000" y="2072160"/>
                <a:ext cx="1576440" cy="3151800"/>
              </a:xfrm>
              <a:custGeom>
                <a:avLst/>
                <a:gdLst>
                  <a:gd name="textAreaLeft" fmla="*/ 0 w 1576440"/>
                  <a:gd name="textAreaRight" fmla="*/ 1576800 w 1576440"/>
                  <a:gd name="textAreaTop" fmla="*/ 0 h 3151800"/>
                  <a:gd name="textAreaBottom" fmla="*/ 3152160 h 3151800"/>
                </a:gdLst>
                <a:ahLst/>
                <a:rect l="textAreaLeft" t="textAreaTop" r="textAreaRight" b="textAreaBottom"/>
                <a:pathLst>
                  <a:path w="21600" h="21600">
                    <a:moveTo>
                      <a:pt x="0" y="0"/>
                    </a:moveTo>
                    <a:lnTo>
                      <a:pt x="21600" y="0"/>
                    </a:lnTo>
                    <a:lnTo>
                      <a:pt x="21600" y="17280"/>
                    </a:lnTo>
                    <a:lnTo>
                      <a:pt x="10800" y="21600"/>
                    </a:lnTo>
                    <a:lnTo>
                      <a:pt x="0" y="17280"/>
                    </a:lnTo>
                    <a:close/>
                  </a:path>
                </a:pathLst>
              </a:custGeom>
              <a:solidFill>
                <a:schemeClr val="accent6"/>
              </a:solid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2"/>
                  </a:solidFill>
                  <a:latin typeface="Arial"/>
                  <a:ea typeface="Arial"/>
                </a:endParaRPr>
              </a:p>
            </p:txBody>
          </p:sp>
          <p:sp>
            <p:nvSpPr>
              <p:cNvPr id="1178" name="TextBox 6"/>
              <p:cNvSpPr/>
              <p:nvPr/>
            </p:nvSpPr>
            <p:spPr>
              <a:xfrm>
                <a:off x="9535680" y="2860200"/>
                <a:ext cx="2736720" cy="1585440"/>
              </a:xfrm>
              <a:prstGeom prst="rect">
                <a:avLst/>
              </a:prstGeom>
              <a:noFill/>
              <a:ln w="12700">
                <a:noFill/>
              </a:ln>
            </p:spPr>
            <p:style>
              <a:lnRef idx="0"/>
              <a:fillRef idx="0"/>
              <a:effectRef idx="0"/>
              <a:fontRef idx="minor"/>
            </p:style>
            <p:txBody>
              <a:bodyPr numCol="1" spcCol="0" lIns="45720" rIns="45720" anchor="t">
                <a:spAutoFit/>
              </a:bodyPr>
              <a:p>
                <a:pPr defTabSz="914400">
                  <a:lnSpc>
                    <a:spcPct val="100000"/>
                  </a:lnSpc>
                </a:pPr>
                <a:endParaRPr b="0" lang="en-CA" sz="1400" spc="-1" strike="noStrike">
                  <a:solidFill>
                    <a:srgbClr val="000000"/>
                  </a:solidFill>
                  <a:latin typeface="Arial"/>
                </a:endParaRPr>
              </a:p>
              <a:p>
                <a:pPr defTabSz="914400">
                  <a:lnSpc>
                    <a:spcPct val="100000"/>
                  </a:lnSpc>
                </a:pPr>
                <a:endParaRPr b="0" lang="en-CA" sz="1400" spc="-1" strike="noStrike">
                  <a:solidFill>
                    <a:srgbClr val="000000"/>
                  </a:solidFill>
                  <a:latin typeface="Arial"/>
                </a:endParaRPr>
              </a:p>
              <a:p>
                <a:pPr marL="285840" indent="-285840" defTabSz="914400">
                  <a:lnSpc>
                    <a:spcPct val="100000"/>
                  </a:lnSpc>
                  <a:buClr>
                    <a:srgbClr val="ffffff"/>
                  </a:buClr>
                  <a:buFont typeface="Arial"/>
                  <a:buChar char="•"/>
                </a:pPr>
                <a:r>
                  <a:rPr b="0" lang="en-CA" sz="1400" spc="-1" strike="noStrike">
                    <a:solidFill>
                      <a:srgbClr val="ffffff"/>
                    </a:solidFill>
                    <a:latin typeface="Arial"/>
                    <a:ea typeface="Arial"/>
                  </a:rPr>
                  <a:t>Personnel by nationality</a:t>
                </a:r>
                <a:br>
                  <a:rPr sz="1400"/>
                </a:br>
                <a:r>
                  <a:rPr b="0" lang="en-CA" sz="1400" spc="-1" strike="noStrike">
                    <a:solidFill>
                      <a:srgbClr val="ffffff"/>
                    </a:solidFill>
                    <a:latin typeface="Arial"/>
                    <a:ea typeface="Arial"/>
                  </a:rPr>
                  <a:t>as of 31 December 2022</a:t>
                </a:r>
                <a:endParaRPr b="0" lang="en-CA" sz="1400" spc="-1" strike="noStrike">
                  <a:solidFill>
                    <a:srgbClr val="000000"/>
                  </a:solidFill>
                  <a:latin typeface="Arial"/>
                </a:endParaRPr>
              </a:p>
              <a:p>
                <a:pPr lvl="1" marL="743040" indent="-285840" defTabSz="914400">
                  <a:lnSpc>
                    <a:spcPct val="100000"/>
                  </a:lnSpc>
                  <a:buClr>
                    <a:srgbClr val="ffffff"/>
                  </a:buClr>
                  <a:buFont typeface="Arial"/>
                  <a:buChar char="•"/>
                </a:pPr>
                <a:r>
                  <a:rPr b="1" lang="en-CA" sz="1400" spc="-1" strike="noStrike">
                    <a:solidFill>
                      <a:srgbClr val="ffffff"/>
                    </a:solidFill>
                    <a:latin typeface="Arial"/>
                    <a:ea typeface="Arial"/>
                  </a:rPr>
                  <a:t>42</a:t>
                </a:r>
                <a:r>
                  <a:rPr b="0" lang="en-CA" sz="1400" spc="-1" strike="noStrike">
                    <a:solidFill>
                      <a:srgbClr val="ffffff"/>
                    </a:solidFill>
                    <a:latin typeface="Arial"/>
                    <a:ea typeface="Arial"/>
                  </a:rPr>
                  <a:t> users</a:t>
                </a:r>
                <a:endParaRPr b="0" lang="en-CA" sz="1400" spc="-1" strike="noStrike">
                  <a:solidFill>
                    <a:srgbClr val="000000"/>
                  </a:solidFill>
                  <a:latin typeface="Arial"/>
                </a:endParaRPr>
              </a:p>
              <a:p>
                <a:pPr lvl="1" marL="743040" indent="-285840" defTabSz="914400">
                  <a:lnSpc>
                    <a:spcPct val="100000"/>
                  </a:lnSpc>
                  <a:buClr>
                    <a:srgbClr val="ffffff"/>
                  </a:buClr>
                  <a:buFont typeface="Arial"/>
                  <a:buChar char="•"/>
                </a:pPr>
                <a:r>
                  <a:rPr b="1" lang="en-CA" sz="1400" spc="-1" strike="noStrike">
                    <a:solidFill>
                      <a:srgbClr val="ffffff"/>
                    </a:solidFill>
                    <a:latin typeface="Arial"/>
                    <a:ea typeface="Arial"/>
                  </a:rPr>
                  <a:t>6</a:t>
                </a:r>
                <a:r>
                  <a:rPr b="0" lang="en-CA" sz="1400" spc="-1" strike="noStrike">
                    <a:solidFill>
                      <a:srgbClr val="ffffff"/>
                    </a:solidFill>
                    <a:latin typeface="Arial"/>
                    <a:ea typeface="Arial"/>
                  </a:rPr>
                  <a:t> staff </a:t>
                </a:r>
                <a:endParaRPr b="0" lang="en-CA" sz="1400" spc="-1" strike="noStrike">
                  <a:solidFill>
                    <a:srgbClr val="000000"/>
                  </a:solidFill>
                  <a:latin typeface="Arial"/>
                </a:endParaRPr>
              </a:p>
              <a:p>
                <a:pPr lvl="1" marL="743040" indent="-285840" defTabSz="914400">
                  <a:lnSpc>
                    <a:spcPct val="100000"/>
                  </a:lnSpc>
                  <a:buClr>
                    <a:srgbClr val="ffffff"/>
                  </a:buClr>
                  <a:buFont typeface="Arial"/>
                  <a:buChar char="•"/>
                </a:pPr>
                <a:r>
                  <a:rPr b="1" lang="en-CA" sz="1400" spc="-1" strike="noStrike">
                    <a:solidFill>
                      <a:srgbClr val="ffffff"/>
                    </a:solidFill>
                    <a:latin typeface="Arial"/>
                    <a:ea typeface="Arial"/>
                  </a:rPr>
                  <a:t>10</a:t>
                </a:r>
                <a:r>
                  <a:rPr b="0" lang="en-CA" sz="1400" spc="-1" strike="noStrike">
                    <a:solidFill>
                      <a:srgbClr val="ffffff"/>
                    </a:solidFill>
                    <a:latin typeface="Arial"/>
                    <a:ea typeface="Arial"/>
                  </a:rPr>
                  <a:t> fellows</a:t>
                </a:r>
                <a:endParaRPr b="0" lang="en-CA" sz="1400" spc="-1" strike="noStrike">
                  <a:solidFill>
                    <a:srgbClr val="000000"/>
                  </a:solidFill>
                  <a:latin typeface="Arial"/>
                </a:endParaRPr>
              </a:p>
            </p:txBody>
          </p:sp>
        </p:grpSp>
        <p:sp>
          <p:nvSpPr>
            <p:cNvPr id="1179" name="TextBox 6"/>
            <p:cNvSpPr/>
            <p:nvPr/>
          </p:nvSpPr>
          <p:spPr>
            <a:xfrm>
              <a:off x="9261360" y="2967840"/>
              <a:ext cx="2884680" cy="30456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1" lang="en-CA" sz="1400" spc="-1" strike="noStrike">
                  <a:solidFill>
                    <a:srgbClr val="ffffff"/>
                  </a:solidFill>
                  <a:latin typeface="Arial"/>
                  <a:ea typeface="Arial"/>
                </a:rPr>
                <a:t>Numbers for Serbia</a:t>
              </a:r>
              <a:endParaRPr b="0" lang="en-CA" sz="1400" spc="-1" strike="noStrike">
                <a:solidFill>
                  <a:srgbClr val="000000"/>
                </a:solidFill>
                <a:latin typeface="Arial"/>
              </a:endParaRPr>
            </a:p>
          </p:txBody>
        </p:sp>
        <p:pic>
          <p:nvPicPr>
            <p:cNvPr id="1180" name="Picture 24" descr="Picture 24"/>
            <p:cNvPicPr/>
            <p:nvPr/>
          </p:nvPicPr>
          <p:blipFill>
            <a:blip r:embed="rId4"/>
            <a:stretch/>
          </p:blipFill>
          <p:spPr>
            <a:xfrm>
              <a:off x="11674440" y="2928600"/>
              <a:ext cx="309600" cy="309600"/>
            </a:xfrm>
            <a:prstGeom prst="rect">
              <a:avLst/>
            </a:prstGeom>
            <a:ln w="12700">
              <a:noFill/>
            </a:ln>
          </p:spPr>
        </p:pic>
      </p:grpSp>
      <p:sp>
        <p:nvSpPr>
          <p:cNvPr id="1181"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171" dur="indefinite" restart="never" nodeType="tmRoot">
          <p:childTnLst>
            <p:seq>
              <p:cTn id="172" dur="indefinite" nodeType="mainSeq">
                <p:childTnLst>
                  <p:par>
                    <p:cTn id="173" fill="hold">
                      <p:stCondLst>
                        <p:cond delay="indefinite"/>
                      </p:stCondLst>
                      <p:childTnLst>
                        <p:par>
                          <p:cTn id="174" fill="hold">
                            <p:stCondLst>
                              <p:cond delay="0"/>
                            </p:stCondLst>
                            <p:childTnLst>
                              <p:par>
                                <p:cTn id="175" nodeType="clickEffect" fill="hold" presetClass="entr" presetID="2" presetSubtype="2">
                                  <p:stCondLst>
                                    <p:cond delay="0"/>
                                  </p:stCondLst>
                                  <p:iterate type="el">
                                    <p:tmAbs val="0"/>
                                  </p:iterate>
                                  <p:childTnLst>
                                    <p:set>
                                      <p:cBhvr>
                                        <p:cTn id="176" fill="hold"/>
                                        <p:tgtEl>
                                          <p:spTgt spid="1175"/>
                                        </p:tgtEl>
                                        <p:attrNameLst>
                                          <p:attrName>style.visibility</p:attrName>
                                        </p:attrNameLst>
                                      </p:cBhvr>
                                      <p:to>
                                        <p:strVal val="visible"/>
                                      </p:to>
                                    </p:set>
                                    <p:anim calcmode="lin" valueType="num">
                                      <p:cBhvr additive="repl">
                                        <p:cTn id="177" dur="500" fill="hold"/>
                                        <p:tgtEl>
                                          <p:spTgt spid="1175"/>
                                        </p:tgtEl>
                                        <p:attrNameLst>
                                          <p:attrName>ppt_x</p:attrName>
                                        </p:attrNameLst>
                                      </p:cBhvr>
                                      <p:tavLst>
                                        <p:tav tm="0">
                                          <p:val>
                                            <p:strVal val="1+#ppt_w/2"/>
                                          </p:val>
                                        </p:tav>
                                        <p:tav tm="100000">
                                          <p:val>
                                            <p:strVal val="#ppt_x"/>
                                          </p:val>
                                        </p:tav>
                                      </p:tavLst>
                                    </p:anim>
                                    <p:anim calcmode="lin" valueType="num">
                                      <p:cBhvr additive="repl">
                                        <p:cTn id="178" dur="500" fill="hold"/>
                                        <p:tgtEl>
                                          <p:spTgt spid="11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182" name="Picture Placeholder 2"/>
          <p:cNvGrpSpPr/>
          <p:nvPr/>
        </p:nvGrpSpPr>
        <p:grpSpPr>
          <a:xfrm>
            <a:off x="0" y="208800"/>
            <a:ext cx="12191760" cy="6648840"/>
            <a:chOff x="0" y="208800"/>
            <a:chExt cx="12191760" cy="6648840"/>
          </a:xfrm>
        </p:grpSpPr>
        <p:sp>
          <p:nvSpPr>
            <p:cNvPr id="1183" name="Rectangle"/>
            <p:cNvSpPr/>
            <p:nvPr/>
          </p:nvSpPr>
          <p:spPr>
            <a:xfrm>
              <a:off x="0" y="208800"/>
              <a:ext cx="12191760" cy="6648840"/>
            </a:xfrm>
            <a:prstGeom prst="rect">
              <a:avLst/>
            </a:prstGeom>
            <a:blipFill rotWithShape="0">
              <a:blip r:embed="rId1"/>
              <a:srcRect/>
              <a:tile tx="0" ty="0" sx="3387500" sy="3387500" algn="tl"/>
            </a:blip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6"/>
                </a:solidFill>
                <a:latin typeface="Arial"/>
                <a:ea typeface="Arial"/>
              </a:endParaRPr>
            </a:p>
          </p:txBody>
        </p:sp>
        <p:pic>
          <p:nvPicPr>
            <p:cNvPr id="1184" name="image43.jpeg" descr="image43.jpeg"/>
            <p:cNvPicPr/>
            <p:nvPr/>
          </p:nvPicPr>
          <p:blipFill>
            <a:blip r:embed="rId2"/>
            <a:stretch/>
          </p:blipFill>
          <p:spPr>
            <a:xfrm>
              <a:off x="0" y="208800"/>
              <a:ext cx="12191760" cy="6648840"/>
            </a:xfrm>
            <a:prstGeom prst="rect">
              <a:avLst/>
            </a:prstGeom>
            <a:ln w="12700">
              <a:noFill/>
            </a:ln>
          </p:spPr>
        </p:pic>
      </p:grpSp>
      <p:sp>
        <p:nvSpPr>
          <p:cNvPr id="1185" name="Larme 10"/>
          <p:cNvSpPr/>
          <p:nvPr/>
        </p:nvSpPr>
        <p:spPr>
          <a:xfrm>
            <a:off x="7780680" y="841320"/>
            <a:ext cx="4410720" cy="4410720"/>
          </a:xfrm>
          <a:custGeom>
            <a:avLst/>
            <a:gdLst>
              <a:gd name="textAreaLeft" fmla="*/ 0 w 4410720"/>
              <a:gd name="textAreaRight" fmla="*/ 4411080 w 4410720"/>
              <a:gd name="textAreaTop" fmla="*/ 0 h 4410720"/>
              <a:gd name="textAreaBottom" fmla="*/ 4411080 h 4410720"/>
            </a:gdLst>
            <a:ahLst/>
            <a:rect l="textAreaLeft" t="textAreaTop" r="textAreaRight" b="textAreaBottom"/>
            <a:pathLst>
              <a:path w="21600" h="2160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1">
              <a:alpha val="66000"/>
            </a:schemeClr>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1186" name="Larme 11"/>
          <p:cNvSpPr/>
          <p:nvPr/>
        </p:nvSpPr>
        <p:spPr>
          <a:xfrm>
            <a:off x="8019720" y="841320"/>
            <a:ext cx="4172040" cy="4172040"/>
          </a:xfrm>
          <a:custGeom>
            <a:avLst/>
            <a:gdLst>
              <a:gd name="textAreaLeft" fmla="*/ 0 w 4172040"/>
              <a:gd name="textAreaRight" fmla="*/ 4172400 w 4172040"/>
              <a:gd name="textAreaTop" fmla="*/ 0 h 4172040"/>
              <a:gd name="textAreaBottom" fmla="*/ 4172400 h 4172040"/>
            </a:gdLst>
            <a:ahLst/>
            <a:rect l="textAreaLeft" t="textAreaTop" r="textAreaRight" b="textAreaBottom"/>
            <a:pathLst>
              <a:path w="21600" h="2160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1"/>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1187" name="ZoneTexte 13"/>
          <p:cNvSpPr/>
          <p:nvPr/>
        </p:nvSpPr>
        <p:spPr>
          <a:xfrm>
            <a:off x="8330400" y="2333160"/>
            <a:ext cx="3550320" cy="1186920"/>
          </a:xfrm>
          <a:prstGeom prst="rect">
            <a:avLst/>
          </a:prstGeom>
          <a:no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0" lang="en-CA" sz="3600" spc="-1" strike="noStrike">
                <a:solidFill>
                  <a:srgbClr val="ffffff"/>
                </a:solidFill>
                <a:latin typeface="Arial"/>
                <a:ea typeface="Arial"/>
              </a:rPr>
              <a:t>TECHNOLOGY &amp; INNOVATION</a:t>
            </a:r>
            <a:endParaRPr b="0" lang="en-CA" sz="3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188" name="Picture Placeholder 7"/>
          <p:cNvGrpSpPr/>
          <p:nvPr/>
        </p:nvGrpSpPr>
        <p:grpSpPr>
          <a:xfrm>
            <a:off x="0" y="208800"/>
            <a:ext cx="12191760" cy="6648840"/>
            <a:chOff x="0" y="208800"/>
            <a:chExt cx="12191760" cy="6648840"/>
          </a:xfrm>
        </p:grpSpPr>
        <p:sp>
          <p:nvSpPr>
            <p:cNvPr id="1189" name="Rectangle"/>
            <p:cNvSpPr/>
            <p:nvPr/>
          </p:nvSpPr>
          <p:spPr>
            <a:xfrm>
              <a:off x="0" y="208800"/>
              <a:ext cx="12191760" cy="6648840"/>
            </a:xfrm>
            <a:prstGeom prst="rect">
              <a:avLst/>
            </a:prstGeom>
            <a:blipFill rotWithShape="0">
              <a:blip r:embed="rId1"/>
              <a:srcRect/>
              <a:tile tx="0" ty="0" sx="3387500" sy="3387500" algn="tl"/>
            </a:blip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6"/>
                </a:solidFill>
                <a:latin typeface="Arial"/>
                <a:ea typeface="Arial"/>
              </a:endParaRPr>
            </a:p>
          </p:txBody>
        </p:sp>
        <p:pic>
          <p:nvPicPr>
            <p:cNvPr id="1190" name="image44.jpeg" descr="image44.jpeg"/>
            <p:cNvPicPr/>
            <p:nvPr/>
          </p:nvPicPr>
          <p:blipFill>
            <a:blip r:embed="rId2"/>
            <a:stretch/>
          </p:blipFill>
          <p:spPr>
            <a:xfrm>
              <a:off x="0" y="208800"/>
              <a:ext cx="12191760" cy="6648840"/>
            </a:xfrm>
            <a:prstGeom prst="rect">
              <a:avLst/>
            </a:prstGeom>
            <a:ln w="12700">
              <a:noFill/>
            </a:ln>
          </p:spPr>
        </p:pic>
      </p:grpSp>
      <p:sp>
        <p:nvSpPr>
          <p:cNvPr id="1191" name="Title 4"/>
          <p:cNvSpPr/>
          <p:nvPr/>
        </p:nvSpPr>
        <p:spPr>
          <a:xfrm>
            <a:off x="741600" y="465480"/>
            <a:ext cx="10708200" cy="1116360"/>
          </a:xfrm>
          <a:prstGeom prst="rect">
            <a:avLst/>
          </a:prstGeom>
          <a:noFill/>
          <a:ln w="12700">
            <a:noFill/>
          </a:ln>
        </p:spPr>
        <p:style>
          <a:lnRef idx="0"/>
          <a:fillRef idx="0"/>
          <a:effectRef idx="0"/>
          <a:fontRef idx="minor"/>
        </p:style>
        <p:txBody>
          <a:bodyPr lIns="45720" rIns="45720" tIns="45000" bIns="45000" anchor="t">
            <a:normAutofit/>
          </a:bodyPr>
          <a:p>
            <a:pPr algn="ctr" defTabSz="649080">
              <a:lnSpc>
                <a:spcPct val="81000"/>
              </a:lnSpc>
              <a:tabLst>
                <a:tab algn="l" pos="0"/>
              </a:tabLst>
            </a:pPr>
            <a:r>
              <a:rPr b="0" lang="en-CA" sz="2840" spc="-1" strike="noStrike">
                <a:solidFill>
                  <a:srgbClr val="ffffff"/>
                </a:solidFill>
                <a:latin typeface="Arial"/>
                <a:ea typeface="Arial"/>
              </a:rPr>
              <a:t>CERN’s technological innovations have applications in many fields</a:t>
            </a:r>
            <a:endParaRPr b="0" lang="en-CA" sz="2840" spc="-1" strike="noStrike">
              <a:solidFill>
                <a:srgbClr val="000000"/>
              </a:solidFill>
              <a:latin typeface="Arial"/>
            </a:endParaRPr>
          </a:p>
        </p:txBody>
      </p:sp>
      <p:sp>
        <p:nvSpPr>
          <p:cNvPr id="1192" name="ZoneTexte 8"/>
          <p:cNvSpPr/>
          <p:nvPr/>
        </p:nvSpPr>
        <p:spPr>
          <a:xfrm>
            <a:off x="7476480" y="2558880"/>
            <a:ext cx="3439800" cy="885960"/>
          </a:xfrm>
          <a:prstGeom prst="rect">
            <a:avLst/>
          </a:prstGeom>
          <a:solidFill>
            <a:schemeClr val="accent1">
              <a:alpha val="70000"/>
            </a:schemeClr>
          </a:solidFill>
          <a:ln w="12700">
            <a:noFill/>
          </a:ln>
        </p:spPr>
        <p:style>
          <a:lnRef idx="0"/>
          <a:fillRef idx="0"/>
          <a:effectRef idx="0"/>
          <a:fontRef idx="minor"/>
        </p:style>
        <p:txBody>
          <a:bodyPr lIns="108000" rIns="108000" tIns="108000" bIns="108000" anchor="t">
            <a:spAutoFit/>
          </a:bodyPr>
          <a:p>
            <a:pPr defTabSz="914400">
              <a:lnSpc>
                <a:spcPct val="100000"/>
              </a:lnSpc>
              <a:tabLst>
                <a:tab algn="l" pos="0"/>
              </a:tabLst>
            </a:pPr>
            <a:r>
              <a:rPr b="0" lang="en-CA" sz="2200" spc="-1" strike="noStrike">
                <a:solidFill>
                  <a:srgbClr val="ffffff"/>
                </a:solidFill>
                <a:latin typeface="Arial"/>
                <a:ea typeface="Arial"/>
              </a:rPr>
              <a:t>CERN is the birthplace of the World Wide Web</a:t>
            </a:r>
            <a:endParaRPr b="0" lang="en-CA" sz="2200" spc="-1" strike="noStrike">
              <a:solidFill>
                <a:srgbClr val="000000"/>
              </a:solidFill>
              <a:latin typeface="Arial"/>
            </a:endParaRPr>
          </a:p>
        </p:txBody>
      </p:sp>
      <p:sp>
        <p:nvSpPr>
          <p:cNvPr id="1193" name="ZoneTexte 8"/>
          <p:cNvSpPr/>
          <p:nvPr/>
        </p:nvSpPr>
        <p:spPr>
          <a:xfrm>
            <a:off x="2552040" y="5135400"/>
            <a:ext cx="8944200" cy="1130400"/>
          </a:xfrm>
          <a:prstGeom prst="rect">
            <a:avLst/>
          </a:prstGeom>
          <a:solidFill>
            <a:schemeClr val="accent1">
              <a:alpha val="60000"/>
            </a:schemeClr>
          </a:solidFill>
          <a:ln w="12700">
            <a:noFill/>
          </a:ln>
        </p:spPr>
        <p:style>
          <a:lnRef idx="0"/>
          <a:fillRef idx="0"/>
          <a:effectRef idx="0"/>
          <a:fontRef idx="minor"/>
        </p:style>
        <p:txBody>
          <a:bodyPr lIns="108000" rIns="108000" tIns="108000" bIns="108000" anchor="t">
            <a:spAutoFit/>
          </a:bodyPr>
          <a:p>
            <a:pPr defTabSz="914400">
              <a:lnSpc>
                <a:spcPct val="100000"/>
              </a:lnSpc>
              <a:tabLst>
                <a:tab algn="l" pos="0"/>
              </a:tabLst>
            </a:pPr>
            <a:r>
              <a:rPr b="1" lang="en-CA" sz="2000" spc="-1" strike="noStrike">
                <a:solidFill>
                  <a:srgbClr val="ffffff"/>
                </a:solidFill>
                <a:latin typeface="Arial"/>
                <a:ea typeface="Arial"/>
              </a:rPr>
              <a:t>And there are many more examples</a:t>
            </a:r>
            <a:endParaRPr b="0" lang="en-CA" sz="2000" spc="-1" strike="noStrike">
              <a:solidFill>
                <a:srgbClr val="000000"/>
              </a:solidFill>
              <a:latin typeface="Arial"/>
            </a:endParaRPr>
          </a:p>
          <a:p>
            <a:pPr defTabSz="914400">
              <a:lnSpc>
                <a:spcPct val="100000"/>
              </a:lnSpc>
              <a:tabLst>
                <a:tab algn="l" pos="0"/>
              </a:tabLst>
            </a:pPr>
            <a:r>
              <a:rPr b="0" lang="en-CA" sz="2000" spc="-1" strike="noStrike">
                <a:solidFill>
                  <a:srgbClr val="ffffff"/>
                </a:solidFill>
                <a:latin typeface="Arial"/>
                <a:ea typeface="Arial"/>
              </a:rPr>
              <a:t>Medical imaging, cancer therapy, material science, cultural heritage, aerospace, automotive, environment, health &amp; safety, industrial processes.</a:t>
            </a:r>
            <a:endParaRPr b="0" lang="en-CA" sz="2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94" name="Footer Placeholder 2"/>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195" name="PlaceHolder 1"/>
          <p:cNvSpPr>
            <a:spLocks noGrp="1"/>
          </p:cNvSpPr>
          <p:nvPr>
            <p:ph type="sldNum" idx="39"/>
          </p:nvPr>
        </p:nvSpPr>
        <p:spPr>
          <a:xfrm>
            <a:off x="1135584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sp>
        <p:nvSpPr>
          <p:cNvPr id="1196" name="PlaceHolder 2"/>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3800" spc="-1" strike="noStrike">
                <a:solidFill>
                  <a:schemeClr val="accent6"/>
                </a:solidFill>
                <a:latin typeface="Arial"/>
                <a:ea typeface="Arial"/>
              </a:rPr>
              <a:t>CERN’s technological innovations have important applications in medicine and healthcare</a:t>
            </a:r>
            <a:endParaRPr b="0" lang="en-CA" sz="3800" spc="-1" strike="noStrike">
              <a:solidFill>
                <a:schemeClr val="accent6"/>
              </a:solidFill>
              <a:latin typeface="Arial"/>
            </a:endParaRPr>
          </a:p>
        </p:txBody>
      </p:sp>
      <p:grpSp>
        <p:nvGrpSpPr>
          <p:cNvPr id="1197" name="Picture Placeholder 9"/>
          <p:cNvGrpSpPr/>
          <p:nvPr/>
        </p:nvGrpSpPr>
        <p:grpSpPr>
          <a:xfrm>
            <a:off x="698040" y="2112480"/>
            <a:ext cx="2604600" cy="2061720"/>
            <a:chOff x="698040" y="2112480"/>
            <a:chExt cx="2604600" cy="2061720"/>
          </a:xfrm>
        </p:grpSpPr>
        <p:sp>
          <p:nvSpPr>
            <p:cNvPr id="1198" name="Rectangle"/>
            <p:cNvSpPr/>
            <p:nvPr/>
          </p:nvSpPr>
          <p:spPr>
            <a:xfrm>
              <a:off x="698040" y="2112480"/>
              <a:ext cx="2604600" cy="2061720"/>
            </a:xfrm>
            <a:prstGeom prst="rect">
              <a:avLst/>
            </a:prstGeom>
            <a:blipFill rotWithShape="0">
              <a:blip r:embed="rId1"/>
              <a:srcRect/>
              <a:tile tx="0" ty="0" sx="3387500" sy="3387500" algn="tl"/>
            </a:blip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6"/>
                </a:solidFill>
                <a:latin typeface="Arial"/>
                <a:ea typeface="Arial"/>
              </a:endParaRPr>
            </a:p>
          </p:txBody>
        </p:sp>
        <p:pic>
          <p:nvPicPr>
            <p:cNvPr id="1199" name="image45.jpeg" descr="image45.jpeg"/>
            <p:cNvPicPr/>
            <p:nvPr/>
          </p:nvPicPr>
          <p:blipFill>
            <a:blip r:embed="rId2"/>
            <a:stretch/>
          </p:blipFill>
          <p:spPr>
            <a:xfrm>
              <a:off x="698040" y="2112480"/>
              <a:ext cx="2604600" cy="2061720"/>
            </a:xfrm>
            <a:prstGeom prst="rect">
              <a:avLst/>
            </a:prstGeom>
            <a:ln w="12700">
              <a:noFill/>
            </a:ln>
          </p:spPr>
        </p:pic>
      </p:grpSp>
      <p:grpSp>
        <p:nvGrpSpPr>
          <p:cNvPr id="1200" name="ZoneTexte 25"/>
          <p:cNvGrpSpPr/>
          <p:nvPr/>
        </p:nvGrpSpPr>
        <p:grpSpPr>
          <a:xfrm>
            <a:off x="698040" y="4175280"/>
            <a:ext cx="2604600" cy="2061720"/>
            <a:chOff x="698040" y="4175280"/>
            <a:chExt cx="2604600" cy="2061720"/>
          </a:xfrm>
        </p:grpSpPr>
        <p:sp>
          <p:nvSpPr>
            <p:cNvPr id="1201" name="Rectangle"/>
            <p:cNvSpPr/>
            <p:nvPr/>
          </p:nvSpPr>
          <p:spPr>
            <a:xfrm>
              <a:off x="698040" y="4175280"/>
              <a:ext cx="2604600" cy="2061720"/>
            </a:xfrm>
            <a:prstGeom prst="rect">
              <a:avLst/>
            </a:prstGeom>
            <a:solidFill>
              <a:schemeClr val="accent1"/>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202" name="Accelerator technologies are applied in cancer radiotherapy with protons, ions and electrons."/>
            <p:cNvSpPr/>
            <p:nvPr/>
          </p:nvSpPr>
          <p:spPr>
            <a:xfrm>
              <a:off x="743760" y="4338000"/>
              <a:ext cx="2513160" cy="173664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tabLst>
                  <a:tab algn="l" pos="0"/>
                </a:tabLst>
              </a:pPr>
              <a:r>
                <a:rPr b="0" lang="en-CA" sz="1800" spc="-1" strike="noStrike">
                  <a:solidFill>
                    <a:srgbClr val="ffffff"/>
                  </a:solidFill>
                  <a:latin typeface="Arial"/>
                  <a:ea typeface="Arial"/>
                </a:rPr>
                <a:t>Accelerator technologies are applied in cancer radiotherapy with protons, ions and electrons.</a:t>
              </a:r>
              <a:endParaRPr b="0" lang="en-CA" sz="1800" spc="-1" strike="noStrike">
                <a:solidFill>
                  <a:srgbClr val="000000"/>
                </a:solidFill>
                <a:latin typeface="Arial"/>
              </a:endParaRPr>
            </a:p>
          </p:txBody>
        </p:sp>
      </p:grpSp>
      <p:grpSp>
        <p:nvGrpSpPr>
          <p:cNvPr id="1203" name="ZoneTexte 25"/>
          <p:cNvGrpSpPr/>
          <p:nvPr/>
        </p:nvGrpSpPr>
        <p:grpSpPr>
          <a:xfrm>
            <a:off x="6159600" y="4175280"/>
            <a:ext cx="2604600" cy="2061720"/>
            <a:chOff x="6159600" y="4175280"/>
            <a:chExt cx="2604600" cy="2061720"/>
          </a:xfrm>
        </p:grpSpPr>
        <p:sp>
          <p:nvSpPr>
            <p:cNvPr id="1204" name="Rectangle"/>
            <p:cNvSpPr/>
            <p:nvPr/>
          </p:nvSpPr>
          <p:spPr>
            <a:xfrm>
              <a:off x="6159600" y="4175280"/>
              <a:ext cx="2604600" cy="2061720"/>
            </a:xfrm>
            <a:prstGeom prst="rect">
              <a:avLst/>
            </a:prstGeom>
            <a:solidFill>
              <a:schemeClr val="accent1"/>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205" name="Pixel detector technologies are…"/>
            <p:cNvSpPr/>
            <p:nvPr/>
          </p:nvSpPr>
          <p:spPr>
            <a:xfrm>
              <a:off x="6205320" y="4337640"/>
              <a:ext cx="2513160" cy="173664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tabLst>
                  <a:tab algn="l" pos="0"/>
                </a:tabLst>
              </a:pPr>
              <a:r>
                <a:rPr b="0" lang="en-CA" sz="1800" spc="-1" strike="noStrike">
                  <a:solidFill>
                    <a:srgbClr val="ffffff"/>
                  </a:solidFill>
                  <a:latin typeface="Arial"/>
                  <a:ea typeface="Arial"/>
                </a:rPr>
                <a:t>Pixel detector technologies are </a:t>
              </a:r>
              <a:endParaRPr b="0" lang="en-CA" sz="1800" spc="-1" strike="noStrike">
                <a:solidFill>
                  <a:srgbClr val="000000"/>
                </a:solidFill>
                <a:latin typeface="Arial"/>
              </a:endParaRPr>
            </a:p>
            <a:p>
              <a:pPr algn="ctr" defTabSz="914400">
                <a:lnSpc>
                  <a:spcPct val="100000"/>
                </a:lnSpc>
                <a:tabLst>
                  <a:tab algn="l" pos="0"/>
                </a:tabLst>
              </a:pPr>
              <a:r>
                <a:rPr b="0" lang="en-CA" sz="1800" spc="-1" strike="noStrike">
                  <a:solidFill>
                    <a:srgbClr val="ffffff"/>
                  </a:solidFill>
                  <a:latin typeface="Arial"/>
                  <a:ea typeface="Arial"/>
                </a:rPr>
                <a:t>used for high resolution </a:t>
              </a:r>
              <a:br>
                <a:rPr sz="1800"/>
              </a:br>
              <a:r>
                <a:rPr b="0" lang="en-CA" sz="1800" spc="-1" strike="noStrike">
                  <a:solidFill>
                    <a:srgbClr val="ffffff"/>
                  </a:solidFill>
                  <a:latin typeface="Arial"/>
                  <a:ea typeface="Arial"/>
                </a:rPr>
                <a:t>3D colour X-ray imaging.</a:t>
              </a:r>
              <a:endParaRPr b="0" lang="en-CA" sz="1800" spc="-1" strike="noStrike">
                <a:solidFill>
                  <a:srgbClr val="000000"/>
                </a:solidFill>
                <a:latin typeface="Arial"/>
              </a:endParaRPr>
            </a:p>
          </p:txBody>
        </p:sp>
      </p:grpSp>
      <p:sp>
        <p:nvSpPr>
          <p:cNvPr id="1206" name="TextBox 5"/>
          <p:cNvSpPr/>
          <p:nvPr/>
        </p:nvSpPr>
        <p:spPr>
          <a:xfrm>
            <a:off x="2984760" y="4017600"/>
            <a:ext cx="329040" cy="150480"/>
          </a:xfrm>
          <a:prstGeom prst="rect">
            <a:avLst/>
          </a:prstGeom>
          <a:no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0" lang="en-CA" sz="400" spc="-1" strike="noStrike">
                <a:solidFill>
                  <a:srgbClr val="ffffff"/>
                </a:solidFill>
                <a:latin typeface="Arial"/>
                <a:ea typeface="Arial"/>
              </a:rPr>
              <a:t>© CNAO</a:t>
            </a:r>
            <a:endParaRPr b="0" lang="en-CA" sz="400" spc="-1" strike="noStrike">
              <a:solidFill>
                <a:srgbClr val="000000"/>
              </a:solidFill>
              <a:latin typeface="Arial"/>
            </a:endParaRPr>
          </a:p>
        </p:txBody>
      </p:sp>
      <p:sp>
        <p:nvSpPr>
          <p:cNvPr id="1207" name="TextBox 38"/>
          <p:cNvSpPr/>
          <p:nvPr/>
        </p:nvSpPr>
        <p:spPr>
          <a:xfrm>
            <a:off x="8205120" y="3777840"/>
            <a:ext cx="513360" cy="150480"/>
          </a:xfrm>
          <a:prstGeom prst="rect">
            <a:avLst/>
          </a:prstGeom>
          <a:no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0" lang="en-CA" sz="400" spc="-1" strike="noStrike">
                <a:solidFill>
                  <a:srgbClr val="ffffff"/>
                </a:solidFill>
                <a:latin typeface="Arial"/>
                <a:ea typeface="Arial"/>
              </a:rPr>
              <a:t>© marsbioimaging</a:t>
            </a:r>
            <a:endParaRPr b="0" lang="en-CA" sz="400" spc="-1" strike="noStrike">
              <a:solidFill>
                <a:srgbClr val="000000"/>
              </a:solidFill>
              <a:latin typeface="Arial"/>
            </a:endParaRPr>
          </a:p>
        </p:txBody>
      </p:sp>
      <p:grpSp>
        <p:nvGrpSpPr>
          <p:cNvPr id="1208" name="ZoneTexte 25"/>
          <p:cNvGrpSpPr/>
          <p:nvPr/>
        </p:nvGrpSpPr>
        <p:grpSpPr>
          <a:xfrm>
            <a:off x="3427560" y="2112480"/>
            <a:ext cx="2606040" cy="2061720"/>
            <a:chOff x="3427560" y="2112480"/>
            <a:chExt cx="2606040" cy="2061720"/>
          </a:xfrm>
        </p:grpSpPr>
        <p:sp>
          <p:nvSpPr>
            <p:cNvPr id="1209" name="Rectangle"/>
            <p:cNvSpPr/>
            <p:nvPr/>
          </p:nvSpPr>
          <p:spPr>
            <a:xfrm>
              <a:off x="3427560" y="2112480"/>
              <a:ext cx="2606040" cy="2061720"/>
            </a:xfrm>
            <a:prstGeom prst="rect">
              <a:avLst/>
            </a:prstGeom>
            <a:solidFill>
              <a:schemeClr val="accent1"/>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1210" name="Technologies applied…"/>
            <p:cNvSpPr/>
            <p:nvPr/>
          </p:nvSpPr>
          <p:spPr>
            <a:xfrm>
              <a:off x="3473280" y="2412360"/>
              <a:ext cx="2514600" cy="146232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tabLst>
                  <a:tab algn="l" pos="0"/>
                </a:tabLst>
              </a:pPr>
              <a:r>
                <a:rPr b="0" lang="en-CA" sz="1800" spc="-1" strike="noStrike">
                  <a:solidFill>
                    <a:srgbClr val="ffffff"/>
                  </a:solidFill>
                  <a:latin typeface="Arial"/>
                  <a:ea typeface="Arial"/>
                </a:rPr>
                <a:t>Technologies applied</a:t>
              </a:r>
              <a:endParaRPr b="0" lang="en-CA" sz="1800" spc="-1" strike="noStrike">
                <a:solidFill>
                  <a:srgbClr val="000000"/>
                </a:solidFill>
                <a:latin typeface="Arial"/>
              </a:endParaRPr>
            </a:p>
            <a:p>
              <a:pPr algn="ctr" defTabSz="914400">
                <a:lnSpc>
                  <a:spcPct val="100000"/>
                </a:lnSpc>
                <a:tabLst>
                  <a:tab algn="l" pos="0"/>
                </a:tabLst>
              </a:pPr>
              <a:r>
                <a:rPr b="0" lang="en-CA" sz="1800" spc="-1" strike="noStrike">
                  <a:solidFill>
                    <a:srgbClr val="ffffff"/>
                  </a:solidFill>
                  <a:latin typeface="Arial"/>
                  <a:ea typeface="Arial"/>
                </a:rPr>
                <a:t> </a:t>
              </a:r>
              <a:r>
                <a:rPr b="0" lang="en-CA" sz="1800" spc="-1" strike="noStrike">
                  <a:solidFill>
                    <a:srgbClr val="ffffff"/>
                  </a:solidFill>
                  <a:latin typeface="Arial"/>
                  <a:ea typeface="Arial"/>
                </a:rPr>
                <a:t>at CERN are also used in PET, for medical imaging and diagnostics.</a:t>
              </a:r>
              <a:endParaRPr b="0" lang="en-CA" sz="1800" spc="-1" strike="noStrike">
                <a:solidFill>
                  <a:srgbClr val="000000"/>
                </a:solidFill>
                <a:latin typeface="Arial"/>
              </a:endParaRPr>
            </a:p>
          </p:txBody>
        </p:sp>
      </p:grpSp>
      <p:grpSp>
        <p:nvGrpSpPr>
          <p:cNvPr id="1211" name="Picture Placeholder 12"/>
          <p:cNvGrpSpPr/>
          <p:nvPr/>
        </p:nvGrpSpPr>
        <p:grpSpPr>
          <a:xfrm>
            <a:off x="6159240" y="2112480"/>
            <a:ext cx="2604240" cy="2062080"/>
            <a:chOff x="6159240" y="2112480"/>
            <a:chExt cx="2604240" cy="2062080"/>
          </a:xfrm>
        </p:grpSpPr>
        <p:sp>
          <p:nvSpPr>
            <p:cNvPr id="1212" name="Rectangle"/>
            <p:cNvSpPr/>
            <p:nvPr/>
          </p:nvSpPr>
          <p:spPr>
            <a:xfrm>
              <a:off x="6159240" y="2112480"/>
              <a:ext cx="2604240" cy="2062080"/>
            </a:xfrm>
            <a:prstGeom prst="rect">
              <a:avLst/>
            </a:prstGeom>
            <a:blipFill rotWithShape="0">
              <a:blip r:embed="rId3"/>
              <a:srcRect/>
              <a:tile tx="0" ty="0" sx="3387500" sy="3387500" algn="tl"/>
            </a:blip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6"/>
                </a:solidFill>
                <a:latin typeface="Arial"/>
                <a:ea typeface="Arial"/>
              </a:endParaRPr>
            </a:p>
          </p:txBody>
        </p:sp>
        <p:pic>
          <p:nvPicPr>
            <p:cNvPr id="1213" name="image46.png" descr="image46.png"/>
            <p:cNvPicPr/>
            <p:nvPr/>
          </p:nvPicPr>
          <p:blipFill>
            <a:blip r:embed="rId4"/>
            <a:stretch/>
          </p:blipFill>
          <p:spPr>
            <a:xfrm>
              <a:off x="6159240" y="2112480"/>
              <a:ext cx="2604240" cy="2062080"/>
            </a:xfrm>
            <a:prstGeom prst="rect">
              <a:avLst/>
            </a:prstGeom>
            <a:ln w="12700">
              <a:noFill/>
            </a:ln>
          </p:spPr>
        </p:pic>
      </p:grpSp>
      <p:grpSp>
        <p:nvGrpSpPr>
          <p:cNvPr id="1214" name="Picture Placeholder 10"/>
          <p:cNvGrpSpPr/>
          <p:nvPr/>
        </p:nvGrpSpPr>
        <p:grpSpPr>
          <a:xfrm>
            <a:off x="3427560" y="4174560"/>
            <a:ext cx="2604240" cy="2062440"/>
            <a:chOff x="3427560" y="4174560"/>
            <a:chExt cx="2604240" cy="2062440"/>
          </a:xfrm>
        </p:grpSpPr>
        <p:sp>
          <p:nvSpPr>
            <p:cNvPr id="1215" name="Rectangle"/>
            <p:cNvSpPr/>
            <p:nvPr/>
          </p:nvSpPr>
          <p:spPr>
            <a:xfrm>
              <a:off x="3427560" y="4174560"/>
              <a:ext cx="2604240" cy="2062440"/>
            </a:xfrm>
            <a:prstGeom prst="rect">
              <a:avLst/>
            </a:prstGeom>
            <a:blipFill rotWithShape="0">
              <a:blip r:embed="rId5"/>
              <a:srcRect/>
              <a:tile tx="0" ty="0" sx="3387500" sy="3387500" algn="tl"/>
            </a:blip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6"/>
                </a:solidFill>
                <a:latin typeface="Arial"/>
                <a:ea typeface="Arial"/>
              </a:endParaRPr>
            </a:p>
          </p:txBody>
        </p:sp>
        <p:pic>
          <p:nvPicPr>
            <p:cNvPr id="1216" name="image47.jpeg" descr="image47.jpeg"/>
            <p:cNvPicPr/>
            <p:nvPr/>
          </p:nvPicPr>
          <p:blipFill>
            <a:blip r:embed="rId6"/>
            <a:stretch/>
          </p:blipFill>
          <p:spPr>
            <a:xfrm>
              <a:off x="3427560" y="4174560"/>
              <a:ext cx="2604240" cy="2062440"/>
            </a:xfrm>
            <a:prstGeom prst="rect">
              <a:avLst/>
            </a:prstGeom>
            <a:ln w="12700">
              <a:noFill/>
            </a:ln>
          </p:spPr>
        </p:pic>
      </p:grpSp>
      <p:sp>
        <p:nvSpPr>
          <p:cNvPr id="1217" name="TextBox 15"/>
          <p:cNvSpPr/>
          <p:nvPr/>
        </p:nvSpPr>
        <p:spPr>
          <a:xfrm>
            <a:off x="5414760" y="4146480"/>
            <a:ext cx="668880" cy="150480"/>
          </a:xfrm>
          <a:prstGeom prst="rect">
            <a:avLst/>
          </a:prstGeom>
          <a:no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0" lang="en-CA" sz="400" spc="-1" strike="noStrike">
                <a:solidFill>
                  <a:srgbClr val="ffffff"/>
                </a:solidFill>
                <a:latin typeface="Arial"/>
                <a:ea typeface="Arial"/>
              </a:rPr>
              <a:t>© ENVISION / ENLIGHT</a:t>
            </a:r>
            <a:endParaRPr b="0" lang="en-CA" sz="400" spc="-1" strike="noStrike">
              <a:solidFill>
                <a:srgbClr val="000000"/>
              </a:solidFill>
              <a:latin typeface="Arial"/>
            </a:endParaRPr>
          </a:p>
        </p:txBody>
      </p:sp>
      <p:pic>
        <p:nvPicPr>
          <p:cNvPr id="1218" name="Picture 7" descr="Picture 7"/>
          <p:cNvPicPr/>
          <p:nvPr/>
        </p:nvPicPr>
        <p:blipFill>
          <a:blip r:embed="rId7"/>
          <a:stretch/>
        </p:blipFill>
        <p:spPr>
          <a:xfrm>
            <a:off x="8901000" y="4171320"/>
            <a:ext cx="2606040" cy="2062440"/>
          </a:xfrm>
          <a:prstGeom prst="rect">
            <a:avLst/>
          </a:prstGeom>
          <a:ln w="12700">
            <a:noFill/>
          </a:ln>
        </p:spPr>
      </p:pic>
      <p:grpSp>
        <p:nvGrpSpPr>
          <p:cNvPr id="1219" name="ZoneTexte 25"/>
          <p:cNvGrpSpPr/>
          <p:nvPr/>
        </p:nvGrpSpPr>
        <p:grpSpPr>
          <a:xfrm>
            <a:off x="8901000" y="2112480"/>
            <a:ext cx="2606040" cy="2061720"/>
            <a:chOff x="8901000" y="2112480"/>
            <a:chExt cx="2606040" cy="2061720"/>
          </a:xfrm>
        </p:grpSpPr>
        <p:sp>
          <p:nvSpPr>
            <p:cNvPr id="1220" name="Rectangle"/>
            <p:cNvSpPr/>
            <p:nvPr/>
          </p:nvSpPr>
          <p:spPr>
            <a:xfrm>
              <a:off x="8901000" y="2112480"/>
              <a:ext cx="2606040" cy="2061720"/>
            </a:xfrm>
            <a:prstGeom prst="rect">
              <a:avLst/>
            </a:prstGeom>
            <a:solidFill>
              <a:schemeClr val="accent1"/>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221" name="CERN produces innovative radioisotopes for nuclear medicine research."/>
            <p:cNvSpPr/>
            <p:nvPr/>
          </p:nvSpPr>
          <p:spPr>
            <a:xfrm>
              <a:off x="8946720" y="2412360"/>
              <a:ext cx="2514600" cy="146232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tabLst>
                  <a:tab algn="l" pos="0"/>
                </a:tabLst>
              </a:pPr>
              <a:r>
                <a:rPr b="0" lang="en-CA" sz="1800" spc="-1" strike="noStrike">
                  <a:solidFill>
                    <a:srgbClr val="ffffff"/>
                  </a:solidFill>
                  <a:latin typeface="Arial"/>
                  <a:ea typeface="Arial"/>
                </a:rPr>
                <a:t>CERN produces innovative radioisotopes for nuclear medicine research.</a:t>
              </a:r>
              <a:endParaRPr b="0" lang="en-CA" sz="1800" spc="-1" strike="noStrike">
                <a:solidFill>
                  <a:srgbClr val="000000"/>
                </a:solidFill>
                <a:latin typeface="Arial"/>
              </a:endParaRPr>
            </a:p>
          </p:txBody>
        </p:sp>
      </p:grpSp>
      <p:sp>
        <p:nvSpPr>
          <p:cNvPr id="1222"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179" dur="indefinite" restart="never" nodeType="tmRoot">
          <p:childTnLst>
            <p:seq>
              <p:cTn id="180" dur="indefinite" nodeType="mainSeq">
                <p:childTnLst>
                  <p:par>
                    <p:cTn id="181" fill="hold">
                      <p:stCondLst>
                        <p:cond delay="indefinite"/>
                      </p:stCondLst>
                      <p:childTnLst>
                        <p:par>
                          <p:cTn id="182" fill="hold">
                            <p:stCondLst>
                              <p:cond delay="0"/>
                            </p:stCondLst>
                            <p:childTnLst>
                              <p:par>
                                <p:cTn id="183" nodeType="clickEffect" fill="hold" presetClass="entr" presetID="2" presetSubtype="4">
                                  <p:stCondLst>
                                    <p:cond delay="0"/>
                                  </p:stCondLst>
                                  <p:iterate type="el">
                                    <p:tmAbs val="0"/>
                                  </p:iterate>
                                  <p:childTnLst>
                                    <p:set>
                                      <p:cBhvr>
                                        <p:cTn id="184" fill="hold"/>
                                        <p:tgtEl>
                                          <p:spTgt spid="1197"/>
                                        </p:tgtEl>
                                        <p:attrNameLst>
                                          <p:attrName>style.visibility</p:attrName>
                                        </p:attrNameLst>
                                      </p:cBhvr>
                                      <p:to>
                                        <p:strVal val="visible"/>
                                      </p:to>
                                    </p:set>
                                    <p:anim calcmode="lin" valueType="num">
                                      <p:cBhvr additive="repl">
                                        <p:cTn id="185" dur="500" fill="hold"/>
                                        <p:tgtEl>
                                          <p:spTgt spid="1197"/>
                                        </p:tgtEl>
                                        <p:attrNameLst>
                                          <p:attrName>ppt_x</p:attrName>
                                        </p:attrNameLst>
                                      </p:cBhvr>
                                      <p:tavLst>
                                        <p:tav tm="0">
                                          <p:val>
                                            <p:strVal val="#ppt_x"/>
                                          </p:val>
                                        </p:tav>
                                        <p:tav tm="100000">
                                          <p:val>
                                            <p:strVal val="#ppt_x"/>
                                          </p:val>
                                        </p:tav>
                                      </p:tavLst>
                                    </p:anim>
                                    <p:anim calcmode="lin" valueType="num">
                                      <p:cBhvr additive="repl">
                                        <p:cTn id="186" dur="500" fill="hold"/>
                                        <p:tgtEl>
                                          <p:spTgt spid="1197"/>
                                        </p:tgtEl>
                                        <p:attrNameLst>
                                          <p:attrName>ppt_y</p:attrName>
                                        </p:attrNameLst>
                                      </p:cBhvr>
                                      <p:tavLst>
                                        <p:tav tm="0">
                                          <p:val>
                                            <p:strVal val="1+#ppt_h/2"/>
                                          </p:val>
                                        </p:tav>
                                        <p:tav tm="100000">
                                          <p:val>
                                            <p:strVal val="#ppt_y"/>
                                          </p:val>
                                        </p:tav>
                                      </p:tavLst>
                                    </p:anim>
                                  </p:childTnLst>
                                </p:cTn>
                              </p:par>
                            </p:childTnLst>
                          </p:cTn>
                        </p:par>
                        <p:par>
                          <p:cTn id="187" fill="hold">
                            <p:stCondLst>
                              <p:cond delay="500"/>
                            </p:stCondLst>
                            <p:childTnLst>
                              <p:par>
                                <p:cTn id="188" nodeType="afterEffect" fill="hold" presetClass="entr" presetID="2" presetSubtype="4">
                                  <p:stCondLst>
                                    <p:cond delay="0"/>
                                  </p:stCondLst>
                                  <p:iterate type="el">
                                    <p:tmAbs val="0"/>
                                  </p:iterate>
                                  <p:childTnLst>
                                    <p:set>
                                      <p:cBhvr>
                                        <p:cTn id="189" fill="hold"/>
                                        <p:tgtEl>
                                          <p:spTgt spid="1200"/>
                                        </p:tgtEl>
                                        <p:attrNameLst>
                                          <p:attrName>style.visibility</p:attrName>
                                        </p:attrNameLst>
                                      </p:cBhvr>
                                      <p:to>
                                        <p:strVal val="visible"/>
                                      </p:to>
                                    </p:set>
                                    <p:anim calcmode="lin" valueType="num">
                                      <p:cBhvr additive="repl">
                                        <p:cTn id="190" dur="500" fill="hold"/>
                                        <p:tgtEl>
                                          <p:spTgt spid="1200"/>
                                        </p:tgtEl>
                                        <p:attrNameLst>
                                          <p:attrName>ppt_x</p:attrName>
                                        </p:attrNameLst>
                                      </p:cBhvr>
                                      <p:tavLst>
                                        <p:tav tm="0">
                                          <p:val>
                                            <p:strVal val="#ppt_x"/>
                                          </p:val>
                                        </p:tav>
                                        <p:tav tm="100000">
                                          <p:val>
                                            <p:strVal val="#ppt_x"/>
                                          </p:val>
                                        </p:tav>
                                      </p:tavLst>
                                    </p:anim>
                                    <p:anim calcmode="lin" valueType="num">
                                      <p:cBhvr additive="repl">
                                        <p:cTn id="191" dur="500" fill="hold"/>
                                        <p:tgtEl>
                                          <p:spTgt spid="1200"/>
                                        </p:tgtEl>
                                        <p:attrNameLst>
                                          <p:attrName>ppt_y</p:attrName>
                                        </p:attrNameLst>
                                      </p:cBhvr>
                                      <p:tavLst>
                                        <p:tav tm="0">
                                          <p:val>
                                            <p:strVal val="1+#ppt_h/2"/>
                                          </p:val>
                                        </p:tav>
                                        <p:tav tm="100000">
                                          <p:val>
                                            <p:strVal val="#ppt_y"/>
                                          </p:val>
                                        </p:tav>
                                      </p:tavLst>
                                    </p:anim>
                                  </p:childTnLst>
                                </p:cTn>
                              </p:par>
                            </p:childTnLst>
                          </p:cTn>
                        </p:par>
                      </p:childTnLst>
                    </p:cTn>
                  </p:par>
                  <p:par>
                    <p:cTn id="192" fill="hold">
                      <p:stCondLst>
                        <p:cond delay="indefinite"/>
                      </p:stCondLst>
                      <p:childTnLst>
                        <p:par>
                          <p:cTn id="193" fill="hold">
                            <p:stCondLst>
                              <p:cond delay="0"/>
                            </p:stCondLst>
                            <p:childTnLst>
                              <p:par>
                                <p:cTn id="194" nodeType="clickEffect" fill="hold" presetClass="entr" presetID="2" presetSubtype="1">
                                  <p:stCondLst>
                                    <p:cond delay="0"/>
                                  </p:stCondLst>
                                  <p:iterate type="el">
                                    <p:tmAbs val="0"/>
                                  </p:iterate>
                                  <p:childTnLst>
                                    <p:set>
                                      <p:cBhvr>
                                        <p:cTn id="195" fill="hold"/>
                                        <p:tgtEl>
                                          <p:spTgt spid="1208"/>
                                        </p:tgtEl>
                                        <p:attrNameLst>
                                          <p:attrName>style.visibility</p:attrName>
                                        </p:attrNameLst>
                                      </p:cBhvr>
                                      <p:to>
                                        <p:strVal val="visible"/>
                                      </p:to>
                                    </p:set>
                                    <p:anim calcmode="lin" valueType="num">
                                      <p:cBhvr additive="repl">
                                        <p:cTn id="196" dur="500" fill="hold"/>
                                        <p:tgtEl>
                                          <p:spTgt spid="1208"/>
                                        </p:tgtEl>
                                        <p:attrNameLst>
                                          <p:attrName>ppt_x</p:attrName>
                                        </p:attrNameLst>
                                      </p:cBhvr>
                                      <p:tavLst>
                                        <p:tav tm="0">
                                          <p:val>
                                            <p:strVal val="#ppt_x"/>
                                          </p:val>
                                        </p:tav>
                                        <p:tav tm="100000">
                                          <p:val>
                                            <p:strVal val="#ppt_x"/>
                                          </p:val>
                                        </p:tav>
                                      </p:tavLst>
                                    </p:anim>
                                    <p:anim calcmode="lin" valueType="num">
                                      <p:cBhvr additive="repl">
                                        <p:cTn id="197" dur="500" fill="hold"/>
                                        <p:tgtEl>
                                          <p:spTgt spid="1208"/>
                                        </p:tgtEl>
                                        <p:attrNameLst>
                                          <p:attrName>ppt_y</p:attrName>
                                        </p:attrNameLst>
                                      </p:cBhvr>
                                      <p:tavLst>
                                        <p:tav tm="0">
                                          <p:val>
                                            <p:strVal val="0-#ppt_h/2"/>
                                          </p:val>
                                        </p:tav>
                                        <p:tav tm="100000">
                                          <p:val>
                                            <p:strVal val="#ppt_y"/>
                                          </p:val>
                                        </p:tav>
                                      </p:tavLst>
                                    </p:anim>
                                  </p:childTnLst>
                                </p:cTn>
                              </p:par>
                            </p:childTnLst>
                          </p:cTn>
                        </p:par>
                        <p:par>
                          <p:cTn id="198" fill="hold">
                            <p:stCondLst>
                              <p:cond delay="500"/>
                            </p:stCondLst>
                            <p:childTnLst>
                              <p:par>
                                <p:cTn id="199" nodeType="afterEffect" fill="hold" presetClass="entr" presetID="2" presetSubtype="1">
                                  <p:stCondLst>
                                    <p:cond delay="0"/>
                                  </p:stCondLst>
                                  <p:iterate type="el">
                                    <p:tmAbs val="0"/>
                                  </p:iterate>
                                  <p:childTnLst>
                                    <p:set>
                                      <p:cBhvr>
                                        <p:cTn id="200" fill="hold"/>
                                        <p:tgtEl>
                                          <p:spTgt spid="1214"/>
                                        </p:tgtEl>
                                        <p:attrNameLst>
                                          <p:attrName>style.visibility</p:attrName>
                                        </p:attrNameLst>
                                      </p:cBhvr>
                                      <p:to>
                                        <p:strVal val="visible"/>
                                      </p:to>
                                    </p:set>
                                    <p:anim calcmode="lin" valueType="num">
                                      <p:cBhvr additive="repl">
                                        <p:cTn id="201" dur="500" fill="hold"/>
                                        <p:tgtEl>
                                          <p:spTgt spid="1214"/>
                                        </p:tgtEl>
                                        <p:attrNameLst>
                                          <p:attrName>ppt_x</p:attrName>
                                        </p:attrNameLst>
                                      </p:cBhvr>
                                      <p:tavLst>
                                        <p:tav tm="0">
                                          <p:val>
                                            <p:strVal val="#ppt_x"/>
                                          </p:val>
                                        </p:tav>
                                        <p:tav tm="100000">
                                          <p:val>
                                            <p:strVal val="#ppt_x"/>
                                          </p:val>
                                        </p:tav>
                                      </p:tavLst>
                                    </p:anim>
                                    <p:anim calcmode="lin" valueType="num">
                                      <p:cBhvr additive="repl">
                                        <p:cTn id="202" dur="500" fill="hold"/>
                                        <p:tgtEl>
                                          <p:spTgt spid="1214"/>
                                        </p:tgtEl>
                                        <p:attrNameLst>
                                          <p:attrName>ppt_y</p:attrName>
                                        </p:attrNameLst>
                                      </p:cBhvr>
                                      <p:tavLst>
                                        <p:tav tm="0">
                                          <p:val>
                                            <p:strVal val="0-#ppt_h/2"/>
                                          </p:val>
                                        </p:tav>
                                        <p:tav tm="100000">
                                          <p:val>
                                            <p:strVal val="#ppt_y"/>
                                          </p:val>
                                        </p:tav>
                                      </p:tavLst>
                                    </p:anim>
                                  </p:childTnLst>
                                </p:cTn>
                              </p:par>
                            </p:childTnLst>
                          </p:cTn>
                        </p:par>
                      </p:childTnLst>
                    </p:cTn>
                  </p:par>
                  <p:par>
                    <p:cTn id="203" fill="hold">
                      <p:stCondLst>
                        <p:cond delay="indefinite"/>
                      </p:stCondLst>
                      <p:childTnLst>
                        <p:par>
                          <p:cTn id="204" fill="hold">
                            <p:stCondLst>
                              <p:cond delay="0"/>
                            </p:stCondLst>
                            <p:childTnLst>
                              <p:par>
                                <p:cTn id="205" nodeType="clickEffect" fill="hold" presetClass="entr" presetID="2" presetSubtype="4">
                                  <p:stCondLst>
                                    <p:cond delay="0"/>
                                  </p:stCondLst>
                                  <p:iterate type="el">
                                    <p:tmAbs val="0"/>
                                  </p:iterate>
                                  <p:childTnLst>
                                    <p:set>
                                      <p:cBhvr>
                                        <p:cTn id="206" fill="hold"/>
                                        <p:tgtEl>
                                          <p:spTgt spid="1211"/>
                                        </p:tgtEl>
                                        <p:attrNameLst>
                                          <p:attrName>style.visibility</p:attrName>
                                        </p:attrNameLst>
                                      </p:cBhvr>
                                      <p:to>
                                        <p:strVal val="visible"/>
                                      </p:to>
                                    </p:set>
                                    <p:anim calcmode="lin" valueType="num">
                                      <p:cBhvr additive="repl">
                                        <p:cTn id="207" dur="500" fill="hold"/>
                                        <p:tgtEl>
                                          <p:spTgt spid="1211"/>
                                        </p:tgtEl>
                                        <p:attrNameLst>
                                          <p:attrName>ppt_x</p:attrName>
                                        </p:attrNameLst>
                                      </p:cBhvr>
                                      <p:tavLst>
                                        <p:tav tm="0">
                                          <p:val>
                                            <p:strVal val="#ppt_x"/>
                                          </p:val>
                                        </p:tav>
                                        <p:tav tm="100000">
                                          <p:val>
                                            <p:strVal val="#ppt_x"/>
                                          </p:val>
                                        </p:tav>
                                      </p:tavLst>
                                    </p:anim>
                                    <p:anim calcmode="lin" valueType="num">
                                      <p:cBhvr additive="repl">
                                        <p:cTn id="208" dur="500" fill="hold"/>
                                        <p:tgtEl>
                                          <p:spTgt spid="1211"/>
                                        </p:tgtEl>
                                        <p:attrNameLst>
                                          <p:attrName>ppt_y</p:attrName>
                                        </p:attrNameLst>
                                      </p:cBhvr>
                                      <p:tavLst>
                                        <p:tav tm="0">
                                          <p:val>
                                            <p:strVal val="1+#ppt_h/2"/>
                                          </p:val>
                                        </p:tav>
                                        <p:tav tm="100000">
                                          <p:val>
                                            <p:strVal val="#ppt_y"/>
                                          </p:val>
                                        </p:tav>
                                      </p:tavLst>
                                    </p:anim>
                                  </p:childTnLst>
                                </p:cTn>
                              </p:par>
                            </p:childTnLst>
                          </p:cTn>
                        </p:par>
                        <p:par>
                          <p:cTn id="209" fill="hold">
                            <p:stCondLst>
                              <p:cond delay="500"/>
                            </p:stCondLst>
                            <p:childTnLst>
                              <p:par>
                                <p:cTn id="210" nodeType="afterEffect" fill="hold" presetClass="entr" presetID="2" presetSubtype="4">
                                  <p:stCondLst>
                                    <p:cond delay="0"/>
                                  </p:stCondLst>
                                  <p:iterate type="el">
                                    <p:tmAbs val="0"/>
                                  </p:iterate>
                                  <p:childTnLst>
                                    <p:set>
                                      <p:cBhvr>
                                        <p:cTn id="211" fill="hold"/>
                                        <p:tgtEl>
                                          <p:spTgt spid="1203"/>
                                        </p:tgtEl>
                                        <p:attrNameLst>
                                          <p:attrName>style.visibility</p:attrName>
                                        </p:attrNameLst>
                                      </p:cBhvr>
                                      <p:to>
                                        <p:strVal val="visible"/>
                                      </p:to>
                                    </p:set>
                                    <p:anim calcmode="lin" valueType="num">
                                      <p:cBhvr additive="repl">
                                        <p:cTn id="212" dur="500" fill="hold"/>
                                        <p:tgtEl>
                                          <p:spTgt spid="1203"/>
                                        </p:tgtEl>
                                        <p:attrNameLst>
                                          <p:attrName>ppt_x</p:attrName>
                                        </p:attrNameLst>
                                      </p:cBhvr>
                                      <p:tavLst>
                                        <p:tav tm="0">
                                          <p:val>
                                            <p:strVal val="#ppt_x"/>
                                          </p:val>
                                        </p:tav>
                                        <p:tav tm="100000">
                                          <p:val>
                                            <p:strVal val="#ppt_x"/>
                                          </p:val>
                                        </p:tav>
                                      </p:tavLst>
                                    </p:anim>
                                    <p:anim calcmode="lin" valueType="num">
                                      <p:cBhvr additive="repl">
                                        <p:cTn id="213" dur="500" fill="hold"/>
                                        <p:tgtEl>
                                          <p:spTgt spid="1203"/>
                                        </p:tgtEl>
                                        <p:attrNameLst>
                                          <p:attrName>ppt_y</p:attrName>
                                        </p:attrNameLst>
                                      </p:cBhvr>
                                      <p:tavLst>
                                        <p:tav tm="0">
                                          <p:val>
                                            <p:strVal val="1+#ppt_h/2"/>
                                          </p:val>
                                        </p:tav>
                                        <p:tav tm="100000">
                                          <p:val>
                                            <p:strVal val="#ppt_y"/>
                                          </p:val>
                                        </p:tav>
                                      </p:tavLst>
                                    </p:anim>
                                  </p:childTnLst>
                                </p:cTn>
                              </p:par>
                            </p:childTnLst>
                          </p:cTn>
                        </p:par>
                      </p:childTnLst>
                    </p:cTn>
                  </p:par>
                  <p:par>
                    <p:cTn id="214" fill="hold">
                      <p:stCondLst>
                        <p:cond delay="indefinite"/>
                      </p:stCondLst>
                      <p:childTnLst>
                        <p:par>
                          <p:cTn id="215" fill="hold">
                            <p:stCondLst>
                              <p:cond delay="0"/>
                            </p:stCondLst>
                            <p:childTnLst>
                              <p:par>
                                <p:cTn id="216" nodeType="clickEffect" fill="hold" presetClass="entr" presetID="2" presetSubtype="1">
                                  <p:stCondLst>
                                    <p:cond delay="0"/>
                                  </p:stCondLst>
                                  <p:iterate type="el">
                                    <p:tmAbs val="0"/>
                                  </p:iterate>
                                  <p:childTnLst>
                                    <p:set>
                                      <p:cBhvr>
                                        <p:cTn id="217" fill="hold"/>
                                        <p:tgtEl>
                                          <p:spTgt spid="1219"/>
                                        </p:tgtEl>
                                        <p:attrNameLst>
                                          <p:attrName>style.visibility</p:attrName>
                                        </p:attrNameLst>
                                      </p:cBhvr>
                                      <p:to>
                                        <p:strVal val="visible"/>
                                      </p:to>
                                    </p:set>
                                    <p:anim calcmode="lin" valueType="num">
                                      <p:cBhvr additive="repl">
                                        <p:cTn id="218" dur="500" fill="hold"/>
                                        <p:tgtEl>
                                          <p:spTgt spid="1219"/>
                                        </p:tgtEl>
                                        <p:attrNameLst>
                                          <p:attrName>ppt_x</p:attrName>
                                        </p:attrNameLst>
                                      </p:cBhvr>
                                      <p:tavLst>
                                        <p:tav tm="0">
                                          <p:val>
                                            <p:strVal val="#ppt_x"/>
                                          </p:val>
                                        </p:tav>
                                        <p:tav tm="100000">
                                          <p:val>
                                            <p:strVal val="#ppt_x"/>
                                          </p:val>
                                        </p:tav>
                                      </p:tavLst>
                                    </p:anim>
                                    <p:anim calcmode="lin" valueType="num">
                                      <p:cBhvr additive="repl">
                                        <p:cTn id="219" dur="500" fill="hold"/>
                                        <p:tgtEl>
                                          <p:spTgt spid="1219"/>
                                        </p:tgtEl>
                                        <p:attrNameLst>
                                          <p:attrName>ppt_y</p:attrName>
                                        </p:attrNameLst>
                                      </p:cBhvr>
                                      <p:tavLst>
                                        <p:tav tm="0">
                                          <p:val>
                                            <p:strVal val="0-#ppt_h/2"/>
                                          </p:val>
                                        </p:tav>
                                        <p:tav tm="100000">
                                          <p:val>
                                            <p:strVal val="#ppt_y"/>
                                          </p:val>
                                        </p:tav>
                                      </p:tavLst>
                                    </p:anim>
                                  </p:childTnLst>
                                </p:cTn>
                              </p:par>
                            </p:childTnLst>
                          </p:cTn>
                        </p:par>
                        <p:par>
                          <p:cTn id="220" fill="hold">
                            <p:stCondLst>
                              <p:cond delay="500"/>
                            </p:stCondLst>
                            <p:childTnLst>
                              <p:par>
                                <p:cTn id="221" nodeType="afterEffect" fill="hold" presetClass="entr" presetID="2" presetSubtype="1">
                                  <p:stCondLst>
                                    <p:cond delay="0"/>
                                  </p:stCondLst>
                                  <p:iterate type="el">
                                    <p:tmAbs val="0"/>
                                  </p:iterate>
                                  <p:childTnLst>
                                    <p:set>
                                      <p:cBhvr>
                                        <p:cTn id="222" fill="hold"/>
                                        <p:tgtEl>
                                          <p:spTgt spid="1218"/>
                                        </p:tgtEl>
                                        <p:attrNameLst>
                                          <p:attrName>style.visibility</p:attrName>
                                        </p:attrNameLst>
                                      </p:cBhvr>
                                      <p:to>
                                        <p:strVal val="visible"/>
                                      </p:to>
                                    </p:set>
                                    <p:anim calcmode="lin" valueType="num">
                                      <p:cBhvr additive="repl">
                                        <p:cTn id="223" dur="500" fill="hold"/>
                                        <p:tgtEl>
                                          <p:spTgt spid="1218"/>
                                        </p:tgtEl>
                                        <p:attrNameLst>
                                          <p:attrName>ppt_x</p:attrName>
                                        </p:attrNameLst>
                                      </p:cBhvr>
                                      <p:tavLst>
                                        <p:tav tm="0">
                                          <p:val>
                                            <p:strVal val="#ppt_x"/>
                                          </p:val>
                                        </p:tav>
                                        <p:tav tm="100000">
                                          <p:val>
                                            <p:strVal val="#ppt_x"/>
                                          </p:val>
                                        </p:tav>
                                      </p:tavLst>
                                    </p:anim>
                                    <p:anim calcmode="lin" valueType="num">
                                      <p:cBhvr additive="repl">
                                        <p:cTn id="224" dur="500" fill="hold"/>
                                        <p:tgtEl>
                                          <p:spTgt spid="12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223" name="Picture Placeholder 2"/>
          <p:cNvGrpSpPr/>
          <p:nvPr/>
        </p:nvGrpSpPr>
        <p:grpSpPr>
          <a:xfrm>
            <a:off x="0" y="222840"/>
            <a:ext cx="12191760" cy="6648840"/>
            <a:chOff x="0" y="222840"/>
            <a:chExt cx="12191760" cy="6648840"/>
          </a:xfrm>
        </p:grpSpPr>
        <p:sp>
          <p:nvSpPr>
            <p:cNvPr id="1224" name="Rectangle"/>
            <p:cNvSpPr/>
            <p:nvPr/>
          </p:nvSpPr>
          <p:spPr>
            <a:xfrm>
              <a:off x="0" y="222840"/>
              <a:ext cx="12191760" cy="6648840"/>
            </a:xfrm>
            <a:prstGeom prst="rect">
              <a:avLst/>
            </a:prstGeom>
            <a:blipFill rotWithShape="0">
              <a:blip r:embed="rId1"/>
              <a:srcRect/>
              <a:tile tx="0" ty="0" sx="3387500" sy="3387500" algn="tl"/>
            </a:blip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6"/>
                </a:solidFill>
                <a:latin typeface="Arial"/>
                <a:ea typeface="Arial"/>
              </a:endParaRPr>
            </a:p>
          </p:txBody>
        </p:sp>
        <p:pic>
          <p:nvPicPr>
            <p:cNvPr id="1225" name="image49.jpeg" descr="image49.jpeg"/>
            <p:cNvPicPr/>
            <p:nvPr/>
          </p:nvPicPr>
          <p:blipFill>
            <a:blip r:embed="rId2"/>
            <a:stretch/>
          </p:blipFill>
          <p:spPr>
            <a:xfrm>
              <a:off x="0" y="222840"/>
              <a:ext cx="12191760" cy="6648840"/>
            </a:xfrm>
            <a:prstGeom prst="rect">
              <a:avLst/>
            </a:prstGeom>
            <a:ln w="12700">
              <a:noFill/>
            </a:ln>
          </p:spPr>
        </p:pic>
      </p:grpSp>
      <p:sp>
        <p:nvSpPr>
          <p:cNvPr id="1226" name="Larme 14"/>
          <p:cNvSpPr/>
          <p:nvPr/>
        </p:nvSpPr>
        <p:spPr>
          <a:xfrm rot="16200000">
            <a:off x="0" y="1418040"/>
            <a:ext cx="4410720" cy="4410720"/>
          </a:xfrm>
          <a:custGeom>
            <a:avLst/>
            <a:gdLst>
              <a:gd name="textAreaLeft" fmla="*/ 0 w 4410720"/>
              <a:gd name="textAreaRight" fmla="*/ 4411080 w 4410720"/>
              <a:gd name="textAreaTop" fmla="*/ 0 h 4410720"/>
              <a:gd name="textAreaBottom" fmla="*/ 4411080 h 4410720"/>
            </a:gdLst>
            <a:ahLst/>
            <a:rect l="textAreaLeft" t="textAreaTop" r="textAreaRight" b="textAreaBottom"/>
            <a:pathLst>
              <a:path w="21600" h="2160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4">
              <a:alpha val="66000"/>
            </a:schemeClr>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1227" name="Larme 15"/>
          <p:cNvSpPr/>
          <p:nvPr/>
        </p:nvSpPr>
        <p:spPr>
          <a:xfrm rot="16200000">
            <a:off x="0" y="1417680"/>
            <a:ext cx="4172040" cy="4172040"/>
          </a:xfrm>
          <a:custGeom>
            <a:avLst/>
            <a:gdLst>
              <a:gd name="textAreaLeft" fmla="*/ 0 w 4172040"/>
              <a:gd name="textAreaRight" fmla="*/ 4172400 w 4172040"/>
              <a:gd name="textAreaTop" fmla="*/ 0 h 4172040"/>
              <a:gd name="textAreaBottom" fmla="*/ 4172400 h 4172040"/>
            </a:gdLst>
            <a:ahLst/>
            <a:rect l="textAreaLeft" t="textAreaTop" r="textAreaRight" b="textAreaBottom"/>
            <a:pathLst>
              <a:path w="21600" h="2160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4"/>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1228" name="ZoneTexte 13"/>
          <p:cNvSpPr/>
          <p:nvPr/>
        </p:nvSpPr>
        <p:spPr>
          <a:xfrm>
            <a:off x="207720" y="2899800"/>
            <a:ext cx="3918600" cy="1186920"/>
          </a:xfrm>
          <a:prstGeom prst="rect">
            <a:avLst/>
          </a:prstGeom>
          <a:no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0" lang="en-CA" sz="3600" spc="-1" strike="noStrike">
                <a:solidFill>
                  <a:srgbClr val="ffffff"/>
                </a:solidFill>
                <a:latin typeface="Arial"/>
                <a:ea typeface="Arial"/>
              </a:rPr>
              <a:t>EDUCATION</a:t>
            </a:r>
            <a:endParaRPr b="0" lang="en-CA" sz="3600" spc="-1" strike="noStrike">
              <a:solidFill>
                <a:srgbClr val="000000"/>
              </a:solidFill>
              <a:latin typeface="Arial"/>
            </a:endParaRPr>
          </a:p>
          <a:p>
            <a:pPr algn="ctr" defTabSz="914400">
              <a:lnSpc>
                <a:spcPct val="100000"/>
              </a:lnSpc>
              <a:tabLst>
                <a:tab algn="l" pos="0"/>
              </a:tabLst>
            </a:pPr>
            <a:r>
              <a:rPr b="0" lang="en-CA" sz="3600" spc="-1" strike="noStrike">
                <a:solidFill>
                  <a:srgbClr val="ffffff"/>
                </a:solidFill>
                <a:latin typeface="Arial"/>
                <a:ea typeface="Arial"/>
              </a:rPr>
              <a:t>&amp; TRAINING </a:t>
            </a:r>
            <a:endParaRPr b="0" lang="en-CA" sz="3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9" name="Footer Placeholder 2"/>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230" name="PlaceHolder 1"/>
          <p:cNvSpPr>
            <a:spLocks noGrp="1"/>
          </p:cNvSpPr>
          <p:nvPr>
            <p:ph type="sldNum" idx="40"/>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sp>
        <p:nvSpPr>
          <p:cNvPr id="1231" name="PlaceHolder 2"/>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868680">
              <a:lnSpc>
                <a:spcPct val="90000"/>
              </a:lnSpc>
              <a:buNone/>
              <a:tabLst>
                <a:tab algn="l" pos="0"/>
              </a:tabLst>
            </a:pPr>
            <a:r>
              <a:rPr b="0" lang="en-CA" sz="3990" spc="-1" strike="noStrike">
                <a:solidFill>
                  <a:schemeClr val="accent6"/>
                </a:solidFill>
                <a:latin typeface="Arial"/>
                <a:ea typeface="Arial"/>
              </a:rPr>
              <a:t>CERN trains the next generation of physicists, engineers and technicians</a:t>
            </a:r>
            <a:endParaRPr b="0" lang="en-CA" sz="3990" spc="-1" strike="noStrike">
              <a:solidFill>
                <a:schemeClr val="accent6"/>
              </a:solidFill>
              <a:latin typeface="Arial"/>
            </a:endParaRPr>
          </a:p>
        </p:txBody>
      </p:sp>
      <p:grpSp>
        <p:nvGrpSpPr>
          <p:cNvPr id="1232" name="Picture Placeholder 6"/>
          <p:cNvGrpSpPr/>
          <p:nvPr/>
        </p:nvGrpSpPr>
        <p:grpSpPr>
          <a:xfrm>
            <a:off x="695880" y="2316960"/>
            <a:ext cx="10799640" cy="2867760"/>
            <a:chOff x="695880" y="2316960"/>
            <a:chExt cx="10799640" cy="2867760"/>
          </a:xfrm>
        </p:grpSpPr>
        <p:sp>
          <p:nvSpPr>
            <p:cNvPr id="1233" name="Rectangle"/>
            <p:cNvSpPr/>
            <p:nvPr/>
          </p:nvSpPr>
          <p:spPr>
            <a:xfrm>
              <a:off x="695880" y="2316960"/>
              <a:ext cx="10799640" cy="2867760"/>
            </a:xfrm>
            <a:prstGeom prst="rect">
              <a:avLst/>
            </a:prstGeom>
            <a:blipFill rotWithShape="0">
              <a:blip r:embed="rId1"/>
              <a:srcRect/>
              <a:tile tx="0" ty="0" sx="3387500" sy="3387500" algn="tl"/>
            </a:blip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6"/>
                </a:solidFill>
                <a:latin typeface="Arial"/>
                <a:ea typeface="Arial"/>
              </a:endParaRPr>
            </a:p>
          </p:txBody>
        </p:sp>
        <p:pic>
          <p:nvPicPr>
            <p:cNvPr id="1234" name="image50.jpeg" descr="image50.jpeg"/>
            <p:cNvPicPr/>
            <p:nvPr/>
          </p:nvPicPr>
          <p:blipFill>
            <a:blip r:embed="rId2"/>
            <a:stretch/>
          </p:blipFill>
          <p:spPr>
            <a:xfrm>
              <a:off x="695880" y="2316960"/>
              <a:ext cx="10798920" cy="2867760"/>
            </a:xfrm>
            <a:prstGeom prst="rect">
              <a:avLst/>
            </a:prstGeom>
            <a:ln w="12700">
              <a:noFill/>
            </a:ln>
          </p:spPr>
        </p:pic>
      </p:grpSp>
      <p:sp>
        <p:nvSpPr>
          <p:cNvPr id="1235" name="ZoneTexte 9"/>
          <p:cNvSpPr/>
          <p:nvPr/>
        </p:nvSpPr>
        <p:spPr>
          <a:xfrm>
            <a:off x="695880" y="1670400"/>
            <a:ext cx="3527640" cy="638280"/>
          </a:xfrm>
          <a:prstGeom prst="rect">
            <a:avLst/>
          </a:prstGeom>
          <a:solidFill>
            <a:schemeClr val="accent4"/>
          </a:solid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0" lang="en-CA" sz="1800" spc="-1" strike="noStrike">
                <a:solidFill>
                  <a:srgbClr val="ffffff"/>
                </a:solidFill>
                <a:latin typeface="Arial"/>
                <a:ea typeface="Arial"/>
              </a:rPr>
              <a:t> </a:t>
            </a:r>
            <a:r>
              <a:rPr b="0" lang="en-CA" sz="1800" spc="-1" strike="noStrike">
                <a:solidFill>
                  <a:srgbClr val="ffffff"/>
                </a:solidFill>
                <a:latin typeface="Arial"/>
                <a:ea typeface="Arial"/>
              </a:rPr>
              <a:t>&gt;3000 PhD students are registered at CERN.</a:t>
            </a:r>
            <a:endParaRPr b="0" lang="en-CA" sz="1800" spc="-1" strike="noStrike">
              <a:solidFill>
                <a:srgbClr val="000000"/>
              </a:solidFill>
              <a:latin typeface="Arial"/>
            </a:endParaRPr>
          </a:p>
        </p:txBody>
      </p:sp>
      <p:sp>
        <p:nvSpPr>
          <p:cNvPr id="1236" name="ZoneTexte 10"/>
          <p:cNvSpPr/>
          <p:nvPr/>
        </p:nvSpPr>
        <p:spPr>
          <a:xfrm>
            <a:off x="4331880" y="1670400"/>
            <a:ext cx="3527640" cy="638280"/>
          </a:xfrm>
          <a:prstGeom prst="rect">
            <a:avLst/>
          </a:prstGeom>
          <a:solidFill>
            <a:schemeClr val="accent4"/>
          </a:solid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0" lang="en-CA" sz="1800" spc="-1" strike="noStrike">
                <a:solidFill>
                  <a:srgbClr val="ffffff"/>
                </a:solidFill>
                <a:latin typeface="Arial"/>
                <a:ea typeface="Arial"/>
              </a:rPr>
              <a:t>600 PhD theses </a:t>
            </a:r>
            <a:endParaRPr b="0" lang="en-CA" sz="1800" spc="-1" strike="noStrike">
              <a:solidFill>
                <a:srgbClr val="000000"/>
              </a:solidFill>
              <a:latin typeface="Arial"/>
            </a:endParaRPr>
          </a:p>
          <a:p>
            <a:pPr algn="ctr" defTabSz="914400">
              <a:lnSpc>
                <a:spcPct val="100000"/>
              </a:lnSpc>
              <a:tabLst>
                <a:tab algn="l" pos="0"/>
              </a:tabLst>
            </a:pPr>
            <a:r>
              <a:rPr b="0" lang="en-CA" sz="1800" spc="-1" strike="noStrike">
                <a:solidFill>
                  <a:srgbClr val="ffffff"/>
                </a:solidFill>
                <a:latin typeface="Arial"/>
                <a:ea typeface="Arial"/>
              </a:rPr>
              <a:t>are completed each year.</a:t>
            </a:r>
            <a:endParaRPr b="0" lang="en-CA" sz="1800" spc="-1" strike="noStrike">
              <a:solidFill>
                <a:srgbClr val="000000"/>
              </a:solidFill>
              <a:latin typeface="Arial"/>
            </a:endParaRPr>
          </a:p>
        </p:txBody>
      </p:sp>
      <p:sp>
        <p:nvSpPr>
          <p:cNvPr id="1237" name="ZoneTexte 11"/>
          <p:cNvSpPr/>
          <p:nvPr/>
        </p:nvSpPr>
        <p:spPr>
          <a:xfrm>
            <a:off x="7967880" y="1670400"/>
            <a:ext cx="3527640" cy="638280"/>
          </a:xfrm>
          <a:prstGeom prst="rect">
            <a:avLst/>
          </a:prstGeom>
          <a:solidFill>
            <a:schemeClr val="accent4"/>
          </a:solid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0" lang="en-CA" sz="1800" spc="-1" strike="noStrike">
                <a:solidFill>
                  <a:srgbClr val="ffffff"/>
                </a:solidFill>
                <a:latin typeface="Arial"/>
                <a:ea typeface="Arial"/>
              </a:rPr>
              <a:t>300 undergraduate students in Summer programmes.</a:t>
            </a:r>
            <a:endParaRPr b="0" lang="en-CA" sz="1800" spc="-1" strike="noStrike">
              <a:solidFill>
                <a:srgbClr val="000000"/>
              </a:solidFill>
              <a:latin typeface="Arial"/>
            </a:endParaRPr>
          </a:p>
        </p:txBody>
      </p:sp>
      <p:grpSp>
        <p:nvGrpSpPr>
          <p:cNvPr id="1238" name="ZoneTexte 12"/>
          <p:cNvGrpSpPr/>
          <p:nvPr/>
        </p:nvGrpSpPr>
        <p:grpSpPr>
          <a:xfrm>
            <a:off x="695880" y="5185080"/>
            <a:ext cx="3527640" cy="1076760"/>
            <a:chOff x="695880" y="5185080"/>
            <a:chExt cx="3527640" cy="1076760"/>
          </a:xfrm>
        </p:grpSpPr>
        <p:sp>
          <p:nvSpPr>
            <p:cNvPr id="1239" name="Rectangle"/>
            <p:cNvSpPr/>
            <p:nvPr/>
          </p:nvSpPr>
          <p:spPr>
            <a:xfrm>
              <a:off x="695880" y="5185080"/>
              <a:ext cx="3527640" cy="1076760"/>
            </a:xfrm>
            <a:prstGeom prst="rect">
              <a:avLst/>
            </a:prstGeom>
            <a:solidFill>
              <a:schemeClr val="accent4"/>
            </a:solidFill>
            <a:ln w="12700">
              <a:noFill/>
            </a:ln>
          </p:spPr>
          <p:style>
            <a:lnRef idx="0"/>
            <a:fillRef idx="0"/>
            <a:effectRef idx="0"/>
            <a:fontRef idx="minor"/>
          </p:style>
          <p:txBody>
            <a:bodyPr numCol="1" spcCol="0" lIns="45720" rIns="45720" anchor="t">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240" name="~800 fellows in research and applied physics, engineering and computing."/>
            <p:cNvSpPr/>
            <p:nvPr/>
          </p:nvSpPr>
          <p:spPr>
            <a:xfrm>
              <a:off x="741600" y="5185080"/>
              <a:ext cx="3436200" cy="91404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0" lang="en-CA" sz="1800" spc="-1" strike="noStrike">
                  <a:solidFill>
                    <a:srgbClr val="ffffff"/>
                  </a:solidFill>
                  <a:latin typeface="Arial"/>
                  <a:ea typeface="Arial"/>
                </a:rPr>
                <a:t>~800 fellows in research and applied physics, engineering and computing.</a:t>
              </a:r>
              <a:endParaRPr b="0" lang="en-CA" sz="1800" spc="-1" strike="noStrike">
                <a:solidFill>
                  <a:srgbClr val="000000"/>
                </a:solidFill>
                <a:latin typeface="Arial"/>
              </a:endParaRPr>
            </a:p>
          </p:txBody>
        </p:sp>
      </p:grpSp>
      <p:grpSp>
        <p:nvGrpSpPr>
          <p:cNvPr id="1241" name="ZoneTexte 13"/>
          <p:cNvGrpSpPr/>
          <p:nvPr/>
        </p:nvGrpSpPr>
        <p:grpSpPr>
          <a:xfrm>
            <a:off x="4331880" y="5185080"/>
            <a:ext cx="3527640" cy="1076760"/>
            <a:chOff x="4331880" y="5185080"/>
            <a:chExt cx="3527640" cy="1076760"/>
          </a:xfrm>
        </p:grpSpPr>
        <p:sp>
          <p:nvSpPr>
            <p:cNvPr id="1242" name="Rectangle"/>
            <p:cNvSpPr/>
            <p:nvPr/>
          </p:nvSpPr>
          <p:spPr>
            <a:xfrm>
              <a:off x="4331880" y="5185080"/>
              <a:ext cx="3527640" cy="1076760"/>
            </a:xfrm>
            <a:prstGeom prst="rect">
              <a:avLst/>
            </a:prstGeom>
            <a:solidFill>
              <a:schemeClr val="accent4"/>
            </a:solidFill>
            <a:ln w="12700">
              <a:noFill/>
            </a:ln>
          </p:spPr>
          <p:style>
            <a:lnRef idx="0"/>
            <a:fillRef idx="0"/>
            <a:effectRef idx="0"/>
            <a:fontRef idx="minor"/>
          </p:style>
          <p:txBody>
            <a:bodyPr numCol="1" spcCol="0" lIns="45720" rIns="45720" anchor="t">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243" name="~200 Technical and Doctoral Students in applied physics, engineering and computing."/>
            <p:cNvSpPr/>
            <p:nvPr/>
          </p:nvSpPr>
          <p:spPr>
            <a:xfrm>
              <a:off x="4377600" y="5185080"/>
              <a:ext cx="3436200" cy="91404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0" lang="en-CA" sz="1800" spc="-1" strike="noStrike">
                  <a:solidFill>
                    <a:srgbClr val="ffffff"/>
                  </a:solidFill>
                  <a:latin typeface="Arial"/>
                  <a:ea typeface="Arial"/>
                </a:rPr>
                <a:t>~200 Technical and Doctoral Students in applied physics, engineering and computing.</a:t>
              </a:r>
              <a:endParaRPr b="0" lang="en-CA" sz="1800" spc="-1" strike="noStrike">
                <a:solidFill>
                  <a:srgbClr val="000000"/>
                </a:solidFill>
                <a:latin typeface="Arial"/>
              </a:endParaRPr>
            </a:p>
          </p:txBody>
        </p:sp>
      </p:grpSp>
      <p:grpSp>
        <p:nvGrpSpPr>
          <p:cNvPr id="1244" name="ZoneTexte 14"/>
          <p:cNvGrpSpPr/>
          <p:nvPr/>
        </p:nvGrpSpPr>
        <p:grpSpPr>
          <a:xfrm>
            <a:off x="7974000" y="5185080"/>
            <a:ext cx="3521520" cy="1076760"/>
            <a:chOff x="7974000" y="5185080"/>
            <a:chExt cx="3521520" cy="1076760"/>
          </a:xfrm>
        </p:grpSpPr>
        <p:sp>
          <p:nvSpPr>
            <p:cNvPr id="1245" name="Rectangle"/>
            <p:cNvSpPr/>
            <p:nvPr/>
          </p:nvSpPr>
          <p:spPr>
            <a:xfrm>
              <a:off x="7974000" y="5185080"/>
              <a:ext cx="3521520" cy="1076760"/>
            </a:xfrm>
            <a:prstGeom prst="rect">
              <a:avLst/>
            </a:prstGeom>
            <a:solidFill>
              <a:schemeClr val="accent4"/>
            </a:solidFill>
            <a:ln w="12700">
              <a:noFill/>
            </a:ln>
          </p:spPr>
          <p:style>
            <a:lnRef idx="0"/>
            <a:fillRef idx="0"/>
            <a:effectRef idx="0"/>
            <a:fontRef idx="minor"/>
          </p:style>
          <p:txBody>
            <a:bodyPr numCol="1" spcCol="0" lIns="45720" rIns="45720" anchor="t">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1246" name="CERN organises schools for undergraduates and postgraduates, in all regions."/>
            <p:cNvSpPr/>
            <p:nvPr/>
          </p:nvSpPr>
          <p:spPr>
            <a:xfrm>
              <a:off x="8019720" y="5185080"/>
              <a:ext cx="3430080" cy="91404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0" lang="en-CA" sz="1800" spc="-1" strike="noStrike">
                  <a:solidFill>
                    <a:srgbClr val="ffffff"/>
                  </a:solidFill>
                  <a:latin typeface="Arial"/>
                  <a:ea typeface="Arial"/>
                </a:rPr>
                <a:t>CERN organises schools for undergraduates and postgraduates, in all regions.</a:t>
              </a:r>
              <a:endParaRPr b="0" lang="en-CA" sz="1800" spc="-1" strike="noStrike">
                <a:solidFill>
                  <a:srgbClr val="000000"/>
                </a:solidFill>
                <a:latin typeface="Arial"/>
              </a:endParaRPr>
            </a:p>
          </p:txBody>
        </p:sp>
      </p:grpSp>
      <p:sp>
        <p:nvSpPr>
          <p:cNvPr id="1247"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48" name="Footer Placeholder 2"/>
          <p:cNvSpPr/>
          <p:nvPr/>
        </p:nvSpPr>
        <p:spPr>
          <a:xfrm>
            <a:off x="1242000" y="65592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249" name="PlaceHolder 1"/>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CERN opens a world of career opportunities </a:t>
            </a:r>
            <a:endParaRPr b="0" lang="en-CA" sz="4200" spc="-1" strike="noStrike">
              <a:solidFill>
                <a:schemeClr val="accent6"/>
              </a:solidFill>
              <a:latin typeface="Arial"/>
            </a:endParaRPr>
          </a:p>
        </p:txBody>
      </p:sp>
      <p:sp>
        <p:nvSpPr>
          <p:cNvPr id="1250" name="PlaceHolder 2"/>
          <p:cNvSpPr>
            <a:spLocks noGrp="1"/>
          </p:cNvSpPr>
          <p:nvPr>
            <p:ph type="sldNum" idx="41"/>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sp>
        <p:nvSpPr>
          <p:cNvPr id="1251" name="Rectangle 29"/>
          <p:cNvSpPr/>
          <p:nvPr/>
        </p:nvSpPr>
        <p:spPr>
          <a:xfrm flipH="1" rot="5400000">
            <a:off x="8438760" y="4077000"/>
            <a:ext cx="1344600" cy="252360"/>
          </a:xfrm>
          <a:custGeom>
            <a:avLst/>
            <a:gdLst>
              <a:gd name="textAreaLeft" fmla="*/ -360 w 1344600"/>
              <a:gd name="textAreaRight" fmla="*/ 1344600 w 1344600"/>
              <a:gd name="textAreaTop" fmla="*/ 0 h 252360"/>
              <a:gd name="textAreaBottom" fmla="*/ 252720 h 252360"/>
            </a:gdLst>
            <a:ahLst/>
            <a:rect l="textAreaLeft" t="textAreaTop" r="textAreaRight" b="textAreaBottom"/>
            <a:pathLst>
              <a:path w="21600" h="21600">
                <a:moveTo>
                  <a:pt x="0" y="0"/>
                </a:moveTo>
                <a:lnTo>
                  <a:pt x="21600" y="0"/>
                </a:lnTo>
                <a:lnTo>
                  <a:pt x="17637" y="21600"/>
                </a:lnTo>
                <a:lnTo>
                  <a:pt x="0" y="21600"/>
                </a:lnTo>
                <a:lnTo>
                  <a:pt x="0" y="0"/>
                </a:lnTo>
                <a:close/>
              </a:path>
            </a:pathLst>
          </a:custGeom>
          <a:solidFill>
            <a:srgbClr val="32a5b5"/>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grpSp>
        <p:nvGrpSpPr>
          <p:cNvPr id="1252" name="Group 30"/>
          <p:cNvGrpSpPr/>
          <p:nvPr/>
        </p:nvGrpSpPr>
        <p:grpSpPr>
          <a:xfrm>
            <a:off x="8984160" y="3335040"/>
            <a:ext cx="901440" cy="611640"/>
            <a:chOff x="8984160" y="3335040"/>
            <a:chExt cx="901440" cy="611640"/>
          </a:xfrm>
        </p:grpSpPr>
        <p:sp>
          <p:nvSpPr>
            <p:cNvPr id="1253" name="Freeform 31"/>
            <p:cNvSpPr/>
            <p:nvPr/>
          </p:nvSpPr>
          <p:spPr>
            <a:xfrm flipH="1">
              <a:off x="8984160" y="3517920"/>
              <a:ext cx="604080" cy="252360"/>
            </a:xfrm>
            <a:custGeom>
              <a:avLst/>
              <a:gdLst>
                <a:gd name="textAreaLeft" fmla="*/ 360 w 604080"/>
                <a:gd name="textAreaRight" fmla="*/ 604800 w 604080"/>
                <a:gd name="textAreaTop" fmla="*/ 0 h 252360"/>
                <a:gd name="textAreaBottom" fmla="*/ 252720 h 252360"/>
              </a:gdLst>
              <a:ahLst/>
              <a:rect l="textAreaLeft" t="textAreaTop" r="textAreaRight" b="textAreaBottom"/>
              <a:pathLst>
                <a:path w="21600" h="21600">
                  <a:moveTo>
                    <a:pt x="0" y="21600"/>
                  </a:moveTo>
                  <a:lnTo>
                    <a:pt x="21600" y="21600"/>
                  </a:lnTo>
                  <a:lnTo>
                    <a:pt x="13109" y="0"/>
                  </a:lnTo>
                  <a:lnTo>
                    <a:pt x="0" y="256"/>
                  </a:lnTo>
                  <a:lnTo>
                    <a:pt x="0" y="21600"/>
                  </a:lnTo>
                  <a:close/>
                </a:path>
              </a:pathLst>
            </a:custGeom>
            <a:solidFill>
              <a:schemeClr val="accent4"/>
            </a:solidFill>
            <a:ln w="12700">
              <a:noFill/>
            </a:ln>
          </p:spPr>
          <p:style>
            <a:lnRef idx="0"/>
            <a:fillRef idx="0"/>
            <a:effectRef idx="0"/>
            <a:fontRef idx="minor"/>
          </p:style>
          <p:txBody>
            <a:bodyPr numCol="1" spcCol="0" lIns="45720" rIns="45720" anchor="t">
              <a:noAutofit/>
            </a:bodyPr>
            <a:p>
              <a:pPr defTabSz="914400">
                <a:lnSpc>
                  <a:spcPct val="100000"/>
                </a:lnSpc>
                <a:tabLst>
                  <a:tab algn="l" pos="0"/>
                </a:tabLst>
              </a:pPr>
              <a:endParaRPr b="0" lang="en-CA" sz="1800" spc="-1" strike="noStrike">
                <a:solidFill>
                  <a:schemeClr val="accent6"/>
                </a:solidFill>
                <a:latin typeface="Source Sans Pro"/>
                <a:ea typeface="Source Sans Pro"/>
              </a:endParaRPr>
            </a:p>
          </p:txBody>
        </p:sp>
        <p:sp>
          <p:nvSpPr>
            <p:cNvPr id="1254" name="Freeform 33"/>
            <p:cNvSpPr/>
            <p:nvPr/>
          </p:nvSpPr>
          <p:spPr>
            <a:xfrm flipH="1">
              <a:off x="9550080" y="3335040"/>
              <a:ext cx="335520" cy="611640"/>
            </a:xfrm>
            <a:custGeom>
              <a:avLst/>
              <a:gdLst>
                <a:gd name="textAreaLeft" fmla="*/ 360 w 335520"/>
                <a:gd name="textAreaRight" fmla="*/ 336240 w 335520"/>
                <a:gd name="textAreaTop" fmla="*/ 0 h 611640"/>
                <a:gd name="textAreaBottom" fmla="*/ 612000 h 611640"/>
              </a:gdLst>
              <a:ahLst/>
              <a:rect l="textAreaLeft" t="textAreaTop" r="textAreaRight" b="textAreaBottom"/>
              <a:pathLst>
                <a:path w="21600" h="21600">
                  <a:moveTo>
                    <a:pt x="0" y="10800"/>
                  </a:moveTo>
                  <a:lnTo>
                    <a:pt x="21600" y="0"/>
                  </a:lnTo>
                  <a:lnTo>
                    <a:pt x="21600" y="21600"/>
                  </a:lnTo>
                  <a:lnTo>
                    <a:pt x="0" y="10800"/>
                  </a:lnTo>
                  <a:close/>
                </a:path>
              </a:pathLst>
            </a:custGeom>
            <a:solidFill>
              <a:schemeClr val="accent4"/>
            </a:solidFill>
            <a:ln w="12700">
              <a:noFill/>
            </a:ln>
          </p:spPr>
          <p:style>
            <a:lnRef idx="0"/>
            <a:fillRef idx="0"/>
            <a:effectRef idx="0"/>
            <a:fontRef idx="minor"/>
          </p:style>
          <p:txBody>
            <a:bodyPr numCol="1" spcCol="0" lIns="45720" rIns="45720" anchor="t">
              <a:noAutofit/>
            </a:bodyPr>
            <a:p>
              <a:pPr defTabSz="914400">
                <a:lnSpc>
                  <a:spcPct val="100000"/>
                </a:lnSpc>
                <a:tabLst>
                  <a:tab algn="l" pos="0"/>
                </a:tabLst>
              </a:pPr>
              <a:endParaRPr b="0" lang="en-CA" sz="1800" spc="-1" strike="noStrike">
                <a:solidFill>
                  <a:schemeClr val="accent6"/>
                </a:solidFill>
                <a:latin typeface="Source Sans Pro"/>
                <a:ea typeface="Source Sans Pro"/>
              </a:endParaRPr>
            </a:p>
          </p:txBody>
        </p:sp>
      </p:grpSp>
      <p:sp>
        <p:nvSpPr>
          <p:cNvPr id="1255" name="Freeform 49"/>
          <p:cNvSpPr/>
          <p:nvPr/>
        </p:nvSpPr>
        <p:spPr>
          <a:xfrm flipH="1" rot="5400000">
            <a:off x="7201080" y="2944080"/>
            <a:ext cx="2797560" cy="248040"/>
          </a:xfrm>
          <a:custGeom>
            <a:avLst/>
            <a:gdLst>
              <a:gd name="textAreaLeft" fmla="*/ -360 w 2797560"/>
              <a:gd name="textAreaRight" fmla="*/ 2797560 w 2797560"/>
              <a:gd name="textAreaTop" fmla="*/ 0 h 248040"/>
              <a:gd name="textAreaBottom" fmla="*/ 248400 h 248040"/>
            </a:gdLst>
            <a:ahLst/>
            <a:rect l="textAreaLeft" t="textAreaTop" r="textAreaRight" b="textAreaBottom"/>
            <a:pathLst>
              <a:path w="21600" h="21600">
                <a:moveTo>
                  <a:pt x="21600" y="0"/>
                </a:moveTo>
                <a:lnTo>
                  <a:pt x="0" y="0"/>
                </a:lnTo>
                <a:lnTo>
                  <a:pt x="0" y="21600"/>
                </a:lnTo>
                <a:lnTo>
                  <a:pt x="12076" y="21600"/>
                </a:lnTo>
                <a:lnTo>
                  <a:pt x="12076" y="21600"/>
                </a:lnTo>
                <a:lnTo>
                  <a:pt x="19728" y="21600"/>
                </a:lnTo>
                <a:close/>
              </a:path>
            </a:pathLst>
          </a:custGeom>
          <a:solidFill>
            <a:srgbClr val="32a5b5"/>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grpSp>
        <p:nvGrpSpPr>
          <p:cNvPr id="1256" name="Group 56"/>
          <p:cNvGrpSpPr/>
          <p:nvPr/>
        </p:nvGrpSpPr>
        <p:grpSpPr>
          <a:xfrm>
            <a:off x="8476560" y="1491480"/>
            <a:ext cx="1230120" cy="601200"/>
            <a:chOff x="8476560" y="1491480"/>
            <a:chExt cx="1230120" cy="601200"/>
          </a:xfrm>
        </p:grpSpPr>
        <p:sp>
          <p:nvSpPr>
            <p:cNvPr id="1257" name="Freeform 31"/>
            <p:cNvSpPr/>
            <p:nvPr/>
          </p:nvSpPr>
          <p:spPr>
            <a:xfrm flipH="1">
              <a:off x="8476560" y="1669320"/>
              <a:ext cx="900000" cy="245160"/>
            </a:xfrm>
            <a:custGeom>
              <a:avLst/>
              <a:gdLst>
                <a:gd name="textAreaLeft" fmla="*/ 360 w 900000"/>
                <a:gd name="textAreaRight" fmla="*/ 900720 w 900000"/>
                <a:gd name="textAreaTop" fmla="*/ 0 h 245160"/>
                <a:gd name="textAreaBottom" fmla="*/ 245520 h 245160"/>
              </a:gdLst>
              <a:ahLst/>
              <a:rect l="textAreaLeft" t="textAreaTop" r="textAreaRight" b="textAreaBottom"/>
              <a:pathLst>
                <a:path w="21600" h="21600">
                  <a:moveTo>
                    <a:pt x="0" y="21600"/>
                  </a:moveTo>
                  <a:lnTo>
                    <a:pt x="21600" y="21600"/>
                  </a:lnTo>
                  <a:lnTo>
                    <a:pt x="15812" y="78"/>
                  </a:lnTo>
                  <a:lnTo>
                    <a:pt x="0" y="0"/>
                  </a:lnTo>
                  <a:lnTo>
                    <a:pt x="0" y="21600"/>
                  </a:lnTo>
                  <a:close/>
                </a:path>
              </a:pathLst>
            </a:custGeom>
            <a:solidFill>
              <a:schemeClr val="accent4"/>
            </a:solidFill>
            <a:ln w="12700">
              <a:noFill/>
            </a:ln>
          </p:spPr>
          <p:style>
            <a:lnRef idx="0"/>
            <a:fillRef idx="0"/>
            <a:effectRef idx="0"/>
            <a:fontRef idx="minor"/>
          </p:style>
          <p:txBody>
            <a:bodyPr numCol="1" spcCol="0" lIns="45720" rIns="45720" anchor="t">
              <a:noAutofit/>
            </a:bodyPr>
            <a:p>
              <a:pPr defTabSz="914400">
                <a:lnSpc>
                  <a:spcPct val="100000"/>
                </a:lnSpc>
                <a:tabLst>
                  <a:tab algn="l" pos="0"/>
                </a:tabLst>
              </a:pPr>
              <a:endParaRPr b="0" lang="en-CA" sz="1800" spc="-1" strike="noStrike">
                <a:solidFill>
                  <a:schemeClr val="accent6"/>
                </a:solidFill>
                <a:latin typeface="Source Sans Pro"/>
                <a:ea typeface="Source Sans Pro"/>
              </a:endParaRPr>
            </a:p>
          </p:txBody>
        </p:sp>
        <p:sp>
          <p:nvSpPr>
            <p:cNvPr id="1258" name="Freeform 33"/>
            <p:cNvSpPr/>
            <p:nvPr/>
          </p:nvSpPr>
          <p:spPr>
            <a:xfrm flipH="1">
              <a:off x="9376920" y="1491480"/>
              <a:ext cx="329760" cy="601200"/>
            </a:xfrm>
            <a:custGeom>
              <a:avLst/>
              <a:gdLst>
                <a:gd name="textAreaLeft" fmla="*/ 360 w 329760"/>
                <a:gd name="textAreaRight" fmla="*/ 330480 w 329760"/>
                <a:gd name="textAreaTop" fmla="*/ 0 h 601200"/>
                <a:gd name="textAreaBottom" fmla="*/ 601560 h 601200"/>
              </a:gdLst>
              <a:ahLst/>
              <a:rect l="textAreaLeft" t="textAreaTop" r="textAreaRight" b="textAreaBottom"/>
              <a:pathLst>
                <a:path w="21600" h="21600">
                  <a:moveTo>
                    <a:pt x="0" y="10800"/>
                  </a:moveTo>
                  <a:lnTo>
                    <a:pt x="21600" y="0"/>
                  </a:lnTo>
                  <a:lnTo>
                    <a:pt x="21600" y="21600"/>
                  </a:lnTo>
                  <a:lnTo>
                    <a:pt x="0" y="10800"/>
                  </a:lnTo>
                  <a:close/>
                </a:path>
              </a:pathLst>
            </a:custGeom>
            <a:solidFill>
              <a:schemeClr val="accent4"/>
            </a:solidFill>
            <a:ln w="12700">
              <a:noFill/>
            </a:ln>
          </p:spPr>
          <p:style>
            <a:lnRef idx="0"/>
            <a:fillRef idx="0"/>
            <a:effectRef idx="0"/>
            <a:fontRef idx="minor"/>
          </p:style>
          <p:txBody>
            <a:bodyPr numCol="1" spcCol="0" lIns="45720" rIns="45720" anchor="t">
              <a:noAutofit/>
            </a:bodyPr>
            <a:p>
              <a:pPr defTabSz="914400">
                <a:lnSpc>
                  <a:spcPct val="100000"/>
                </a:lnSpc>
                <a:tabLst>
                  <a:tab algn="l" pos="0"/>
                </a:tabLst>
              </a:pPr>
              <a:endParaRPr b="0" lang="en-CA" sz="1800" spc="-1" strike="noStrike">
                <a:solidFill>
                  <a:schemeClr val="accent6"/>
                </a:solidFill>
                <a:latin typeface="Source Sans Pro"/>
                <a:ea typeface="Source Sans Pro"/>
              </a:endParaRPr>
            </a:p>
          </p:txBody>
        </p:sp>
      </p:grpSp>
      <p:sp>
        <p:nvSpPr>
          <p:cNvPr id="1259" name="Freeform 50"/>
          <p:cNvSpPr/>
          <p:nvPr/>
        </p:nvSpPr>
        <p:spPr>
          <a:xfrm rot="16200000">
            <a:off x="6960960" y="3448080"/>
            <a:ext cx="2064240" cy="229320"/>
          </a:xfrm>
          <a:custGeom>
            <a:avLst/>
            <a:gdLst>
              <a:gd name="textAreaLeft" fmla="*/ 0 w 2064240"/>
              <a:gd name="textAreaRight" fmla="*/ 2064600 w 2064240"/>
              <a:gd name="textAreaTop" fmla="*/ 0 h 229320"/>
              <a:gd name="textAreaBottom" fmla="*/ 229680 h 229320"/>
            </a:gdLst>
            <a:ahLst/>
            <a:rect l="textAreaLeft" t="textAreaTop" r="textAreaRight" b="textAreaBottom"/>
            <a:pathLst>
              <a:path w="21600" h="21600">
                <a:moveTo>
                  <a:pt x="21600" y="0"/>
                </a:moveTo>
                <a:lnTo>
                  <a:pt x="0" y="0"/>
                </a:lnTo>
                <a:lnTo>
                  <a:pt x="0" y="21600"/>
                </a:lnTo>
                <a:lnTo>
                  <a:pt x="9667" y="21600"/>
                </a:lnTo>
                <a:lnTo>
                  <a:pt x="9667" y="21600"/>
                </a:lnTo>
                <a:lnTo>
                  <a:pt x="19254" y="21600"/>
                </a:lnTo>
                <a:close/>
              </a:path>
            </a:pathLst>
          </a:custGeom>
          <a:solidFill>
            <a:srgbClr val="32a5b5"/>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grpSp>
        <p:nvGrpSpPr>
          <p:cNvPr id="1260" name="Group 35"/>
          <p:cNvGrpSpPr/>
          <p:nvPr/>
        </p:nvGrpSpPr>
        <p:grpSpPr>
          <a:xfrm>
            <a:off x="7288920" y="2354400"/>
            <a:ext cx="819360" cy="555840"/>
            <a:chOff x="7288920" y="2354400"/>
            <a:chExt cx="819360" cy="555840"/>
          </a:xfrm>
        </p:grpSpPr>
        <p:sp>
          <p:nvSpPr>
            <p:cNvPr id="1261" name="Freeform 31"/>
            <p:cNvSpPr/>
            <p:nvPr/>
          </p:nvSpPr>
          <p:spPr>
            <a:xfrm>
              <a:off x="7559280" y="2520360"/>
              <a:ext cx="549000" cy="229320"/>
            </a:xfrm>
            <a:custGeom>
              <a:avLst/>
              <a:gdLst>
                <a:gd name="textAreaLeft" fmla="*/ 0 w 549000"/>
                <a:gd name="textAreaRight" fmla="*/ 549360 w 549000"/>
                <a:gd name="textAreaTop" fmla="*/ 0 h 229320"/>
                <a:gd name="textAreaBottom" fmla="*/ 229680 h 229320"/>
              </a:gdLst>
              <a:ahLst/>
              <a:rect l="textAreaLeft" t="textAreaTop" r="textAreaRight" b="textAreaBottom"/>
              <a:pathLst>
                <a:path w="21600" h="21600">
                  <a:moveTo>
                    <a:pt x="0" y="21600"/>
                  </a:moveTo>
                  <a:lnTo>
                    <a:pt x="21600" y="21600"/>
                  </a:lnTo>
                  <a:lnTo>
                    <a:pt x="13109" y="0"/>
                  </a:lnTo>
                  <a:lnTo>
                    <a:pt x="0" y="256"/>
                  </a:lnTo>
                  <a:lnTo>
                    <a:pt x="0" y="21600"/>
                  </a:lnTo>
                  <a:close/>
                </a:path>
              </a:pathLst>
            </a:custGeom>
            <a:solidFill>
              <a:schemeClr val="accent4"/>
            </a:solidFill>
            <a:ln w="12700">
              <a:noFill/>
            </a:ln>
          </p:spPr>
          <p:style>
            <a:lnRef idx="0"/>
            <a:fillRef idx="0"/>
            <a:effectRef idx="0"/>
            <a:fontRef idx="minor"/>
          </p:style>
          <p:txBody>
            <a:bodyPr numCol="1" spcCol="0" lIns="45720" rIns="45720" anchor="t">
              <a:noAutofit/>
            </a:bodyPr>
            <a:p>
              <a:pPr defTabSz="914400">
                <a:lnSpc>
                  <a:spcPct val="100000"/>
                </a:lnSpc>
                <a:tabLst>
                  <a:tab algn="l" pos="0"/>
                </a:tabLst>
              </a:pPr>
              <a:endParaRPr b="0" lang="en-CA" sz="1800" spc="-1" strike="noStrike">
                <a:solidFill>
                  <a:schemeClr val="accent6"/>
                </a:solidFill>
                <a:latin typeface="Source Sans Pro"/>
                <a:ea typeface="Source Sans Pro"/>
              </a:endParaRPr>
            </a:p>
          </p:txBody>
        </p:sp>
        <p:sp>
          <p:nvSpPr>
            <p:cNvPr id="1262" name="Freeform 33"/>
            <p:cNvSpPr/>
            <p:nvPr/>
          </p:nvSpPr>
          <p:spPr>
            <a:xfrm>
              <a:off x="7288920" y="2354400"/>
              <a:ext cx="304920" cy="555840"/>
            </a:xfrm>
            <a:custGeom>
              <a:avLst/>
              <a:gdLst>
                <a:gd name="textAreaLeft" fmla="*/ 0 w 304920"/>
                <a:gd name="textAreaRight" fmla="*/ 305280 w 304920"/>
                <a:gd name="textAreaTop" fmla="*/ 0 h 555840"/>
                <a:gd name="textAreaBottom" fmla="*/ 556200 h 555840"/>
              </a:gdLst>
              <a:ahLst/>
              <a:rect l="textAreaLeft" t="textAreaTop" r="textAreaRight" b="textAreaBottom"/>
              <a:pathLst>
                <a:path w="21600" h="21600">
                  <a:moveTo>
                    <a:pt x="0" y="10800"/>
                  </a:moveTo>
                  <a:lnTo>
                    <a:pt x="21600" y="0"/>
                  </a:lnTo>
                  <a:lnTo>
                    <a:pt x="21600" y="21600"/>
                  </a:lnTo>
                  <a:lnTo>
                    <a:pt x="0" y="10800"/>
                  </a:lnTo>
                  <a:close/>
                </a:path>
              </a:pathLst>
            </a:custGeom>
            <a:solidFill>
              <a:schemeClr val="accent4"/>
            </a:solidFill>
            <a:ln w="12700">
              <a:noFill/>
            </a:ln>
          </p:spPr>
          <p:style>
            <a:lnRef idx="0"/>
            <a:fillRef idx="0"/>
            <a:effectRef idx="0"/>
            <a:fontRef idx="minor"/>
          </p:style>
          <p:txBody>
            <a:bodyPr numCol="1" spcCol="0" lIns="45720" rIns="45720" anchor="t">
              <a:noAutofit/>
            </a:bodyPr>
            <a:p>
              <a:pPr defTabSz="914400">
                <a:lnSpc>
                  <a:spcPct val="100000"/>
                </a:lnSpc>
                <a:tabLst>
                  <a:tab algn="l" pos="0"/>
                </a:tabLst>
              </a:pPr>
              <a:endParaRPr b="0" lang="en-CA" sz="1800" spc="-1" strike="noStrike">
                <a:solidFill>
                  <a:schemeClr val="accent6"/>
                </a:solidFill>
                <a:latin typeface="Source Sans Pro"/>
                <a:ea typeface="Source Sans Pro"/>
              </a:endParaRPr>
            </a:p>
          </p:txBody>
        </p:sp>
      </p:grpSp>
      <p:sp>
        <p:nvSpPr>
          <p:cNvPr id="1263" name="TextBox 2"/>
          <p:cNvSpPr/>
          <p:nvPr/>
        </p:nvSpPr>
        <p:spPr>
          <a:xfrm>
            <a:off x="6781680" y="6169680"/>
            <a:ext cx="3730320" cy="303120"/>
          </a:xfrm>
          <a:prstGeom prst="rect">
            <a:avLst/>
          </a:prstGeom>
          <a:no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1" i="1" lang="en-CA" sz="1400" spc="-1" strike="noStrike">
                <a:solidFill>
                  <a:schemeClr val="accent6"/>
                </a:solidFill>
                <a:latin typeface="Arial"/>
                <a:ea typeface="Arial"/>
              </a:rPr>
              <a:t>PhD and Technical students leaving CERN</a:t>
            </a:r>
            <a:endParaRPr b="0" lang="en-CA" sz="1400" spc="-1" strike="noStrike">
              <a:solidFill>
                <a:srgbClr val="000000"/>
              </a:solidFill>
              <a:latin typeface="Arial"/>
            </a:endParaRPr>
          </a:p>
        </p:txBody>
      </p:sp>
      <p:graphicFrame>
        <p:nvGraphicFramePr>
          <p:cNvPr id="1264" name="Chart 33"/>
          <p:cNvGraphicFramePr/>
          <p:nvPr/>
        </p:nvGraphicFramePr>
        <p:xfrm>
          <a:off x="666360" y="2153160"/>
          <a:ext cx="5180400" cy="3377160"/>
        </p:xfrm>
        <a:graphic>
          <a:graphicData uri="http://schemas.openxmlformats.org/drawingml/2006/chart">
            <c:chart xmlns:c="http://schemas.openxmlformats.org/drawingml/2006/chart" xmlns:r="http://schemas.openxmlformats.org/officeDocument/2006/relationships" r:id="rId1"/>
          </a:graphicData>
        </a:graphic>
      </p:graphicFrame>
      <p:sp>
        <p:nvSpPr>
          <p:cNvPr id="1265" name="TextBox 4"/>
          <p:cNvSpPr/>
          <p:nvPr/>
        </p:nvSpPr>
        <p:spPr>
          <a:xfrm>
            <a:off x="2090520" y="2235240"/>
            <a:ext cx="288360" cy="152280"/>
          </a:xfrm>
          <a:prstGeom prst="rect">
            <a:avLst/>
          </a:prstGeom>
          <a:noFill/>
          <a:ln w="12700">
            <a:noFill/>
          </a:ln>
        </p:spPr>
        <p:style>
          <a:lnRef idx="0"/>
          <a:fillRef idx="0"/>
          <a:effectRef idx="0"/>
          <a:fontRef idx="minor"/>
        </p:style>
        <p:txBody>
          <a:bodyPr lIns="0" rIns="0" tIns="0" bIns="0" anchor="t">
            <a:spAutoFit/>
          </a:bodyPr>
          <a:p>
            <a:pPr defTabSz="914400">
              <a:lnSpc>
                <a:spcPct val="100000"/>
              </a:lnSpc>
              <a:tabLst>
                <a:tab algn="l" pos="0"/>
              </a:tabLst>
            </a:pPr>
            <a:r>
              <a:rPr b="1" lang="en-CA" sz="1000" spc="-1" strike="noStrike">
                <a:solidFill>
                  <a:schemeClr val="accent6"/>
                </a:solidFill>
                <a:latin typeface="Arial"/>
                <a:ea typeface="Arial"/>
              </a:rPr>
              <a:t>27</a:t>
            </a:r>
            <a:endParaRPr b="0" lang="en-CA" sz="1000" spc="-1" strike="noStrike">
              <a:solidFill>
                <a:srgbClr val="000000"/>
              </a:solidFill>
              <a:latin typeface="Arial"/>
            </a:endParaRPr>
          </a:p>
        </p:txBody>
      </p:sp>
      <p:sp>
        <p:nvSpPr>
          <p:cNvPr id="1266" name="TextBox 44"/>
          <p:cNvSpPr/>
          <p:nvPr/>
        </p:nvSpPr>
        <p:spPr>
          <a:xfrm>
            <a:off x="4144680" y="4193280"/>
            <a:ext cx="288360" cy="152280"/>
          </a:xfrm>
          <a:prstGeom prst="rect">
            <a:avLst/>
          </a:prstGeom>
          <a:noFill/>
          <a:ln w="12700">
            <a:noFill/>
          </a:ln>
        </p:spPr>
        <p:style>
          <a:lnRef idx="0"/>
          <a:fillRef idx="0"/>
          <a:effectRef idx="0"/>
          <a:fontRef idx="minor"/>
        </p:style>
        <p:txBody>
          <a:bodyPr lIns="0" rIns="0" tIns="0" bIns="0" anchor="t">
            <a:spAutoFit/>
          </a:bodyPr>
          <a:p>
            <a:pPr defTabSz="914400">
              <a:lnSpc>
                <a:spcPct val="100000"/>
              </a:lnSpc>
              <a:tabLst>
                <a:tab algn="l" pos="0"/>
              </a:tabLst>
            </a:pPr>
            <a:r>
              <a:rPr b="1" lang="en-CA" sz="1000" spc="-1" strike="noStrike">
                <a:solidFill>
                  <a:schemeClr val="accent6"/>
                </a:solidFill>
                <a:latin typeface="Arial"/>
                <a:ea typeface="Arial"/>
              </a:rPr>
              <a:t>65</a:t>
            </a:r>
            <a:endParaRPr b="0" lang="en-CA" sz="1000" spc="-1" strike="noStrike">
              <a:solidFill>
                <a:srgbClr val="000000"/>
              </a:solidFill>
              <a:latin typeface="Arial"/>
            </a:endParaRPr>
          </a:p>
        </p:txBody>
      </p:sp>
      <p:sp>
        <p:nvSpPr>
          <p:cNvPr id="1267" name="TextBox 6"/>
          <p:cNvSpPr/>
          <p:nvPr/>
        </p:nvSpPr>
        <p:spPr>
          <a:xfrm>
            <a:off x="647280" y="5319720"/>
            <a:ext cx="284400" cy="227160"/>
          </a:xfrm>
          <a:prstGeom prst="rect">
            <a:avLst/>
          </a:prstGeom>
          <a:noFill/>
          <a:ln w="12700">
            <a:noFill/>
          </a:ln>
        </p:spPr>
        <p:style>
          <a:lnRef idx="0"/>
          <a:fillRef idx="0"/>
          <a:effectRef idx="0"/>
          <a:fontRef idx="minor"/>
        </p:style>
        <p:txBody>
          <a:bodyPr wrap="none" lIns="45720" rIns="45720" tIns="45000" bIns="45000" anchor="t">
            <a:spAutoFit/>
          </a:bodyPr>
          <a:p>
            <a:pPr defTabSz="914400">
              <a:lnSpc>
                <a:spcPct val="100000"/>
              </a:lnSpc>
              <a:tabLst>
                <a:tab algn="l" pos="0"/>
              </a:tabLst>
            </a:pPr>
            <a:r>
              <a:rPr b="0" lang="en-CA" sz="900" spc="-1" strike="noStrike">
                <a:solidFill>
                  <a:schemeClr val="accent6"/>
                </a:solidFill>
                <a:latin typeface="Arial"/>
                <a:ea typeface="Arial"/>
              </a:rPr>
              <a:t>age</a:t>
            </a:r>
            <a:endParaRPr b="0" lang="en-CA" sz="900" spc="-1" strike="noStrike">
              <a:solidFill>
                <a:srgbClr val="000000"/>
              </a:solidFill>
              <a:latin typeface="Arial"/>
            </a:endParaRPr>
          </a:p>
        </p:txBody>
      </p:sp>
      <p:sp>
        <p:nvSpPr>
          <p:cNvPr id="1268" name="TextBox 45"/>
          <p:cNvSpPr/>
          <p:nvPr/>
        </p:nvSpPr>
        <p:spPr>
          <a:xfrm>
            <a:off x="663480" y="1646280"/>
            <a:ext cx="642600" cy="364680"/>
          </a:xfrm>
          <a:prstGeom prst="rect">
            <a:avLst/>
          </a:prstGeom>
          <a:noFill/>
          <a:ln w="12700">
            <a:noFill/>
          </a:ln>
        </p:spPr>
        <p:style>
          <a:lnRef idx="0"/>
          <a:fillRef idx="0"/>
          <a:effectRef idx="0"/>
          <a:fontRef idx="minor"/>
        </p:style>
        <p:txBody>
          <a:bodyPr wrap="none" lIns="45720" rIns="45720" tIns="45000" bIns="45000" anchor="t">
            <a:spAutoFit/>
          </a:bodyPr>
          <a:p>
            <a:pPr defTabSz="914400">
              <a:lnSpc>
                <a:spcPct val="100000"/>
              </a:lnSpc>
              <a:tabLst>
                <a:tab algn="l" pos="0"/>
              </a:tabLst>
            </a:pPr>
            <a:r>
              <a:rPr b="0" lang="en-CA" sz="900" spc="-1" strike="noStrike">
                <a:solidFill>
                  <a:schemeClr val="accent4"/>
                </a:solidFill>
                <a:latin typeface="Arial"/>
                <a:ea typeface="Arial"/>
              </a:rPr>
              <a:t>Number </a:t>
            </a:r>
            <a:br>
              <a:rPr sz="900"/>
            </a:br>
            <a:r>
              <a:rPr b="0" lang="en-CA" sz="900" spc="-1" strike="noStrike">
                <a:solidFill>
                  <a:schemeClr val="accent4"/>
                </a:solidFill>
                <a:latin typeface="Arial"/>
                <a:ea typeface="Arial"/>
              </a:rPr>
              <a:t>of Persons</a:t>
            </a:r>
            <a:endParaRPr b="0" lang="en-CA" sz="900" spc="-1" strike="noStrike">
              <a:solidFill>
                <a:srgbClr val="000000"/>
              </a:solidFill>
              <a:latin typeface="Arial"/>
            </a:endParaRPr>
          </a:p>
        </p:txBody>
      </p:sp>
      <p:sp>
        <p:nvSpPr>
          <p:cNvPr id="1269" name="TextBox 10"/>
          <p:cNvSpPr/>
          <p:nvPr/>
        </p:nvSpPr>
        <p:spPr>
          <a:xfrm>
            <a:off x="741600" y="5716440"/>
            <a:ext cx="5308200" cy="303120"/>
          </a:xfrm>
          <a:prstGeom prst="rect">
            <a:avLst/>
          </a:prstGeom>
          <a:no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1" i="1" lang="en-CA" sz="1400" spc="-1" strike="noStrike">
                <a:solidFill>
                  <a:schemeClr val="accent6"/>
                </a:solidFill>
                <a:latin typeface="Arial"/>
                <a:ea typeface="Arial"/>
              </a:rPr>
              <a:t>Age Distribution of Scientists working at CERN </a:t>
            </a:r>
            <a:endParaRPr b="0" lang="en-CA" sz="1400" spc="-1" strike="noStrike">
              <a:solidFill>
                <a:srgbClr val="000000"/>
              </a:solidFill>
              <a:latin typeface="Arial"/>
            </a:endParaRPr>
          </a:p>
        </p:txBody>
      </p:sp>
      <p:sp>
        <p:nvSpPr>
          <p:cNvPr id="1270" name="Straight Connector 12"/>
          <p:cNvSpPr/>
          <p:nvPr/>
        </p:nvSpPr>
        <p:spPr>
          <a:xfrm>
            <a:off x="2144160" y="2388960"/>
            <a:ext cx="0" cy="2930760"/>
          </a:xfrm>
          <a:prstGeom prst="line">
            <a:avLst/>
          </a:prstGeom>
          <a:ln w="6350">
            <a:solidFill>
              <a:srgbClr val="0033a0"/>
            </a:solidFill>
            <a:prstDash val="dash"/>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1271" name="Straight Connector 16"/>
          <p:cNvSpPr/>
          <p:nvPr/>
        </p:nvSpPr>
        <p:spPr>
          <a:xfrm>
            <a:off x="4191480" y="4396680"/>
            <a:ext cx="0" cy="914760"/>
          </a:xfrm>
          <a:prstGeom prst="line">
            <a:avLst/>
          </a:prstGeom>
          <a:ln w="6350">
            <a:solidFill>
              <a:srgbClr val="0033a0"/>
            </a:solidFill>
            <a:prstDash val="dash"/>
            <a:miter/>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pic>
        <p:nvPicPr>
          <p:cNvPr id="1272" name="Picture 43" descr="Picture 43"/>
          <p:cNvPicPr/>
          <p:nvPr/>
        </p:nvPicPr>
        <p:blipFill>
          <a:blip r:embed="rId2"/>
          <a:stretch/>
        </p:blipFill>
        <p:spPr>
          <a:xfrm>
            <a:off x="519120" y="5110200"/>
            <a:ext cx="285480" cy="207000"/>
          </a:xfrm>
          <a:prstGeom prst="rect">
            <a:avLst/>
          </a:prstGeom>
          <a:ln w="12700">
            <a:noFill/>
          </a:ln>
        </p:spPr>
      </p:pic>
      <p:pic>
        <p:nvPicPr>
          <p:cNvPr id="1273" name="Picture 61" descr="Picture 61"/>
          <p:cNvPicPr/>
          <p:nvPr/>
        </p:nvPicPr>
        <p:blipFill>
          <a:blip r:embed="rId3"/>
          <a:stretch/>
        </p:blipFill>
        <p:spPr>
          <a:xfrm>
            <a:off x="1000440" y="4884480"/>
            <a:ext cx="530280" cy="432720"/>
          </a:xfrm>
          <a:prstGeom prst="rect">
            <a:avLst/>
          </a:prstGeom>
          <a:ln w="12700">
            <a:noFill/>
          </a:ln>
        </p:spPr>
      </p:pic>
      <p:pic>
        <p:nvPicPr>
          <p:cNvPr id="1274" name="Picture 62" descr="Picture 62"/>
          <p:cNvPicPr/>
          <p:nvPr/>
        </p:nvPicPr>
        <p:blipFill>
          <a:blip r:embed="rId4"/>
          <a:stretch/>
        </p:blipFill>
        <p:spPr>
          <a:xfrm>
            <a:off x="1919160" y="4722120"/>
            <a:ext cx="515160" cy="595080"/>
          </a:xfrm>
          <a:prstGeom prst="rect">
            <a:avLst/>
          </a:prstGeom>
          <a:ln w="12700">
            <a:noFill/>
          </a:ln>
        </p:spPr>
      </p:pic>
      <p:pic>
        <p:nvPicPr>
          <p:cNvPr id="1275" name="Picture 64" descr="Picture 64"/>
          <p:cNvPicPr/>
          <p:nvPr/>
        </p:nvPicPr>
        <p:blipFill>
          <a:blip r:embed="rId5"/>
          <a:stretch/>
        </p:blipFill>
        <p:spPr>
          <a:xfrm>
            <a:off x="3239280" y="4800960"/>
            <a:ext cx="409680" cy="516240"/>
          </a:xfrm>
          <a:prstGeom prst="rect">
            <a:avLst/>
          </a:prstGeom>
          <a:ln w="12700">
            <a:noFill/>
          </a:ln>
        </p:spPr>
      </p:pic>
      <p:pic>
        <p:nvPicPr>
          <p:cNvPr id="1276" name="Picture 65" descr="Picture 65"/>
          <p:cNvPicPr/>
          <p:nvPr/>
        </p:nvPicPr>
        <p:blipFill>
          <a:blip r:embed="rId6"/>
          <a:stretch/>
        </p:blipFill>
        <p:spPr>
          <a:xfrm>
            <a:off x="4696560" y="4784760"/>
            <a:ext cx="556920" cy="532440"/>
          </a:xfrm>
          <a:prstGeom prst="rect">
            <a:avLst/>
          </a:prstGeom>
          <a:ln w="12700">
            <a:noFill/>
          </a:ln>
        </p:spPr>
      </p:pic>
      <p:pic>
        <p:nvPicPr>
          <p:cNvPr id="1277" name="Picture 68" descr="Picture 68"/>
          <p:cNvPicPr/>
          <p:nvPr/>
        </p:nvPicPr>
        <p:blipFill>
          <a:blip r:embed="rId7"/>
          <a:stretch/>
        </p:blipFill>
        <p:spPr>
          <a:xfrm>
            <a:off x="8367120" y="4214520"/>
            <a:ext cx="455400" cy="531000"/>
          </a:xfrm>
          <a:prstGeom prst="rect">
            <a:avLst/>
          </a:prstGeom>
          <a:ln w="12700">
            <a:noFill/>
          </a:ln>
        </p:spPr>
      </p:pic>
      <p:pic>
        <p:nvPicPr>
          <p:cNvPr id="1278" name="Picture 70" descr="Picture 70"/>
          <p:cNvPicPr/>
          <p:nvPr/>
        </p:nvPicPr>
        <p:blipFill>
          <a:blip r:embed="rId8"/>
          <a:stretch/>
        </p:blipFill>
        <p:spPr>
          <a:xfrm>
            <a:off x="7730640" y="4548240"/>
            <a:ext cx="573120" cy="1632960"/>
          </a:xfrm>
          <a:prstGeom prst="rect">
            <a:avLst/>
          </a:prstGeom>
          <a:ln w="12700">
            <a:noFill/>
          </a:ln>
        </p:spPr>
      </p:pic>
      <p:pic>
        <p:nvPicPr>
          <p:cNvPr id="1279" name="Picture 71" descr="Picture 71"/>
          <p:cNvPicPr/>
          <p:nvPr/>
        </p:nvPicPr>
        <p:blipFill>
          <a:blip r:embed="rId9"/>
          <a:stretch/>
        </p:blipFill>
        <p:spPr>
          <a:xfrm>
            <a:off x="8862840" y="4595040"/>
            <a:ext cx="750960" cy="1546920"/>
          </a:xfrm>
          <a:prstGeom prst="rect">
            <a:avLst/>
          </a:prstGeom>
          <a:ln w="12700">
            <a:noFill/>
          </a:ln>
        </p:spPr>
      </p:pic>
      <p:grpSp>
        <p:nvGrpSpPr>
          <p:cNvPr id="1280" name="Group 74"/>
          <p:cNvGrpSpPr/>
          <p:nvPr/>
        </p:nvGrpSpPr>
        <p:grpSpPr>
          <a:xfrm>
            <a:off x="9275400" y="3168720"/>
            <a:ext cx="2366280" cy="1355400"/>
            <a:chOff x="9275400" y="3168720"/>
            <a:chExt cx="2366280" cy="1355400"/>
          </a:xfrm>
        </p:grpSpPr>
        <p:sp>
          <p:nvSpPr>
            <p:cNvPr id="1281" name="TextBox 51"/>
            <p:cNvSpPr/>
            <p:nvPr/>
          </p:nvSpPr>
          <p:spPr>
            <a:xfrm>
              <a:off x="9275400" y="3945600"/>
              <a:ext cx="2366280" cy="57852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1" lang="en-CA" sz="1600" spc="-1" strike="noStrike">
                  <a:solidFill>
                    <a:schemeClr val="accent6"/>
                  </a:solidFill>
                  <a:latin typeface="Arial"/>
                  <a:ea typeface="Arial"/>
                </a:rPr>
                <a:t>36% </a:t>
              </a:r>
              <a:endParaRPr b="0" lang="en-CA" sz="1600" spc="-1" strike="noStrike">
                <a:solidFill>
                  <a:srgbClr val="000000"/>
                </a:solidFill>
                <a:latin typeface="Arial"/>
              </a:endParaRPr>
            </a:p>
            <a:p>
              <a:pPr algn="ctr" defTabSz="914400">
                <a:lnSpc>
                  <a:spcPct val="100000"/>
                </a:lnSpc>
                <a:tabLst>
                  <a:tab algn="l" pos="0"/>
                </a:tabLst>
              </a:pPr>
              <a:r>
                <a:rPr b="0" lang="en-CA" sz="1600" spc="-1" strike="noStrike">
                  <a:solidFill>
                    <a:schemeClr val="accent6"/>
                  </a:solidFill>
                  <a:latin typeface="Arial"/>
                  <a:ea typeface="Arial"/>
                </a:rPr>
                <a:t>Academia or Research</a:t>
              </a:r>
              <a:endParaRPr b="0" lang="en-CA" sz="1600" spc="-1" strike="noStrike">
                <a:solidFill>
                  <a:srgbClr val="000000"/>
                </a:solidFill>
                <a:latin typeface="Arial"/>
              </a:endParaRPr>
            </a:p>
          </p:txBody>
        </p:sp>
        <p:pic>
          <p:nvPicPr>
            <p:cNvPr id="1282" name="Picture 73" descr="Picture 73"/>
            <p:cNvPicPr/>
            <p:nvPr/>
          </p:nvPicPr>
          <p:blipFill>
            <a:blip r:embed="rId10"/>
            <a:stretch/>
          </p:blipFill>
          <p:spPr>
            <a:xfrm>
              <a:off x="9958680" y="3168720"/>
              <a:ext cx="1199160" cy="766080"/>
            </a:xfrm>
            <a:prstGeom prst="rect">
              <a:avLst/>
            </a:prstGeom>
            <a:ln w="12700">
              <a:noFill/>
            </a:ln>
          </p:spPr>
        </p:pic>
      </p:grpSp>
      <p:grpSp>
        <p:nvGrpSpPr>
          <p:cNvPr id="1283" name="Group 77"/>
          <p:cNvGrpSpPr/>
          <p:nvPr/>
        </p:nvGrpSpPr>
        <p:grpSpPr>
          <a:xfrm>
            <a:off x="6073200" y="2322720"/>
            <a:ext cx="1594800" cy="1293480"/>
            <a:chOff x="6073200" y="2322720"/>
            <a:chExt cx="1594800" cy="1293480"/>
          </a:xfrm>
        </p:grpSpPr>
        <p:sp>
          <p:nvSpPr>
            <p:cNvPr id="1284" name="TextBox 52"/>
            <p:cNvSpPr/>
            <p:nvPr/>
          </p:nvSpPr>
          <p:spPr>
            <a:xfrm>
              <a:off x="6073200" y="3037680"/>
              <a:ext cx="1594800" cy="57852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1" lang="en-CA" sz="1600" spc="-1" strike="noStrike">
                  <a:solidFill>
                    <a:schemeClr val="accent6"/>
                  </a:solidFill>
                  <a:latin typeface="Arial"/>
                  <a:ea typeface="Arial"/>
                </a:rPr>
                <a:t>45% </a:t>
              </a:r>
              <a:endParaRPr b="0" lang="en-CA" sz="1600" spc="-1" strike="noStrike">
                <a:solidFill>
                  <a:srgbClr val="000000"/>
                </a:solidFill>
                <a:latin typeface="Arial"/>
              </a:endParaRPr>
            </a:p>
            <a:p>
              <a:pPr algn="ctr" defTabSz="914400">
                <a:lnSpc>
                  <a:spcPct val="100000"/>
                </a:lnSpc>
                <a:tabLst>
                  <a:tab algn="l" pos="0"/>
                </a:tabLst>
              </a:pPr>
              <a:r>
                <a:rPr b="0" lang="en-CA" sz="1600" spc="-1" strike="noStrike">
                  <a:solidFill>
                    <a:schemeClr val="accent6"/>
                  </a:solidFill>
                  <a:latin typeface="Arial"/>
                  <a:ea typeface="Arial"/>
                </a:rPr>
                <a:t>Industry</a:t>
              </a:r>
              <a:endParaRPr b="0" lang="en-CA" sz="1600" spc="-1" strike="noStrike">
                <a:solidFill>
                  <a:srgbClr val="000000"/>
                </a:solidFill>
                <a:latin typeface="Arial"/>
              </a:endParaRPr>
            </a:p>
          </p:txBody>
        </p:sp>
        <p:pic>
          <p:nvPicPr>
            <p:cNvPr id="1285" name="Picture 76" descr="Picture 76"/>
            <p:cNvPicPr/>
            <p:nvPr/>
          </p:nvPicPr>
          <p:blipFill>
            <a:blip r:embed="rId11"/>
            <a:stretch/>
          </p:blipFill>
          <p:spPr>
            <a:xfrm>
              <a:off x="6578280" y="2322720"/>
              <a:ext cx="649800" cy="617040"/>
            </a:xfrm>
            <a:prstGeom prst="rect">
              <a:avLst/>
            </a:prstGeom>
            <a:ln w="12700">
              <a:noFill/>
            </a:ln>
          </p:spPr>
        </p:pic>
      </p:grpSp>
      <p:grpSp>
        <p:nvGrpSpPr>
          <p:cNvPr id="1286" name="Group 80"/>
          <p:cNvGrpSpPr/>
          <p:nvPr/>
        </p:nvGrpSpPr>
        <p:grpSpPr>
          <a:xfrm>
            <a:off x="8785440" y="1256400"/>
            <a:ext cx="2873160" cy="1641960"/>
            <a:chOff x="8785440" y="1256400"/>
            <a:chExt cx="2873160" cy="1641960"/>
          </a:xfrm>
        </p:grpSpPr>
        <p:sp>
          <p:nvSpPr>
            <p:cNvPr id="1287" name="TextBox 53"/>
            <p:cNvSpPr/>
            <p:nvPr/>
          </p:nvSpPr>
          <p:spPr>
            <a:xfrm>
              <a:off x="8785440" y="2076120"/>
              <a:ext cx="2873160" cy="82224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1" lang="en-CA" sz="1600" spc="-1" strike="noStrike">
                  <a:solidFill>
                    <a:schemeClr val="accent6"/>
                  </a:solidFill>
                  <a:latin typeface="Arial"/>
                  <a:ea typeface="Arial"/>
                </a:rPr>
                <a:t>19% </a:t>
              </a:r>
              <a:endParaRPr b="0" lang="en-CA" sz="1600" spc="-1" strike="noStrike">
                <a:solidFill>
                  <a:srgbClr val="000000"/>
                </a:solidFill>
                <a:latin typeface="Arial"/>
              </a:endParaRPr>
            </a:p>
            <a:p>
              <a:pPr algn="ctr" defTabSz="914400">
                <a:lnSpc>
                  <a:spcPct val="100000"/>
                </a:lnSpc>
                <a:tabLst>
                  <a:tab algn="l" pos="0"/>
                </a:tabLst>
              </a:pPr>
              <a:r>
                <a:rPr b="0" lang="en-CA" sz="1600" spc="-1" strike="noStrike">
                  <a:solidFill>
                    <a:schemeClr val="accent6"/>
                  </a:solidFill>
                  <a:latin typeface="Arial"/>
                  <a:ea typeface="Arial"/>
                </a:rPr>
                <a:t>Other fields, including </a:t>
              </a:r>
              <a:br>
                <a:rPr sz="1600"/>
              </a:br>
              <a:r>
                <a:rPr b="0" lang="en-CA" sz="1600" spc="-1" strike="noStrike">
                  <a:solidFill>
                    <a:schemeClr val="accent6"/>
                  </a:solidFill>
                  <a:latin typeface="Arial"/>
                  <a:ea typeface="Arial"/>
                </a:rPr>
                <a:t>government organisations</a:t>
              </a:r>
              <a:endParaRPr b="0" lang="en-CA" sz="1600" spc="-1" strike="noStrike">
                <a:solidFill>
                  <a:srgbClr val="000000"/>
                </a:solidFill>
                <a:latin typeface="Arial"/>
              </a:endParaRPr>
            </a:p>
          </p:txBody>
        </p:sp>
        <p:pic>
          <p:nvPicPr>
            <p:cNvPr id="1288" name="Picture 79" descr="Picture 79"/>
            <p:cNvPicPr/>
            <p:nvPr/>
          </p:nvPicPr>
          <p:blipFill>
            <a:blip r:embed="rId12"/>
            <a:stretch/>
          </p:blipFill>
          <p:spPr>
            <a:xfrm>
              <a:off x="9902160" y="1256400"/>
              <a:ext cx="479520" cy="627840"/>
            </a:xfrm>
            <a:prstGeom prst="rect">
              <a:avLst/>
            </a:prstGeom>
            <a:ln w="12700">
              <a:noFill/>
            </a:ln>
          </p:spPr>
        </p:pic>
      </p:grpSp>
      <p:sp>
        <p:nvSpPr>
          <p:cNvPr id="1289" name="TextBox 7"/>
          <p:cNvSpPr/>
          <p:nvPr/>
        </p:nvSpPr>
        <p:spPr>
          <a:xfrm>
            <a:off x="9416880" y="6001200"/>
            <a:ext cx="1523520" cy="196200"/>
          </a:xfrm>
          <a:prstGeom prst="rect">
            <a:avLst/>
          </a:prstGeom>
          <a:noFill/>
          <a:ln w="12700">
            <a:noFill/>
          </a:ln>
        </p:spPr>
        <p:style>
          <a:lnRef idx="0"/>
          <a:fillRef idx="0"/>
          <a:effectRef idx="0"/>
          <a:fontRef idx="minor"/>
        </p:style>
        <p:txBody>
          <a:bodyPr wrap="none" lIns="45720" rIns="45720" tIns="45000" bIns="45000" anchor="t">
            <a:spAutoFit/>
          </a:bodyPr>
          <a:p>
            <a:pPr defTabSz="914400">
              <a:lnSpc>
                <a:spcPct val="100000"/>
              </a:lnSpc>
              <a:tabLst>
                <a:tab algn="l" pos="0"/>
              </a:tabLst>
            </a:pPr>
            <a:r>
              <a:rPr b="0" i="1" lang="en-CA" sz="700" spc="-1" strike="noStrike">
                <a:solidFill>
                  <a:schemeClr val="accent6"/>
                </a:solidFill>
                <a:latin typeface="Arial"/>
                <a:ea typeface="Arial"/>
              </a:rPr>
              <a:t>Source: CERN Alumni survey (2014)</a:t>
            </a:r>
            <a:endParaRPr b="0" lang="en-CA" sz="700" spc="-1" strike="noStrike">
              <a:solidFill>
                <a:srgbClr val="000000"/>
              </a:solidFill>
              <a:latin typeface="Arial"/>
            </a:endParaRPr>
          </a:p>
        </p:txBody>
      </p:sp>
      <p:sp>
        <p:nvSpPr>
          <p:cNvPr id="1290"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225" dur="indefinite" restart="never" nodeType="tmRoot">
          <p:childTnLst>
            <p:seq>
              <p:cTn id="226" dur="indefinite" nodeType="mainSeq">
                <p:childTnLst>
                  <p:par>
                    <p:cTn id="227" fill="hold">
                      <p:stCondLst>
                        <p:cond delay="indefinite"/>
                      </p:stCondLst>
                      <p:childTnLst>
                        <p:par>
                          <p:cTn id="228" fill="hold">
                            <p:stCondLst>
                              <p:cond delay="0"/>
                            </p:stCondLst>
                            <p:childTnLst>
                              <p:par>
                                <p:cTn id="229" nodeType="clickEffect" fill="hold" presetClass="entr" presetID="22" presetSubtype="4">
                                  <p:stCondLst>
                                    <p:cond delay="0"/>
                                  </p:stCondLst>
                                  <p:iterate type="el">
                                    <p:tmAbs val="0"/>
                                  </p:iterate>
                                  <p:childTnLst>
                                    <p:set>
                                      <p:cBhvr>
                                        <p:cTn id="230" fill="hold"/>
                                        <p:tgtEl>
                                          <p:spTgt spid="1259"/>
                                        </p:tgtEl>
                                        <p:attrNameLst>
                                          <p:attrName>style.visibility</p:attrName>
                                        </p:attrNameLst>
                                      </p:cBhvr>
                                      <p:to>
                                        <p:strVal val="visible"/>
                                      </p:to>
                                    </p:set>
                                    <p:animEffect filter="wipe(down)" transition="in">
                                      <p:cBhvr additive="repl">
                                        <p:cTn id="231" dur="500"/>
                                        <p:tgtEl>
                                          <p:spTgt spid="1259"/>
                                        </p:tgtEl>
                                      </p:cBhvr>
                                    </p:animEffect>
                                  </p:childTnLst>
                                </p:cTn>
                              </p:par>
                            </p:childTnLst>
                          </p:cTn>
                        </p:par>
                        <p:par>
                          <p:cTn id="232" fill="hold">
                            <p:stCondLst>
                              <p:cond delay="500"/>
                            </p:stCondLst>
                            <p:childTnLst>
                              <p:par>
                                <p:cTn id="233" nodeType="afterEffect" fill="hold" presetClass="entr" presetID="22" presetSubtype="2">
                                  <p:stCondLst>
                                    <p:cond delay="250"/>
                                  </p:stCondLst>
                                  <p:iterate type="el">
                                    <p:tmAbs val="0"/>
                                  </p:iterate>
                                  <p:childTnLst>
                                    <p:set>
                                      <p:cBhvr>
                                        <p:cTn id="234" fill="hold"/>
                                        <p:tgtEl>
                                          <p:spTgt spid="1260"/>
                                        </p:tgtEl>
                                        <p:attrNameLst>
                                          <p:attrName>style.visibility</p:attrName>
                                        </p:attrNameLst>
                                      </p:cBhvr>
                                      <p:to>
                                        <p:strVal val="visible"/>
                                      </p:to>
                                    </p:set>
                                    <p:animEffect filter="wipe(right)" transition="in">
                                      <p:cBhvr additive="repl">
                                        <p:cTn id="235" dur="500"/>
                                        <p:tgtEl>
                                          <p:spTgt spid="1260"/>
                                        </p:tgtEl>
                                      </p:cBhvr>
                                    </p:animEffect>
                                  </p:childTnLst>
                                </p:cTn>
                              </p:par>
                            </p:childTnLst>
                          </p:cTn>
                        </p:par>
                        <p:par>
                          <p:cTn id="236" fill="hold">
                            <p:stCondLst>
                              <p:cond delay="1250"/>
                            </p:stCondLst>
                            <p:childTnLst>
                              <p:par>
                                <p:cTn id="237" nodeType="afterEffect" fill="hold" presetClass="entr" presetID="10">
                                  <p:stCondLst>
                                    <p:cond delay="0"/>
                                  </p:stCondLst>
                                  <p:iterate type="el">
                                    <p:tmAbs val="0"/>
                                  </p:iterate>
                                  <p:childTnLst>
                                    <p:set>
                                      <p:cBhvr>
                                        <p:cTn id="238" fill="hold"/>
                                        <p:tgtEl>
                                          <p:spTgt spid="1283"/>
                                        </p:tgtEl>
                                        <p:attrNameLst>
                                          <p:attrName>style.visibility</p:attrName>
                                        </p:attrNameLst>
                                      </p:cBhvr>
                                      <p:to>
                                        <p:strVal val="visible"/>
                                      </p:to>
                                    </p:set>
                                    <p:animEffect filter="fade" transition="in">
                                      <p:cBhvr additive="repl">
                                        <p:cTn id="239" dur="500"/>
                                        <p:tgtEl>
                                          <p:spTgt spid="1283"/>
                                        </p:tgtEl>
                                      </p:cBhvr>
                                    </p:animEffect>
                                  </p:childTnLst>
                                </p:cTn>
                              </p:par>
                            </p:childTnLst>
                          </p:cTn>
                        </p:par>
                        <p:par>
                          <p:cTn id="240" fill="hold">
                            <p:stCondLst>
                              <p:cond delay="1750"/>
                            </p:stCondLst>
                            <p:childTnLst>
                              <p:par>
                                <p:cTn id="241" nodeType="afterEffect" fill="hold" presetClass="entr" presetID="22" presetSubtype="4">
                                  <p:stCondLst>
                                    <p:cond delay="250"/>
                                  </p:stCondLst>
                                  <p:iterate type="el">
                                    <p:tmAbs val="0"/>
                                  </p:iterate>
                                  <p:childTnLst>
                                    <p:set>
                                      <p:cBhvr>
                                        <p:cTn id="242" fill="hold"/>
                                        <p:tgtEl>
                                          <p:spTgt spid="1251"/>
                                        </p:tgtEl>
                                        <p:attrNameLst>
                                          <p:attrName>style.visibility</p:attrName>
                                        </p:attrNameLst>
                                      </p:cBhvr>
                                      <p:to>
                                        <p:strVal val="visible"/>
                                      </p:to>
                                    </p:set>
                                    <p:animEffect filter="wipe(down)" transition="in">
                                      <p:cBhvr additive="repl">
                                        <p:cTn id="243" dur="500"/>
                                        <p:tgtEl>
                                          <p:spTgt spid="1251"/>
                                        </p:tgtEl>
                                      </p:cBhvr>
                                    </p:animEffect>
                                  </p:childTnLst>
                                </p:cTn>
                              </p:par>
                            </p:childTnLst>
                          </p:cTn>
                        </p:par>
                        <p:par>
                          <p:cTn id="244" fill="hold">
                            <p:stCondLst>
                              <p:cond delay="2500"/>
                            </p:stCondLst>
                            <p:childTnLst>
                              <p:par>
                                <p:cTn id="245" nodeType="afterEffect" fill="hold" presetClass="entr" presetID="22" presetSubtype="8">
                                  <p:stCondLst>
                                    <p:cond delay="500"/>
                                  </p:stCondLst>
                                  <p:iterate type="el">
                                    <p:tmAbs val="0"/>
                                  </p:iterate>
                                  <p:childTnLst>
                                    <p:set>
                                      <p:cBhvr>
                                        <p:cTn id="246" fill="hold"/>
                                        <p:tgtEl>
                                          <p:spTgt spid="1252"/>
                                        </p:tgtEl>
                                        <p:attrNameLst>
                                          <p:attrName>style.visibility</p:attrName>
                                        </p:attrNameLst>
                                      </p:cBhvr>
                                      <p:to>
                                        <p:strVal val="visible"/>
                                      </p:to>
                                    </p:set>
                                    <p:animEffect filter="wipe(left)" transition="in">
                                      <p:cBhvr additive="repl">
                                        <p:cTn id="247" dur="500"/>
                                        <p:tgtEl>
                                          <p:spTgt spid="1252"/>
                                        </p:tgtEl>
                                      </p:cBhvr>
                                    </p:animEffect>
                                  </p:childTnLst>
                                </p:cTn>
                              </p:par>
                            </p:childTnLst>
                          </p:cTn>
                        </p:par>
                        <p:par>
                          <p:cTn id="248" fill="hold">
                            <p:stCondLst>
                              <p:cond delay="3500"/>
                            </p:stCondLst>
                            <p:childTnLst>
                              <p:par>
                                <p:cTn id="249" nodeType="afterEffect" fill="hold" presetClass="entr" presetID="10">
                                  <p:stCondLst>
                                    <p:cond delay="0"/>
                                  </p:stCondLst>
                                  <p:iterate type="el">
                                    <p:tmAbs val="0"/>
                                  </p:iterate>
                                  <p:childTnLst>
                                    <p:set>
                                      <p:cBhvr>
                                        <p:cTn id="250" fill="hold"/>
                                        <p:tgtEl>
                                          <p:spTgt spid="1280"/>
                                        </p:tgtEl>
                                        <p:attrNameLst>
                                          <p:attrName>style.visibility</p:attrName>
                                        </p:attrNameLst>
                                      </p:cBhvr>
                                      <p:to>
                                        <p:strVal val="visible"/>
                                      </p:to>
                                    </p:set>
                                    <p:animEffect filter="fade" transition="in">
                                      <p:cBhvr additive="repl">
                                        <p:cTn id="251" dur="500"/>
                                        <p:tgtEl>
                                          <p:spTgt spid="1280"/>
                                        </p:tgtEl>
                                      </p:cBhvr>
                                    </p:animEffect>
                                  </p:childTnLst>
                                </p:cTn>
                              </p:par>
                            </p:childTnLst>
                          </p:cTn>
                        </p:par>
                        <p:par>
                          <p:cTn id="252" fill="hold">
                            <p:stCondLst>
                              <p:cond delay="4000"/>
                            </p:stCondLst>
                            <p:childTnLst>
                              <p:par>
                                <p:cTn id="253" nodeType="afterEffect" fill="hold" presetClass="entr" presetID="22" presetSubtype="4">
                                  <p:stCondLst>
                                    <p:cond delay="1000"/>
                                  </p:stCondLst>
                                  <p:iterate type="el">
                                    <p:tmAbs val="0"/>
                                  </p:iterate>
                                  <p:childTnLst>
                                    <p:set>
                                      <p:cBhvr>
                                        <p:cTn id="254" fill="hold"/>
                                        <p:tgtEl>
                                          <p:spTgt spid="1255"/>
                                        </p:tgtEl>
                                        <p:attrNameLst>
                                          <p:attrName>style.visibility</p:attrName>
                                        </p:attrNameLst>
                                      </p:cBhvr>
                                      <p:to>
                                        <p:strVal val="visible"/>
                                      </p:to>
                                    </p:set>
                                    <p:animEffect filter="wipe(down)" transition="in">
                                      <p:cBhvr additive="repl">
                                        <p:cTn id="255" dur="500"/>
                                        <p:tgtEl>
                                          <p:spTgt spid="1255"/>
                                        </p:tgtEl>
                                      </p:cBhvr>
                                    </p:animEffect>
                                  </p:childTnLst>
                                </p:cTn>
                              </p:par>
                            </p:childTnLst>
                          </p:cTn>
                        </p:par>
                        <p:par>
                          <p:cTn id="256" fill="hold">
                            <p:stCondLst>
                              <p:cond delay="5500"/>
                            </p:stCondLst>
                            <p:childTnLst>
                              <p:par>
                                <p:cTn id="257" nodeType="afterEffect" fill="hold" presetClass="entr" presetID="22" presetSubtype="8">
                                  <p:stCondLst>
                                    <p:cond delay="1250"/>
                                  </p:stCondLst>
                                  <p:iterate type="el">
                                    <p:tmAbs val="0"/>
                                  </p:iterate>
                                  <p:childTnLst>
                                    <p:set>
                                      <p:cBhvr>
                                        <p:cTn id="258" fill="hold"/>
                                        <p:tgtEl>
                                          <p:spTgt spid="1256"/>
                                        </p:tgtEl>
                                        <p:attrNameLst>
                                          <p:attrName>style.visibility</p:attrName>
                                        </p:attrNameLst>
                                      </p:cBhvr>
                                      <p:to>
                                        <p:strVal val="visible"/>
                                      </p:to>
                                    </p:set>
                                    <p:animEffect filter="wipe(left)" transition="in">
                                      <p:cBhvr additive="repl">
                                        <p:cTn id="259" dur="500"/>
                                        <p:tgtEl>
                                          <p:spTgt spid="1256"/>
                                        </p:tgtEl>
                                      </p:cBhvr>
                                    </p:animEffect>
                                  </p:childTnLst>
                                </p:cTn>
                              </p:par>
                            </p:childTnLst>
                          </p:cTn>
                        </p:par>
                        <p:par>
                          <p:cTn id="260" fill="hold">
                            <p:stCondLst>
                              <p:cond delay="7250"/>
                            </p:stCondLst>
                            <p:childTnLst>
                              <p:par>
                                <p:cTn id="261" nodeType="afterEffect" fill="hold" presetClass="entr" presetID="10">
                                  <p:stCondLst>
                                    <p:cond delay="0"/>
                                  </p:stCondLst>
                                  <p:iterate type="el">
                                    <p:tmAbs val="0"/>
                                  </p:iterate>
                                  <p:childTnLst>
                                    <p:set>
                                      <p:cBhvr>
                                        <p:cTn id="262" fill="hold"/>
                                        <p:tgtEl>
                                          <p:spTgt spid="1286"/>
                                        </p:tgtEl>
                                        <p:attrNameLst>
                                          <p:attrName>style.visibility</p:attrName>
                                        </p:attrNameLst>
                                      </p:cBhvr>
                                      <p:to>
                                        <p:strVal val="visible"/>
                                      </p:to>
                                    </p:set>
                                    <p:animEffect filter="fade" transition="in">
                                      <p:cBhvr additive="repl">
                                        <p:cTn id="263" dur="500"/>
                                        <p:tgtEl>
                                          <p:spTgt spid="128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1" name="Footer Placeholder 19"/>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292" name="PlaceHolder 1"/>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3600" spc="-1" strike="noStrike">
                <a:solidFill>
                  <a:schemeClr val="accent6"/>
                </a:solidFill>
                <a:latin typeface="Arial"/>
                <a:ea typeface="Arial"/>
              </a:rPr>
              <a:t>CERN’s training, education </a:t>
            </a:r>
            <a:br>
              <a:rPr sz="3600"/>
            </a:br>
            <a:r>
              <a:rPr b="0" lang="en-CA" sz="3600" spc="-1" strike="noStrike">
                <a:solidFill>
                  <a:schemeClr val="accent6"/>
                </a:solidFill>
                <a:latin typeface="Arial"/>
                <a:ea typeface="Arial"/>
              </a:rPr>
              <a:t>and outreach programmes</a:t>
            </a:r>
            <a:endParaRPr b="0" lang="en-CA" sz="3600" spc="-1" strike="noStrike">
              <a:solidFill>
                <a:schemeClr val="accent6"/>
              </a:solidFill>
              <a:latin typeface="Arial"/>
            </a:endParaRPr>
          </a:p>
        </p:txBody>
      </p:sp>
      <p:grpSp>
        <p:nvGrpSpPr>
          <p:cNvPr id="1293" name="ZoneTexte 9"/>
          <p:cNvGrpSpPr/>
          <p:nvPr/>
        </p:nvGrpSpPr>
        <p:grpSpPr>
          <a:xfrm>
            <a:off x="695880" y="1670400"/>
            <a:ext cx="3527640" cy="824400"/>
            <a:chOff x="695880" y="1670400"/>
            <a:chExt cx="3527640" cy="824400"/>
          </a:xfrm>
        </p:grpSpPr>
        <p:sp>
          <p:nvSpPr>
            <p:cNvPr id="1294" name="Rectangle"/>
            <p:cNvSpPr/>
            <p:nvPr/>
          </p:nvSpPr>
          <p:spPr>
            <a:xfrm>
              <a:off x="695880" y="1670400"/>
              <a:ext cx="3527640" cy="824400"/>
            </a:xfrm>
            <a:prstGeom prst="rect">
              <a:avLst/>
            </a:prstGeom>
            <a:solidFill>
              <a:schemeClr val="accent4"/>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600" spc="-1" strike="noStrike">
                <a:solidFill>
                  <a:srgbClr val="ff0000"/>
                </a:solidFill>
                <a:latin typeface="Arial"/>
                <a:ea typeface="Arial"/>
              </a:endParaRPr>
            </a:p>
          </p:txBody>
        </p:sp>
        <p:sp>
          <p:nvSpPr>
            <p:cNvPr id="1295" name="900 graduates…"/>
            <p:cNvSpPr/>
            <p:nvPr/>
          </p:nvSpPr>
          <p:spPr>
            <a:xfrm>
              <a:off x="741600" y="1793880"/>
              <a:ext cx="3436200" cy="57816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tabLst>
                  <a:tab algn="l" pos="0"/>
                </a:tabLst>
              </a:pPr>
              <a:r>
                <a:rPr b="1" lang="en-CA" sz="1600" spc="-1" strike="noStrike">
                  <a:solidFill>
                    <a:srgbClr val="ffffff"/>
                  </a:solidFill>
                  <a:latin typeface="Arial"/>
                  <a:ea typeface="Arial"/>
                </a:rPr>
                <a:t>900 graduates </a:t>
              </a:r>
              <a:endParaRPr b="0" lang="en-CA" sz="1600" spc="-1" strike="noStrike">
                <a:solidFill>
                  <a:srgbClr val="000000"/>
                </a:solidFill>
                <a:latin typeface="Arial"/>
              </a:endParaRPr>
            </a:p>
            <a:p>
              <a:pPr algn="ctr" defTabSz="914400">
                <a:lnSpc>
                  <a:spcPct val="100000"/>
                </a:lnSpc>
                <a:tabLst>
                  <a:tab algn="l" pos="0"/>
                </a:tabLst>
              </a:pPr>
              <a:r>
                <a:rPr b="0" lang="en-CA" sz="1600" spc="-1" strike="noStrike">
                  <a:solidFill>
                    <a:srgbClr val="ffffff"/>
                  </a:solidFill>
                  <a:latin typeface="Arial"/>
                  <a:ea typeface="Arial"/>
                </a:rPr>
                <a:t>(including Research Fellows)</a:t>
              </a:r>
              <a:endParaRPr b="0" lang="en-CA" sz="1600" spc="-1" strike="noStrike">
                <a:solidFill>
                  <a:srgbClr val="000000"/>
                </a:solidFill>
                <a:latin typeface="Arial"/>
              </a:endParaRPr>
            </a:p>
          </p:txBody>
        </p:sp>
      </p:grpSp>
      <p:grpSp>
        <p:nvGrpSpPr>
          <p:cNvPr id="1296" name="ZoneTexte 10"/>
          <p:cNvGrpSpPr/>
          <p:nvPr/>
        </p:nvGrpSpPr>
        <p:grpSpPr>
          <a:xfrm>
            <a:off x="4331880" y="1670400"/>
            <a:ext cx="3527640" cy="824400"/>
            <a:chOff x="4331880" y="1670400"/>
            <a:chExt cx="3527640" cy="824400"/>
          </a:xfrm>
        </p:grpSpPr>
        <p:sp>
          <p:nvSpPr>
            <p:cNvPr id="1297" name="Rectangle"/>
            <p:cNvSpPr/>
            <p:nvPr/>
          </p:nvSpPr>
          <p:spPr>
            <a:xfrm>
              <a:off x="4331880" y="1670400"/>
              <a:ext cx="3527640" cy="824400"/>
            </a:xfrm>
            <a:prstGeom prst="rect">
              <a:avLst/>
            </a:prstGeom>
            <a:solidFill>
              <a:schemeClr val="accent4"/>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298" name="3 000 PhD students"/>
            <p:cNvSpPr/>
            <p:nvPr/>
          </p:nvSpPr>
          <p:spPr>
            <a:xfrm>
              <a:off x="4377600" y="1923120"/>
              <a:ext cx="3436200" cy="31932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tabLst>
                  <a:tab algn="l" pos="0"/>
                </a:tabLst>
              </a:pPr>
              <a:r>
                <a:rPr b="1" lang="en-CA" sz="1500" spc="-1" strike="noStrike">
                  <a:solidFill>
                    <a:srgbClr val="ffffff"/>
                  </a:solidFill>
                  <a:latin typeface="Arial"/>
                  <a:ea typeface="Arial"/>
                </a:rPr>
                <a:t>3 000 PhD students</a:t>
              </a:r>
              <a:endParaRPr b="0" lang="en-CA" sz="1500" spc="-1" strike="noStrike">
                <a:solidFill>
                  <a:srgbClr val="000000"/>
                </a:solidFill>
                <a:latin typeface="Arial"/>
              </a:endParaRPr>
            </a:p>
          </p:txBody>
        </p:sp>
      </p:grpSp>
      <p:grpSp>
        <p:nvGrpSpPr>
          <p:cNvPr id="1299" name="ZoneTexte 11"/>
          <p:cNvGrpSpPr/>
          <p:nvPr/>
        </p:nvGrpSpPr>
        <p:grpSpPr>
          <a:xfrm>
            <a:off x="7967880" y="1670400"/>
            <a:ext cx="3527640" cy="824400"/>
            <a:chOff x="7967880" y="1670400"/>
            <a:chExt cx="3527640" cy="824400"/>
          </a:xfrm>
        </p:grpSpPr>
        <p:sp>
          <p:nvSpPr>
            <p:cNvPr id="1300" name="Rectangle"/>
            <p:cNvSpPr/>
            <p:nvPr/>
          </p:nvSpPr>
          <p:spPr>
            <a:xfrm>
              <a:off x="7967880" y="1670400"/>
              <a:ext cx="3527640" cy="824400"/>
            </a:xfrm>
            <a:prstGeom prst="rect">
              <a:avLst/>
            </a:prstGeom>
            <a:solidFill>
              <a:schemeClr val="accent4"/>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600" spc="-1" strike="noStrike">
                <a:solidFill>
                  <a:srgbClr val="ffffff"/>
                </a:solidFill>
                <a:latin typeface="Arial"/>
                <a:ea typeface="Arial"/>
              </a:endParaRPr>
            </a:p>
          </p:txBody>
        </p:sp>
        <p:sp>
          <p:nvSpPr>
            <p:cNvPr id="1301" name="300 Undergraduate students in  Summer programmes"/>
            <p:cNvSpPr/>
            <p:nvPr/>
          </p:nvSpPr>
          <p:spPr>
            <a:xfrm>
              <a:off x="8013600" y="1793880"/>
              <a:ext cx="3436200" cy="57816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tabLst>
                  <a:tab algn="l" pos="0"/>
                </a:tabLst>
              </a:pPr>
              <a:r>
                <a:rPr b="1" lang="en-CA" sz="1600" spc="-1" strike="noStrike">
                  <a:solidFill>
                    <a:srgbClr val="ffffff"/>
                  </a:solidFill>
                  <a:latin typeface="Arial"/>
                  <a:ea typeface="Arial"/>
                </a:rPr>
                <a:t>300 Undergraduate students </a:t>
              </a:r>
              <a:r>
                <a:rPr b="0" lang="en-CA" sz="1600" spc="-1" strike="noStrike">
                  <a:solidFill>
                    <a:srgbClr val="ffffff"/>
                  </a:solidFill>
                  <a:latin typeface="Arial"/>
                  <a:ea typeface="Arial"/>
                </a:rPr>
                <a:t>in </a:t>
              </a:r>
              <a:br>
                <a:rPr sz="1600"/>
              </a:br>
              <a:r>
                <a:rPr b="0" lang="en-CA" sz="1600" spc="-1" strike="noStrike">
                  <a:solidFill>
                    <a:srgbClr val="ffffff"/>
                  </a:solidFill>
                  <a:latin typeface="Arial"/>
                  <a:ea typeface="Arial"/>
                </a:rPr>
                <a:t>Summer programmes</a:t>
              </a:r>
              <a:endParaRPr b="0" lang="en-CA" sz="1600" spc="-1" strike="noStrike">
                <a:solidFill>
                  <a:srgbClr val="000000"/>
                </a:solidFill>
                <a:latin typeface="Arial"/>
              </a:endParaRPr>
            </a:p>
          </p:txBody>
        </p:sp>
      </p:grpSp>
      <p:grpSp>
        <p:nvGrpSpPr>
          <p:cNvPr id="1302" name="ZoneTexte 12"/>
          <p:cNvGrpSpPr/>
          <p:nvPr/>
        </p:nvGrpSpPr>
        <p:grpSpPr>
          <a:xfrm>
            <a:off x="7967880" y="5363280"/>
            <a:ext cx="3527640" cy="1076760"/>
            <a:chOff x="7967880" y="5363280"/>
            <a:chExt cx="3527640" cy="1076760"/>
          </a:xfrm>
        </p:grpSpPr>
        <p:sp>
          <p:nvSpPr>
            <p:cNvPr id="1303" name="Rectangle"/>
            <p:cNvSpPr/>
            <p:nvPr/>
          </p:nvSpPr>
          <p:spPr>
            <a:xfrm>
              <a:off x="7967880" y="5363280"/>
              <a:ext cx="3527640" cy="1076760"/>
            </a:xfrm>
            <a:prstGeom prst="rect">
              <a:avLst/>
            </a:prstGeom>
            <a:solidFill>
              <a:schemeClr val="accent4"/>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304" name="4.7M followers on social media, from around the globe"/>
            <p:cNvSpPr/>
            <p:nvPr/>
          </p:nvSpPr>
          <p:spPr>
            <a:xfrm>
              <a:off x="8013600" y="5612760"/>
              <a:ext cx="3436200" cy="57816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tabLst>
                  <a:tab algn="l" pos="0"/>
                </a:tabLst>
              </a:pPr>
              <a:r>
                <a:rPr b="1" lang="en-CA" sz="1600" spc="-1" strike="noStrike">
                  <a:solidFill>
                    <a:srgbClr val="ffffff"/>
                  </a:solidFill>
                  <a:latin typeface="Arial"/>
                  <a:ea typeface="Arial"/>
                </a:rPr>
                <a:t>4.7M followers </a:t>
              </a:r>
              <a:r>
                <a:rPr b="0" lang="en-CA" sz="1600" spc="-1" strike="noStrike">
                  <a:solidFill>
                    <a:srgbClr val="ffffff"/>
                  </a:solidFill>
                  <a:latin typeface="Arial"/>
                  <a:ea typeface="Arial"/>
                </a:rPr>
                <a:t>on social media, from around the globe </a:t>
              </a:r>
              <a:endParaRPr b="0" lang="en-CA" sz="1600" spc="-1" strike="noStrike">
                <a:solidFill>
                  <a:srgbClr val="000000"/>
                </a:solidFill>
                <a:latin typeface="Arial"/>
              </a:endParaRPr>
            </a:p>
          </p:txBody>
        </p:sp>
      </p:grpSp>
      <p:grpSp>
        <p:nvGrpSpPr>
          <p:cNvPr id="1305" name="ZoneTexte 13"/>
          <p:cNvGrpSpPr/>
          <p:nvPr/>
        </p:nvGrpSpPr>
        <p:grpSpPr>
          <a:xfrm>
            <a:off x="695880" y="5363280"/>
            <a:ext cx="3527640" cy="1076760"/>
            <a:chOff x="695880" y="5363280"/>
            <a:chExt cx="3527640" cy="1076760"/>
          </a:xfrm>
        </p:grpSpPr>
        <p:sp>
          <p:nvSpPr>
            <p:cNvPr id="1306" name="Rectangle"/>
            <p:cNvSpPr/>
            <p:nvPr/>
          </p:nvSpPr>
          <p:spPr>
            <a:xfrm>
              <a:off x="695880" y="5363280"/>
              <a:ext cx="3527640" cy="1076760"/>
            </a:xfrm>
            <a:prstGeom prst="rect">
              <a:avLst/>
            </a:prstGeom>
            <a:solidFill>
              <a:schemeClr val="accent4"/>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800" spc="-1" strike="noStrike">
                <a:solidFill>
                  <a:schemeClr val="accent6"/>
                </a:solidFill>
                <a:latin typeface="Arial"/>
                <a:ea typeface="Arial"/>
              </a:endParaRPr>
            </a:p>
          </p:txBody>
        </p:sp>
        <p:sp>
          <p:nvSpPr>
            <p:cNvPr id="1307" name="&gt;14 000 teachers participating in dedicated programmes, since 1998"/>
            <p:cNvSpPr/>
            <p:nvPr/>
          </p:nvSpPr>
          <p:spPr>
            <a:xfrm>
              <a:off x="741600" y="5612760"/>
              <a:ext cx="3436200" cy="57816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tabLst>
                  <a:tab algn="l" pos="0"/>
                </a:tabLst>
              </a:pPr>
              <a:r>
                <a:rPr b="1" lang="en-CA" sz="1600" spc="-1" strike="noStrike">
                  <a:solidFill>
                    <a:srgbClr val="ffffff"/>
                  </a:solidFill>
                  <a:latin typeface="Arial"/>
                  <a:ea typeface="Arial"/>
                </a:rPr>
                <a:t>&gt;14 000 teachers </a:t>
              </a:r>
              <a:r>
                <a:rPr b="0" lang="en-CA" sz="1600" spc="-1" strike="noStrike">
                  <a:solidFill>
                    <a:srgbClr val="ffffff"/>
                  </a:solidFill>
                  <a:latin typeface="Arial"/>
                  <a:ea typeface="Arial"/>
                </a:rPr>
                <a:t>participating in dedicated programmes, since 1998</a:t>
              </a:r>
              <a:endParaRPr b="0" lang="en-CA" sz="1600" spc="-1" strike="noStrike">
                <a:solidFill>
                  <a:srgbClr val="000000"/>
                </a:solidFill>
                <a:latin typeface="Arial"/>
              </a:endParaRPr>
            </a:p>
          </p:txBody>
        </p:sp>
      </p:grpSp>
      <p:grpSp>
        <p:nvGrpSpPr>
          <p:cNvPr id="1308" name="ZoneTexte 14"/>
          <p:cNvGrpSpPr/>
          <p:nvPr/>
        </p:nvGrpSpPr>
        <p:grpSpPr>
          <a:xfrm>
            <a:off x="4380120" y="5363280"/>
            <a:ext cx="3521520" cy="1076760"/>
            <a:chOff x="4380120" y="5363280"/>
            <a:chExt cx="3521520" cy="1076760"/>
          </a:xfrm>
        </p:grpSpPr>
        <p:sp>
          <p:nvSpPr>
            <p:cNvPr id="1309" name="Rectangle"/>
            <p:cNvSpPr/>
            <p:nvPr/>
          </p:nvSpPr>
          <p:spPr>
            <a:xfrm>
              <a:off x="4380120" y="5363280"/>
              <a:ext cx="3521520" cy="1076760"/>
            </a:xfrm>
            <a:prstGeom prst="rect">
              <a:avLst/>
            </a:prstGeom>
            <a:solidFill>
              <a:schemeClr val="accent4"/>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600" spc="-1" strike="noStrike">
                <a:solidFill>
                  <a:srgbClr val="ffffff"/>
                </a:solidFill>
                <a:latin typeface="Arial"/>
                <a:ea typeface="Arial"/>
              </a:endParaRPr>
            </a:p>
          </p:txBody>
        </p:sp>
        <p:sp>
          <p:nvSpPr>
            <p:cNvPr id="1310" name="Around 150 000 visitors on guided tours of CERN, from &gt;50 countries"/>
            <p:cNvSpPr/>
            <p:nvPr/>
          </p:nvSpPr>
          <p:spPr>
            <a:xfrm>
              <a:off x="4425840" y="5612760"/>
              <a:ext cx="3430080" cy="578160"/>
            </a:xfrm>
            <a:prstGeom prst="rect">
              <a:avLst/>
            </a:prstGeom>
            <a:noFill/>
            <a:ln w="12700">
              <a:noFill/>
            </a:ln>
          </p:spPr>
          <p:style>
            <a:lnRef idx="0"/>
            <a:fillRef idx="0"/>
            <a:effectRef idx="0"/>
            <a:fontRef idx="minor"/>
          </p:style>
          <p:txBody>
            <a:bodyPr numCol="1" spcCol="0" lIns="45720" rIns="45720" anchor="ctr">
              <a:spAutoFit/>
            </a:bodyPr>
            <a:p>
              <a:pPr algn="ctr" defTabSz="914400">
                <a:lnSpc>
                  <a:spcPct val="100000"/>
                </a:lnSpc>
                <a:tabLst>
                  <a:tab algn="l" pos="0"/>
                </a:tabLst>
              </a:pPr>
              <a:r>
                <a:rPr b="0" lang="en-CA" sz="1600" spc="-1" strike="noStrike">
                  <a:solidFill>
                    <a:srgbClr val="ffffff"/>
                  </a:solidFill>
                  <a:latin typeface="Arial"/>
                  <a:ea typeface="Arial"/>
                </a:rPr>
                <a:t>Around </a:t>
              </a:r>
              <a:r>
                <a:rPr b="1" lang="en-CA" sz="1600" spc="-1" strike="noStrike">
                  <a:solidFill>
                    <a:srgbClr val="ffffff"/>
                  </a:solidFill>
                  <a:latin typeface="Arial"/>
                  <a:ea typeface="Arial"/>
                </a:rPr>
                <a:t>150 000 visitors </a:t>
              </a:r>
              <a:r>
                <a:rPr b="0" lang="en-CA" sz="1600" spc="-1" strike="noStrike">
                  <a:solidFill>
                    <a:srgbClr val="ffffff"/>
                  </a:solidFill>
                  <a:latin typeface="Arial"/>
                  <a:ea typeface="Arial"/>
                </a:rPr>
                <a:t>on guided tours of CERN, from &gt;50 countries</a:t>
              </a:r>
              <a:endParaRPr b="0" lang="en-CA" sz="1600" spc="-1" strike="noStrike">
                <a:solidFill>
                  <a:srgbClr val="000000"/>
                </a:solidFill>
                <a:latin typeface="Arial"/>
              </a:endParaRPr>
            </a:p>
          </p:txBody>
        </p:sp>
      </p:grpSp>
      <p:sp>
        <p:nvSpPr>
          <p:cNvPr id="1311" name="PlaceHolder 2"/>
          <p:cNvSpPr>
            <a:spLocks noGrp="1"/>
          </p:cNvSpPr>
          <p:nvPr>
            <p:ph type="sldNum" idx="42"/>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pic>
        <p:nvPicPr>
          <p:cNvPr id="1312" name="Picture 3" descr="Picture 3"/>
          <p:cNvPicPr/>
          <p:nvPr/>
        </p:nvPicPr>
        <p:blipFill>
          <a:blip r:embed="rId1"/>
          <a:stretch/>
        </p:blipFill>
        <p:spPr>
          <a:xfrm>
            <a:off x="695880" y="2495160"/>
            <a:ext cx="10799640" cy="2867760"/>
          </a:xfrm>
          <a:prstGeom prst="rect">
            <a:avLst/>
          </a:prstGeom>
          <a:ln w="12700">
            <a:noFill/>
          </a:ln>
        </p:spPr>
      </p:pic>
      <p:grpSp>
        <p:nvGrpSpPr>
          <p:cNvPr id="1313" name="Group 17"/>
          <p:cNvGrpSpPr/>
          <p:nvPr/>
        </p:nvGrpSpPr>
        <p:grpSpPr>
          <a:xfrm>
            <a:off x="8454600" y="3864600"/>
            <a:ext cx="3810960" cy="1497240"/>
            <a:chOff x="8454600" y="3864600"/>
            <a:chExt cx="3810960" cy="1497240"/>
          </a:xfrm>
        </p:grpSpPr>
        <p:grpSp>
          <p:nvGrpSpPr>
            <p:cNvPr id="1314" name="Group 18"/>
            <p:cNvGrpSpPr/>
            <p:nvPr/>
          </p:nvGrpSpPr>
          <p:grpSpPr>
            <a:xfrm>
              <a:off x="8454600" y="3864600"/>
              <a:ext cx="3810960" cy="1497240"/>
              <a:chOff x="8454600" y="3864600"/>
              <a:chExt cx="3810960" cy="1497240"/>
            </a:xfrm>
          </p:grpSpPr>
          <p:sp>
            <p:nvSpPr>
              <p:cNvPr id="1315" name="Google Shape;437;p44"/>
              <p:cNvSpPr/>
              <p:nvPr/>
            </p:nvSpPr>
            <p:spPr>
              <a:xfrm rot="5400000">
                <a:off x="9574560" y="2744280"/>
                <a:ext cx="1497240" cy="3737520"/>
              </a:xfrm>
              <a:custGeom>
                <a:avLst/>
                <a:gdLst>
                  <a:gd name="textAreaLeft" fmla="*/ 0 w 1497240"/>
                  <a:gd name="textAreaRight" fmla="*/ 1497600 w 1497240"/>
                  <a:gd name="textAreaTop" fmla="*/ 0 h 3737520"/>
                  <a:gd name="textAreaBottom" fmla="*/ 3737880 h 3737520"/>
                </a:gdLst>
                <a:ahLst/>
                <a:rect l="textAreaLeft" t="textAreaTop" r="textAreaRight" b="textAreaBottom"/>
                <a:pathLst>
                  <a:path w="21600" h="21600">
                    <a:moveTo>
                      <a:pt x="0" y="0"/>
                    </a:moveTo>
                    <a:lnTo>
                      <a:pt x="21600" y="0"/>
                    </a:lnTo>
                    <a:lnTo>
                      <a:pt x="21600" y="17280"/>
                    </a:lnTo>
                    <a:lnTo>
                      <a:pt x="10800" y="21600"/>
                    </a:lnTo>
                    <a:lnTo>
                      <a:pt x="0" y="17280"/>
                    </a:lnTo>
                    <a:close/>
                  </a:path>
                </a:pathLst>
              </a:custGeom>
              <a:solidFill>
                <a:schemeClr val="accent6"/>
              </a:solid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2"/>
                  </a:solidFill>
                  <a:latin typeface="Arial"/>
                  <a:ea typeface="Arial"/>
                </a:endParaRPr>
              </a:p>
            </p:txBody>
          </p:sp>
          <p:sp>
            <p:nvSpPr>
              <p:cNvPr id="1316" name="TextBox 6"/>
              <p:cNvSpPr/>
              <p:nvPr/>
            </p:nvSpPr>
            <p:spPr>
              <a:xfrm>
                <a:off x="8992800" y="3972600"/>
                <a:ext cx="3272760" cy="95976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1" lang="en-CA" sz="1400" spc="-1" strike="noStrike">
                    <a:solidFill>
                      <a:srgbClr val="ffffff"/>
                    </a:solidFill>
                    <a:latin typeface="Arial"/>
                    <a:ea typeface="Arial"/>
                  </a:rPr>
                  <a:t>Numbers for Serbia</a:t>
                </a:r>
                <a:endParaRPr b="0" lang="en-CA" sz="1400" spc="-1" strike="noStrike">
                  <a:solidFill>
                    <a:srgbClr val="000000"/>
                  </a:solidFill>
                  <a:latin typeface="Arial"/>
                </a:endParaRPr>
              </a:p>
              <a:p>
                <a:pPr defTabSz="914400">
                  <a:lnSpc>
                    <a:spcPct val="100000"/>
                  </a:lnSpc>
                  <a:tabLst>
                    <a:tab algn="l" pos="0"/>
                  </a:tabLst>
                </a:pPr>
                <a:endParaRPr b="0" lang="en-CA" sz="700" spc="-1" strike="noStrike">
                  <a:solidFill>
                    <a:srgbClr val="000000"/>
                  </a:solidFill>
                  <a:latin typeface="Arial"/>
                </a:endParaRPr>
              </a:p>
              <a:p>
                <a:pPr defTabSz="914400">
                  <a:lnSpc>
                    <a:spcPct val="100000"/>
                  </a:lnSpc>
                  <a:tabLst>
                    <a:tab algn="l" pos="0"/>
                  </a:tabLst>
                </a:pPr>
                <a:r>
                  <a:rPr b="1" lang="en-CA" sz="1200" spc="-1" strike="noStrike">
                    <a:solidFill>
                      <a:srgbClr val="ffffff"/>
                    </a:solidFill>
                    <a:latin typeface="Arial"/>
                    <a:ea typeface="Arial"/>
                  </a:rPr>
                  <a:t>3 </a:t>
                </a:r>
                <a:r>
                  <a:rPr b="0" lang="en-CA" sz="1200" spc="-1" strike="noStrike">
                    <a:solidFill>
                      <a:srgbClr val="ffffff"/>
                    </a:solidFill>
                    <a:latin typeface="Arial"/>
                    <a:ea typeface="Arial"/>
                  </a:rPr>
                  <a:t>summer students </a:t>
                </a:r>
                <a:r>
                  <a:rPr b="0" lang="en-CA" sz="800" spc="-1" strike="noStrike">
                    <a:solidFill>
                      <a:srgbClr val="ffffff"/>
                    </a:solidFill>
                    <a:latin typeface="Arial"/>
                    <a:ea typeface="Arial"/>
                  </a:rPr>
                  <a:t>during 2022</a:t>
                </a:r>
                <a:endParaRPr b="0" lang="en-CA" sz="800" spc="-1" strike="noStrike">
                  <a:solidFill>
                    <a:srgbClr val="000000"/>
                  </a:solidFill>
                  <a:latin typeface="Arial"/>
                </a:endParaRPr>
              </a:p>
              <a:p>
                <a:pPr defTabSz="914400">
                  <a:lnSpc>
                    <a:spcPct val="100000"/>
                  </a:lnSpc>
                  <a:tabLst>
                    <a:tab algn="l" pos="0"/>
                  </a:tabLst>
                </a:pPr>
                <a:r>
                  <a:rPr b="1" lang="en-CA" sz="1200" spc="-1" strike="noStrike">
                    <a:solidFill>
                      <a:srgbClr val="ffffff"/>
                    </a:solidFill>
                    <a:latin typeface="Arial"/>
                    <a:ea typeface="Arial"/>
                  </a:rPr>
                  <a:t>84 </a:t>
                </a:r>
                <a:r>
                  <a:rPr b="0" lang="en-CA" sz="1200" spc="-1" strike="noStrike">
                    <a:solidFill>
                      <a:srgbClr val="ffffff"/>
                    </a:solidFill>
                    <a:latin typeface="Arial"/>
                    <a:ea typeface="Arial"/>
                  </a:rPr>
                  <a:t>teachers in Teacher Programmes </a:t>
                </a:r>
                <a:r>
                  <a:rPr b="0" lang="en-CA" sz="800" spc="-1" strike="noStrike">
                    <a:solidFill>
                      <a:srgbClr val="ffffff"/>
                    </a:solidFill>
                    <a:latin typeface="Arial"/>
                    <a:ea typeface="Arial"/>
                  </a:rPr>
                  <a:t>since 1998</a:t>
                </a:r>
                <a:endParaRPr b="0" lang="en-CA" sz="800" spc="-1" strike="noStrike">
                  <a:solidFill>
                    <a:srgbClr val="000000"/>
                  </a:solidFill>
                  <a:latin typeface="Arial"/>
                </a:endParaRPr>
              </a:p>
              <a:p>
                <a:pPr defTabSz="914400">
                  <a:lnSpc>
                    <a:spcPct val="100000"/>
                  </a:lnSpc>
                  <a:tabLst>
                    <a:tab algn="l" pos="0"/>
                  </a:tabLst>
                </a:pPr>
                <a:r>
                  <a:rPr b="1" lang="en-CA" sz="1200" spc="-1" strike="noStrike">
                    <a:solidFill>
                      <a:srgbClr val="ffffff"/>
                    </a:solidFill>
                    <a:latin typeface="Arial"/>
                    <a:ea typeface="Arial"/>
                  </a:rPr>
                  <a:t>9</a:t>
                </a:r>
                <a:r>
                  <a:rPr b="0" lang="en-CA" sz="1200" spc="-1" strike="noStrike">
                    <a:solidFill>
                      <a:srgbClr val="ffffff"/>
                    </a:solidFill>
                    <a:latin typeface="Arial"/>
                    <a:ea typeface="Arial"/>
                  </a:rPr>
                  <a:t> teams in BL4S competition </a:t>
                </a:r>
                <a:r>
                  <a:rPr b="0" lang="en-CA" sz="800" spc="-1" strike="noStrike">
                    <a:solidFill>
                      <a:srgbClr val="ffffff"/>
                    </a:solidFill>
                    <a:latin typeface="Arial"/>
                    <a:ea typeface="Arial"/>
                  </a:rPr>
                  <a:t>since 2014</a:t>
                </a:r>
                <a:endParaRPr b="0" lang="en-CA" sz="800" spc="-1" strike="noStrike">
                  <a:solidFill>
                    <a:srgbClr val="000000"/>
                  </a:solidFill>
                  <a:latin typeface="Arial"/>
                </a:endParaRPr>
              </a:p>
            </p:txBody>
          </p:sp>
        </p:grpSp>
        <p:pic>
          <p:nvPicPr>
            <p:cNvPr id="1317" name="Picture 25" descr="Picture 25"/>
            <p:cNvPicPr/>
            <p:nvPr/>
          </p:nvPicPr>
          <p:blipFill>
            <a:blip r:embed="rId2"/>
            <a:stretch/>
          </p:blipFill>
          <p:spPr>
            <a:xfrm>
              <a:off x="11734560" y="3956040"/>
              <a:ext cx="309600" cy="309600"/>
            </a:xfrm>
            <a:prstGeom prst="rect">
              <a:avLst/>
            </a:prstGeom>
            <a:ln w="12700">
              <a:noFill/>
            </a:ln>
          </p:spPr>
        </p:pic>
      </p:grpSp>
      <p:sp>
        <p:nvSpPr>
          <p:cNvPr id="1318"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264" dur="indefinite" restart="never" nodeType="tmRoot">
          <p:childTnLst>
            <p:seq>
              <p:cTn id="265" dur="indefinite" nodeType="mainSeq">
                <p:childTnLst>
                  <p:par>
                    <p:cTn id="266" fill="hold">
                      <p:stCondLst>
                        <p:cond delay="indefinite"/>
                      </p:stCondLst>
                      <p:childTnLst>
                        <p:par>
                          <p:cTn id="267" fill="hold">
                            <p:stCondLst>
                              <p:cond delay="0"/>
                            </p:stCondLst>
                            <p:childTnLst>
                              <p:par>
                                <p:cTn id="268" nodeType="clickEffect" fill="hold" presetClass="entr" presetID="2" presetSubtype="2">
                                  <p:stCondLst>
                                    <p:cond delay="0"/>
                                  </p:stCondLst>
                                  <p:iterate type="el">
                                    <p:tmAbs val="0"/>
                                  </p:iterate>
                                  <p:childTnLst>
                                    <p:set>
                                      <p:cBhvr>
                                        <p:cTn id="269" fill="hold"/>
                                        <p:tgtEl>
                                          <p:spTgt spid="1313"/>
                                        </p:tgtEl>
                                        <p:attrNameLst>
                                          <p:attrName>style.visibility</p:attrName>
                                        </p:attrNameLst>
                                      </p:cBhvr>
                                      <p:to>
                                        <p:strVal val="visible"/>
                                      </p:to>
                                    </p:set>
                                    <p:anim calcmode="lin" valueType="num">
                                      <p:cBhvr additive="repl">
                                        <p:cTn id="270" dur="500" fill="hold"/>
                                        <p:tgtEl>
                                          <p:spTgt spid="1313"/>
                                        </p:tgtEl>
                                        <p:attrNameLst>
                                          <p:attrName>ppt_x</p:attrName>
                                        </p:attrNameLst>
                                      </p:cBhvr>
                                      <p:tavLst>
                                        <p:tav tm="0">
                                          <p:val>
                                            <p:strVal val="1+#ppt_w/2"/>
                                          </p:val>
                                        </p:tav>
                                        <p:tav tm="100000">
                                          <p:val>
                                            <p:strVal val="#ppt_x"/>
                                          </p:val>
                                        </p:tav>
                                      </p:tavLst>
                                    </p:anim>
                                    <p:anim calcmode="lin" valueType="num">
                                      <p:cBhvr additive="repl">
                                        <p:cTn id="271" dur="500" fill="hold"/>
                                        <p:tgtEl>
                                          <p:spTgt spid="13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9" name="Footer Placeholder 2"/>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grpSp>
        <p:nvGrpSpPr>
          <p:cNvPr id="1320" name="Picture Placeholder 16"/>
          <p:cNvGrpSpPr/>
          <p:nvPr/>
        </p:nvGrpSpPr>
        <p:grpSpPr>
          <a:xfrm>
            <a:off x="0" y="1498680"/>
            <a:ext cx="12191760" cy="4035600"/>
            <a:chOff x="0" y="1498680"/>
            <a:chExt cx="12191760" cy="4035600"/>
          </a:xfrm>
        </p:grpSpPr>
        <p:sp>
          <p:nvSpPr>
            <p:cNvPr id="1321" name="Rectangle"/>
            <p:cNvSpPr/>
            <p:nvPr/>
          </p:nvSpPr>
          <p:spPr>
            <a:xfrm>
              <a:off x="0" y="1498680"/>
              <a:ext cx="12191760" cy="4035600"/>
            </a:xfrm>
            <a:prstGeom prst="rect">
              <a:avLst/>
            </a:prstGeom>
            <a:blipFill rotWithShape="0">
              <a:blip r:embed="rId1"/>
              <a:srcRect/>
              <a:tile tx="0" ty="0" sx="3387500" sy="3387500" algn="tl"/>
            </a:blip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6"/>
                </a:solidFill>
                <a:latin typeface="Arial"/>
                <a:ea typeface="Arial"/>
              </a:endParaRPr>
            </a:p>
          </p:txBody>
        </p:sp>
        <p:pic>
          <p:nvPicPr>
            <p:cNvPr id="1322" name="image63.jpeg" descr="image63.jpeg"/>
            <p:cNvPicPr/>
            <p:nvPr/>
          </p:nvPicPr>
          <p:blipFill>
            <a:blip r:embed="rId2"/>
            <a:stretch/>
          </p:blipFill>
          <p:spPr>
            <a:xfrm>
              <a:off x="0" y="1498680"/>
              <a:ext cx="12191760" cy="4035600"/>
            </a:xfrm>
            <a:prstGeom prst="rect">
              <a:avLst/>
            </a:prstGeom>
            <a:ln w="12700">
              <a:noFill/>
            </a:ln>
          </p:spPr>
        </p:pic>
      </p:grpSp>
      <p:sp>
        <p:nvSpPr>
          <p:cNvPr id="1323" name="PlaceHolder 1"/>
          <p:cNvSpPr>
            <a:spLocks noGrp="1"/>
          </p:cNvSpPr>
          <p:nvPr>
            <p:ph type="title"/>
          </p:nvPr>
        </p:nvSpPr>
        <p:spPr>
          <a:xfrm>
            <a:off x="695880" y="465480"/>
            <a:ext cx="10799640" cy="59004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CERN Science Gateway</a:t>
            </a:r>
            <a:endParaRPr b="0" lang="en-CA" sz="4200" spc="-1" strike="noStrike">
              <a:solidFill>
                <a:schemeClr val="accent6"/>
              </a:solidFill>
              <a:latin typeface="Arial"/>
            </a:endParaRPr>
          </a:p>
        </p:txBody>
      </p:sp>
      <p:sp>
        <p:nvSpPr>
          <p:cNvPr id="1324" name="PlaceHolder 2"/>
          <p:cNvSpPr>
            <a:spLocks noGrp="1"/>
          </p:cNvSpPr>
          <p:nvPr>
            <p:ph type="sldNum" idx="43"/>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sp>
        <p:nvSpPr>
          <p:cNvPr id="1325" name="PlaceHolder 3"/>
          <p:cNvSpPr>
            <a:spLocks noGrp="1"/>
          </p:cNvSpPr>
          <p:nvPr>
            <p:ph/>
          </p:nvPr>
        </p:nvSpPr>
        <p:spPr>
          <a:xfrm>
            <a:off x="695880" y="4908600"/>
            <a:ext cx="3527640" cy="1252440"/>
          </a:xfrm>
          <a:prstGeom prst="rect">
            <a:avLst/>
          </a:prstGeom>
          <a:solidFill>
            <a:schemeClr val="accent4"/>
          </a:solidFill>
          <a:ln w="12600">
            <a:noFill/>
          </a:ln>
        </p:spPr>
        <p:txBody>
          <a:bodyPr lIns="0" rIns="0" tIns="0" bIns="0" anchor="ctr">
            <a:noAutofit/>
          </a:bodyPr>
          <a:p>
            <a:pPr indent="0" algn="ctr" defTabSz="914400">
              <a:lnSpc>
                <a:spcPct val="90000"/>
              </a:lnSpc>
              <a:spcBef>
                <a:spcPts val="1001"/>
              </a:spcBef>
              <a:buNone/>
              <a:tabLst>
                <a:tab algn="l" pos="0"/>
              </a:tabLst>
            </a:pPr>
            <a:r>
              <a:rPr b="0" lang="en-CA" sz="1900" spc="-1" strike="noStrike">
                <a:solidFill>
                  <a:srgbClr val="ffffff"/>
                </a:solidFill>
                <a:latin typeface="Arial"/>
                <a:ea typeface="Arial"/>
              </a:rPr>
              <a:t>CERN’s new education and outreach centre for all </a:t>
            </a:r>
            <a:br>
              <a:rPr sz="1900"/>
            </a:br>
            <a:r>
              <a:rPr b="0" lang="en-CA" sz="1900" spc="-1" strike="noStrike">
                <a:solidFill>
                  <a:srgbClr val="ffffff"/>
                </a:solidFill>
                <a:latin typeface="Arial"/>
                <a:ea typeface="Arial"/>
              </a:rPr>
              <a:t>publics aged 5-plus.</a:t>
            </a:r>
            <a:endParaRPr b="0" lang="en-CA" sz="1900" spc="-1" strike="noStrike">
              <a:solidFill>
                <a:schemeClr val="accent6"/>
              </a:solidFill>
              <a:latin typeface="Arial"/>
            </a:endParaRPr>
          </a:p>
        </p:txBody>
      </p:sp>
      <p:sp>
        <p:nvSpPr>
          <p:cNvPr id="1326" name="PlaceHolder 4"/>
          <p:cNvSpPr>
            <a:spLocks noGrp="1"/>
          </p:cNvSpPr>
          <p:nvPr>
            <p:ph/>
          </p:nvPr>
        </p:nvSpPr>
        <p:spPr>
          <a:xfrm>
            <a:off x="4332240" y="4908240"/>
            <a:ext cx="3527640" cy="1252440"/>
          </a:xfrm>
          <a:prstGeom prst="rect">
            <a:avLst/>
          </a:prstGeom>
          <a:solidFill>
            <a:schemeClr val="accent4"/>
          </a:solidFill>
          <a:ln w="12600">
            <a:noFill/>
          </a:ln>
        </p:spPr>
        <p:txBody>
          <a:bodyPr lIns="0" rIns="0" tIns="0" bIns="0" anchor="ctr">
            <a:noAutofit/>
          </a:bodyPr>
          <a:p>
            <a:pPr indent="0" algn="ctr" defTabSz="914400">
              <a:lnSpc>
                <a:spcPct val="90000"/>
              </a:lnSpc>
              <a:spcBef>
                <a:spcPts val="1001"/>
              </a:spcBef>
              <a:buNone/>
              <a:tabLst>
                <a:tab algn="l" pos="0"/>
              </a:tabLst>
            </a:pPr>
            <a:r>
              <a:rPr b="0" lang="en-CA" sz="1900" spc="-1" strike="noStrike">
                <a:solidFill>
                  <a:srgbClr val="ffffff"/>
                </a:solidFill>
                <a:latin typeface="Arial"/>
                <a:ea typeface="Arial"/>
              </a:rPr>
              <a:t>Inaugurated </a:t>
            </a:r>
            <a:br>
              <a:rPr sz="1900"/>
            </a:br>
            <a:r>
              <a:rPr b="0" lang="en-CA" sz="1900" spc="-1" strike="noStrike">
                <a:solidFill>
                  <a:srgbClr val="ffffff"/>
                </a:solidFill>
                <a:latin typeface="Arial"/>
                <a:ea typeface="Arial"/>
              </a:rPr>
              <a:t>7 October </a:t>
            </a:r>
            <a:r>
              <a:rPr b="0" lang="en-CA" sz="1900" spc="-1" strike="noStrike">
                <a:solidFill>
                  <a:srgbClr val="ffffff"/>
                </a:solidFill>
                <a:latin typeface="Arial"/>
                <a:ea typeface="Arial"/>
              </a:rPr>
              <a:t>2023.</a:t>
            </a:r>
            <a:endParaRPr b="0" lang="en-CA" sz="1900" spc="-1" strike="noStrike">
              <a:solidFill>
                <a:schemeClr val="accent6"/>
              </a:solidFill>
              <a:latin typeface="Arial"/>
            </a:endParaRPr>
          </a:p>
        </p:txBody>
      </p:sp>
      <p:sp>
        <p:nvSpPr>
          <p:cNvPr id="1327" name="PlaceHolder 5"/>
          <p:cNvSpPr>
            <a:spLocks noGrp="1"/>
          </p:cNvSpPr>
          <p:nvPr>
            <p:ph/>
          </p:nvPr>
        </p:nvSpPr>
        <p:spPr>
          <a:xfrm>
            <a:off x="7968600" y="4908240"/>
            <a:ext cx="3527640" cy="1252440"/>
          </a:xfrm>
          <a:prstGeom prst="rect">
            <a:avLst/>
          </a:prstGeom>
          <a:solidFill>
            <a:schemeClr val="accent4"/>
          </a:solidFill>
          <a:ln w="12600">
            <a:noFill/>
          </a:ln>
        </p:spPr>
        <p:txBody>
          <a:bodyPr lIns="0" rIns="0" tIns="0" bIns="0" anchor="ctr">
            <a:noAutofit/>
          </a:bodyPr>
          <a:p>
            <a:pPr indent="0" algn="ctr" defTabSz="914400">
              <a:lnSpc>
                <a:spcPct val="90000"/>
              </a:lnSpc>
              <a:spcBef>
                <a:spcPts val="1001"/>
              </a:spcBef>
              <a:buNone/>
              <a:tabLst>
                <a:tab algn="l" pos="0"/>
              </a:tabLst>
            </a:pPr>
            <a:r>
              <a:rPr b="0" lang="en-CA" sz="1900" spc="-1" strike="noStrike">
                <a:solidFill>
                  <a:srgbClr val="ffffff"/>
                </a:solidFill>
                <a:latin typeface="Arial"/>
                <a:ea typeface="Arial"/>
              </a:rPr>
              <a:t>Immersive exhibitions, education labs, events </a:t>
            </a:r>
            <a:br>
              <a:rPr sz="1900"/>
            </a:br>
            <a:r>
              <a:rPr b="0" lang="en-CA" sz="1900" spc="-1" strike="noStrike">
                <a:solidFill>
                  <a:srgbClr val="ffffff"/>
                </a:solidFill>
                <a:latin typeface="Arial"/>
                <a:ea typeface="Arial"/>
              </a:rPr>
              <a:t>and shows.</a:t>
            </a:r>
            <a:endParaRPr b="0" lang="en-CA" sz="1900" spc="-1" strike="noStrike">
              <a:solidFill>
                <a:schemeClr val="accent6"/>
              </a:solidFill>
              <a:latin typeface="Arial"/>
            </a:endParaRPr>
          </a:p>
        </p:txBody>
      </p:sp>
      <p:sp>
        <p:nvSpPr>
          <p:cNvPr id="1328"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906" name="Picture Placeholder 11"/>
          <p:cNvGrpSpPr/>
          <p:nvPr/>
        </p:nvGrpSpPr>
        <p:grpSpPr>
          <a:xfrm>
            <a:off x="0" y="208800"/>
            <a:ext cx="12191760" cy="6648840"/>
            <a:chOff x="0" y="208800"/>
            <a:chExt cx="12191760" cy="6648840"/>
          </a:xfrm>
        </p:grpSpPr>
        <p:sp>
          <p:nvSpPr>
            <p:cNvPr id="907" name="Rectangle"/>
            <p:cNvSpPr/>
            <p:nvPr/>
          </p:nvSpPr>
          <p:spPr>
            <a:xfrm>
              <a:off x="0" y="208800"/>
              <a:ext cx="12191760" cy="6648840"/>
            </a:xfrm>
            <a:prstGeom prst="rect">
              <a:avLst/>
            </a:prstGeom>
            <a:blipFill rotWithShape="0">
              <a:blip r:embed="rId1"/>
              <a:srcRect/>
              <a:tile tx="0" ty="0" sx="3387500" sy="3387500" algn="tl"/>
            </a:blip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6"/>
                </a:solidFill>
                <a:latin typeface="Arial"/>
                <a:ea typeface="Arial"/>
              </a:endParaRPr>
            </a:p>
          </p:txBody>
        </p:sp>
        <p:pic>
          <p:nvPicPr>
            <p:cNvPr id="908" name="image3.jpeg" descr="image3.jpeg"/>
            <p:cNvPicPr/>
            <p:nvPr/>
          </p:nvPicPr>
          <p:blipFill>
            <a:blip r:embed="rId2"/>
            <a:stretch/>
          </p:blipFill>
          <p:spPr>
            <a:xfrm>
              <a:off x="0" y="208800"/>
              <a:ext cx="12191760" cy="6648840"/>
            </a:xfrm>
            <a:prstGeom prst="rect">
              <a:avLst/>
            </a:prstGeom>
            <a:ln w="12700">
              <a:noFill/>
            </a:ln>
          </p:spPr>
        </p:pic>
      </p:grpSp>
      <p:sp>
        <p:nvSpPr>
          <p:cNvPr id="909" name="Rectangle 4"/>
          <p:cNvSpPr/>
          <p:nvPr/>
        </p:nvSpPr>
        <p:spPr>
          <a:xfrm>
            <a:off x="7704720" y="1616400"/>
            <a:ext cx="4487040" cy="1636560"/>
          </a:xfrm>
          <a:prstGeom prst="rect">
            <a:avLst/>
          </a:prstGeom>
          <a:solidFill>
            <a:schemeClr val="accent6">
              <a:alpha val="92000"/>
            </a:schemeClr>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0057a6"/>
              </a:solidFill>
              <a:latin typeface="Arial"/>
              <a:ea typeface="Arial"/>
            </a:endParaRPr>
          </a:p>
        </p:txBody>
      </p:sp>
      <p:sp>
        <p:nvSpPr>
          <p:cNvPr id="910" name="ZoneTexte 10"/>
          <p:cNvSpPr/>
          <p:nvPr/>
        </p:nvSpPr>
        <p:spPr>
          <a:xfrm>
            <a:off x="7894440" y="1683720"/>
            <a:ext cx="3819960" cy="1552680"/>
          </a:xfrm>
          <a:prstGeom prst="rect">
            <a:avLst/>
          </a:prstGeom>
          <a:no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0" lang="en-CA" sz="2400" spc="-1" strike="noStrike">
                <a:solidFill>
                  <a:srgbClr val="ffffff"/>
                </a:solidFill>
                <a:latin typeface="Arial"/>
                <a:ea typeface="Arial"/>
              </a:rPr>
              <a:t>Our goal is to understand the most fundamental particles and laws </a:t>
            </a:r>
            <a:br>
              <a:rPr sz="2400"/>
            </a:br>
            <a:r>
              <a:rPr b="0" lang="en-CA" sz="2400" spc="-1" strike="noStrike">
                <a:solidFill>
                  <a:srgbClr val="ffffff"/>
                </a:solidFill>
                <a:latin typeface="Arial"/>
                <a:ea typeface="Arial"/>
              </a:rPr>
              <a:t>of the universe.</a:t>
            </a:r>
            <a:endParaRPr b="0" lang="en-CA" sz="2400" spc="-1" strike="noStrike">
              <a:solidFill>
                <a:srgbClr val="000000"/>
              </a:solidFill>
              <a:latin typeface="Arial"/>
            </a:endParaRPr>
          </a:p>
        </p:txBody>
      </p:sp>
      <p:sp>
        <p:nvSpPr>
          <p:cNvPr id="911" name="Rectangle 6"/>
          <p:cNvSpPr/>
          <p:nvPr/>
        </p:nvSpPr>
        <p:spPr>
          <a:xfrm>
            <a:off x="7704720" y="205200"/>
            <a:ext cx="4487040" cy="1334520"/>
          </a:xfrm>
          <a:prstGeom prst="rect">
            <a:avLst/>
          </a:prstGeom>
          <a:solidFill>
            <a:schemeClr val="accent6">
              <a:alpha val="92000"/>
            </a:schemeClr>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0057a6"/>
              </a:solidFill>
              <a:latin typeface="Arial"/>
              <a:ea typeface="Arial"/>
            </a:endParaRPr>
          </a:p>
        </p:txBody>
      </p:sp>
      <p:sp>
        <p:nvSpPr>
          <p:cNvPr id="912" name="ZoneTexte 2"/>
          <p:cNvSpPr/>
          <p:nvPr/>
        </p:nvSpPr>
        <p:spPr>
          <a:xfrm>
            <a:off x="7894440" y="291600"/>
            <a:ext cx="3863160" cy="1186920"/>
          </a:xfrm>
          <a:prstGeom prst="rect">
            <a:avLst/>
          </a:prstGeom>
          <a:no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0" lang="en-CA" sz="2400" spc="-1" strike="noStrike">
                <a:solidFill>
                  <a:srgbClr val="ffffff"/>
                </a:solidFill>
                <a:latin typeface="Arial"/>
                <a:ea typeface="Arial"/>
              </a:rPr>
              <a:t>CERN is the world’s biggest laboratory </a:t>
            </a:r>
            <a:br>
              <a:rPr sz="2400"/>
            </a:br>
            <a:r>
              <a:rPr b="0" lang="en-CA" sz="2400" spc="-1" strike="noStrike">
                <a:solidFill>
                  <a:srgbClr val="ffffff"/>
                </a:solidFill>
                <a:latin typeface="Arial"/>
                <a:ea typeface="Arial"/>
              </a:rPr>
              <a:t>for particle physics.</a:t>
            </a:r>
            <a:endParaRPr b="0" lang="en-CA" sz="24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entr" presetID="2" presetSubtype="2">
                                  <p:stCondLst>
                                    <p:cond delay="0"/>
                                  </p:stCondLst>
                                  <p:iterate type="el">
                                    <p:tmAbs val="0"/>
                                  </p:iterate>
                                  <p:childTnLst>
                                    <p:set>
                                      <p:cBhvr>
                                        <p:cTn id="6" fill="hold"/>
                                        <p:tgtEl>
                                          <p:spTgt spid="909"/>
                                        </p:tgtEl>
                                        <p:attrNameLst>
                                          <p:attrName>style.visibility</p:attrName>
                                        </p:attrNameLst>
                                      </p:cBhvr>
                                      <p:to>
                                        <p:strVal val="visible"/>
                                      </p:to>
                                    </p:set>
                                    <p:anim calcmode="lin" valueType="num">
                                      <p:cBhvr additive="repl">
                                        <p:cTn id="7" dur="500" fill="hold"/>
                                        <p:tgtEl>
                                          <p:spTgt spid="909"/>
                                        </p:tgtEl>
                                        <p:attrNameLst>
                                          <p:attrName>ppt_x</p:attrName>
                                        </p:attrNameLst>
                                      </p:cBhvr>
                                      <p:tavLst>
                                        <p:tav tm="0">
                                          <p:val>
                                            <p:strVal val="1+#ppt_w/2"/>
                                          </p:val>
                                        </p:tav>
                                        <p:tav tm="100000">
                                          <p:val>
                                            <p:strVal val="#ppt_x"/>
                                          </p:val>
                                        </p:tav>
                                      </p:tavLst>
                                    </p:anim>
                                    <p:anim calcmode="lin" valueType="num">
                                      <p:cBhvr additive="repl">
                                        <p:cTn id="8" dur="500" fill="hold"/>
                                        <p:tgtEl>
                                          <p:spTgt spid="90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nodeType="afterEffect" fill="hold" presetClass="entr" presetID="1">
                                  <p:stCondLst>
                                    <p:cond delay="0"/>
                                  </p:stCondLst>
                                  <p:iterate type="el">
                                    <p:tmAbs val="0"/>
                                  </p:iterate>
                                  <p:childTnLst>
                                    <p:set>
                                      <p:cBhvr>
                                        <p:cTn id="11" fill="hold"/>
                                        <p:tgtEl>
                                          <p:spTgt spid="91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9" name="Footer Placeholder 4"/>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330" name="PlaceHolder 1"/>
          <p:cNvSpPr>
            <a:spLocks noGrp="1"/>
          </p:cNvSpPr>
          <p:nvPr>
            <p:ph type="title"/>
          </p:nvPr>
        </p:nvSpPr>
        <p:spPr>
          <a:xfrm>
            <a:off x="697680" y="11728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1" lang="en-CA" sz="3000" spc="-1" strike="noStrike">
                <a:solidFill>
                  <a:schemeClr val="accent6"/>
                </a:solidFill>
                <a:latin typeface="Arial"/>
                <a:ea typeface="Arial"/>
              </a:rPr>
              <a:t>Serbia and CERN</a:t>
            </a:r>
            <a:endParaRPr b="0" lang="en-CA" sz="3000" spc="-1" strike="noStrike">
              <a:solidFill>
                <a:schemeClr val="accent6"/>
              </a:solidFill>
              <a:latin typeface="Arial"/>
            </a:endParaRPr>
          </a:p>
        </p:txBody>
      </p:sp>
      <p:sp>
        <p:nvSpPr>
          <p:cNvPr id="1331" name="PlaceHolder 2"/>
          <p:cNvSpPr>
            <a:spLocks noGrp="1"/>
          </p:cNvSpPr>
          <p:nvPr>
            <p:ph/>
          </p:nvPr>
        </p:nvSpPr>
        <p:spPr>
          <a:xfrm>
            <a:off x="6251760" y="1825560"/>
            <a:ext cx="5761440" cy="1116360"/>
          </a:xfrm>
          <a:prstGeom prst="rect">
            <a:avLst/>
          </a:prstGeom>
          <a:noFill/>
          <a:ln w="12600">
            <a:noFill/>
          </a:ln>
        </p:spPr>
        <p:txBody>
          <a:bodyPr lIns="0" rIns="0" tIns="0" bIns="0" anchor="t">
            <a:noAutofit/>
          </a:bodyPr>
          <a:p>
            <a:pPr indent="0" defTabSz="914400">
              <a:lnSpc>
                <a:spcPct val="90000"/>
              </a:lnSpc>
              <a:spcBef>
                <a:spcPts val="1001"/>
              </a:spcBef>
              <a:buNone/>
              <a:tabLst>
                <a:tab algn="l" pos="0"/>
              </a:tabLst>
            </a:pPr>
            <a:r>
              <a:rPr b="1" lang="en-CA" sz="1800" spc="-1" strike="noStrike">
                <a:solidFill>
                  <a:schemeClr val="accent6"/>
                </a:solidFill>
                <a:latin typeface="Arial"/>
                <a:ea typeface="Arial"/>
              </a:rPr>
              <a:t>Serbia became CERN's 23rd Member State </a:t>
            </a:r>
            <a:br>
              <a:rPr sz="1800"/>
            </a:br>
            <a:r>
              <a:rPr b="1" lang="en-CA" sz="1800" spc="-1" strike="noStrike">
                <a:solidFill>
                  <a:schemeClr val="accent6"/>
                </a:solidFill>
                <a:latin typeface="Arial"/>
                <a:ea typeface="Arial"/>
              </a:rPr>
              <a:t>on 24 March 2019 by participation of </a:t>
            </a:r>
            <a:br>
              <a:rPr sz="1800"/>
            </a:br>
            <a:r>
              <a:rPr b="1" lang="en-CA" sz="1800" spc="-1" strike="noStrike">
                <a:solidFill>
                  <a:schemeClr val="accent6"/>
                </a:solidFill>
                <a:latin typeface="Arial"/>
                <a:ea typeface="Arial"/>
              </a:rPr>
              <a:t>Ana Brnabić, Prime Minister of the </a:t>
            </a:r>
            <a:br>
              <a:rPr sz="1800"/>
            </a:br>
            <a:r>
              <a:rPr b="1" lang="en-CA" sz="1800" spc="-1" strike="noStrike">
                <a:solidFill>
                  <a:schemeClr val="accent6"/>
                </a:solidFill>
                <a:latin typeface="Arial"/>
                <a:ea typeface="Arial"/>
              </a:rPr>
              <a:t>Republic of Serbia</a:t>
            </a:r>
            <a:endParaRPr b="0" lang="en-CA" sz="1800" spc="-1" strike="noStrike">
              <a:solidFill>
                <a:schemeClr val="accent6"/>
              </a:solidFill>
              <a:latin typeface="Arial"/>
            </a:endParaRPr>
          </a:p>
        </p:txBody>
      </p:sp>
      <p:sp>
        <p:nvSpPr>
          <p:cNvPr id="1332" name="PlaceHolder 3"/>
          <p:cNvSpPr>
            <a:spLocks noGrp="1"/>
          </p:cNvSpPr>
          <p:nvPr>
            <p:ph type="sldNum" idx="44"/>
          </p:nvPr>
        </p:nvSpPr>
        <p:spPr>
          <a:xfrm>
            <a:off x="1139472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grpSp>
        <p:nvGrpSpPr>
          <p:cNvPr id="1333" name="Picture Placeholder 12"/>
          <p:cNvGrpSpPr/>
          <p:nvPr/>
        </p:nvGrpSpPr>
        <p:grpSpPr>
          <a:xfrm>
            <a:off x="47880" y="1816200"/>
            <a:ext cx="6047640" cy="3278880"/>
            <a:chOff x="47880" y="1816200"/>
            <a:chExt cx="6047640" cy="3278880"/>
          </a:xfrm>
        </p:grpSpPr>
        <p:sp>
          <p:nvSpPr>
            <p:cNvPr id="1334" name="Rectangle"/>
            <p:cNvSpPr/>
            <p:nvPr/>
          </p:nvSpPr>
          <p:spPr>
            <a:xfrm>
              <a:off x="47880" y="1816200"/>
              <a:ext cx="6047640" cy="3278880"/>
            </a:xfrm>
            <a:prstGeom prst="rect">
              <a:avLst/>
            </a:prstGeom>
            <a:blipFill rotWithShape="0">
              <a:blip r:embed="rId1"/>
              <a:srcRect/>
              <a:tile tx="0" ty="0" sx="3387500" sy="3387500" algn="tl"/>
            </a:blip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6"/>
                </a:solidFill>
                <a:latin typeface="Arial"/>
                <a:ea typeface="Arial"/>
              </a:endParaRPr>
            </a:p>
          </p:txBody>
        </p:sp>
        <p:pic>
          <p:nvPicPr>
            <p:cNvPr id="1335" name="image64.jpeg" descr="image64.jpeg"/>
            <p:cNvPicPr/>
            <p:nvPr/>
          </p:nvPicPr>
          <p:blipFill>
            <a:blip r:embed="rId2"/>
            <a:srcRect l="0" t="9194" r="0" b="9194"/>
            <a:stretch/>
          </p:blipFill>
          <p:spPr>
            <a:xfrm>
              <a:off x="47880" y="1816200"/>
              <a:ext cx="6047640" cy="3278880"/>
            </a:xfrm>
            <a:prstGeom prst="rect">
              <a:avLst/>
            </a:prstGeom>
            <a:ln w="12700">
              <a:noFill/>
            </a:ln>
          </p:spPr>
        </p:pic>
      </p:grpSp>
      <p:grpSp>
        <p:nvGrpSpPr>
          <p:cNvPr id="1336" name="Group 14"/>
          <p:cNvGrpSpPr/>
          <p:nvPr/>
        </p:nvGrpSpPr>
        <p:grpSpPr>
          <a:xfrm>
            <a:off x="4685400" y="196200"/>
            <a:ext cx="2694600" cy="759960"/>
            <a:chOff x="4685400" y="196200"/>
            <a:chExt cx="2694600" cy="759960"/>
          </a:xfrm>
        </p:grpSpPr>
        <p:pic>
          <p:nvPicPr>
            <p:cNvPr id="1337" name="Picture 8" descr="Picture 8"/>
            <p:cNvPicPr/>
            <p:nvPr/>
          </p:nvPicPr>
          <p:blipFill>
            <a:blip r:embed="rId3"/>
            <a:stretch/>
          </p:blipFill>
          <p:spPr>
            <a:xfrm>
              <a:off x="4685400" y="196200"/>
              <a:ext cx="1113480" cy="752040"/>
            </a:xfrm>
            <a:prstGeom prst="rect">
              <a:avLst/>
            </a:prstGeom>
            <a:ln w="12700">
              <a:noFill/>
            </a:ln>
          </p:spPr>
        </p:pic>
        <p:pic>
          <p:nvPicPr>
            <p:cNvPr id="1338" name="Picture 10" descr="Picture 10"/>
            <p:cNvPicPr/>
            <p:nvPr/>
          </p:nvPicPr>
          <p:blipFill>
            <a:blip r:embed="rId4"/>
            <a:stretch/>
          </p:blipFill>
          <p:spPr>
            <a:xfrm>
              <a:off x="6238080" y="196200"/>
              <a:ext cx="1141920" cy="759960"/>
            </a:xfrm>
            <a:prstGeom prst="rect">
              <a:avLst/>
            </a:prstGeom>
            <a:ln w="12700">
              <a:noFill/>
            </a:ln>
          </p:spPr>
        </p:pic>
      </p:grpSp>
      <p:sp>
        <p:nvSpPr>
          <p:cNvPr id="1339" name="TextBox 13"/>
          <p:cNvSpPr/>
          <p:nvPr/>
        </p:nvSpPr>
        <p:spPr>
          <a:xfrm>
            <a:off x="93600" y="5095440"/>
            <a:ext cx="5435280" cy="242280"/>
          </a:xfrm>
          <a:prstGeom prst="rect">
            <a:avLst/>
          </a:prstGeom>
          <a:no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0" lang="en-CA" sz="1000" spc="-1" strike="noStrike">
                <a:solidFill>
                  <a:schemeClr val="accent6"/>
                </a:solidFill>
                <a:latin typeface="Arial"/>
                <a:ea typeface="Arial"/>
              </a:rPr>
              <a:t>Flag raising ceremony, Republic of Serbia, 22 April 2019</a:t>
            </a:r>
            <a:endParaRPr b="0" lang="en-CA" sz="1000" spc="-1" strike="noStrike">
              <a:solidFill>
                <a:srgbClr val="000000"/>
              </a:solidFill>
              <a:latin typeface="Arial"/>
            </a:endParaRPr>
          </a:p>
        </p:txBody>
      </p:sp>
      <p:pic>
        <p:nvPicPr>
          <p:cNvPr id="1340" name="Picture 2" descr="Picture 2"/>
          <p:cNvPicPr/>
          <p:nvPr/>
        </p:nvPicPr>
        <p:blipFill>
          <a:blip r:embed="rId5"/>
          <a:stretch/>
        </p:blipFill>
        <p:spPr>
          <a:xfrm>
            <a:off x="6304320" y="3013920"/>
            <a:ext cx="5656680" cy="3181680"/>
          </a:xfrm>
          <a:prstGeom prst="rect">
            <a:avLst/>
          </a:prstGeom>
          <a:ln w="12700">
            <a:noFill/>
          </a:ln>
        </p:spPr>
      </p:pic>
      <p:sp>
        <p:nvSpPr>
          <p:cNvPr id="1341"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2" name="Footer Placeholder 4"/>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1343" name="PlaceHolder 1"/>
          <p:cNvSpPr>
            <a:spLocks noGrp="1"/>
          </p:cNvSpPr>
          <p:nvPr>
            <p:ph type="sldNum" idx="45"/>
          </p:nvPr>
        </p:nvSpPr>
        <p:spPr>
          <a:xfrm>
            <a:off x="1139472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pic>
        <p:nvPicPr>
          <p:cNvPr id="1344" name="Picture 42" descr="Picture 42"/>
          <p:cNvPicPr/>
          <p:nvPr/>
        </p:nvPicPr>
        <p:blipFill>
          <a:blip r:embed="rId1"/>
          <a:stretch/>
        </p:blipFill>
        <p:spPr>
          <a:xfrm>
            <a:off x="3802680" y="5901480"/>
            <a:ext cx="731160" cy="406080"/>
          </a:xfrm>
          <a:prstGeom prst="rect">
            <a:avLst/>
          </a:prstGeom>
          <a:ln w="12700">
            <a:noFill/>
          </a:ln>
        </p:spPr>
      </p:pic>
      <p:sp>
        <p:nvSpPr>
          <p:cNvPr id="1345" name="PlaceHolder 2"/>
          <p:cNvSpPr>
            <a:spLocks noGrp="1"/>
          </p:cNvSpPr>
          <p:nvPr>
            <p:ph type="title"/>
          </p:nvPr>
        </p:nvSpPr>
        <p:spPr>
          <a:xfrm>
            <a:off x="697680" y="1172880"/>
            <a:ext cx="10799640" cy="1116360"/>
          </a:xfrm>
          <a:prstGeom prst="rect">
            <a:avLst/>
          </a:prstGeom>
          <a:noFill/>
          <a:ln w="12600">
            <a:noFill/>
          </a:ln>
        </p:spPr>
        <p:txBody>
          <a:bodyPr lIns="0" rIns="0" tIns="0" bIns="0" anchor="t">
            <a:noAutofit/>
          </a:bodyPr>
          <a:p>
            <a:pPr indent="0" algn="ctr" defTabSz="914400">
              <a:lnSpc>
                <a:spcPct val="100000"/>
              </a:lnSpc>
              <a:buNone/>
              <a:tabLst>
                <a:tab algn="l" pos="0"/>
              </a:tabLst>
            </a:pPr>
            <a:r>
              <a:rPr b="0" lang="en-CA" sz="2800" spc="-1" strike="noStrike">
                <a:solidFill>
                  <a:schemeClr val="accent6"/>
                </a:solidFill>
                <a:latin typeface="Arial"/>
                <a:ea typeface="Arial"/>
              </a:rPr>
              <a:t>Serbia is involved in the  ATLAS and CMS experiments at LHC</a:t>
            </a:r>
            <a:br>
              <a:rPr sz="2800"/>
            </a:br>
            <a:r>
              <a:rPr b="0" lang="en-CA" sz="2800" spc="-1" strike="noStrike">
                <a:solidFill>
                  <a:schemeClr val="accent6"/>
                </a:solidFill>
                <a:latin typeface="Arial"/>
                <a:ea typeface="Arial"/>
              </a:rPr>
              <a:t>Hardware contributions, installation, operation and physics analysis</a:t>
            </a:r>
            <a:endParaRPr b="0" lang="en-CA" sz="2800" spc="-1" strike="noStrike">
              <a:solidFill>
                <a:schemeClr val="accent6"/>
              </a:solidFill>
              <a:latin typeface="Arial"/>
            </a:endParaRPr>
          </a:p>
        </p:txBody>
      </p:sp>
      <p:pic>
        <p:nvPicPr>
          <p:cNvPr id="1346" name="Picture 33" descr="Picture 33"/>
          <p:cNvPicPr/>
          <p:nvPr/>
        </p:nvPicPr>
        <p:blipFill>
          <a:blip r:embed="rId2"/>
          <a:stretch/>
        </p:blipFill>
        <p:spPr>
          <a:xfrm>
            <a:off x="4491720" y="2811600"/>
            <a:ext cx="289080" cy="350280"/>
          </a:xfrm>
          <a:prstGeom prst="rect">
            <a:avLst/>
          </a:prstGeom>
          <a:ln w="12700">
            <a:noFill/>
          </a:ln>
        </p:spPr>
      </p:pic>
      <p:sp>
        <p:nvSpPr>
          <p:cNvPr id="1347" name="Larme 14"/>
          <p:cNvSpPr/>
          <p:nvPr/>
        </p:nvSpPr>
        <p:spPr>
          <a:xfrm rot="16200000">
            <a:off x="0" y="2266560"/>
            <a:ext cx="4173840" cy="4173840"/>
          </a:xfrm>
          <a:custGeom>
            <a:avLst/>
            <a:gdLst>
              <a:gd name="textAreaLeft" fmla="*/ 0 w 4173840"/>
              <a:gd name="textAreaRight" fmla="*/ 4174200 w 4173840"/>
              <a:gd name="textAreaTop" fmla="*/ 0 h 4173840"/>
              <a:gd name="textAreaBottom" fmla="*/ 4174200 h 4173840"/>
            </a:gdLst>
            <a:ahLst/>
            <a:rect l="textAreaLeft" t="textAreaTop" r="textAreaRight" b="textAreaBottom"/>
            <a:pathLst>
              <a:path w="21600" h="2160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5">
              <a:alpha val="66000"/>
            </a:schemeClr>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pic>
        <p:nvPicPr>
          <p:cNvPr id="1348" name="Picture 35" descr="Picture 35"/>
          <p:cNvPicPr/>
          <p:nvPr/>
        </p:nvPicPr>
        <p:blipFill>
          <a:blip r:embed="rId3"/>
          <a:stretch/>
        </p:blipFill>
        <p:spPr>
          <a:xfrm>
            <a:off x="-248400" y="2193120"/>
            <a:ext cx="4350600" cy="4246920"/>
          </a:xfrm>
          <a:prstGeom prst="rect">
            <a:avLst/>
          </a:prstGeom>
          <a:ln w="12700">
            <a:noFill/>
          </a:ln>
        </p:spPr>
      </p:pic>
      <p:sp>
        <p:nvSpPr>
          <p:cNvPr id="1349" name="TextBox 19"/>
          <p:cNvSpPr/>
          <p:nvPr/>
        </p:nvSpPr>
        <p:spPr>
          <a:xfrm>
            <a:off x="4827240" y="2811600"/>
            <a:ext cx="3133080" cy="1766520"/>
          </a:xfrm>
          <a:prstGeom prst="rect">
            <a:avLst/>
          </a:prstGeom>
          <a:no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1" lang="en-CA" sz="2100" spc="-1" strike="noStrike">
                <a:solidFill>
                  <a:schemeClr val="accent6"/>
                </a:solidFill>
                <a:latin typeface="Arial"/>
                <a:ea typeface="Arial"/>
              </a:rPr>
              <a:t>LHC EXPERIMENTS:</a:t>
            </a:r>
            <a:endParaRPr b="0" lang="en-CA" sz="2100" spc="-1" strike="noStrike">
              <a:solidFill>
                <a:srgbClr val="000000"/>
              </a:solidFill>
              <a:latin typeface="Arial"/>
            </a:endParaRPr>
          </a:p>
          <a:p>
            <a:pPr defTabSz="914400">
              <a:lnSpc>
                <a:spcPct val="100000"/>
              </a:lnSpc>
              <a:tabLst>
                <a:tab algn="l" pos="0"/>
              </a:tabLst>
            </a:pPr>
            <a:endParaRPr b="0" lang="en-CA" sz="1600" spc="-1" strike="noStrike">
              <a:solidFill>
                <a:srgbClr val="000000"/>
              </a:solidFill>
              <a:latin typeface="Arial"/>
            </a:endParaRPr>
          </a:p>
          <a:p>
            <a:pPr defTabSz="914400">
              <a:lnSpc>
                <a:spcPct val="100000"/>
              </a:lnSpc>
              <a:tabLst>
                <a:tab algn="l" pos="0"/>
              </a:tabLst>
            </a:pPr>
            <a:r>
              <a:rPr b="1" lang="en-CA" sz="1600" spc="-1" strike="noStrike">
                <a:solidFill>
                  <a:schemeClr val="accent6"/>
                </a:solidFill>
                <a:latin typeface="Arial"/>
                <a:ea typeface="Arial"/>
              </a:rPr>
              <a:t>ATLAS </a:t>
            </a:r>
            <a:r>
              <a:rPr b="0" lang="en-CA" sz="1300" spc="-1" strike="noStrike">
                <a:solidFill>
                  <a:schemeClr val="accent6"/>
                </a:solidFill>
                <a:latin typeface="Arial"/>
                <a:ea typeface="Arial"/>
              </a:rPr>
              <a:t>1 Institute, 9 Participants</a:t>
            </a:r>
            <a:endParaRPr b="0" lang="en-CA" sz="1300" spc="-1" strike="noStrike">
              <a:solidFill>
                <a:srgbClr val="000000"/>
              </a:solidFill>
              <a:latin typeface="Arial"/>
            </a:endParaRPr>
          </a:p>
          <a:p>
            <a:pPr defTabSz="914400">
              <a:lnSpc>
                <a:spcPct val="100000"/>
              </a:lnSpc>
              <a:tabLst>
                <a:tab algn="l" pos="0"/>
              </a:tabLst>
            </a:pPr>
            <a:r>
              <a:rPr b="0" lang="en-CA" sz="1300" spc="-1" strike="noStrike">
                <a:solidFill>
                  <a:schemeClr val="accent6"/>
                </a:solidFill>
                <a:latin typeface="Arial"/>
                <a:ea typeface="Arial"/>
              </a:rPr>
              <a:t>Institute Physics, University Belgrade</a:t>
            </a:r>
            <a:endParaRPr b="0" lang="en-CA" sz="1300" spc="-1" strike="noStrike">
              <a:solidFill>
                <a:srgbClr val="000000"/>
              </a:solidFill>
              <a:latin typeface="Arial"/>
            </a:endParaRPr>
          </a:p>
          <a:p>
            <a:pPr defTabSz="914400">
              <a:lnSpc>
                <a:spcPct val="100000"/>
              </a:lnSpc>
              <a:tabLst>
                <a:tab algn="l" pos="0"/>
              </a:tabLst>
            </a:pPr>
            <a:r>
              <a:rPr b="1" lang="en-CA" sz="1800" spc="-1" strike="noStrike">
                <a:solidFill>
                  <a:schemeClr val="accent6"/>
                </a:solidFill>
                <a:latin typeface="Arial"/>
                <a:ea typeface="Arial"/>
              </a:rPr>
              <a:t>CMS </a:t>
            </a:r>
            <a:r>
              <a:rPr b="0" lang="en-CA" sz="1300" spc="-1" strike="noStrike">
                <a:solidFill>
                  <a:schemeClr val="accent6"/>
                </a:solidFill>
                <a:latin typeface="Arial"/>
                <a:ea typeface="Arial"/>
              </a:rPr>
              <a:t> 1 Institute, 20 Participants</a:t>
            </a:r>
            <a:endParaRPr b="0" lang="en-CA" sz="1300" spc="-1" strike="noStrike">
              <a:solidFill>
                <a:srgbClr val="000000"/>
              </a:solidFill>
              <a:latin typeface="Arial"/>
            </a:endParaRPr>
          </a:p>
          <a:p>
            <a:pPr defTabSz="914400">
              <a:lnSpc>
                <a:spcPct val="100000"/>
              </a:lnSpc>
              <a:tabLst>
                <a:tab algn="l" pos="0"/>
              </a:tabLst>
            </a:pPr>
            <a:r>
              <a:rPr b="0" lang="en-CA" sz="1300" spc="-1" strike="noStrike">
                <a:solidFill>
                  <a:schemeClr val="accent6"/>
                </a:solidFill>
                <a:latin typeface="Arial"/>
                <a:ea typeface="Arial"/>
              </a:rPr>
              <a:t>VINCA</a:t>
            </a:r>
            <a:r>
              <a:rPr b="0" lang="en-CA" sz="1300" spc="-1" strike="noStrike">
                <a:solidFill>
                  <a:srgbClr val="00b050"/>
                </a:solidFill>
                <a:latin typeface="Calibri"/>
                <a:ea typeface="Calibri"/>
              </a:rPr>
              <a:t> </a:t>
            </a:r>
            <a:r>
              <a:rPr b="0" lang="en-CA" sz="1300" spc="-1" strike="noStrike">
                <a:solidFill>
                  <a:schemeClr val="accent6"/>
                </a:solidFill>
                <a:latin typeface="Arial"/>
                <a:ea typeface="Arial"/>
              </a:rPr>
              <a:t>Institute, University Belgrade</a:t>
            </a:r>
            <a:endParaRPr b="0" lang="en-CA" sz="1300" spc="-1" strike="noStrike">
              <a:solidFill>
                <a:srgbClr val="000000"/>
              </a:solidFill>
              <a:latin typeface="Arial"/>
            </a:endParaRPr>
          </a:p>
          <a:p>
            <a:pPr defTabSz="914400">
              <a:lnSpc>
                <a:spcPct val="100000"/>
              </a:lnSpc>
              <a:tabLst>
                <a:tab algn="l" pos="0"/>
              </a:tabLst>
            </a:pPr>
            <a:endParaRPr b="0" lang="en-CA" sz="1300" spc="-1" strike="noStrike">
              <a:solidFill>
                <a:srgbClr val="000000"/>
              </a:solidFill>
              <a:latin typeface="Arial"/>
            </a:endParaRPr>
          </a:p>
        </p:txBody>
      </p:sp>
      <p:sp>
        <p:nvSpPr>
          <p:cNvPr id="1350" name="TextBox 21"/>
          <p:cNvSpPr/>
          <p:nvPr/>
        </p:nvSpPr>
        <p:spPr>
          <a:xfrm>
            <a:off x="7895160" y="2811600"/>
            <a:ext cx="2568240" cy="2087280"/>
          </a:xfrm>
          <a:prstGeom prst="rect">
            <a:avLst/>
          </a:prstGeom>
          <a:no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1" lang="en-CA" sz="1800" spc="-1" strike="noStrike">
                <a:solidFill>
                  <a:schemeClr val="accent6"/>
                </a:solidFill>
                <a:latin typeface="Arial"/>
                <a:ea typeface="Arial"/>
              </a:rPr>
              <a:t>FIXED TARGET EXPERIMENTS </a:t>
            </a:r>
            <a:endParaRPr b="0" lang="en-CA" sz="1800" spc="-1" strike="noStrike">
              <a:solidFill>
                <a:srgbClr val="000000"/>
              </a:solidFill>
              <a:latin typeface="Arial"/>
            </a:endParaRPr>
          </a:p>
          <a:p>
            <a:pPr marL="285840" indent="-285840" defTabSz="914400">
              <a:lnSpc>
                <a:spcPct val="100000"/>
              </a:lnSpc>
              <a:buClr>
                <a:srgbClr val="0033a0"/>
              </a:buClr>
              <a:buFont typeface="Arial"/>
              <a:buChar char="•"/>
              <a:tabLst>
                <a:tab algn="l" pos="0"/>
              </a:tabLst>
            </a:pPr>
            <a:r>
              <a:rPr b="1" lang="en-CA" sz="1300" spc="-1" strike="noStrike">
                <a:solidFill>
                  <a:schemeClr val="accent6"/>
                </a:solidFill>
                <a:latin typeface="Arial"/>
                <a:ea typeface="Arial"/>
              </a:rPr>
              <a:t>NA64</a:t>
            </a:r>
            <a:endParaRPr b="0" lang="en-CA" sz="1300" spc="-1" strike="noStrike">
              <a:solidFill>
                <a:srgbClr val="000000"/>
              </a:solidFill>
              <a:latin typeface="Arial"/>
            </a:endParaRPr>
          </a:p>
          <a:p>
            <a:pPr defTabSz="914400">
              <a:lnSpc>
                <a:spcPct val="100000"/>
              </a:lnSpc>
              <a:tabLst>
                <a:tab algn="l" pos="0"/>
              </a:tabLst>
            </a:pPr>
            <a:r>
              <a:rPr b="0" lang="en-CA" sz="1300" spc="-1" strike="noStrike">
                <a:solidFill>
                  <a:schemeClr val="accent6"/>
                </a:solidFill>
                <a:latin typeface="Arial"/>
                <a:ea typeface="Arial"/>
              </a:rPr>
              <a:t>1 Institute, 4 Participants</a:t>
            </a:r>
            <a:endParaRPr b="0" lang="en-CA" sz="1300" spc="-1" strike="noStrike">
              <a:solidFill>
                <a:srgbClr val="000000"/>
              </a:solidFill>
              <a:latin typeface="Arial"/>
            </a:endParaRPr>
          </a:p>
          <a:p>
            <a:pPr defTabSz="914400">
              <a:lnSpc>
                <a:spcPct val="100000"/>
              </a:lnSpc>
              <a:tabLst>
                <a:tab algn="l" pos="0"/>
              </a:tabLst>
            </a:pPr>
            <a:r>
              <a:rPr b="0" lang="en-CA" sz="1200" spc="-1" strike="noStrike">
                <a:solidFill>
                  <a:schemeClr val="accent6"/>
                </a:solidFill>
                <a:latin typeface="Arial"/>
                <a:ea typeface="Arial"/>
              </a:rPr>
              <a:t>Faculty Physics, University Belgrade</a:t>
            </a:r>
            <a:endParaRPr b="0" lang="en-CA" sz="1200" spc="-1" strike="noStrike">
              <a:solidFill>
                <a:srgbClr val="000000"/>
              </a:solidFill>
              <a:latin typeface="Arial"/>
            </a:endParaRPr>
          </a:p>
          <a:p>
            <a:pPr defTabSz="914400">
              <a:lnSpc>
                <a:spcPct val="100000"/>
              </a:lnSpc>
              <a:tabLst>
                <a:tab algn="l" pos="0"/>
              </a:tabLst>
            </a:pPr>
            <a:r>
              <a:rPr b="1" lang="en-CA" sz="1800" spc="-1" strike="noStrike">
                <a:solidFill>
                  <a:schemeClr val="accent6"/>
                </a:solidFill>
                <a:latin typeface="Arial"/>
                <a:ea typeface="Arial"/>
              </a:rPr>
              <a:t>ISOLDE</a:t>
            </a:r>
            <a:endParaRPr b="0" lang="en-CA" sz="1800" spc="-1" strike="noStrike">
              <a:solidFill>
                <a:srgbClr val="000000"/>
              </a:solidFill>
              <a:latin typeface="Arial"/>
            </a:endParaRPr>
          </a:p>
          <a:p>
            <a:pPr defTabSz="914400">
              <a:lnSpc>
                <a:spcPct val="100000"/>
              </a:lnSpc>
              <a:tabLst>
                <a:tab algn="l" pos="0"/>
              </a:tabLst>
            </a:pPr>
            <a:r>
              <a:rPr b="0" lang="en-CA" sz="1300" spc="-1" strike="noStrike">
                <a:solidFill>
                  <a:schemeClr val="accent6"/>
                </a:solidFill>
                <a:latin typeface="Arial"/>
                <a:ea typeface="Arial"/>
              </a:rPr>
              <a:t>1 Institute, 5 Participants</a:t>
            </a:r>
            <a:endParaRPr b="0" lang="en-CA" sz="1300" spc="-1" strike="noStrike">
              <a:solidFill>
                <a:srgbClr val="000000"/>
              </a:solidFill>
              <a:latin typeface="Arial"/>
            </a:endParaRPr>
          </a:p>
          <a:p>
            <a:pPr defTabSz="914400">
              <a:lnSpc>
                <a:spcPct val="100000"/>
              </a:lnSpc>
              <a:tabLst>
                <a:tab algn="l" pos="0"/>
              </a:tabLst>
            </a:pPr>
            <a:r>
              <a:rPr b="0" lang="en-CA" sz="1300" spc="-1" strike="noStrike">
                <a:solidFill>
                  <a:schemeClr val="accent6"/>
                </a:solidFill>
                <a:latin typeface="Arial"/>
                <a:ea typeface="Arial"/>
              </a:rPr>
              <a:t>University Novi Sad</a:t>
            </a:r>
            <a:endParaRPr b="0" lang="en-CA" sz="1300" spc="-1" strike="noStrike">
              <a:solidFill>
                <a:srgbClr val="000000"/>
              </a:solidFill>
              <a:latin typeface="Arial"/>
            </a:endParaRPr>
          </a:p>
          <a:p>
            <a:pPr defTabSz="914400">
              <a:lnSpc>
                <a:spcPct val="100000"/>
              </a:lnSpc>
              <a:tabLst>
                <a:tab algn="l" pos="0"/>
              </a:tabLst>
            </a:pPr>
            <a:r>
              <a:rPr b="0" lang="en-CA" sz="1300" spc="-1" strike="noStrike">
                <a:solidFill>
                  <a:schemeClr val="accent6"/>
                </a:solidFill>
                <a:latin typeface="Arial"/>
                <a:ea typeface="Arial"/>
              </a:rPr>
              <a:t> </a:t>
            </a:r>
            <a:endParaRPr b="0" lang="en-CA" sz="1300" spc="-1" strike="noStrike">
              <a:solidFill>
                <a:srgbClr val="000000"/>
              </a:solidFill>
              <a:latin typeface="Arial"/>
            </a:endParaRPr>
          </a:p>
        </p:txBody>
      </p:sp>
      <p:grpSp>
        <p:nvGrpSpPr>
          <p:cNvPr id="1351" name="Group 1"/>
          <p:cNvGrpSpPr/>
          <p:nvPr/>
        </p:nvGrpSpPr>
        <p:grpSpPr>
          <a:xfrm>
            <a:off x="4685400" y="196200"/>
            <a:ext cx="2694600" cy="759960"/>
            <a:chOff x="4685400" y="196200"/>
            <a:chExt cx="2694600" cy="759960"/>
          </a:xfrm>
        </p:grpSpPr>
        <p:pic>
          <p:nvPicPr>
            <p:cNvPr id="1352" name="Picture 2" descr="Picture 2"/>
            <p:cNvPicPr/>
            <p:nvPr/>
          </p:nvPicPr>
          <p:blipFill>
            <a:blip r:embed="rId4"/>
            <a:stretch/>
          </p:blipFill>
          <p:spPr>
            <a:xfrm>
              <a:off x="4685400" y="196200"/>
              <a:ext cx="1113480" cy="752040"/>
            </a:xfrm>
            <a:prstGeom prst="rect">
              <a:avLst/>
            </a:prstGeom>
            <a:ln w="12700">
              <a:noFill/>
            </a:ln>
          </p:spPr>
        </p:pic>
        <p:pic>
          <p:nvPicPr>
            <p:cNvPr id="1353" name="Picture 6" descr="Picture 6"/>
            <p:cNvPicPr/>
            <p:nvPr/>
          </p:nvPicPr>
          <p:blipFill>
            <a:blip r:embed="rId5"/>
            <a:stretch/>
          </p:blipFill>
          <p:spPr>
            <a:xfrm>
              <a:off x="6238080" y="196200"/>
              <a:ext cx="1141920" cy="759960"/>
            </a:xfrm>
            <a:prstGeom prst="rect">
              <a:avLst/>
            </a:prstGeom>
            <a:ln w="12700">
              <a:noFill/>
            </a:ln>
          </p:spPr>
        </p:pic>
      </p:grpSp>
      <p:sp>
        <p:nvSpPr>
          <p:cNvPr id="1354" name="TextBox 7"/>
          <p:cNvSpPr/>
          <p:nvPr/>
        </p:nvSpPr>
        <p:spPr>
          <a:xfrm>
            <a:off x="5511600" y="5010840"/>
            <a:ext cx="5987520" cy="577080"/>
          </a:xfrm>
          <a:prstGeom prst="rect">
            <a:avLst/>
          </a:prstGeom>
          <a:no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0" lang="en-CA" sz="1600" spc="-1" strike="noStrike">
                <a:solidFill>
                  <a:schemeClr val="accent6"/>
                </a:solidFill>
                <a:latin typeface="Arial"/>
                <a:ea typeface="Arial"/>
              </a:rPr>
              <a:t>University of Belgrade participates in FCC &amp; CLIC/CTF3 accelerator projects</a:t>
            </a:r>
            <a:endParaRPr b="0" lang="en-CA" sz="1600" spc="-1" strike="noStrike">
              <a:solidFill>
                <a:srgbClr val="000000"/>
              </a:solidFill>
              <a:latin typeface="Arial"/>
            </a:endParaRPr>
          </a:p>
        </p:txBody>
      </p:sp>
      <p:sp>
        <p:nvSpPr>
          <p:cNvPr id="1355" name="TextBox 8"/>
          <p:cNvSpPr/>
          <p:nvPr/>
        </p:nvSpPr>
        <p:spPr>
          <a:xfrm>
            <a:off x="5465880" y="5685120"/>
            <a:ext cx="6078960" cy="638280"/>
          </a:xfrm>
          <a:prstGeom prst="rect">
            <a:avLst/>
          </a:prstGeom>
          <a:solidFill>
            <a:schemeClr val="accent6"/>
          </a:solid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0" lang="en-CA" sz="1800" spc="-1" strike="noStrike">
                <a:solidFill>
                  <a:srgbClr val="ffffff"/>
                </a:solidFill>
                <a:latin typeface="Arial"/>
                <a:ea typeface="Arial"/>
              </a:rPr>
              <a:t>Serbia hosted the 11</a:t>
            </a:r>
            <a:r>
              <a:rPr b="0" lang="en-CA" sz="1800" spc="-1" strike="noStrike" baseline="30000">
                <a:solidFill>
                  <a:srgbClr val="ffffff"/>
                </a:solidFill>
                <a:latin typeface="Arial"/>
                <a:ea typeface="Arial"/>
              </a:rPr>
              <a:t>th</a:t>
            </a:r>
            <a:r>
              <a:rPr b="0" lang="en-CA" sz="1800" spc="-1" strike="noStrike">
                <a:solidFill>
                  <a:srgbClr val="ffffff"/>
                </a:solidFill>
                <a:latin typeface="Arial"/>
                <a:ea typeface="Arial"/>
              </a:rPr>
              <a:t> annual conference on </a:t>
            </a:r>
            <a:br>
              <a:rPr sz="1800"/>
            </a:br>
            <a:r>
              <a:rPr b="0" lang="en-CA" sz="1800" spc="-1" strike="noStrike">
                <a:solidFill>
                  <a:srgbClr val="ffffff"/>
                </a:solidFill>
                <a:latin typeface="Arial"/>
                <a:ea typeface="Arial"/>
              </a:rPr>
              <a:t>Large Hadron Collider Physics (LHCP 2023) in May 2023</a:t>
            </a:r>
            <a:endParaRPr b="0" lang="en-CA" sz="1800" spc="-1" strike="noStrike">
              <a:solidFill>
                <a:srgbClr val="ffffff"/>
              </a:solidFill>
              <a:latin typeface="Arial"/>
            </a:endParaRPr>
          </a:p>
        </p:txBody>
      </p:sp>
      <p:sp>
        <p:nvSpPr>
          <p:cNvPr id="1356"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357" name="Picture Placeholder 9"/>
          <p:cNvGrpSpPr/>
          <p:nvPr/>
        </p:nvGrpSpPr>
        <p:grpSpPr>
          <a:xfrm>
            <a:off x="0" y="208800"/>
            <a:ext cx="12191760" cy="6648840"/>
            <a:chOff x="0" y="208800"/>
            <a:chExt cx="12191760" cy="6648840"/>
          </a:xfrm>
        </p:grpSpPr>
        <p:sp>
          <p:nvSpPr>
            <p:cNvPr id="1358" name="Rectangle"/>
            <p:cNvSpPr/>
            <p:nvPr/>
          </p:nvSpPr>
          <p:spPr>
            <a:xfrm>
              <a:off x="0" y="208800"/>
              <a:ext cx="12191760" cy="6648840"/>
            </a:xfrm>
            <a:prstGeom prst="rect">
              <a:avLst/>
            </a:prstGeom>
            <a:blipFill rotWithShape="0">
              <a:blip r:embed="rId1"/>
              <a:srcRect/>
              <a:tile tx="0" ty="0" sx="3387500" sy="3387500" algn="tl"/>
            </a:blip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6"/>
                </a:solidFill>
                <a:latin typeface="Arial"/>
                <a:ea typeface="Arial"/>
              </a:endParaRPr>
            </a:p>
          </p:txBody>
        </p:sp>
        <p:pic>
          <p:nvPicPr>
            <p:cNvPr id="1359" name="image34.jpeg" descr="image34.jpeg"/>
            <p:cNvPicPr/>
            <p:nvPr/>
          </p:nvPicPr>
          <p:blipFill>
            <a:blip r:embed="rId2"/>
            <a:stretch/>
          </p:blipFill>
          <p:spPr>
            <a:xfrm>
              <a:off x="0" y="208800"/>
              <a:ext cx="12191760" cy="6648840"/>
            </a:xfrm>
            <a:prstGeom prst="rect">
              <a:avLst/>
            </a:prstGeom>
            <a:ln w="12700">
              <a:noFill/>
            </a:ln>
          </p:spPr>
        </p:pic>
      </p:grpSp>
      <p:sp>
        <p:nvSpPr>
          <p:cNvPr id="1360" name="Title 4"/>
          <p:cNvSpPr/>
          <p:nvPr/>
        </p:nvSpPr>
        <p:spPr>
          <a:xfrm>
            <a:off x="618480" y="3718080"/>
            <a:ext cx="10708200" cy="1887120"/>
          </a:xfrm>
          <a:prstGeom prst="rect">
            <a:avLst/>
          </a:prstGeom>
          <a:noFill/>
          <a:ln w="12700">
            <a:noFill/>
          </a:ln>
        </p:spPr>
        <p:style>
          <a:lnRef idx="0"/>
          <a:fillRef idx="0"/>
          <a:effectRef idx="0"/>
          <a:fontRef idx="minor"/>
        </p:style>
        <p:txBody>
          <a:bodyPr lIns="45720" rIns="45720" tIns="45000" bIns="45000" anchor="t">
            <a:normAutofit/>
          </a:bodyPr>
          <a:p>
            <a:pPr algn="ctr" defTabSz="914400">
              <a:lnSpc>
                <a:spcPct val="110000"/>
              </a:lnSpc>
              <a:tabLst>
                <a:tab algn="l" pos="0"/>
              </a:tabLst>
            </a:pPr>
            <a:r>
              <a:rPr b="1" lang="en-CA" sz="4200" spc="-1" strike="noStrike">
                <a:solidFill>
                  <a:srgbClr val="ffffff"/>
                </a:solidFill>
                <a:latin typeface="Arial"/>
                <a:ea typeface="Arial"/>
              </a:rPr>
              <a:t>CERN will continue to play a crucial role </a:t>
            </a:r>
            <a:br>
              <a:rPr sz="4200"/>
            </a:br>
            <a:r>
              <a:rPr b="1" lang="en-CA" sz="4200" spc="-1" strike="noStrike">
                <a:solidFill>
                  <a:srgbClr val="ffffff"/>
                </a:solidFill>
                <a:latin typeface="Arial"/>
                <a:ea typeface="Arial"/>
              </a:rPr>
              <a:t>in the journey of exploration</a:t>
            </a:r>
            <a:endParaRPr b="0" lang="en-CA" sz="4200" spc="-1" strike="noStrike">
              <a:solidFill>
                <a:srgbClr val="000000"/>
              </a:solidFill>
              <a:latin typeface="Arial"/>
            </a:endParaRPr>
          </a:p>
        </p:txBody>
      </p:sp>
      <p:sp>
        <p:nvSpPr>
          <p:cNvPr id="1361" name="Title 4"/>
          <p:cNvSpPr/>
          <p:nvPr/>
        </p:nvSpPr>
        <p:spPr>
          <a:xfrm>
            <a:off x="720000" y="1967760"/>
            <a:ext cx="10708200" cy="1186920"/>
          </a:xfrm>
          <a:prstGeom prst="rect">
            <a:avLst/>
          </a:prstGeom>
          <a:noFill/>
          <a:ln w="12700">
            <a:noFill/>
          </a:ln>
        </p:spPr>
        <p:style>
          <a:lnRef idx="0"/>
          <a:fillRef idx="0"/>
          <a:effectRef idx="0"/>
          <a:fontRef idx="minor"/>
        </p:style>
        <p:txBody>
          <a:bodyPr lIns="45720" rIns="45720" tIns="45000" bIns="45000" anchor="t">
            <a:spAutoFit/>
          </a:bodyPr>
          <a:p>
            <a:pPr algn="ctr" defTabSz="914400">
              <a:lnSpc>
                <a:spcPct val="90000"/>
              </a:lnSpc>
              <a:tabLst>
                <a:tab algn="l" pos="0"/>
              </a:tabLst>
            </a:pPr>
            <a:r>
              <a:rPr b="0" lang="en-CA" sz="4000" spc="-1" strike="noStrike">
                <a:solidFill>
                  <a:srgbClr val="ffffff"/>
                </a:solidFill>
                <a:latin typeface="Arial"/>
                <a:ea typeface="Arial"/>
              </a:rPr>
              <a:t>There are many unanswered questions </a:t>
            </a:r>
            <a:br>
              <a:rPr sz="4000"/>
            </a:br>
            <a:r>
              <a:rPr b="0" lang="en-CA" sz="4000" spc="-1" strike="noStrike">
                <a:solidFill>
                  <a:srgbClr val="ffffff"/>
                </a:solidFill>
                <a:latin typeface="Arial"/>
                <a:ea typeface="Arial"/>
              </a:rPr>
              <a:t>in fundamental physics</a:t>
            </a:r>
            <a:endParaRPr b="0" lang="en-CA"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3" name="Espace réservé du pied de page 4"/>
          <p:cNvSpPr/>
          <p:nvPr/>
        </p:nvSpPr>
        <p:spPr>
          <a:xfrm>
            <a:off x="1228680" y="6559200"/>
            <a:ext cx="36086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914" name="Straight Connector 11"/>
          <p:cNvSpPr/>
          <p:nvPr/>
        </p:nvSpPr>
        <p:spPr>
          <a:xfrm flipH="1">
            <a:off x="4597200" y="5179680"/>
            <a:ext cx="2326680" cy="0"/>
          </a:xfrm>
          <a:prstGeom prst="line">
            <a:avLst/>
          </a:prstGeom>
          <a:ln w="0">
            <a:solidFill>
              <a:srgbClr val="6e2466"/>
            </a:solidFill>
            <a:tailEnd len="med" type="oval" w="med"/>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915" name="Straight Connector 6"/>
          <p:cNvSpPr/>
          <p:nvPr/>
        </p:nvSpPr>
        <p:spPr>
          <a:xfrm>
            <a:off x="5758200" y="2280960"/>
            <a:ext cx="1835640" cy="0"/>
          </a:xfrm>
          <a:prstGeom prst="line">
            <a:avLst/>
          </a:prstGeom>
          <a:ln w="0">
            <a:solidFill>
              <a:srgbClr val="1c446b"/>
            </a:solidFill>
            <a:tailEnd len="med" type="oval" w="med"/>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916" name="Straight Connector 35"/>
          <p:cNvSpPr/>
          <p:nvPr/>
        </p:nvSpPr>
        <p:spPr>
          <a:xfrm flipH="1">
            <a:off x="3138480" y="3699000"/>
            <a:ext cx="2326680" cy="0"/>
          </a:xfrm>
          <a:prstGeom prst="line">
            <a:avLst/>
          </a:prstGeom>
          <a:ln w="0">
            <a:solidFill>
              <a:srgbClr val="61c5d3"/>
            </a:solidFill>
            <a:tailEnd len="med" type="oval" w="med"/>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sp>
        <p:nvSpPr>
          <p:cNvPr id="917" name="PlaceHolder 1"/>
          <p:cNvSpPr>
            <a:spLocks noGrp="1"/>
          </p:cNvSpPr>
          <p:nvPr>
            <p:ph type="title"/>
          </p:nvPr>
        </p:nvSpPr>
        <p:spPr>
          <a:xfrm>
            <a:off x="695880" y="465480"/>
            <a:ext cx="10799640" cy="7311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Four pillars underpin CERN’s mission</a:t>
            </a:r>
            <a:endParaRPr b="0" lang="en-CA" sz="4200" spc="-1" strike="noStrike">
              <a:solidFill>
                <a:schemeClr val="accent6"/>
              </a:solidFill>
              <a:latin typeface="Arial"/>
            </a:endParaRPr>
          </a:p>
        </p:txBody>
      </p:sp>
      <p:sp>
        <p:nvSpPr>
          <p:cNvPr id="918" name="PlaceHolder 2"/>
          <p:cNvSpPr>
            <a:spLocks noGrp="1"/>
          </p:cNvSpPr>
          <p:nvPr>
            <p:ph type="sldNum" idx="23"/>
          </p:nvPr>
        </p:nvSpPr>
        <p:spPr>
          <a:xfrm>
            <a:off x="11369160" y="65545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pic>
        <p:nvPicPr>
          <p:cNvPr id="919" name="Picture 8" descr="Picture 8"/>
          <p:cNvPicPr/>
          <p:nvPr/>
        </p:nvPicPr>
        <p:blipFill>
          <a:blip r:embed="rId1"/>
          <a:stretch/>
        </p:blipFill>
        <p:spPr>
          <a:xfrm>
            <a:off x="4416840" y="6063480"/>
            <a:ext cx="3607200" cy="498240"/>
          </a:xfrm>
          <a:prstGeom prst="rect">
            <a:avLst/>
          </a:prstGeom>
          <a:ln w="12700">
            <a:noFill/>
          </a:ln>
        </p:spPr>
      </p:pic>
      <p:sp>
        <p:nvSpPr>
          <p:cNvPr id="920" name="ZoneTexte 20"/>
          <p:cNvSpPr/>
          <p:nvPr/>
        </p:nvSpPr>
        <p:spPr>
          <a:xfrm>
            <a:off x="7525440" y="2138040"/>
            <a:ext cx="1454400" cy="273960"/>
          </a:xfrm>
          <a:prstGeom prst="rect">
            <a:avLst/>
          </a:prstGeom>
          <a:noFill/>
          <a:ln w="12700">
            <a:noFill/>
          </a:ln>
        </p:spPr>
        <p:style>
          <a:lnRef idx="0"/>
          <a:fillRef idx="0"/>
          <a:effectRef idx="0"/>
          <a:fontRef idx="minor"/>
        </p:style>
        <p:txBody>
          <a:bodyPr lIns="0" rIns="0" tIns="0" bIns="0" anchor="t">
            <a:spAutoFit/>
          </a:bodyPr>
          <a:p>
            <a:pPr algn="r" defTabSz="914400">
              <a:lnSpc>
                <a:spcPct val="100000"/>
              </a:lnSpc>
              <a:tabLst>
                <a:tab algn="l" pos="0"/>
              </a:tabLst>
            </a:pPr>
            <a:r>
              <a:rPr b="0" lang="en-CA" sz="1800" spc="-1" strike="noStrike">
                <a:solidFill>
                  <a:schemeClr val="accent3"/>
                </a:solidFill>
                <a:latin typeface="Arial"/>
                <a:ea typeface="Arial"/>
              </a:rPr>
              <a:t>RESEARCH</a:t>
            </a:r>
            <a:endParaRPr b="0" lang="en-CA" sz="1800" spc="-1" strike="noStrike">
              <a:solidFill>
                <a:srgbClr val="000000"/>
              </a:solidFill>
              <a:latin typeface="Arial"/>
            </a:endParaRPr>
          </a:p>
        </p:txBody>
      </p:sp>
      <p:sp>
        <p:nvSpPr>
          <p:cNvPr id="921" name="ZoneTexte 22"/>
          <p:cNvSpPr/>
          <p:nvPr/>
        </p:nvSpPr>
        <p:spPr>
          <a:xfrm>
            <a:off x="1641600" y="3416760"/>
            <a:ext cx="1478880" cy="548280"/>
          </a:xfrm>
          <a:prstGeom prst="rect">
            <a:avLst/>
          </a:prstGeom>
          <a:noFill/>
          <a:ln w="12700">
            <a:noFill/>
          </a:ln>
        </p:spPr>
        <p:style>
          <a:lnRef idx="0"/>
          <a:fillRef idx="0"/>
          <a:effectRef idx="0"/>
          <a:fontRef idx="minor"/>
        </p:style>
        <p:txBody>
          <a:bodyPr lIns="0" rIns="0" tIns="0" bIns="0" anchor="t">
            <a:spAutoFit/>
          </a:bodyPr>
          <a:p>
            <a:pPr defTabSz="914400">
              <a:lnSpc>
                <a:spcPct val="100000"/>
              </a:lnSpc>
              <a:tabLst>
                <a:tab algn="l" pos="0"/>
              </a:tabLst>
            </a:pPr>
            <a:r>
              <a:rPr b="0" lang="en-CA" sz="1800" spc="-1" strike="noStrike">
                <a:solidFill>
                  <a:schemeClr val="accent4"/>
                </a:solidFill>
                <a:latin typeface="Arial"/>
                <a:ea typeface="Arial"/>
              </a:rPr>
              <a:t>EDUCATION </a:t>
            </a:r>
            <a:br>
              <a:rPr sz="1800"/>
            </a:br>
            <a:r>
              <a:rPr b="0" lang="en-CA" sz="1800" spc="-1" strike="noStrike">
                <a:solidFill>
                  <a:schemeClr val="accent4"/>
                </a:solidFill>
                <a:latin typeface="Arial"/>
                <a:ea typeface="Arial"/>
              </a:rPr>
              <a:t>&amp; TRAINING</a:t>
            </a:r>
            <a:endParaRPr b="0" lang="en-CA" sz="1800" spc="-1" strike="noStrike">
              <a:solidFill>
                <a:srgbClr val="000000"/>
              </a:solidFill>
              <a:latin typeface="Arial"/>
            </a:endParaRPr>
          </a:p>
        </p:txBody>
      </p:sp>
      <p:sp>
        <p:nvSpPr>
          <p:cNvPr id="922" name="ZoneTexte 23"/>
          <p:cNvSpPr/>
          <p:nvPr/>
        </p:nvSpPr>
        <p:spPr>
          <a:xfrm>
            <a:off x="2895480" y="4926600"/>
            <a:ext cx="1615680" cy="822600"/>
          </a:xfrm>
          <a:prstGeom prst="rect">
            <a:avLst/>
          </a:prstGeom>
          <a:noFill/>
          <a:ln w="12700">
            <a:noFill/>
          </a:ln>
        </p:spPr>
        <p:style>
          <a:lnRef idx="0"/>
          <a:fillRef idx="0"/>
          <a:effectRef idx="0"/>
          <a:fontRef idx="minor"/>
        </p:style>
        <p:txBody>
          <a:bodyPr lIns="0" rIns="0" tIns="0" bIns="0" anchor="t">
            <a:spAutoFit/>
          </a:bodyPr>
          <a:p>
            <a:pPr defTabSz="914400">
              <a:lnSpc>
                <a:spcPct val="100000"/>
              </a:lnSpc>
              <a:tabLst>
                <a:tab algn="l" pos="0"/>
              </a:tabLst>
            </a:pPr>
            <a:r>
              <a:rPr b="0" lang="en-CA" sz="1800" spc="-1" strike="noStrike">
                <a:solidFill>
                  <a:schemeClr val="accent1"/>
                </a:solidFill>
                <a:latin typeface="Arial"/>
                <a:ea typeface="Arial"/>
              </a:rPr>
              <a:t>TECHNOLOGY </a:t>
            </a:r>
            <a:br>
              <a:rPr sz="1800"/>
            </a:br>
            <a:r>
              <a:rPr b="0" lang="en-CA" sz="1800" spc="-1" strike="noStrike">
                <a:solidFill>
                  <a:schemeClr val="accent1"/>
                </a:solidFill>
                <a:latin typeface="Arial"/>
                <a:ea typeface="Arial"/>
              </a:rPr>
              <a:t>&amp; INNOVATION</a:t>
            </a:r>
            <a:endParaRPr b="0" lang="en-CA" sz="1800" spc="-1" strike="noStrike">
              <a:solidFill>
                <a:srgbClr val="000000"/>
              </a:solidFill>
              <a:latin typeface="Arial"/>
            </a:endParaRPr>
          </a:p>
        </p:txBody>
      </p:sp>
      <p:sp>
        <p:nvSpPr>
          <p:cNvPr id="923" name="ZoneTexte 21"/>
          <p:cNvSpPr/>
          <p:nvPr/>
        </p:nvSpPr>
        <p:spPr>
          <a:xfrm>
            <a:off x="8560800" y="3554640"/>
            <a:ext cx="2264040" cy="273960"/>
          </a:xfrm>
          <a:prstGeom prst="rect">
            <a:avLst/>
          </a:prstGeom>
          <a:noFill/>
          <a:ln w="12700">
            <a:noFill/>
          </a:ln>
        </p:spPr>
        <p:style>
          <a:lnRef idx="0"/>
          <a:fillRef idx="0"/>
          <a:effectRef idx="0"/>
          <a:fontRef idx="minor"/>
        </p:style>
        <p:txBody>
          <a:bodyPr lIns="0" rIns="0" tIns="0" bIns="0" anchor="t">
            <a:spAutoFit/>
          </a:bodyPr>
          <a:p>
            <a:pPr algn="r" defTabSz="914400">
              <a:lnSpc>
                <a:spcPct val="100000"/>
              </a:lnSpc>
              <a:tabLst>
                <a:tab algn="l" pos="0"/>
              </a:tabLst>
            </a:pPr>
            <a:r>
              <a:rPr b="0" lang="en-CA" sz="1800" spc="-1" strike="noStrike">
                <a:solidFill>
                  <a:schemeClr val="accent2"/>
                </a:solidFill>
                <a:latin typeface="Arial"/>
                <a:ea typeface="Arial"/>
              </a:rPr>
              <a:t>COLLABORATION</a:t>
            </a:r>
            <a:endParaRPr b="0" lang="en-CA" sz="1800" spc="-1" strike="noStrike">
              <a:solidFill>
                <a:srgbClr val="000000"/>
              </a:solidFill>
              <a:latin typeface="Arial"/>
            </a:endParaRPr>
          </a:p>
        </p:txBody>
      </p:sp>
      <p:sp>
        <p:nvSpPr>
          <p:cNvPr id="924" name="Oval 14"/>
          <p:cNvSpPr/>
          <p:nvPr/>
        </p:nvSpPr>
        <p:spPr>
          <a:xfrm>
            <a:off x="5920920" y="2438280"/>
            <a:ext cx="2471760" cy="2471760"/>
          </a:xfrm>
          <a:prstGeom prst="ellipse">
            <a:avLst/>
          </a:prstGeom>
          <a:solidFill>
            <a:schemeClr val="accent2"/>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400" spc="-1" strike="noStrike">
              <a:solidFill>
                <a:srgbClr val="ffffff"/>
              </a:solidFill>
              <a:latin typeface="Calibri"/>
              <a:ea typeface="Calibri"/>
            </a:endParaRPr>
          </a:p>
        </p:txBody>
      </p:sp>
      <p:sp>
        <p:nvSpPr>
          <p:cNvPr id="925" name="Picture Placeholder 20"/>
          <p:cNvSpPr/>
          <p:nvPr/>
        </p:nvSpPr>
        <p:spPr>
          <a:xfrm>
            <a:off x="6112080" y="2639520"/>
            <a:ext cx="2089080" cy="2078640"/>
          </a:xfrm>
          <a:custGeom>
            <a:avLst/>
            <a:gdLst>
              <a:gd name="textAreaLeft" fmla="*/ 0 w 2089080"/>
              <a:gd name="textAreaRight" fmla="*/ 2089440 w 2089080"/>
              <a:gd name="textAreaTop" fmla="*/ 0 h 2078640"/>
              <a:gd name="textAreaBottom" fmla="*/ 2079000 h 2078640"/>
            </a:gdLst>
            <a:ahLst/>
            <a:rect l="textAreaLeft" t="textAreaTop" r="textAreaRight" b="textAreaBottom"/>
            <a:pathLst>
              <a:path w="21600" h="21600">
                <a:moveTo>
                  <a:pt x="9452" y="0"/>
                </a:moveTo>
                <a:cubicBezTo>
                  <a:pt x="4126" y="669"/>
                  <a:pt x="0" y="5224"/>
                  <a:pt x="0" y="10755"/>
                </a:cubicBezTo>
                <a:cubicBezTo>
                  <a:pt x="0" y="16746"/>
                  <a:pt x="4837" y="21600"/>
                  <a:pt x="10802" y="21600"/>
                </a:cubicBezTo>
                <a:cubicBezTo>
                  <a:pt x="16767" y="21600"/>
                  <a:pt x="21600" y="16746"/>
                  <a:pt x="21600" y="10755"/>
                </a:cubicBezTo>
                <a:cubicBezTo>
                  <a:pt x="21600" y="5224"/>
                  <a:pt x="17478" y="669"/>
                  <a:pt x="12152" y="0"/>
                </a:cubicBezTo>
                <a:lnTo>
                  <a:pt x="9452" y="0"/>
                </a:lnTo>
                <a:close/>
              </a:path>
            </a:pathLst>
          </a:custGeom>
          <a:blipFill rotWithShape="0">
            <a:blip r:embed="rId2"/>
            <a:srcRect/>
            <a:stretch/>
          </a:blipFill>
          <a:ln w="12700">
            <a:noFill/>
          </a:ln>
        </p:spPr>
        <p:style>
          <a:lnRef idx="0"/>
          <a:fillRef idx="0"/>
          <a:effectRef idx="0"/>
          <a:fontRef idx="minor"/>
        </p:style>
        <p:txBody>
          <a:bodyPr lIns="90000" rIns="90000" tIns="45000" bIns="45000" anchor="t">
            <a:noAutofit/>
          </a:bodyPr>
          <a:p>
            <a:endParaRPr b="0" lang="en-CA" sz="1800" spc="-1" strike="noStrike">
              <a:solidFill>
                <a:srgbClr val="000000"/>
              </a:solidFill>
              <a:latin typeface="Arial"/>
            </a:endParaRPr>
          </a:p>
        </p:txBody>
      </p:sp>
      <p:sp>
        <p:nvSpPr>
          <p:cNvPr id="926" name="Oval 15"/>
          <p:cNvSpPr/>
          <p:nvPr/>
        </p:nvSpPr>
        <p:spPr>
          <a:xfrm>
            <a:off x="4961880" y="3699360"/>
            <a:ext cx="2471760" cy="2471760"/>
          </a:xfrm>
          <a:prstGeom prst="ellipse">
            <a:avLst/>
          </a:prstGeom>
          <a:solidFill>
            <a:schemeClr val="accent1"/>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927" name="Picture Placeholder 18"/>
          <p:cNvSpPr/>
          <p:nvPr/>
        </p:nvSpPr>
        <p:spPr>
          <a:xfrm>
            <a:off x="5154120" y="3892320"/>
            <a:ext cx="2087640" cy="2085840"/>
          </a:xfrm>
          <a:custGeom>
            <a:avLst/>
            <a:gdLst>
              <a:gd name="textAreaLeft" fmla="*/ 0 w 2087640"/>
              <a:gd name="textAreaRight" fmla="*/ 2088000 w 2087640"/>
              <a:gd name="textAreaTop" fmla="*/ 0 h 2085840"/>
              <a:gd name="textAreaBottom" fmla="*/ 2086200 h 2085840"/>
            </a:gdLst>
            <a:ahLst/>
            <a:rect l="textAreaLeft" t="textAreaTop" r="textAreaRight" b="textAreaBottom"/>
            <a:pathLst>
              <a:path w="21600" h="21600">
                <a:moveTo>
                  <a:pt x="10802" y="0"/>
                </a:moveTo>
                <a:cubicBezTo>
                  <a:pt x="4837" y="0"/>
                  <a:pt x="0" y="4833"/>
                  <a:pt x="0" y="10798"/>
                </a:cubicBezTo>
                <a:cubicBezTo>
                  <a:pt x="0" y="16762"/>
                  <a:pt x="4837" y="21600"/>
                  <a:pt x="10802" y="21600"/>
                </a:cubicBezTo>
                <a:cubicBezTo>
                  <a:pt x="16767" y="21600"/>
                  <a:pt x="21600" y="16762"/>
                  <a:pt x="21600" y="10798"/>
                </a:cubicBezTo>
                <a:cubicBezTo>
                  <a:pt x="21600" y="4833"/>
                  <a:pt x="16767" y="0"/>
                  <a:pt x="10802" y="0"/>
                </a:cubicBezTo>
                <a:close/>
              </a:path>
            </a:pathLst>
          </a:custGeom>
          <a:blipFill rotWithShape="0">
            <a:blip r:embed="rId3"/>
            <a:srcRect/>
            <a:stretch/>
          </a:blipFill>
          <a:ln w="12700">
            <a:noFill/>
          </a:ln>
        </p:spPr>
        <p:style>
          <a:lnRef idx="0"/>
          <a:fillRef idx="0"/>
          <a:effectRef idx="0"/>
          <a:fontRef idx="minor"/>
        </p:style>
        <p:txBody>
          <a:bodyPr lIns="90000" rIns="90000" tIns="45000" bIns="45000" anchor="t">
            <a:noAutofit/>
          </a:bodyPr>
          <a:p>
            <a:endParaRPr b="0" lang="en-CA" sz="1800" spc="-1" strike="noStrike">
              <a:solidFill>
                <a:srgbClr val="000000"/>
              </a:solidFill>
              <a:latin typeface="Arial"/>
            </a:endParaRPr>
          </a:p>
        </p:txBody>
      </p:sp>
      <p:grpSp>
        <p:nvGrpSpPr>
          <p:cNvPr id="928" name="Group 10"/>
          <p:cNvGrpSpPr/>
          <p:nvPr/>
        </p:nvGrpSpPr>
        <p:grpSpPr>
          <a:xfrm>
            <a:off x="3477240" y="2431080"/>
            <a:ext cx="2471760" cy="2471760"/>
            <a:chOff x="3477240" y="2431080"/>
            <a:chExt cx="2471760" cy="2471760"/>
          </a:xfrm>
        </p:grpSpPr>
        <p:sp>
          <p:nvSpPr>
            <p:cNvPr id="929" name="Oval 16"/>
            <p:cNvSpPr/>
            <p:nvPr/>
          </p:nvSpPr>
          <p:spPr>
            <a:xfrm>
              <a:off x="3477240" y="2431080"/>
              <a:ext cx="2471760" cy="2471760"/>
            </a:xfrm>
            <a:prstGeom prst="ellipse">
              <a:avLst/>
            </a:prstGeom>
            <a:solidFill>
              <a:srgbClr val="62c5d3"/>
            </a:solidFill>
            <a:ln w="12700">
              <a:noFill/>
            </a:ln>
          </p:spPr>
          <p:style>
            <a:lnRef idx="0"/>
            <a:fillRef idx="0"/>
            <a:effectRef idx="0"/>
            <a:fontRef idx="minor"/>
          </p:style>
          <p:txBody>
            <a:bodyPr numCol="1" spcCol="0" lIns="45720" rIns="4572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930" name="Picture Placeholder 16"/>
            <p:cNvSpPr/>
            <p:nvPr/>
          </p:nvSpPr>
          <p:spPr>
            <a:xfrm>
              <a:off x="3668400" y="2630520"/>
              <a:ext cx="2089080" cy="2080440"/>
            </a:xfrm>
            <a:custGeom>
              <a:avLst/>
              <a:gdLst>
                <a:gd name="textAreaLeft" fmla="*/ 0 w 2089080"/>
                <a:gd name="textAreaRight" fmla="*/ 2089440 w 2089080"/>
                <a:gd name="textAreaTop" fmla="*/ 0 h 2080440"/>
                <a:gd name="textAreaBottom" fmla="*/ 2080800 h 2080440"/>
              </a:gdLst>
              <a:ahLst/>
              <a:rect l="textAreaLeft" t="textAreaTop" r="textAreaRight" b="textAreaBottom"/>
              <a:pathLst>
                <a:path w="21600" h="21600">
                  <a:moveTo>
                    <a:pt x="9588" y="0"/>
                  </a:moveTo>
                  <a:cubicBezTo>
                    <a:pt x="4195" y="606"/>
                    <a:pt x="0" y="5192"/>
                    <a:pt x="0" y="10765"/>
                  </a:cubicBezTo>
                  <a:cubicBezTo>
                    <a:pt x="0" y="16750"/>
                    <a:pt x="4837" y="21600"/>
                    <a:pt x="10802" y="21600"/>
                  </a:cubicBezTo>
                  <a:cubicBezTo>
                    <a:pt x="16767" y="21600"/>
                    <a:pt x="21600" y="16750"/>
                    <a:pt x="21600" y="10765"/>
                  </a:cubicBezTo>
                  <a:cubicBezTo>
                    <a:pt x="21600" y="5192"/>
                    <a:pt x="17409" y="607"/>
                    <a:pt x="12016" y="0"/>
                  </a:cubicBezTo>
                  <a:lnTo>
                    <a:pt x="9588" y="0"/>
                  </a:lnTo>
                  <a:close/>
                </a:path>
              </a:pathLst>
            </a:custGeom>
            <a:blipFill rotWithShape="0">
              <a:blip r:embed="rId4"/>
              <a:srcRect/>
              <a:stretch/>
            </a:blipFill>
            <a:ln w="12700">
              <a:noFill/>
            </a:ln>
          </p:spPr>
          <p:style>
            <a:lnRef idx="0"/>
            <a:fillRef idx="0"/>
            <a:effectRef idx="0"/>
            <a:fontRef idx="minor"/>
          </p:style>
          <p:txBody>
            <a:bodyPr lIns="90000" rIns="90000" tIns="45000" bIns="45000" anchor="t">
              <a:noAutofit/>
            </a:bodyPr>
            <a:p>
              <a:endParaRPr b="0" lang="en-CA" sz="1800" spc="-1" strike="noStrike">
                <a:solidFill>
                  <a:srgbClr val="000000"/>
                </a:solidFill>
                <a:latin typeface="Arial"/>
              </a:endParaRPr>
            </a:p>
          </p:txBody>
        </p:sp>
      </p:grpSp>
      <p:sp>
        <p:nvSpPr>
          <p:cNvPr id="931" name="Freeform 5"/>
          <p:cNvSpPr/>
          <p:nvPr/>
        </p:nvSpPr>
        <p:spPr>
          <a:xfrm>
            <a:off x="4732920" y="1213560"/>
            <a:ext cx="2510640" cy="2514600"/>
          </a:xfrm>
          <a:custGeom>
            <a:avLst/>
            <a:gdLst>
              <a:gd name="textAreaLeft" fmla="*/ 0 w 2510640"/>
              <a:gd name="textAreaRight" fmla="*/ 2511000 w 2510640"/>
              <a:gd name="textAreaTop" fmla="*/ 0 h 2514600"/>
              <a:gd name="textAreaBottom" fmla="*/ 2514960 h 2514600"/>
            </a:gdLst>
            <a:ahLst/>
            <a:rect l="textAreaLeft" t="textAreaTop" r="textAreaRight" b="textAreaBottom"/>
            <a:pathLst>
              <a:path w="21600" h="21600">
                <a:moveTo>
                  <a:pt x="0" y="10800"/>
                </a:moveTo>
                <a:cubicBezTo>
                  <a:pt x="0" y="4829"/>
                  <a:pt x="4829" y="0"/>
                  <a:pt x="10800" y="0"/>
                </a:cubicBezTo>
                <a:cubicBezTo>
                  <a:pt x="16686" y="0"/>
                  <a:pt x="21486" y="4714"/>
                  <a:pt x="21600" y="10571"/>
                </a:cubicBezTo>
                <a:cubicBezTo>
                  <a:pt x="21514" y="10571"/>
                  <a:pt x="21400" y="10571"/>
                  <a:pt x="21314" y="10571"/>
                </a:cubicBezTo>
                <a:cubicBezTo>
                  <a:pt x="15343" y="10571"/>
                  <a:pt x="10514" y="15429"/>
                  <a:pt x="10514" y="21371"/>
                </a:cubicBezTo>
                <a:cubicBezTo>
                  <a:pt x="10514" y="21457"/>
                  <a:pt x="10514" y="21514"/>
                  <a:pt x="10514" y="21600"/>
                </a:cubicBezTo>
                <a:cubicBezTo>
                  <a:pt x="4686" y="21457"/>
                  <a:pt x="0" y="16657"/>
                  <a:pt x="0" y="10800"/>
                </a:cubicBezTo>
                <a:close/>
              </a:path>
            </a:pathLst>
          </a:custGeom>
          <a:solidFill>
            <a:schemeClr val="accent3"/>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5088ff"/>
              </a:solidFill>
              <a:latin typeface="Arial"/>
              <a:ea typeface="Arial"/>
            </a:endParaRPr>
          </a:p>
        </p:txBody>
      </p:sp>
      <p:sp>
        <p:nvSpPr>
          <p:cNvPr id="932" name="Straight Connector 23"/>
          <p:cNvSpPr/>
          <p:nvPr/>
        </p:nvSpPr>
        <p:spPr>
          <a:xfrm>
            <a:off x="8298360" y="3686760"/>
            <a:ext cx="437400" cy="0"/>
          </a:xfrm>
          <a:prstGeom prst="line">
            <a:avLst/>
          </a:prstGeom>
          <a:ln w="0">
            <a:solidFill>
              <a:srgbClr val="e15e32"/>
            </a:solidFill>
            <a:tailEnd len="med" type="oval" w="med"/>
          </a:ln>
        </p:spPr>
        <p:style>
          <a:lnRef idx="0"/>
          <a:fillRef idx="0"/>
          <a:effectRef idx="0"/>
          <a:fontRef idx="minor"/>
        </p:style>
        <p:txBody>
          <a:bodyPr lIns="45720" rIns="45720" tIns="-45000" bIns="-45000" anchor="t">
            <a:noAutofit/>
          </a:bodyPr>
          <a:p>
            <a:endParaRPr b="0" lang="en-CA" sz="1800" spc="-1" strike="noStrike">
              <a:solidFill>
                <a:schemeClr val="accent6"/>
              </a:solidFill>
              <a:latin typeface="Arial"/>
              <a:ea typeface="Arial"/>
            </a:endParaRPr>
          </a:p>
        </p:txBody>
      </p:sp>
      <p:pic>
        <p:nvPicPr>
          <p:cNvPr id="933" name="Picture 7" descr="Picture 7"/>
          <p:cNvPicPr/>
          <p:nvPr/>
        </p:nvPicPr>
        <p:blipFill>
          <a:blip r:embed="rId5"/>
          <a:stretch/>
        </p:blipFill>
        <p:spPr>
          <a:xfrm>
            <a:off x="4972320" y="1452240"/>
            <a:ext cx="2094840" cy="2094840"/>
          </a:xfrm>
          <a:prstGeom prst="rect">
            <a:avLst/>
          </a:prstGeom>
          <a:ln w="12700">
            <a:noFill/>
          </a:ln>
        </p:spPr>
      </p:pic>
      <p:sp>
        <p:nvSpPr>
          <p:cNvPr id="934"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35" name="Picture Placeholder 1" descr="Picture Placeholder 1"/>
          <p:cNvPicPr/>
          <p:nvPr/>
        </p:nvPicPr>
        <p:blipFill>
          <a:blip r:embed="rId1"/>
          <a:stretch/>
        </p:blipFill>
        <p:spPr>
          <a:xfrm>
            <a:off x="0" y="223200"/>
            <a:ext cx="12191760" cy="6634440"/>
          </a:xfrm>
          <a:prstGeom prst="rect">
            <a:avLst/>
          </a:prstGeom>
          <a:ln w="0">
            <a:noFill/>
          </a:ln>
        </p:spPr>
      </p:pic>
      <p:pic>
        <p:nvPicPr>
          <p:cNvPr id="936" name="Picture 2" descr="Picture 2"/>
          <p:cNvPicPr/>
          <p:nvPr/>
        </p:nvPicPr>
        <p:blipFill>
          <a:blip r:embed="rId2"/>
          <a:stretch/>
        </p:blipFill>
        <p:spPr>
          <a:xfrm>
            <a:off x="0" y="223200"/>
            <a:ext cx="12191760" cy="6634440"/>
          </a:xfrm>
          <a:prstGeom prst="rect">
            <a:avLst/>
          </a:prstGeom>
          <a:ln w="12700">
            <a:noFill/>
          </a:ln>
        </p:spPr>
      </p:pic>
      <p:sp>
        <p:nvSpPr>
          <p:cNvPr id="937" name="Larme 10"/>
          <p:cNvSpPr/>
          <p:nvPr/>
        </p:nvSpPr>
        <p:spPr>
          <a:xfrm>
            <a:off x="7780680" y="1086480"/>
            <a:ext cx="4410720" cy="4410720"/>
          </a:xfrm>
          <a:custGeom>
            <a:avLst/>
            <a:gdLst>
              <a:gd name="textAreaLeft" fmla="*/ 0 w 4410720"/>
              <a:gd name="textAreaRight" fmla="*/ 4411080 w 4410720"/>
              <a:gd name="textAreaTop" fmla="*/ 0 h 4410720"/>
              <a:gd name="textAreaBottom" fmla="*/ 4411080 h 4410720"/>
            </a:gdLst>
            <a:ahLst/>
            <a:rect l="textAreaLeft" t="textAreaTop" r="textAreaRight" b="textAreaBottom"/>
            <a:pathLst>
              <a:path w="21600" h="2160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3">
              <a:alpha val="66000"/>
            </a:schemeClr>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938" name="Larme 11"/>
          <p:cNvSpPr/>
          <p:nvPr/>
        </p:nvSpPr>
        <p:spPr>
          <a:xfrm>
            <a:off x="8019720" y="1086480"/>
            <a:ext cx="4172040" cy="4172040"/>
          </a:xfrm>
          <a:custGeom>
            <a:avLst/>
            <a:gdLst>
              <a:gd name="textAreaLeft" fmla="*/ 0 w 4172040"/>
              <a:gd name="textAreaRight" fmla="*/ 4172400 w 4172040"/>
              <a:gd name="textAreaTop" fmla="*/ 0 h 4172040"/>
              <a:gd name="textAreaBottom" fmla="*/ 4172400 h 4172040"/>
            </a:gdLst>
            <a:ahLst/>
            <a:rect l="textAreaLeft" t="textAreaTop" r="textAreaRight" b="textAreaBottom"/>
            <a:pathLst>
              <a:path w="21600" h="2160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3"/>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sp>
        <p:nvSpPr>
          <p:cNvPr id="939" name="ZoneTexte 13"/>
          <p:cNvSpPr/>
          <p:nvPr/>
        </p:nvSpPr>
        <p:spPr>
          <a:xfrm>
            <a:off x="8226720" y="2849400"/>
            <a:ext cx="3280320" cy="638280"/>
          </a:xfrm>
          <a:prstGeom prst="rect">
            <a:avLst/>
          </a:prstGeom>
          <a:no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0" lang="en-CA" sz="3600" spc="-1" strike="noStrike">
                <a:solidFill>
                  <a:srgbClr val="ffffff"/>
                </a:solidFill>
                <a:latin typeface="Arial"/>
                <a:ea typeface="Arial"/>
              </a:rPr>
              <a:t>RESEARCH</a:t>
            </a:r>
            <a:endParaRPr b="0" lang="en-CA" sz="3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0" name="Espace réservé du pied de page 4"/>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941" name="PlaceHolder 1"/>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What is the universe made of?</a:t>
            </a:r>
            <a:endParaRPr b="0" lang="en-CA" sz="4200" spc="-1" strike="noStrike">
              <a:solidFill>
                <a:schemeClr val="accent6"/>
              </a:solidFill>
              <a:latin typeface="Arial"/>
            </a:endParaRPr>
          </a:p>
        </p:txBody>
      </p:sp>
      <p:sp>
        <p:nvSpPr>
          <p:cNvPr id="942" name="PlaceHolder 2"/>
          <p:cNvSpPr>
            <a:spLocks noGrp="1"/>
          </p:cNvSpPr>
          <p:nvPr>
            <p:ph type="sldNum" idx="24"/>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sp>
        <p:nvSpPr>
          <p:cNvPr id="943" name="PlaceHolder 3"/>
          <p:cNvSpPr>
            <a:spLocks noGrp="1"/>
          </p:cNvSpPr>
          <p:nvPr>
            <p:ph/>
          </p:nvPr>
        </p:nvSpPr>
        <p:spPr>
          <a:xfrm>
            <a:off x="695160" y="1281600"/>
            <a:ext cx="10801080" cy="1384560"/>
          </a:xfrm>
          <a:prstGeom prst="rect">
            <a:avLst/>
          </a:prstGeom>
          <a:noFill/>
          <a:ln w="12600">
            <a:noFill/>
          </a:ln>
        </p:spPr>
        <p:txBody>
          <a:bodyPr lIns="0" rIns="0" tIns="0" bIns="0" anchor="t">
            <a:noAutofit/>
          </a:bodyPr>
          <a:p>
            <a:pPr indent="0" defTabSz="914400">
              <a:lnSpc>
                <a:spcPct val="90000"/>
              </a:lnSpc>
              <a:spcBef>
                <a:spcPts val="1001"/>
              </a:spcBef>
              <a:buNone/>
              <a:tabLst>
                <a:tab algn="l" pos="0"/>
              </a:tabLst>
            </a:pPr>
            <a:r>
              <a:rPr b="0" lang="en-CA" sz="2400" spc="-1" strike="noStrike">
                <a:solidFill>
                  <a:srgbClr val="2f2f2f"/>
                </a:solidFill>
                <a:latin typeface="Arial"/>
                <a:ea typeface="Arial"/>
              </a:rPr>
              <a:t>We study the elementary building blocks of matter and the forces that control their behaviour</a:t>
            </a:r>
            <a:endParaRPr b="0" lang="en-CA" sz="2400" spc="-1" strike="noStrike">
              <a:solidFill>
                <a:schemeClr val="accent6"/>
              </a:solidFill>
              <a:latin typeface="Arial"/>
            </a:endParaRPr>
          </a:p>
        </p:txBody>
      </p:sp>
      <p:grpSp>
        <p:nvGrpSpPr>
          <p:cNvPr id="944" name="Grouper 17"/>
          <p:cNvGrpSpPr/>
          <p:nvPr/>
        </p:nvGrpSpPr>
        <p:grpSpPr>
          <a:xfrm>
            <a:off x="0" y="2147400"/>
            <a:ext cx="12191760" cy="4301280"/>
            <a:chOff x="0" y="2147400"/>
            <a:chExt cx="12191760" cy="4301280"/>
          </a:xfrm>
        </p:grpSpPr>
        <p:pic>
          <p:nvPicPr>
            <p:cNvPr id="945" name="Image 9" descr="Image 9"/>
            <p:cNvPicPr/>
            <p:nvPr/>
          </p:nvPicPr>
          <p:blipFill>
            <a:blip r:embed="rId1"/>
            <a:stretch/>
          </p:blipFill>
          <p:spPr>
            <a:xfrm>
              <a:off x="0" y="2147400"/>
              <a:ext cx="12191760" cy="4301280"/>
            </a:xfrm>
            <a:prstGeom prst="rect">
              <a:avLst/>
            </a:prstGeom>
            <a:ln w="12700">
              <a:noFill/>
            </a:ln>
          </p:spPr>
        </p:pic>
        <p:sp>
          <p:nvSpPr>
            <p:cNvPr id="946" name="ZoneTexte 11"/>
            <p:cNvSpPr/>
            <p:nvPr/>
          </p:nvSpPr>
          <p:spPr>
            <a:xfrm>
              <a:off x="3889440" y="5661360"/>
              <a:ext cx="1169640" cy="487440"/>
            </a:xfrm>
            <a:prstGeom prst="rect">
              <a:avLst/>
            </a:prstGeom>
            <a:noFill/>
            <a:ln w="12700">
              <a:noFill/>
            </a:ln>
          </p:spPr>
          <p:style>
            <a:lnRef idx="0"/>
            <a:fillRef idx="0"/>
            <a:effectRef idx="0"/>
            <a:fontRef idx="minor"/>
          </p:style>
          <p:txBody>
            <a:bodyPr numCol="1" spcCol="0" lIns="45720" rIns="45720" anchor="t">
              <a:spAutoFit/>
            </a:bodyPr>
            <a:p>
              <a:pPr defTabSz="914400">
                <a:lnSpc>
                  <a:spcPct val="100000"/>
                </a:lnSpc>
                <a:tabLst>
                  <a:tab algn="l" pos="0"/>
                </a:tabLst>
              </a:pPr>
              <a:r>
                <a:rPr b="0" lang="en-CA" sz="1400" spc="-1" strike="noStrike">
                  <a:solidFill>
                    <a:srgbClr val="ffffff"/>
                  </a:solidFill>
                  <a:latin typeface="Arial"/>
                  <a:ea typeface="Arial"/>
                </a:rPr>
                <a:t>Matter</a:t>
              </a:r>
              <a:endParaRPr b="0" lang="en-CA" sz="1400" spc="-1" strike="noStrike">
                <a:solidFill>
                  <a:srgbClr val="000000"/>
                </a:solidFill>
                <a:latin typeface="Arial"/>
              </a:endParaRPr>
            </a:p>
            <a:p>
              <a:pPr defTabSz="914400">
                <a:lnSpc>
                  <a:spcPct val="100000"/>
                </a:lnSpc>
                <a:tabLst>
                  <a:tab algn="l" pos="0"/>
                </a:tabLst>
              </a:pPr>
              <a:r>
                <a:rPr b="0" lang="en-CA" sz="1200" spc="-1" strike="noStrike">
                  <a:solidFill>
                    <a:srgbClr val="ffffff"/>
                  </a:solidFill>
                  <a:latin typeface="Arial"/>
                  <a:ea typeface="Arial"/>
                </a:rPr>
                <a:t>0,1 m</a:t>
              </a:r>
              <a:endParaRPr b="0" lang="en-CA" sz="1200" spc="-1" strike="noStrike">
                <a:solidFill>
                  <a:srgbClr val="000000"/>
                </a:solidFill>
                <a:latin typeface="Arial"/>
              </a:endParaRPr>
            </a:p>
          </p:txBody>
        </p:sp>
        <p:sp>
          <p:nvSpPr>
            <p:cNvPr id="947" name="ZoneTexte 12"/>
            <p:cNvSpPr/>
            <p:nvPr/>
          </p:nvSpPr>
          <p:spPr>
            <a:xfrm>
              <a:off x="5667480" y="5661360"/>
              <a:ext cx="1169640" cy="487440"/>
            </a:xfrm>
            <a:prstGeom prst="rect">
              <a:avLst/>
            </a:prstGeom>
            <a:noFill/>
            <a:ln w="12700">
              <a:noFill/>
            </a:ln>
          </p:spPr>
          <p:style>
            <a:lnRef idx="0"/>
            <a:fillRef idx="0"/>
            <a:effectRef idx="0"/>
            <a:fontRef idx="minor"/>
          </p:style>
          <p:txBody>
            <a:bodyPr numCol="1" spcCol="0" lIns="45720" rIns="45720" anchor="t">
              <a:spAutoFit/>
            </a:bodyPr>
            <a:p>
              <a:pPr defTabSz="914400">
                <a:lnSpc>
                  <a:spcPct val="100000"/>
                </a:lnSpc>
                <a:tabLst>
                  <a:tab algn="l" pos="0"/>
                </a:tabLst>
              </a:pPr>
              <a:r>
                <a:rPr b="0" lang="en-CA" sz="1400" spc="-1" strike="noStrike">
                  <a:solidFill>
                    <a:srgbClr val="ffffff"/>
                  </a:solidFill>
                  <a:latin typeface="Arial"/>
                  <a:ea typeface="Arial"/>
                </a:rPr>
                <a:t>Atom</a:t>
              </a:r>
              <a:endParaRPr b="0" lang="en-CA" sz="1400" spc="-1" strike="noStrike">
                <a:solidFill>
                  <a:srgbClr val="000000"/>
                </a:solidFill>
                <a:latin typeface="Arial"/>
              </a:endParaRPr>
            </a:p>
            <a:p>
              <a:pPr defTabSz="914400">
                <a:lnSpc>
                  <a:spcPct val="100000"/>
                </a:lnSpc>
                <a:tabLst>
                  <a:tab algn="l" pos="0"/>
                </a:tabLst>
              </a:pPr>
              <a:r>
                <a:rPr b="0" lang="en-CA" sz="1200" spc="-1" strike="noStrike">
                  <a:solidFill>
                    <a:srgbClr val="ffffff"/>
                  </a:solidFill>
                  <a:latin typeface="Arial"/>
                  <a:ea typeface="Arial"/>
                </a:rPr>
                <a:t>~10</a:t>
              </a:r>
              <a:r>
                <a:rPr b="0" lang="en-CA" sz="1200" spc="-1" strike="noStrike" baseline="30000">
                  <a:solidFill>
                    <a:srgbClr val="ffffff"/>
                  </a:solidFill>
                  <a:latin typeface="Arial"/>
                  <a:ea typeface="Arial"/>
                </a:rPr>
                <a:t>-10</a:t>
              </a:r>
              <a:r>
                <a:rPr b="0" lang="en-CA" sz="1200" spc="-1" strike="noStrike">
                  <a:solidFill>
                    <a:srgbClr val="ffffff"/>
                  </a:solidFill>
                  <a:latin typeface="Arial"/>
                  <a:ea typeface="Arial"/>
                </a:rPr>
                <a:t> m</a:t>
              </a:r>
              <a:endParaRPr b="0" lang="en-CA" sz="1200" spc="-1" strike="noStrike">
                <a:solidFill>
                  <a:srgbClr val="000000"/>
                </a:solidFill>
                <a:latin typeface="Arial"/>
              </a:endParaRPr>
            </a:p>
          </p:txBody>
        </p:sp>
        <p:sp>
          <p:nvSpPr>
            <p:cNvPr id="948" name="ZoneTexte 14"/>
            <p:cNvSpPr/>
            <p:nvPr/>
          </p:nvSpPr>
          <p:spPr>
            <a:xfrm>
              <a:off x="7377840" y="5034960"/>
              <a:ext cx="1169640" cy="487440"/>
            </a:xfrm>
            <a:prstGeom prst="rect">
              <a:avLst/>
            </a:prstGeom>
            <a:noFill/>
            <a:ln w="12700">
              <a:noFill/>
            </a:ln>
          </p:spPr>
          <p:style>
            <a:lnRef idx="0"/>
            <a:fillRef idx="0"/>
            <a:effectRef idx="0"/>
            <a:fontRef idx="minor"/>
          </p:style>
          <p:txBody>
            <a:bodyPr numCol="1" spcCol="0" lIns="45720" rIns="45720" anchor="t">
              <a:spAutoFit/>
            </a:bodyPr>
            <a:p>
              <a:pPr defTabSz="914400">
                <a:lnSpc>
                  <a:spcPct val="100000"/>
                </a:lnSpc>
                <a:tabLst>
                  <a:tab algn="l" pos="0"/>
                </a:tabLst>
              </a:pPr>
              <a:r>
                <a:rPr b="0" lang="en-CA" sz="1400" spc="-1" strike="noStrike">
                  <a:solidFill>
                    <a:srgbClr val="ffffff"/>
                  </a:solidFill>
                  <a:latin typeface="Arial"/>
                  <a:ea typeface="Arial"/>
                </a:rPr>
                <a:t>Nucleus</a:t>
              </a:r>
              <a:endParaRPr b="0" lang="en-CA" sz="1400" spc="-1" strike="noStrike">
                <a:solidFill>
                  <a:srgbClr val="000000"/>
                </a:solidFill>
                <a:latin typeface="Arial"/>
              </a:endParaRPr>
            </a:p>
            <a:p>
              <a:pPr defTabSz="914400">
                <a:lnSpc>
                  <a:spcPct val="100000"/>
                </a:lnSpc>
                <a:tabLst>
                  <a:tab algn="l" pos="0"/>
                </a:tabLst>
              </a:pPr>
              <a:r>
                <a:rPr b="0" lang="en-CA" sz="1200" spc="-1" strike="noStrike">
                  <a:solidFill>
                    <a:srgbClr val="ffffff"/>
                  </a:solidFill>
                  <a:latin typeface="Arial"/>
                  <a:ea typeface="Arial"/>
                </a:rPr>
                <a:t>~10</a:t>
              </a:r>
              <a:r>
                <a:rPr b="0" lang="en-CA" sz="1200" spc="-1" strike="noStrike" baseline="30000">
                  <a:solidFill>
                    <a:srgbClr val="ffffff"/>
                  </a:solidFill>
                  <a:latin typeface="Arial"/>
                  <a:ea typeface="Arial"/>
                </a:rPr>
                <a:t>-14</a:t>
              </a:r>
              <a:r>
                <a:rPr b="0" lang="en-CA" sz="1200" spc="-1" strike="noStrike">
                  <a:solidFill>
                    <a:srgbClr val="ffffff"/>
                  </a:solidFill>
                  <a:latin typeface="Arial"/>
                  <a:ea typeface="Arial"/>
                </a:rPr>
                <a:t> m</a:t>
              </a:r>
              <a:endParaRPr b="0" lang="en-CA" sz="1200" spc="-1" strike="noStrike">
                <a:solidFill>
                  <a:srgbClr val="000000"/>
                </a:solidFill>
                <a:latin typeface="Arial"/>
              </a:endParaRPr>
            </a:p>
          </p:txBody>
        </p:sp>
        <p:sp>
          <p:nvSpPr>
            <p:cNvPr id="949" name="ZoneTexte 15"/>
            <p:cNvSpPr/>
            <p:nvPr/>
          </p:nvSpPr>
          <p:spPr>
            <a:xfrm>
              <a:off x="8723880" y="4052880"/>
              <a:ext cx="1169640" cy="487440"/>
            </a:xfrm>
            <a:prstGeom prst="rect">
              <a:avLst/>
            </a:prstGeom>
            <a:noFill/>
            <a:ln w="12700">
              <a:noFill/>
            </a:ln>
          </p:spPr>
          <p:style>
            <a:lnRef idx="0"/>
            <a:fillRef idx="0"/>
            <a:effectRef idx="0"/>
            <a:fontRef idx="minor"/>
          </p:style>
          <p:txBody>
            <a:bodyPr numCol="1" spcCol="0" lIns="45720" rIns="45720" anchor="t">
              <a:spAutoFit/>
            </a:bodyPr>
            <a:p>
              <a:pPr defTabSz="914400">
                <a:lnSpc>
                  <a:spcPct val="100000"/>
                </a:lnSpc>
                <a:tabLst>
                  <a:tab algn="l" pos="0"/>
                </a:tabLst>
              </a:pPr>
              <a:r>
                <a:rPr b="0" lang="en-CA" sz="1400" spc="-1" strike="noStrike">
                  <a:solidFill>
                    <a:srgbClr val="ffffff"/>
                  </a:solidFill>
                  <a:latin typeface="Arial"/>
                  <a:ea typeface="Arial"/>
                </a:rPr>
                <a:t>Proton</a:t>
              </a:r>
              <a:endParaRPr b="0" lang="en-CA" sz="1400" spc="-1" strike="noStrike">
                <a:solidFill>
                  <a:srgbClr val="000000"/>
                </a:solidFill>
                <a:latin typeface="Arial"/>
              </a:endParaRPr>
            </a:p>
            <a:p>
              <a:pPr defTabSz="914400">
                <a:lnSpc>
                  <a:spcPct val="100000"/>
                </a:lnSpc>
                <a:tabLst>
                  <a:tab algn="l" pos="0"/>
                </a:tabLst>
              </a:pPr>
              <a:r>
                <a:rPr b="0" lang="en-CA" sz="1200" spc="-1" strike="noStrike">
                  <a:solidFill>
                    <a:srgbClr val="ffffff"/>
                  </a:solidFill>
                  <a:latin typeface="Arial"/>
                  <a:ea typeface="Arial"/>
                </a:rPr>
                <a:t>~10</a:t>
              </a:r>
              <a:r>
                <a:rPr b="0" lang="en-CA" sz="1200" spc="-1" strike="noStrike" baseline="30000">
                  <a:solidFill>
                    <a:srgbClr val="ffffff"/>
                  </a:solidFill>
                  <a:latin typeface="Arial"/>
                  <a:ea typeface="Arial"/>
                </a:rPr>
                <a:t>-15</a:t>
              </a:r>
              <a:r>
                <a:rPr b="0" lang="en-CA" sz="1200" spc="-1" strike="noStrike">
                  <a:solidFill>
                    <a:srgbClr val="ffffff"/>
                  </a:solidFill>
                  <a:latin typeface="Arial"/>
                  <a:ea typeface="Arial"/>
                </a:rPr>
                <a:t> m</a:t>
              </a:r>
              <a:endParaRPr b="0" lang="en-CA" sz="1200" spc="-1" strike="noStrike">
                <a:solidFill>
                  <a:srgbClr val="000000"/>
                </a:solidFill>
                <a:latin typeface="Arial"/>
              </a:endParaRPr>
            </a:p>
          </p:txBody>
        </p:sp>
        <p:sp>
          <p:nvSpPr>
            <p:cNvPr id="950" name="ZoneTexte 16"/>
            <p:cNvSpPr/>
            <p:nvPr/>
          </p:nvSpPr>
          <p:spPr>
            <a:xfrm>
              <a:off x="9354960" y="2471400"/>
              <a:ext cx="1169640" cy="487440"/>
            </a:xfrm>
            <a:prstGeom prst="rect">
              <a:avLst/>
            </a:prstGeom>
            <a:noFill/>
            <a:ln w="12700">
              <a:noFill/>
            </a:ln>
          </p:spPr>
          <p:style>
            <a:lnRef idx="0"/>
            <a:fillRef idx="0"/>
            <a:effectRef idx="0"/>
            <a:fontRef idx="minor"/>
          </p:style>
          <p:txBody>
            <a:bodyPr numCol="1" spcCol="0" lIns="45720" rIns="45720" anchor="t">
              <a:spAutoFit/>
            </a:bodyPr>
            <a:p>
              <a:pPr defTabSz="914400">
                <a:lnSpc>
                  <a:spcPct val="100000"/>
                </a:lnSpc>
                <a:tabLst>
                  <a:tab algn="l" pos="0"/>
                </a:tabLst>
              </a:pPr>
              <a:r>
                <a:rPr b="0" lang="en-CA" sz="1400" spc="-1" strike="noStrike">
                  <a:solidFill>
                    <a:srgbClr val="ffffff"/>
                  </a:solidFill>
                  <a:latin typeface="Arial"/>
                  <a:ea typeface="Arial"/>
                </a:rPr>
                <a:t>Quark</a:t>
              </a:r>
              <a:endParaRPr b="0" lang="en-CA" sz="1400" spc="-1" strike="noStrike">
                <a:solidFill>
                  <a:srgbClr val="000000"/>
                </a:solidFill>
                <a:latin typeface="Arial"/>
              </a:endParaRPr>
            </a:p>
            <a:p>
              <a:pPr defTabSz="914400">
                <a:lnSpc>
                  <a:spcPct val="100000"/>
                </a:lnSpc>
                <a:tabLst>
                  <a:tab algn="l" pos="0"/>
                </a:tabLst>
              </a:pPr>
              <a:r>
                <a:rPr b="0" lang="en-CA" sz="1200" spc="-1" strike="noStrike">
                  <a:solidFill>
                    <a:srgbClr val="ffffff"/>
                  </a:solidFill>
                  <a:latin typeface="Arial"/>
                  <a:ea typeface="Arial"/>
                </a:rPr>
                <a:t>&lt;10</a:t>
              </a:r>
              <a:r>
                <a:rPr b="0" lang="en-CA" sz="1200" spc="-1" strike="noStrike" baseline="30000">
                  <a:solidFill>
                    <a:srgbClr val="ffffff"/>
                  </a:solidFill>
                  <a:latin typeface="Arial"/>
                  <a:ea typeface="Arial"/>
                </a:rPr>
                <a:t>-18</a:t>
              </a:r>
              <a:r>
                <a:rPr b="0" lang="en-CA" sz="1200" spc="-1" strike="noStrike">
                  <a:solidFill>
                    <a:srgbClr val="ffffff"/>
                  </a:solidFill>
                  <a:latin typeface="Arial"/>
                  <a:ea typeface="Arial"/>
                </a:rPr>
                <a:t> m</a:t>
              </a:r>
              <a:endParaRPr b="0" lang="en-CA" sz="1200" spc="-1" strike="noStrike">
                <a:solidFill>
                  <a:srgbClr val="000000"/>
                </a:solidFill>
                <a:latin typeface="Arial"/>
              </a:endParaRPr>
            </a:p>
          </p:txBody>
        </p:sp>
        <p:sp>
          <p:nvSpPr>
            <p:cNvPr id="951" name="ZoneTexte 12"/>
            <p:cNvSpPr/>
            <p:nvPr/>
          </p:nvSpPr>
          <p:spPr>
            <a:xfrm>
              <a:off x="6100920" y="5320440"/>
              <a:ext cx="758520" cy="304560"/>
            </a:xfrm>
            <a:prstGeom prst="rect">
              <a:avLst/>
            </a:prstGeom>
            <a:noFill/>
            <a:ln w="12700">
              <a:noFill/>
            </a:ln>
          </p:spPr>
          <p:style>
            <a:lnRef idx="0"/>
            <a:fillRef idx="0"/>
            <a:effectRef idx="0"/>
            <a:fontRef idx="minor"/>
          </p:style>
          <p:txBody>
            <a:bodyPr numCol="1" spcCol="0" lIns="45720" rIns="45720" anchor="t">
              <a:spAutoFit/>
            </a:bodyPr>
            <a:p>
              <a:pPr defTabSz="914400">
                <a:lnSpc>
                  <a:spcPct val="100000"/>
                </a:lnSpc>
                <a:tabLst>
                  <a:tab algn="l" pos="0"/>
                </a:tabLst>
              </a:pPr>
              <a:r>
                <a:rPr b="0" lang="en-CA" sz="1400" spc="-1" strike="noStrike">
                  <a:solidFill>
                    <a:srgbClr val="ffffff"/>
                  </a:solidFill>
                  <a:latin typeface="Arial"/>
                  <a:ea typeface="Arial"/>
                </a:rPr>
                <a:t>Electron</a:t>
              </a:r>
              <a:endParaRPr b="0" lang="en-CA" sz="1400" spc="-1" strike="noStrike">
                <a:solidFill>
                  <a:srgbClr val="000000"/>
                </a:solidFill>
                <a:latin typeface="Arial"/>
              </a:endParaRPr>
            </a:p>
          </p:txBody>
        </p:sp>
      </p:grpSp>
      <p:sp>
        <p:nvSpPr>
          <p:cNvPr id="952" name="Straight Arrow Connector 8"/>
          <p:cNvSpPr/>
          <p:nvPr/>
        </p:nvSpPr>
        <p:spPr>
          <a:xfrm flipH="1" flipV="1">
            <a:off x="5720400" y="5406480"/>
            <a:ext cx="387000" cy="48960"/>
          </a:xfrm>
          <a:prstGeom prst="line">
            <a:avLst/>
          </a:prstGeom>
          <a:ln w="12700">
            <a:solidFill>
              <a:srgbClr val="ffffff"/>
            </a:solidFill>
            <a:miter/>
            <a:tailEnd len="med" type="triangle" w="med"/>
          </a:ln>
        </p:spPr>
        <p:style>
          <a:lnRef idx="0"/>
          <a:fillRef idx="0"/>
          <a:effectRef idx="0"/>
          <a:fontRef idx="minor"/>
        </p:style>
        <p:txBody>
          <a:bodyPr lIns="45720" rIns="45720" tIns="3960" bIns="3960" anchor="t">
            <a:noAutofit/>
          </a:bodyPr>
          <a:p>
            <a:endParaRPr b="0" lang="en-CA" sz="1800" spc="-1" strike="noStrike">
              <a:solidFill>
                <a:schemeClr val="accent6"/>
              </a:solidFill>
              <a:latin typeface="Arial"/>
              <a:ea typeface="Arial"/>
            </a:endParaRPr>
          </a:p>
        </p:txBody>
      </p:sp>
      <p:sp>
        <p:nvSpPr>
          <p:cNvPr id="953"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54" name="Espace réservé du pied de page 4"/>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955" name="Espace réservé de la date 3"/>
          <p:cNvSpPr/>
          <p:nvPr/>
        </p:nvSpPr>
        <p:spPr>
          <a:xfrm>
            <a:off x="10311480" y="6564600"/>
            <a:ext cx="86688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14 December 2023</a:t>
            </a:r>
            <a:endParaRPr b="0" lang="en-CA" sz="800" spc="-1" strike="noStrike">
              <a:solidFill>
                <a:srgbClr val="000000"/>
              </a:solidFill>
              <a:latin typeface="Arial"/>
            </a:endParaRPr>
          </a:p>
        </p:txBody>
      </p:sp>
      <p:sp>
        <p:nvSpPr>
          <p:cNvPr id="956" name="PlaceHolder 1"/>
          <p:cNvSpPr>
            <a:spLocks noGrp="1"/>
          </p:cNvSpPr>
          <p:nvPr>
            <p:ph type="sldNum" idx="25"/>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sp>
        <p:nvSpPr>
          <p:cNvPr id="957" name="Rectangle 2"/>
          <p:cNvSpPr/>
          <p:nvPr/>
        </p:nvSpPr>
        <p:spPr>
          <a:xfrm>
            <a:off x="0" y="222480"/>
            <a:ext cx="12191760" cy="6635160"/>
          </a:xfrm>
          <a:prstGeom prst="rect">
            <a:avLst/>
          </a:prstGeom>
          <a:solidFill>
            <a:srgbClr val="000000"/>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ffffff"/>
              </a:solidFill>
              <a:latin typeface="Arial"/>
              <a:ea typeface="Arial"/>
            </a:endParaRPr>
          </a:p>
        </p:txBody>
      </p:sp>
      <p:pic>
        <p:nvPicPr>
          <p:cNvPr id="958" name="Image 9" descr="Image 9"/>
          <p:cNvPicPr/>
          <p:nvPr/>
        </p:nvPicPr>
        <p:blipFill>
          <a:blip r:embed="rId1"/>
          <a:stretch/>
        </p:blipFill>
        <p:spPr>
          <a:xfrm>
            <a:off x="254520" y="1451160"/>
            <a:ext cx="8152920" cy="3963240"/>
          </a:xfrm>
          <a:prstGeom prst="rect">
            <a:avLst/>
          </a:prstGeom>
          <a:ln w="12700">
            <a:noFill/>
          </a:ln>
        </p:spPr>
      </p:pic>
      <p:sp>
        <p:nvSpPr>
          <p:cNvPr id="959" name="Rectangle 4"/>
          <p:cNvSpPr/>
          <p:nvPr/>
        </p:nvSpPr>
        <p:spPr>
          <a:xfrm>
            <a:off x="453240" y="2787840"/>
            <a:ext cx="1019880" cy="367560"/>
          </a:xfrm>
          <a:prstGeom prst="rect">
            <a:avLst/>
          </a:prstGeom>
          <a:noFill/>
          <a:ln w="12700">
            <a:noFill/>
          </a:ln>
        </p:spPr>
        <p:style>
          <a:lnRef idx="0"/>
          <a:fillRef idx="0"/>
          <a:effectRef idx="0"/>
          <a:fontRef idx="minor"/>
        </p:style>
        <p:txBody>
          <a:bodyPr wrap="none" lIns="46800" rIns="46800" tIns="46800" bIns="46800" anchor="t">
            <a:spAutoFit/>
          </a:bodyPr>
          <a:p>
            <a:pPr algn="ctr" defTabSz="914400">
              <a:lnSpc>
                <a:spcPct val="100000"/>
              </a:lnSpc>
              <a:tabLst>
                <a:tab algn="l" pos="0"/>
              </a:tabLst>
            </a:pPr>
            <a:r>
              <a:rPr b="0" lang="en-CA" sz="1800" spc="-1" strike="noStrike">
                <a:solidFill>
                  <a:srgbClr val="ffffff"/>
                </a:solidFill>
                <a:latin typeface="Arial"/>
                <a:ea typeface="Arial"/>
              </a:rPr>
              <a:t>Big Bang</a:t>
            </a:r>
            <a:endParaRPr b="0" lang="en-CA" sz="1800" spc="-1" strike="noStrike">
              <a:solidFill>
                <a:srgbClr val="000000"/>
              </a:solidFill>
              <a:latin typeface="Arial"/>
            </a:endParaRPr>
          </a:p>
        </p:txBody>
      </p:sp>
      <p:grpSp>
        <p:nvGrpSpPr>
          <p:cNvPr id="960" name="Group 6"/>
          <p:cNvGrpSpPr/>
          <p:nvPr/>
        </p:nvGrpSpPr>
        <p:grpSpPr>
          <a:xfrm>
            <a:off x="1746000" y="5119560"/>
            <a:ext cx="5730480" cy="856800"/>
            <a:chOff x="1746000" y="5119560"/>
            <a:chExt cx="5730480" cy="856800"/>
          </a:xfrm>
        </p:grpSpPr>
        <p:sp>
          <p:nvSpPr>
            <p:cNvPr id="961" name="Rectangle 8"/>
            <p:cNvSpPr/>
            <p:nvPr/>
          </p:nvSpPr>
          <p:spPr>
            <a:xfrm>
              <a:off x="6773760" y="5357880"/>
              <a:ext cx="702720" cy="367560"/>
            </a:xfrm>
            <a:prstGeom prst="rect">
              <a:avLst/>
            </a:prstGeom>
            <a:noFill/>
            <a:ln w="12700">
              <a:noFill/>
            </a:ln>
          </p:spPr>
          <p:style>
            <a:lnRef idx="0"/>
            <a:fillRef idx="0"/>
            <a:effectRef idx="0"/>
            <a:fontRef idx="minor"/>
          </p:style>
          <p:txBody>
            <a:bodyPr numCol="1" spcCol="0" wrap="none" lIns="46800" rIns="46800" tIns="46800" bIns="46800" anchor="t">
              <a:spAutoFit/>
            </a:bodyPr>
            <a:p>
              <a:pPr algn="ctr" defTabSz="914400">
                <a:lnSpc>
                  <a:spcPct val="100000"/>
                </a:lnSpc>
                <a:tabLst>
                  <a:tab algn="l" pos="0"/>
                </a:tabLst>
              </a:pPr>
              <a:r>
                <a:rPr b="0" lang="en-CA" sz="1800" spc="-1" strike="noStrike">
                  <a:solidFill>
                    <a:srgbClr val="ffffff"/>
                  </a:solidFill>
                  <a:latin typeface="Arial"/>
                  <a:ea typeface="Arial"/>
                </a:rPr>
                <a:t>Today</a:t>
              </a:r>
              <a:endParaRPr b="0" lang="en-CA" sz="1800" spc="-1" strike="noStrike">
                <a:solidFill>
                  <a:srgbClr val="000000"/>
                </a:solidFill>
                <a:latin typeface="Arial"/>
              </a:endParaRPr>
            </a:p>
          </p:txBody>
        </p:sp>
        <p:sp>
          <p:nvSpPr>
            <p:cNvPr id="962" name="Rectangle 9"/>
            <p:cNvSpPr/>
            <p:nvPr/>
          </p:nvSpPr>
          <p:spPr>
            <a:xfrm>
              <a:off x="3271680" y="5119560"/>
              <a:ext cx="1842840" cy="367560"/>
            </a:xfrm>
            <a:prstGeom prst="rect">
              <a:avLst/>
            </a:prstGeom>
            <a:noFill/>
            <a:ln w="12700">
              <a:noFill/>
            </a:ln>
          </p:spPr>
          <p:style>
            <a:lnRef idx="0"/>
            <a:fillRef idx="0"/>
            <a:effectRef idx="0"/>
            <a:fontRef idx="minor"/>
          </p:style>
          <p:txBody>
            <a:bodyPr numCol="1" spcCol="0" wrap="none" lIns="46800" rIns="46800" tIns="46800" bIns="46800" anchor="t">
              <a:spAutoFit/>
            </a:bodyPr>
            <a:p>
              <a:pPr algn="ctr" defTabSz="914400">
                <a:lnSpc>
                  <a:spcPct val="100000"/>
                </a:lnSpc>
                <a:tabLst>
                  <a:tab algn="l" pos="0"/>
                </a:tabLst>
              </a:pPr>
              <a:r>
                <a:rPr b="0" lang="en-CA" sz="1800" spc="-1" strike="noStrike">
                  <a:solidFill>
                    <a:srgbClr val="ffffff"/>
                  </a:solidFill>
                  <a:latin typeface="Arial"/>
                  <a:ea typeface="Arial"/>
                </a:rPr>
                <a:t>13.8 Billion Years</a:t>
              </a:r>
              <a:endParaRPr b="0" lang="en-CA" sz="1800" spc="-1" strike="noStrike">
                <a:solidFill>
                  <a:srgbClr val="000000"/>
                </a:solidFill>
                <a:latin typeface="Arial"/>
              </a:endParaRPr>
            </a:p>
          </p:txBody>
        </p:sp>
        <p:sp>
          <p:nvSpPr>
            <p:cNvPr id="963" name="Rectangle 10"/>
            <p:cNvSpPr/>
            <p:nvPr/>
          </p:nvSpPr>
          <p:spPr>
            <a:xfrm>
              <a:off x="3764160" y="5608800"/>
              <a:ext cx="862560" cy="367560"/>
            </a:xfrm>
            <a:prstGeom prst="rect">
              <a:avLst/>
            </a:prstGeom>
            <a:noFill/>
            <a:ln w="12700">
              <a:noFill/>
            </a:ln>
          </p:spPr>
          <p:style>
            <a:lnRef idx="0"/>
            <a:fillRef idx="0"/>
            <a:effectRef idx="0"/>
            <a:fontRef idx="minor"/>
          </p:style>
          <p:txBody>
            <a:bodyPr numCol="1" spcCol="0" wrap="none" lIns="46800" rIns="46800" tIns="46800" bIns="46800" anchor="t">
              <a:spAutoFit/>
            </a:bodyPr>
            <a:p>
              <a:pPr algn="ctr" defTabSz="914400">
                <a:lnSpc>
                  <a:spcPct val="100000"/>
                </a:lnSpc>
                <a:tabLst>
                  <a:tab algn="l" pos="0"/>
                </a:tabLst>
              </a:pPr>
              <a:r>
                <a:rPr b="0" lang="en-CA" sz="1800" spc="-1" strike="noStrike">
                  <a:solidFill>
                    <a:srgbClr val="ffffff"/>
                  </a:solidFill>
                  <a:latin typeface="Arial"/>
                  <a:ea typeface="Arial"/>
                </a:rPr>
                <a:t>10</a:t>
              </a:r>
              <a:r>
                <a:rPr b="0" lang="en-CA" sz="1800" spc="-1" strike="noStrike" baseline="30000">
                  <a:solidFill>
                    <a:srgbClr val="ffffff"/>
                  </a:solidFill>
                  <a:latin typeface="Arial"/>
                  <a:ea typeface="Arial"/>
                </a:rPr>
                <a:t>28</a:t>
              </a:r>
              <a:r>
                <a:rPr b="0" lang="en-CA" sz="1800" spc="-1" strike="noStrike">
                  <a:solidFill>
                    <a:srgbClr val="ffffff"/>
                  </a:solidFill>
                  <a:latin typeface="Arial"/>
                  <a:ea typeface="Arial"/>
                </a:rPr>
                <a:t> cm</a:t>
              </a:r>
              <a:endParaRPr b="0" lang="en-CA" sz="1800" spc="-1" strike="noStrike">
                <a:solidFill>
                  <a:srgbClr val="000000"/>
                </a:solidFill>
                <a:latin typeface="Arial"/>
              </a:endParaRPr>
            </a:p>
          </p:txBody>
        </p:sp>
        <p:grpSp>
          <p:nvGrpSpPr>
            <p:cNvPr id="964" name="Grouper 7"/>
            <p:cNvGrpSpPr/>
            <p:nvPr/>
          </p:nvGrpSpPr>
          <p:grpSpPr>
            <a:xfrm>
              <a:off x="1746000" y="5464080"/>
              <a:ext cx="4965840" cy="164880"/>
              <a:chOff x="1746000" y="5464080"/>
              <a:chExt cx="4965840" cy="164880"/>
            </a:xfrm>
          </p:grpSpPr>
          <p:sp>
            <p:nvSpPr>
              <p:cNvPr id="965" name="Line 7"/>
              <p:cNvSpPr/>
              <p:nvPr/>
            </p:nvSpPr>
            <p:spPr>
              <a:xfrm>
                <a:off x="1746000" y="5553360"/>
                <a:ext cx="4965840" cy="8280"/>
              </a:xfrm>
              <a:prstGeom prst="line">
                <a:avLst/>
              </a:prstGeom>
              <a:ln w="25400">
                <a:solidFill>
                  <a:srgbClr val="ffffff"/>
                </a:solidFill>
                <a:round/>
                <a:tailEnd len="med" type="triangle" w="med"/>
              </a:ln>
            </p:spPr>
            <p:style>
              <a:lnRef idx="0"/>
              <a:fillRef idx="0"/>
              <a:effectRef idx="0"/>
              <a:fontRef idx="minor"/>
            </p:style>
            <p:txBody>
              <a:bodyPr numCol="1" spcCol="0" lIns="45720" rIns="45720" tIns="3960" bIns="3960" anchor="t">
                <a:noAutofit/>
              </a:bodyPr>
              <a:p>
                <a:endParaRPr b="0" lang="en-CA" sz="1800" spc="-1" strike="noStrike">
                  <a:solidFill>
                    <a:schemeClr val="accent6"/>
                  </a:solidFill>
                  <a:latin typeface="Arial"/>
                  <a:ea typeface="Arial"/>
                </a:endParaRPr>
              </a:p>
            </p:txBody>
          </p:sp>
          <p:sp>
            <p:nvSpPr>
              <p:cNvPr id="966" name="Line 11"/>
              <p:cNvSpPr/>
              <p:nvPr/>
            </p:nvSpPr>
            <p:spPr>
              <a:xfrm>
                <a:off x="1746000" y="5464080"/>
                <a:ext cx="0" cy="164880"/>
              </a:xfrm>
              <a:prstGeom prst="line">
                <a:avLst/>
              </a:prstGeom>
              <a:ln w="25400">
                <a:solidFill>
                  <a:srgbClr val="ffffff"/>
                </a:solidFill>
                <a:round/>
              </a:ln>
            </p:spPr>
            <p:style>
              <a:lnRef idx="0"/>
              <a:fillRef idx="0"/>
              <a:effectRef idx="0"/>
              <a:fontRef idx="minor"/>
            </p:style>
            <p:txBody>
              <a:bodyPr numCol="1" spcCol="0" lIns="45720" rIns="45720" anchor="t">
                <a:noAutofit/>
              </a:bodyPr>
              <a:p>
                <a:endParaRPr b="0" lang="en-CA" sz="1800" spc="-1" strike="noStrike">
                  <a:solidFill>
                    <a:schemeClr val="accent6"/>
                  </a:solidFill>
                  <a:latin typeface="Arial"/>
                  <a:ea typeface="Arial"/>
                </a:endParaRPr>
              </a:p>
            </p:txBody>
          </p:sp>
        </p:grpSp>
      </p:grpSp>
      <p:sp>
        <p:nvSpPr>
          <p:cNvPr id="967" name="Rectangle 27"/>
          <p:cNvSpPr/>
          <p:nvPr/>
        </p:nvSpPr>
        <p:spPr>
          <a:xfrm>
            <a:off x="8227440" y="222840"/>
            <a:ext cx="3959640" cy="6634800"/>
          </a:xfrm>
          <a:prstGeom prst="rect">
            <a:avLst/>
          </a:prstGeom>
          <a:solidFill>
            <a:schemeClr val="accent3">
              <a:alpha val="70000"/>
            </a:schemeClr>
          </a:solidFill>
          <a:ln w="12700">
            <a:noFill/>
          </a:ln>
        </p:spPr>
        <p:style>
          <a:lnRef idx="0"/>
          <a:fillRef idx="0"/>
          <a:effectRef idx="0"/>
          <a:fontRef idx="minor"/>
        </p:style>
        <p:txBody>
          <a:bodyPr lIns="45720" rIns="45720" tIns="45000" bIns="45000" anchor="ctr">
            <a:noAutofit/>
          </a:bodyPr>
          <a:p>
            <a:pPr algn="ctr" defTabSz="914400">
              <a:lnSpc>
                <a:spcPct val="100000"/>
              </a:lnSpc>
              <a:tabLst>
                <a:tab algn="l" pos="0"/>
              </a:tabLst>
            </a:pPr>
            <a:endParaRPr b="0" lang="en-CA" sz="1800" spc="-1" strike="noStrike">
              <a:solidFill>
                <a:srgbClr val="0057a6"/>
              </a:solidFill>
              <a:latin typeface="Arial"/>
              <a:ea typeface="Arial"/>
            </a:endParaRPr>
          </a:p>
        </p:txBody>
      </p:sp>
      <p:sp>
        <p:nvSpPr>
          <p:cNvPr id="968" name="PlaceHolder 2"/>
          <p:cNvSpPr>
            <a:spLocks noGrp="1"/>
          </p:cNvSpPr>
          <p:nvPr>
            <p:ph/>
          </p:nvPr>
        </p:nvSpPr>
        <p:spPr>
          <a:xfrm>
            <a:off x="8689320" y="3058920"/>
            <a:ext cx="2989800" cy="3325320"/>
          </a:xfrm>
          <a:prstGeom prst="rect">
            <a:avLst/>
          </a:prstGeom>
          <a:noFill/>
          <a:ln w="12600">
            <a:noFill/>
          </a:ln>
        </p:spPr>
        <p:txBody>
          <a:bodyPr lIns="0" rIns="0" tIns="0" bIns="0" anchor="t">
            <a:noAutofit/>
          </a:bodyPr>
          <a:p>
            <a:pPr indent="0" defTabSz="914400">
              <a:lnSpc>
                <a:spcPct val="100000"/>
              </a:lnSpc>
              <a:spcBef>
                <a:spcPts val="1001"/>
              </a:spcBef>
              <a:buNone/>
              <a:tabLst>
                <a:tab algn="l" pos="0"/>
              </a:tabLst>
            </a:pPr>
            <a:r>
              <a:rPr b="0" lang="en-CA" sz="2000" spc="-1" strike="noStrike">
                <a:solidFill>
                  <a:srgbClr val="ffffff"/>
                </a:solidFill>
                <a:latin typeface="Arial"/>
                <a:ea typeface="Arial"/>
              </a:rPr>
              <a:t>We reproduce the conditions a fraction of </a:t>
            </a:r>
            <a:br>
              <a:rPr sz="2000"/>
            </a:br>
            <a:r>
              <a:rPr b="0" lang="en-CA" sz="2000" spc="-1" strike="noStrike">
                <a:solidFill>
                  <a:srgbClr val="ffffff"/>
                </a:solidFill>
                <a:latin typeface="Arial"/>
                <a:ea typeface="Arial"/>
              </a:rPr>
              <a:t>a second after the Big Bang, to gain insight into the structure and evolution </a:t>
            </a:r>
            <a:br>
              <a:rPr sz="2000"/>
            </a:br>
            <a:r>
              <a:rPr b="0" lang="en-CA" sz="2000" spc="-1" strike="noStrike">
                <a:solidFill>
                  <a:srgbClr val="ffffff"/>
                </a:solidFill>
                <a:latin typeface="Arial"/>
                <a:ea typeface="Arial"/>
              </a:rPr>
              <a:t>of the universe.</a:t>
            </a:r>
            <a:endParaRPr b="0" lang="en-CA" sz="2000" spc="-1" strike="noStrike">
              <a:solidFill>
                <a:schemeClr val="accent6"/>
              </a:solidFill>
              <a:latin typeface="Arial"/>
            </a:endParaRPr>
          </a:p>
        </p:txBody>
      </p:sp>
      <p:sp>
        <p:nvSpPr>
          <p:cNvPr id="969" name="PlaceHolder 3"/>
          <p:cNvSpPr>
            <a:spLocks noGrp="1"/>
          </p:cNvSpPr>
          <p:nvPr>
            <p:ph type="title"/>
          </p:nvPr>
        </p:nvSpPr>
        <p:spPr>
          <a:xfrm>
            <a:off x="8666280" y="1539000"/>
            <a:ext cx="3308400" cy="1116360"/>
          </a:xfrm>
          <a:prstGeom prst="rect">
            <a:avLst/>
          </a:prstGeom>
          <a:noFill/>
          <a:ln w="12600">
            <a:noFill/>
          </a:ln>
        </p:spPr>
        <p:txBody>
          <a:bodyPr lIns="0" rIns="0" tIns="0" bIns="0" anchor="t">
            <a:noAutofit/>
          </a:bodyPr>
          <a:p>
            <a:pPr indent="0" defTabSz="914400">
              <a:lnSpc>
                <a:spcPct val="90000"/>
              </a:lnSpc>
              <a:buNone/>
              <a:tabLst>
                <a:tab algn="l" pos="0"/>
              </a:tabLst>
            </a:pPr>
            <a:r>
              <a:rPr b="0" lang="en-CA" sz="3600" spc="-1" strike="noStrike">
                <a:solidFill>
                  <a:srgbClr val="ffffff"/>
                </a:solidFill>
                <a:latin typeface="Arial"/>
                <a:ea typeface="Arial"/>
              </a:rPr>
              <a:t>How did the universe begin?</a:t>
            </a:r>
            <a:endParaRPr b="0" lang="en-CA" sz="3600" spc="-1" strike="noStrike">
              <a:solidFill>
                <a:schemeClr val="accent6"/>
              </a:solidFill>
              <a:latin typeface="Arial"/>
            </a:endParaRPr>
          </a:p>
        </p:txBody>
      </p:sp>
      <p:grpSp>
        <p:nvGrpSpPr>
          <p:cNvPr id="970" name="Group 21"/>
          <p:cNvGrpSpPr/>
          <p:nvPr/>
        </p:nvGrpSpPr>
        <p:grpSpPr>
          <a:xfrm>
            <a:off x="680400" y="3482640"/>
            <a:ext cx="1088280" cy="1020600"/>
            <a:chOff x="680400" y="3482640"/>
            <a:chExt cx="1088280" cy="1020600"/>
          </a:xfrm>
        </p:grpSpPr>
        <p:pic>
          <p:nvPicPr>
            <p:cNvPr id="971" name="Picture 8" descr="Picture 8"/>
            <p:cNvPicPr/>
            <p:nvPr/>
          </p:nvPicPr>
          <p:blipFill>
            <a:blip r:embed="rId2"/>
            <a:stretch/>
          </p:blipFill>
          <p:spPr>
            <a:xfrm>
              <a:off x="919800" y="3482640"/>
              <a:ext cx="608760" cy="808200"/>
            </a:xfrm>
            <a:prstGeom prst="rect">
              <a:avLst/>
            </a:prstGeom>
            <a:ln w="12700">
              <a:noFill/>
            </a:ln>
          </p:spPr>
        </p:pic>
        <p:sp>
          <p:nvSpPr>
            <p:cNvPr id="972" name="Rectangle 4"/>
            <p:cNvSpPr/>
            <p:nvPr/>
          </p:nvSpPr>
          <p:spPr>
            <a:xfrm>
              <a:off x="680400" y="4196520"/>
              <a:ext cx="1088280" cy="306720"/>
            </a:xfrm>
            <a:prstGeom prst="rect">
              <a:avLst/>
            </a:prstGeom>
            <a:noFill/>
            <a:ln w="12700">
              <a:noFill/>
            </a:ln>
          </p:spPr>
          <p:style>
            <a:lnRef idx="0"/>
            <a:fillRef idx="0"/>
            <a:effectRef idx="0"/>
            <a:fontRef idx="minor"/>
          </p:style>
          <p:txBody>
            <a:bodyPr numCol="1" spcCol="0" wrap="none" lIns="46800" rIns="46800" tIns="46800" bIns="46800" anchor="t">
              <a:spAutoFit/>
            </a:bodyPr>
            <a:p>
              <a:pPr algn="ctr" defTabSz="914400">
                <a:lnSpc>
                  <a:spcPct val="100000"/>
                </a:lnSpc>
                <a:tabLst>
                  <a:tab algn="l" pos="0"/>
                </a:tabLst>
              </a:pPr>
              <a:r>
                <a:rPr b="0" lang="en-CA" sz="1400" spc="-1" strike="noStrike">
                  <a:solidFill>
                    <a:srgbClr val="ffffff"/>
                  </a:solidFill>
                  <a:latin typeface="Arial"/>
                  <a:ea typeface="Arial"/>
                </a:rPr>
                <a:t>Accelerators</a:t>
              </a:r>
              <a:endParaRPr b="0" lang="en-CA" sz="1400" spc="-1" strike="noStrike">
                <a:solidFill>
                  <a:srgbClr val="000000"/>
                </a:solidFill>
                <a:latin typeface="Arial"/>
              </a:endParaRPr>
            </a:p>
          </p:txBody>
        </p:sp>
      </p:grpSp>
      <p:sp>
        <p:nvSpPr>
          <p:cNvPr id="973" name="Rectangle 4"/>
          <p:cNvSpPr/>
          <p:nvPr/>
        </p:nvSpPr>
        <p:spPr>
          <a:xfrm>
            <a:off x="1349640" y="4638600"/>
            <a:ext cx="1256040" cy="306720"/>
          </a:xfrm>
          <a:prstGeom prst="rect">
            <a:avLst/>
          </a:prstGeom>
          <a:noFill/>
          <a:ln w="12700">
            <a:noFill/>
          </a:ln>
        </p:spPr>
        <p:style>
          <a:lnRef idx="0"/>
          <a:fillRef idx="0"/>
          <a:effectRef idx="0"/>
          <a:fontRef idx="minor"/>
        </p:style>
        <p:txBody>
          <a:bodyPr wrap="none" lIns="46800" rIns="46800" tIns="46800" bIns="46800" anchor="t">
            <a:spAutoFit/>
          </a:bodyPr>
          <a:p>
            <a:pPr algn="ctr" defTabSz="914400">
              <a:lnSpc>
                <a:spcPct val="100000"/>
              </a:lnSpc>
              <a:tabLst>
                <a:tab algn="l" pos="0"/>
              </a:tabLst>
            </a:pPr>
            <a:r>
              <a:rPr b="1" lang="en-CA" sz="1400" spc="-1" strike="noStrike">
                <a:solidFill>
                  <a:schemeClr val="accent4"/>
                </a:solidFill>
                <a:latin typeface="Arial"/>
                <a:ea typeface="Arial"/>
              </a:rPr>
              <a:t>380 000 years</a:t>
            </a:r>
            <a:endParaRPr b="0" lang="en-CA" sz="1400" spc="-1" strike="noStrike">
              <a:solidFill>
                <a:srgbClr val="000000"/>
              </a:solidFill>
              <a:latin typeface="Arial"/>
            </a:endParaRPr>
          </a:p>
        </p:txBody>
      </p:sp>
      <p:sp>
        <p:nvSpPr>
          <p:cNvPr id="974" name="Straight Arrow Connector 12"/>
          <p:cNvSpPr/>
          <p:nvPr/>
        </p:nvSpPr>
        <p:spPr>
          <a:xfrm flipV="1">
            <a:off x="1954080" y="4071600"/>
            <a:ext cx="0" cy="561240"/>
          </a:xfrm>
          <a:prstGeom prst="line">
            <a:avLst/>
          </a:prstGeom>
          <a:ln w="12700">
            <a:solidFill>
              <a:srgbClr val="61c5d3"/>
            </a:solidFill>
            <a:miter/>
            <a:tailEnd len="med" type="triangle" w="med"/>
          </a:ln>
        </p:spPr>
        <p:style>
          <a:lnRef idx="0"/>
          <a:fillRef idx="0"/>
          <a:effectRef idx="0"/>
          <a:fontRef idx="minor"/>
        </p:style>
        <p:txBody>
          <a:bodyPr lIns="45720" rIns="45720" tIns="45000" bIns="45000" anchor="t">
            <a:noAutofit/>
          </a:bodyPr>
          <a:p>
            <a:pPr defTabSz="914400">
              <a:lnSpc>
                <a:spcPct val="100000"/>
              </a:lnSpc>
              <a:tabLst>
                <a:tab algn="l" pos="0"/>
              </a:tabLst>
            </a:pPr>
            <a:endParaRPr b="0" lang="en-CA" sz="1800" spc="-1" strike="noStrike">
              <a:solidFill>
                <a:schemeClr val="accent6"/>
              </a:solidFill>
              <a:latin typeface="Arial"/>
              <a:ea typeface="Arial"/>
            </a:endParaRPr>
          </a:p>
        </p:txBody>
      </p:sp>
      <p:sp>
        <p:nvSpPr>
          <p:cNvPr id="975" name="Rectangle 4"/>
          <p:cNvSpPr/>
          <p:nvPr/>
        </p:nvSpPr>
        <p:spPr>
          <a:xfrm>
            <a:off x="7021800" y="3540240"/>
            <a:ext cx="1051920" cy="306720"/>
          </a:xfrm>
          <a:prstGeom prst="rect">
            <a:avLst/>
          </a:prstGeom>
          <a:noFill/>
          <a:ln w="12700">
            <a:noFill/>
          </a:ln>
        </p:spPr>
        <p:style>
          <a:lnRef idx="0"/>
          <a:fillRef idx="0"/>
          <a:effectRef idx="0"/>
          <a:fontRef idx="minor"/>
        </p:style>
        <p:txBody>
          <a:bodyPr wrap="none" lIns="46800" rIns="46800" tIns="46800" bIns="46800" anchor="t">
            <a:spAutoFit/>
          </a:bodyPr>
          <a:p>
            <a:pPr algn="ctr" defTabSz="914400">
              <a:lnSpc>
                <a:spcPct val="100000"/>
              </a:lnSpc>
              <a:tabLst>
                <a:tab algn="l" pos="0"/>
              </a:tabLst>
            </a:pPr>
            <a:r>
              <a:rPr b="1" lang="en-CA" sz="1400" spc="-1" strike="noStrike">
                <a:solidFill>
                  <a:schemeClr val="accent2"/>
                </a:solidFill>
                <a:latin typeface="Arial"/>
                <a:ea typeface="Arial"/>
              </a:rPr>
              <a:t>Telescopes</a:t>
            </a:r>
            <a:endParaRPr b="0" lang="en-CA" sz="14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12" dur="indefinite" restart="never" nodeType="tmRoot">
          <p:childTnLst>
            <p:seq>
              <p:cTn id="13" dur="indefinite" nodeType="mainSeq">
                <p:childTnLst>
                  <p:par>
                    <p:cTn id="14" fill="hold">
                      <p:stCondLst>
                        <p:cond delay="0"/>
                      </p:stCondLst>
                      <p:childTnLst>
                        <p:par>
                          <p:cTn id="15" fill="hold">
                            <p:stCondLst>
                              <p:cond delay="0"/>
                            </p:stCondLst>
                            <p:childTnLst>
                              <p:par>
                                <p:cTn id="16" nodeType="afterEffect" fill="hold" presetClass="entr" presetID="22" presetSubtype="8">
                                  <p:stCondLst>
                                    <p:cond delay="0"/>
                                  </p:stCondLst>
                                  <p:iterate type="el">
                                    <p:tmAbs val="0"/>
                                  </p:iterate>
                                  <p:childTnLst>
                                    <p:set>
                                      <p:cBhvr>
                                        <p:cTn id="17" fill="hold"/>
                                        <p:tgtEl>
                                          <p:spTgt spid="960"/>
                                        </p:tgtEl>
                                        <p:attrNameLst>
                                          <p:attrName>style.visibility</p:attrName>
                                        </p:attrNameLst>
                                      </p:cBhvr>
                                      <p:to>
                                        <p:strVal val="visible"/>
                                      </p:to>
                                    </p:set>
                                    <p:animEffect filter="wipe(left)" transition="in">
                                      <p:cBhvr additive="repl">
                                        <p:cTn id="18" dur="2000"/>
                                        <p:tgtEl>
                                          <p:spTgt spid="960"/>
                                        </p:tgtEl>
                                      </p:cBhvr>
                                    </p:animEffect>
                                  </p:childTnLst>
                                </p:cTn>
                              </p:par>
                            </p:childTnLst>
                          </p:cTn>
                        </p:par>
                      </p:childTnLst>
                    </p:cTn>
                  </p:par>
                  <p:par>
                    <p:cTn id="19" fill="hold">
                      <p:stCondLst>
                        <p:cond delay="indefinite"/>
                      </p:stCondLst>
                      <p:childTnLst>
                        <p:par>
                          <p:cTn id="20" fill="hold">
                            <p:stCondLst>
                              <p:cond delay="0"/>
                            </p:stCondLst>
                            <p:childTnLst>
                              <p:par>
                                <p:cTn id="21" nodeType="clickEffect" fill="hold" presetClass="entr" presetID="1">
                                  <p:stCondLst>
                                    <p:cond delay="0"/>
                                  </p:stCondLst>
                                  <p:iterate type="el">
                                    <p:tmAbs val="0"/>
                                  </p:iterate>
                                  <p:childTnLst>
                                    <p:set>
                                      <p:cBhvr>
                                        <p:cTn id="22" fill="hold"/>
                                        <p:tgtEl>
                                          <p:spTgt spid="973"/>
                                        </p:tgtEl>
                                        <p:attrNameLst>
                                          <p:attrName>style.visibility</p:attrName>
                                        </p:attrNameLst>
                                      </p:cBhvr>
                                      <p:to>
                                        <p:strVal val="visible"/>
                                      </p:to>
                                    </p:set>
                                  </p:childTnLst>
                                </p:cTn>
                              </p:par>
                            </p:childTnLst>
                          </p:cTn>
                        </p:par>
                        <p:par>
                          <p:cTn id="23" fill="hold">
                            <p:stCondLst>
                              <p:cond delay="0"/>
                            </p:stCondLst>
                            <p:childTnLst>
                              <p:par>
                                <p:cTn id="24" nodeType="afterEffect" fill="hold" presetClass="entr" presetID="1">
                                  <p:stCondLst>
                                    <p:cond delay="0"/>
                                  </p:stCondLst>
                                  <p:iterate type="el">
                                    <p:tmAbs val="0"/>
                                  </p:iterate>
                                  <p:childTnLst>
                                    <p:set>
                                      <p:cBhvr>
                                        <p:cTn id="25" fill="hold"/>
                                        <p:tgtEl>
                                          <p:spTgt spid="97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nodeType="clickEffect" fill="hold" presetClass="entr" presetID="10">
                                  <p:stCondLst>
                                    <p:cond delay="0"/>
                                  </p:stCondLst>
                                  <p:iterate type="el">
                                    <p:tmAbs val="0"/>
                                  </p:iterate>
                                  <p:childTnLst>
                                    <p:set>
                                      <p:cBhvr>
                                        <p:cTn id="29" fill="hold"/>
                                        <p:tgtEl>
                                          <p:spTgt spid="968"/>
                                        </p:tgtEl>
                                        <p:attrNameLst>
                                          <p:attrName>style.visibility</p:attrName>
                                        </p:attrNameLst>
                                      </p:cBhvr>
                                      <p:to>
                                        <p:strVal val="visible"/>
                                      </p:to>
                                    </p:set>
                                    <p:animEffect filter="fade" transition="in">
                                      <p:cBhvr additive="repl">
                                        <p:cTn id="30" dur="500"/>
                                        <p:tgtEl>
                                          <p:spTgt spid="968"/>
                                        </p:tgtEl>
                                      </p:cBhvr>
                                    </p:animEffect>
                                  </p:childTnLst>
                                </p:cTn>
                              </p:par>
                              <p:par>
                                <p:cTn id="31" nodeType="withEffect" fill="hold" presetClass="entr" presetID="10">
                                  <p:stCondLst>
                                    <p:cond delay="0"/>
                                  </p:stCondLst>
                                  <p:iterate type="el">
                                    <p:tmAbs val="0"/>
                                  </p:iterate>
                                  <p:childTnLst>
                                    <p:set>
                                      <p:cBhvr>
                                        <p:cTn id="32" fill="hold"/>
                                        <p:tgtEl>
                                          <p:spTgt spid="968">
                                            <p:txEl>
                                              <p:pRg st="0" end="0"/>
                                            </p:txEl>
                                          </p:spTgt>
                                        </p:tgtEl>
                                        <p:attrNameLst>
                                          <p:attrName>style.visibility</p:attrName>
                                        </p:attrNameLst>
                                      </p:cBhvr>
                                      <p:to>
                                        <p:strVal val="visible"/>
                                      </p:to>
                                    </p:set>
                                    <p:animEffect filter="fade" transition="in">
                                      <p:cBhvr additive="repl">
                                        <p:cTn id="33" dur="500"/>
                                        <p:tgtEl>
                                          <p:spTgt spid="968">
                                            <p:txEl>
                                              <p:pRg st="0" end="0"/>
                                            </p:txEl>
                                          </p:spTgt>
                                        </p:tgtEl>
                                      </p:cBhvr>
                                    </p:animEffect>
                                  </p:childTnLst>
                                </p:cTn>
                              </p:par>
                            </p:childTnLst>
                          </p:cTn>
                        </p:par>
                        <p:par>
                          <p:cTn id="34" fill="hold">
                            <p:stCondLst>
                              <p:cond delay="500"/>
                            </p:stCondLst>
                            <p:childTnLst>
                              <p:par>
                                <p:cTn id="35" nodeType="afterEffect" fill="hold" presetClass="entr" presetID="1">
                                  <p:stCondLst>
                                    <p:cond delay="0"/>
                                  </p:stCondLst>
                                  <p:iterate type="el">
                                    <p:tmAbs val="0"/>
                                  </p:iterate>
                                  <p:childTnLst>
                                    <p:set>
                                      <p:cBhvr>
                                        <p:cTn id="36" fill="hold"/>
                                        <p:tgtEl>
                                          <p:spTgt spid="97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6" name="Espace réservé du pied de page 2"/>
          <p:cNvSpPr/>
          <p:nvPr/>
        </p:nvSpPr>
        <p:spPr>
          <a:xfrm>
            <a:off x="1242000" y="6564600"/>
            <a:ext cx="411444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977" name="PlaceHolder 1"/>
          <p:cNvSpPr>
            <a:spLocks noGrp="1"/>
          </p:cNvSpPr>
          <p:nvPr>
            <p:ph type="sldNum" idx="26"/>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sp>
        <p:nvSpPr>
          <p:cNvPr id="978" name="PlaceHolder 2"/>
          <p:cNvSpPr>
            <a:spLocks noGrp="1"/>
          </p:cNvSpPr>
          <p:nvPr>
            <p:ph type="title"/>
          </p:nvPr>
        </p:nvSpPr>
        <p:spPr>
          <a:xfrm>
            <a:off x="695880" y="47196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At CERN we help to answer these questions</a:t>
            </a:r>
            <a:endParaRPr b="0" lang="en-CA" sz="4200" spc="-1" strike="noStrike">
              <a:solidFill>
                <a:schemeClr val="accent6"/>
              </a:solidFill>
              <a:latin typeface="Arial"/>
            </a:endParaRPr>
          </a:p>
        </p:txBody>
      </p:sp>
      <p:sp>
        <p:nvSpPr>
          <p:cNvPr id="979" name="ZoneTexte 12"/>
          <p:cNvSpPr/>
          <p:nvPr/>
        </p:nvSpPr>
        <p:spPr>
          <a:xfrm>
            <a:off x="6138360" y="2000160"/>
            <a:ext cx="6053040" cy="1004400"/>
          </a:xfrm>
          <a:prstGeom prst="rect">
            <a:avLst/>
          </a:prstGeom>
          <a:solidFill>
            <a:schemeClr val="accent3"/>
          </a:solid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0" lang="en-CA" sz="2000" spc="-1" strike="noStrike">
                <a:solidFill>
                  <a:srgbClr val="ffffff"/>
                </a:solidFill>
                <a:latin typeface="Arial"/>
                <a:ea typeface="Arial"/>
              </a:rPr>
              <a:t>The Higgs boson was discovered in 2012; without it fundamental particles would be massless </a:t>
            </a:r>
            <a:br>
              <a:rPr sz="2000"/>
            </a:br>
            <a:r>
              <a:rPr b="0" lang="en-CA" sz="2000" spc="-1" strike="noStrike">
                <a:solidFill>
                  <a:srgbClr val="ffffff"/>
                </a:solidFill>
                <a:latin typeface="Arial"/>
                <a:ea typeface="Arial"/>
              </a:rPr>
              <a:t>and atoms could not form.</a:t>
            </a:r>
            <a:endParaRPr b="0" lang="en-CA" sz="2000" spc="-1" strike="noStrike">
              <a:solidFill>
                <a:srgbClr val="ffffff"/>
              </a:solidFill>
              <a:latin typeface="Arial"/>
            </a:endParaRPr>
          </a:p>
        </p:txBody>
      </p:sp>
      <p:grpSp>
        <p:nvGrpSpPr>
          <p:cNvPr id="980" name="Group 26"/>
          <p:cNvGrpSpPr/>
          <p:nvPr/>
        </p:nvGrpSpPr>
        <p:grpSpPr>
          <a:xfrm>
            <a:off x="0" y="2006280"/>
            <a:ext cx="6047640" cy="3637440"/>
            <a:chOff x="0" y="2006280"/>
            <a:chExt cx="6047640" cy="3637440"/>
          </a:xfrm>
        </p:grpSpPr>
        <p:grpSp>
          <p:nvGrpSpPr>
            <p:cNvPr id="981" name="ZoneTexte 13"/>
            <p:cNvGrpSpPr/>
            <p:nvPr/>
          </p:nvGrpSpPr>
          <p:grpSpPr>
            <a:xfrm>
              <a:off x="1440" y="4628520"/>
              <a:ext cx="6046200" cy="1015200"/>
              <a:chOff x="1440" y="4628520"/>
              <a:chExt cx="6046200" cy="1015200"/>
            </a:xfrm>
          </p:grpSpPr>
          <p:sp>
            <p:nvSpPr>
              <p:cNvPr id="982" name="Rectangle"/>
              <p:cNvSpPr/>
              <p:nvPr/>
            </p:nvSpPr>
            <p:spPr>
              <a:xfrm>
                <a:off x="1440" y="4628520"/>
                <a:ext cx="6046200" cy="1015200"/>
              </a:xfrm>
              <a:prstGeom prst="rect">
                <a:avLst/>
              </a:prstGeom>
              <a:solidFill>
                <a:schemeClr val="accent3"/>
              </a:solidFill>
              <a:ln w="12700">
                <a:noFill/>
              </a:ln>
            </p:spPr>
            <p:style>
              <a:lnRef idx="0"/>
              <a:fillRef idx="0"/>
              <a:effectRef idx="0"/>
              <a:fontRef idx="minor"/>
            </p:style>
            <p:txBody>
              <a:bodyPr numCol="1" spcCol="0" lIns="45720" rIns="45720" anchor="t">
                <a:noAutofit/>
              </a:bodyPr>
              <a:p>
                <a:pPr algn="ctr" defTabSz="914400">
                  <a:lnSpc>
                    <a:spcPct val="100000"/>
                  </a:lnSpc>
                  <a:tabLst>
                    <a:tab algn="l" pos="0"/>
                  </a:tabLst>
                </a:pPr>
                <a:endParaRPr b="0" lang="en-CA" sz="2000" spc="-1" strike="noStrike">
                  <a:solidFill>
                    <a:srgbClr val="ffffff"/>
                  </a:solidFill>
                  <a:latin typeface="Arial"/>
                  <a:ea typeface="Arial"/>
                </a:endParaRPr>
              </a:p>
            </p:txBody>
          </p:sp>
          <p:sp>
            <p:nvSpPr>
              <p:cNvPr id="983" name="Several CERN scientists have received  Nobel Prizes for key discoveries  in particle physics."/>
              <p:cNvSpPr/>
              <p:nvPr/>
            </p:nvSpPr>
            <p:spPr>
              <a:xfrm>
                <a:off x="171720" y="4628520"/>
                <a:ext cx="5705640" cy="1005840"/>
              </a:xfrm>
              <a:prstGeom prst="rect">
                <a:avLst/>
              </a:prstGeom>
              <a:noFill/>
              <a:ln w="12700">
                <a:noFill/>
              </a:ln>
            </p:spPr>
            <p:style>
              <a:lnRef idx="0"/>
              <a:fillRef idx="0"/>
              <a:effectRef idx="0"/>
              <a:fontRef idx="minor"/>
            </p:style>
            <p:txBody>
              <a:bodyPr numCol="1" spcCol="0" lIns="45720" rIns="45720" anchor="t">
                <a:spAutoFit/>
              </a:bodyPr>
              <a:p>
                <a:pPr algn="ctr" defTabSz="914400">
                  <a:lnSpc>
                    <a:spcPct val="100000"/>
                  </a:lnSpc>
                  <a:tabLst>
                    <a:tab algn="l" pos="0"/>
                  </a:tabLst>
                </a:pPr>
                <a:r>
                  <a:rPr b="0" lang="en-CA" sz="2000" spc="-1" strike="noStrike">
                    <a:solidFill>
                      <a:srgbClr val="ffffff"/>
                    </a:solidFill>
                    <a:latin typeface="Arial"/>
                    <a:ea typeface="Arial"/>
                  </a:rPr>
                  <a:t>Several CERN scientists have received </a:t>
                </a:r>
                <a:br>
                  <a:rPr sz="2000"/>
                </a:br>
                <a:r>
                  <a:rPr b="0" lang="en-CA" sz="2000" spc="-1" strike="noStrike">
                    <a:solidFill>
                      <a:srgbClr val="ffffff"/>
                    </a:solidFill>
                    <a:latin typeface="Arial"/>
                    <a:ea typeface="Arial"/>
                  </a:rPr>
                  <a:t>Nobel Prizes for key discoveries </a:t>
                </a:r>
                <a:br>
                  <a:rPr sz="2000"/>
                </a:br>
                <a:r>
                  <a:rPr b="0" lang="en-CA" sz="2000" spc="-1" strike="noStrike">
                    <a:solidFill>
                      <a:srgbClr val="ffffff"/>
                    </a:solidFill>
                    <a:latin typeface="Arial"/>
                    <a:ea typeface="Arial"/>
                  </a:rPr>
                  <a:t>in particle physics.</a:t>
                </a:r>
                <a:endParaRPr b="0" lang="en-CA" sz="2000" spc="-1" strike="noStrike">
                  <a:solidFill>
                    <a:srgbClr val="000000"/>
                  </a:solidFill>
                  <a:latin typeface="Arial"/>
                </a:endParaRPr>
              </a:p>
            </p:txBody>
          </p:sp>
        </p:grpSp>
        <p:grpSp>
          <p:nvGrpSpPr>
            <p:cNvPr id="984" name="Group 25"/>
            <p:cNvGrpSpPr/>
            <p:nvPr/>
          </p:nvGrpSpPr>
          <p:grpSpPr>
            <a:xfrm>
              <a:off x="0" y="2006280"/>
              <a:ext cx="6047640" cy="2624760"/>
              <a:chOff x="0" y="2006280"/>
              <a:chExt cx="6047640" cy="2624760"/>
            </a:xfrm>
          </p:grpSpPr>
          <p:pic>
            <p:nvPicPr>
              <p:cNvPr id="985" name="Picture 24" descr="Picture 24"/>
              <p:cNvPicPr/>
              <p:nvPr/>
            </p:nvPicPr>
            <p:blipFill>
              <a:blip r:embed="rId1"/>
              <a:stretch/>
            </p:blipFill>
            <p:spPr>
              <a:xfrm>
                <a:off x="4087080" y="2009160"/>
                <a:ext cx="1960560" cy="2619000"/>
              </a:xfrm>
              <a:prstGeom prst="rect">
                <a:avLst/>
              </a:prstGeom>
              <a:ln w="12700">
                <a:noFill/>
              </a:ln>
            </p:spPr>
          </p:pic>
          <p:pic>
            <p:nvPicPr>
              <p:cNvPr id="986" name="Picture 6" descr="Picture 6"/>
              <p:cNvPicPr/>
              <p:nvPr/>
            </p:nvPicPr>
            <p:blipFill>
              <a:blip r:embed="rId2"/>
              <a:stretch/>
            </p:blipFill>
            <p:spPr>
              <a:xfrm>
                <a:off x="0" y="2006280"/>
                <a:ext cx="1959120" cy="2624040"/>
              </a:xfrm>
              <a:prstGeom prst="rect">
                <a:avLst/>
              </a:prstGeom>
              <a:ln w="12700">
                <a:noFill/>
              </a:ln>
            </p:spPr>
          </p:pic>
          <p:pic>
            <p:nvPicPr>
              <p:cNvPr id="987" name="Picture 16" descr="Picture 16"/>
              <p:cNvPicPr/>
              <p:nvPr/>
            </p:nvPicPr>
            <p:blipFill>
              <a:blip r:embed="rId3"/>
              <a:stretch/>
            </p:blipFill>
            <p:spPr>
              <a:xfrm>
                <a:off x="2049840" y="2006280"/>
                <a:ext cx="1946520" cy="2624040"/>
              </a:xfrm>
              <a:prstGeom prst="rect">
                <a:avLst/>
              </a:prstGeom>
              <a:ln w="12700">
                <a:noFill/>
              </a:ln>
            </p:spPr>
          </p:pic>
          <p:sp>
            <p:nvSpPr>
              <p:cNvPr id="988" name="TextBox 5"/>
              <p:cNvSpPr/>
              <p:nvPr/>
            </p:nvSpPr>
            <p:spPr>
              <a:xfrm>
                <a:off x="22680" y="4387320"/>
                <a:ext cx="863640" cy="243720"/>
              </a:xfrm>
              <a:prstGeom prst="rect">
                <a:avLst/>
              </a:prstGeom>
              <a:solidFill>
                <a:srgbClr val="2f2f2f">
                  <a:alpha val="27000"/>
                </a:srgbClr>
              </a:solidFill>
              <a:ln w="12700">
                <a:noFill/>
              </a:ln>
            </p:spPr>
            <p:style>
              <a:lnRef idx="0"/>
              <a:fillRef idx="0"/>
              <a:effectRef idx="0"/>
              <a:fontRef idx="minor"/>
            </p:style>
            <p:txBody>
              <a:bodyPr numCol="1" spcCol="0" wrap="none" lIns="45720" rIns="45720" anchor="t">
                <a:spAutoFit/>
              </a:bodyPr>
              <a:p>
                <a:pPr defTabSz="914400">
                  <a:lnSpc>
                    <a:spcPct val="100000"/>
                  </a:lnSpc>
                  <a:tabLst>
                    <a:tab algn="l" pos="0"/>
                  </a:tabLst>
                </a:pPr>
                <a:r>
                  <a:rPr b="0" lang="en-CA" sz="1000" spc="-1" strike="noStrike">
                    <a:solidFill>
                      <a:srgbClr val="ffffff"/>
                    </a:solidFill>
                    <a:latin typeface="Arial"/>
                    <a:ea typeface="Arial"/>
                  </a:rPr>
                  <a:t>Carlo Rubbia </a:t>
                </a:r>
                <a:endParaRPr b="0" lang="en-CA" sz="1000" spc="-1" strike="noStrike">
                  <a:solidFill>
                    <a:srgbClr val="ffffff"/>
                  </a:solidFill>
                  <a:latin typeface="Arial"/>
                </a:endParaRPr>
              </a:p>
            </p:txBody>
          </p:sp>
          <p:sp>
            <p:nvSpPr>
              <p:cNvPr id="989" name="TextBox 14"/>
              <p:cNvSpPr/>
              <p:nvPr/>
            </p:nvSpPr>
            <p:spPr>
              <a:xfrm>
                <a:off x="2098800" y="4387320"/>
                <a:ext cx="1240200" cy="243720"/>
              </a:xfrm>
              <a:prstGeom prst="rect">
                <a:avLst/>
              </a:prstGeom>
              <a:solidFill>
                <a:srgbClr val="000000">
                  <a:alpha val="27000"/>
                </a:srgbClr>
              </a:solidFill>
              <a:ln w="12700">
                <a:noFill/>
              </a:ln>
            </p:spPr>
            <p:style>
              <a:lnRef idx="0"/>
              <a:fillRef idx="0"/>
              <a:effectRef idx="0"/>
              <a:fontRef idx="minor"/>
            </p:style>
            <p:txBody>
              <a:bodyPr numCol="1" spcCol="0" wrap="none" lIns="45720" rIns="45720" anchor="t">
                <a:spAutoFit/>
              </a:bodyPr>
              <a:p>
                <a:pPr defTabSz="914400">
                  <a:lnSpc>
                    <a:spcPct val="100000"/>
                  </a:lnSpc>
                  <a:tabLst>
                    <a:tab algn="l" pos="0"/>
                  </a:tabLst>
                </a:pPr>
                <a:r>
                  <a:rPr b="0" lang="en-CA" sz="1000" spc="-1" strike="noStrike">
                    <a:solidFill>
                      <a:srgbClr val="ffffff"/>
                    </a:solidFill>
                    <a:latin typeface="Arial"/>
                    <a:ea typeface="Arial"/>
                  </a:rPr>
                  <a:t>Simon Van der Meer</a:t>
                </a:r>
                <a:endParaRPr b="0" lang="en-CA" sz="1000" spc="-1" strike="noStrike">
                  <a:solidFill>
                    <a:srgbClr val="ffffff"/>
                  </a:solidFill>
                  <a:latin typeface="Arial"/>
                </a:endParaRPr>
              </a:p>
            </p:txBody>
          </p:sp>
          <p:sp>
            <p:nvSpPr>
              <p:cNvPr id="990" name="TextBox 15"/>
              <p:cNvSpPr/>
              <p:nvPr/>
            </p:nvSpPr>
            <p:spPr>
              <a:xfrm>
                <a:off x="4093920" y="4384440"/>
                <a:ext cx="1092240" cy="243720"/>
              </a:xfrm>
              <a:prstGeom prst="rect">
                <a:avLst/>
              </a:prstGeom>
              <a:solidFill>
                <a:srgbClr val="2f2f2f">
                  <a:alpha val="27000"/>
                </a:srgbClr>
              </a:solidFill>
              <a:ln w="12700">
                <a:noFill/>
              </a:ln>
            </p:spPr>
            <p:style>
              <a:lnRef idx="0"/>
              <a:fillRef idx="0"/>
              <a:effectRef idx="0"/>
              <a:fontRef idx="minor"/>
            </p:style>
            <p:txBody>
              <a:bodyPr numCol="1" spcCol="0" wrap="none" lIns="45720" rIns="45720" anchor="t">
                <a:spAutoFit/>
              </a:bodyPr>
              <a:p>
                <a:pPr defTabSz="914400">
                  <a:lnSpc>
                    <a:spcPct val="100000"/>
                  </a:lnSpc>
                  <a:tabLst>
                    <a:tab algn="l" pos="0"/>
                  </a:tabLst>
                </a:pPr>
                <a:r>
                  <a:rPr b="0" lang="en-CA" sz="1000" spc="-1" strike="noStrike">
                    <a:solidFill>
                      <a:srgbClr val="ffffff"/>
                    </a:solidFill>
                    <a:latin typeface="Arial"/>
                    <a:ea typeface="Arial"/>
                  </a:rPr>
                  <a:t>Georges Charpak</a:t>
                </a:r>
                <a:endParaRPr b="0" lang="en-CA" sz="1000" spc="-1" strike="noStrike">
                  <a:solidFill>
                    <a:srgbClr val="ffffff"/>
                  </a:solidFill>
                  <a:latin typeface="Arial"/>
                </a:endParaRPr>
              </a:p>
            </p:txBody>
          </p:sp>
        </p:grpSp>
      </p:grpSp>
      <p:grpSp>
        <p:nvGrpSpPr>
          <p:cNvPr id="991" name="Picture Placeholder 17"/>
          <p:cNvGrpSpPr/>
          <p:nvPr/>
        </p:nvGrpSpPr>
        <p:grpSpPr>
          <a:xfrm>
            <a:off x="6138360" y="3015720"/>
            <a:ext cx="6053040" cy="2630520"/>
            <a:chOff x="6138360" y="3015720"/>
            <a:chExt cx="6053040" cy="2630520"/>
          </a:xfrm>
        </p:grpSpPr>
        <p:sp>
          <p:nvSpPr>
            <p:cNvPr id="992" name="Rectangle"/>
            <p:cNvSpPr/>
            <p:nvPr/>
          </p:nvSpPr>
          <p:spPr>
            <a:xfrm>
              <a:off x="6138360" y="3015720"/>
              <a:ext cx="6053040" cy="2630520"/>
            </a:xfrm>
            <a:prstGeom prst="rect">
              <a:avLst/>
            </a:prstGeom>
            <a:blipFill rotWithShape="0">
              <a:blip r:embed="rId4"/>
              <a:srcRect/>
              <a:tile tx="0" ty="0" sx="3387500" sy="3387500" algn="tl"/>
            </a:blip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6"/>
                </a:solidFill>
                <a:latin typeface="Arial"/>
                <a:ea typeface="Arial"/>
              </a:endParaRPr>
            </a:p>
          </p:txBody>
        </p:sp>
        <p:pic>
          <p:nvPicPr>
            <p:cNvPr id="993" name="image16.jpeg" descr="image16.jpeg"/>
            <p:cNvPicPr/>
            <p:nvPr/>
          </p:nvPicPr>
          <p:blipFill>
            <a:blip r:embed="rId5"/>
            <a:stretch/>
          </p:blipFill>
          <p:spPr>
            <a:xfrm>
              <a:off x="6138360" y="3015720"/>
              <a:ext cx="6053040" cy="2630520"/>
            </a:xfrm>
            <a:prstGeom prst="rect">
              <a:avLst/>
            </a:prstGeom>
            <a:ln w="12700">
              <a:noFill/>
            </a:ln>
          </p:spPr>
        </p:pic>
      </p:grpSp>
      <p:sp>
        <p:nvSpPr>
          <p:cNvPr id="994" name="TextBox 19"/>
          <p:cNvSpPr/>
          <p:nvPr/>
        </p:nvSpPr>
        <p:spPr>
          <a:xfrm>
            <a:off x="6138360" y="5400360"/>
            <a:ext cx="6053040" cy="242280"/>
          </a:xfrm>
          <a:prstGeom prst="rect">
            <a:avLst/>
          </a:prstGeom>
          <a:solidFill>
            <a:srgbClr val="2f2f2f">
              <a:alpha val="27000"/>
            </a:srgbClr>
          </a:solidFill>
          <a:ln w="12700">
            <a:noFill/>
          </a:ln>
        </p:spPr>
        <p:style>
          <a:lnRef idx="0"/>
          <a:fillRef idx="0"/>
          <a:effectRef idx="0"/>
          <a:fontRef idx="minor"/>
        </p:style>
        <p:txBody>
          <a:bodyPr lIns="45720" rIns="45720" tIns="45000" bIns="45000" anchor="t">
            <a:spAutoFit/>
          </a:bodyPr>
          <a:p>
            <a:pPr defTabSz="914400">
              <a:lnSpc>
                <a:spcPct val="100000"/>
              </a:lnSpc>
              <a:tabLst>
                <a:tab algn="l" pos="0"/>
              </a:tabLst>
            </a:pPr>
            <a:r>
              <a:rPr b="0" lang="en-CA" sz="1000" spc="-1" strike="noStrike">
                <a:solidFill>
                  <a:srgbClr val="ffffff"/>
                </a:solidFill>
                <a:latin typeface="Arial"/>
                <a:ea typeface="Arial"/>
              </a:rPr>
              <a:t>François Englert and Peter Higgs. With Robert Brout, they proposed the mechanism in 1964.</a:t>
            </a:r>
            <a:endParaRPr b="0" lang="en-CA" sz="1000" spc="-1" strike="noStrike">
              <a:solidFill>
                <a:srgbClr val="ffffff"/>
              </a:solidFill>
              <a:latin typeface="Arial"/>
            </a:endParaRPr>
          </a:p>
        </p:txBody>
      </p:sp>
      <p:sp>
        <p:nvSpPr>
          <p:cNvPr id="995"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37" dur="indefinite" restart="never" nodeType="tmRoot">
          <p:childTnLst>
            <p:seq>
              <p:cTn id="38" dur="indefinite" nodeType="mainSeq">
                <p:childTnLst>
                  <p:par>
                    <p:cTn id="39" fill="hold">
                      <p:stCondLst>
                        <p:cond delay="indefinite"/>
                      </p:stCondLst>
                      <p:childTnLst>
                        <p:par>
                          <p:cTn id="40" fill="hold">
                            <p:stCondLst>
                              <p:cond delay="0"/>
                            </p:stCondLst>
                            <p:childTnLst>
                              <p:par>
                                <p:cTn id="41" nodeType="clickEffect" fill="hold" presetClass="entr" presetID="10">
                                  <p:stCondLst>
                                    <p:cond delay="0"/>
                                  </p:stCondLst>
                                  <p:iterate type="el">
                                    <p:tmAbs val="0"/>
                                  </p:iterate>
                                  <p:childTnLst>
                                    <p:set>
                                      <p:cBhvr>
                                        <p:cTn id="42" fill="hold"/>
                                        <p:tgtEl>
                                          <p:spTgt spid="979"/>
                                        </p:tgtEl>
                                        <p:attrNameLst>
                                          <p:attrName>style.visibility</p:attrName>
                                        </p:attrNameLst>
                                      </p:cBhvr>
                                      <p:to>
                                        <p:strVal val="visible"/>
                                      </p:to>
                                    </p:set>
                                    <p:animEffect filter="fade" transition="in">
                                      <p:cBhvr additive="repl">
                                        <p:cTn id="43" dur="500"/>
                                        <p:tgtEl>
                                          <p:spTgt spid="979"/>
                                        </p:tgtEl>
                                      </p:cBhvr>
                                    </p:animEffect>
                                  </p:childTnLst>
                                </p:cTn>
                              </p:par>
                            </p:childTnLst>
                          </p:cTn>
                        </p:par>
                        <p:par>
                          <p:cTn id="44" fill="hold">
                            <p:stCondLst>
                              <p:cond delay="500"/>
                            </p:stCondLst>
                            <p:childTnLst>
                              <p:par>
                                <p:cTn id="45" nodeType="afterEffect" fill="hold" presetClass="entr" presetID="10">
                                  <p:stCondLst>
                                    <p:cond delay="0"/>
                                  </p:stCondLst>
                                  <p:iterate type="el">
                                    <p:tmAbs val="0"/>
                                  </p:iterate>
                                  <p:childTnLst>
                                    <p:set>
                                      <p:cBhvr>
                                        <p:cTn id="46" fill="hold"/>
                                        <p:tgtEl>
                                          <p:spTgt spid="991"/>
                                        </p:tgtEl>
                                        <p:attrNameLst>
                                          <p:attrName>style.visibility</p:attrName>
                                        </p:attrNameLst>
                                      </p:cBhvr>
                                      <p:to>
                                        <p:strVal val="visible"/>
                                      </p:to>
                                    </p:set>
                                    <p:animEffect filter="fade" transition="in">
                                      <p:cBhvr additive="repl">
                                        <p:cTn id="47" dur="500"/>
                                        <p:tgtEl>
                                          <p:spTgt spid="991"/>
                                        </p:tgtEl>
                                      </p:cBhvr>
                                    </p:animEffect>
                                  </p:childTnLst>
                                </p:cTn>
                              </p:par>
                            </p:childTnLst>
                          </p:cTn>
                        </p:par>
                        <p:par>
                          <p:cTn id="48" fill="hold">
                            <p:stCondLst>
                              <p:cond delay="1000"/>
                            </p:stCondLst>
                            <p:childTnLst>
                              <p:par>
                                <p:cTn id="49" nodeType="afterEffect" fill="hold" presetClass="entr" presetID="10">
                                  <p:stCondLst>
                                    <p:cond delay="0"/>
                                  </p:stCondLst>
                                  <p:iterate type="el">
                                    <p:tmAbs val="0"/>
                                  </p:iterate>
                                  <p:childTnLst>
                                    <p:set>
                                      <p:cBhvr>
                                        <p:cTn id="50" fill="hold"/>
                                        <p:tgtEl>
                                          <p:spTgt spid="994"/>
                                        </p:tgtEl>
                                        <p:attrNameLst>
                                          <p:attrName>style.visibility</p:attrName>
                                        </p:attrNameLst>
                                      </p:cBhvr>
                                      <p:to>
                                        <p:strVal val="visible"/>
                                      </p:to>
                                    </p:set>
                                    <p:animEffect filter="fade" transition="in">
                                      <p:cBhvr additive="repl">
                                        <p:cTn id="51" dur="500"/>
                                        <p:tgtEl>
                                          <p:spTgt spid="9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6" name="Espace réservé du pied de page 2"/>
          <p:cNvSpPr/>
          <p:nvPr/>
        </p:nvSpPr>
        <p:spPr>
          <a:xfrm>
            <a:off x="1242000" y="6559200"/>
            <a:ext cx="3403800" cy="122040"/>
          </a:xfrm>
          <a:prstGeom prst="rect">
            <a:avLst/>
          </a:prstGeom>
          <a:noFill/>
          <a:ln w="12700">
            <a:noFill/>
          </a:ln>
        </p:spPr>
        <p:style>
          <a:lnRef idx="0"/>
          <a:fillRef idx="0"/>
          <a:effectRef idx="0"/>
          <a:fontRef idx="minor"/>
        </p:style>
        <p:txBody>
          <a:bodyPr lIns="0" rIns="0" tIns="0" bIns="0" anchor="b">
            <a:spAutoFit/>
          </a:bodyPr>
          <a:p>
            <a:pPr defTabSz="914400">
              <a:lnSpc>
                <a:spcPct val="100000"/>
              </a:lnSpc>
              <a:tabLst>
                <a:tab algn="l" pos="0"/>
              </a:tabLst>
            </a:pPr>
            <a:r>
              <a:rPr b="0" i="1" lang="en-CA" sz="800" spc="-1" strike="noStrike">
                <a:solidFill>
                  <a:schemeClr val="accent6"/>
                </a:solidFill>
                <a:latin typeface="Arial"/>
                <a:ea typeface="Arial"/>
              </a:rPr>
              <a:t>Presentation - Serbia</a:t>
            </a:r>
            <a:endParaRPr b="0" lang="en-CA" sz="800" spc="-1" strike="noStrike">
              <a:solidFill>
                <a:srgbClr val="000000"/>
              </a:solidFill>
              <a:latin typeface="Arial"/>
            </a:endParaRPr>
          </a:p>
        </p:txBody>
      </p:sp>
      <p:sp>
        <p:nvSpPr>
          <p:cNvPr id="997" name="PlaceHolder 1"/>
          <p:cNvSpPr>
            <a:spLocks noGrp="1"/>
          </p:cNvSpPr>
          <p:nvPr>
            <p:ph type="sldNum" idx="27"/>
          </p:nvPr>
        </p:nvSpPr>
        <p:spPr>
          <a:xfrm>
            <a:off x="11385000" y="6559920"/>
            <a:ext cx="126720" cy="126720"/>
          </a:xfrm>
          <a:prstGeom prst="rect">
            <a:avLst/>
          </a:prstGeom>
          <a:noFill/>
          <a:ln w="12600">
            <a:noFill/>
          </a:ln>
        </p:spPr>
        <p:txBody>
          <a:bodyPr lIns="0" rIns="0" tIns="0" bIns="0" anchor="b">
            <a:noAutofit/>
          </a:bodyPr>
          <a:p>
            <a:pPr indent="0">
              <a:buNone/>
            </a:pPr>
            <a:endParaRPr b="0" lang="en-CA" sz="800" spc="-1" strike="noStrike">
              <a:solidFill>
                <a:schemeClr val="accent6"/>
              </a:solidFill>
              <a:latin typeface="Arial"/>
              <a:ea typeface="Arial"/>
            </a:endParaRPr>
          </a:p>
        </p:txBody>
      </p:sp>
      <p:sp>
        <p:nvSpPr>
          <p:cNvPr id="998" name="PlaceHolder 2"/>
          <p:cNvSpPr>
            <a:spLocks noGrp="1"/>
          </p:cNvSpPr>
          <p:nvPr>
            <p:ph type="title"/>
          </p:nvPr>
        </p:nvSpPr>
        <p:spPr>
          <a:xfrm>
            <a:off x="695880" y="465480"/>
            <a:ext cx="10799640" cy="1116360"/>
          </a:xfrm>
          <a:prstGeom prst="rect">
            <a:avLst/>
          </a:prstGeom>
          <a:noFill/>
          <a:ln w="12600">
            <a:noFill/>
          </a:ln>
        </p:spPr>
        <p:txBody>
          <a:bodyPr lIns="0" rIns="0" tIns="0" bIns="0" anchor="t">
            <a:noAutofit/>
          </a:bodyPr>
          <a:p>
            <a:pPr indent="0" algn="ctr" defTabSz="914400">
              <a:lnSpc>
                <a:spcPct val="90000"/>
              </a:lnSpc>
              <a:buNone/>
              <a:tabLst>
                <a:tab algn="l" pos="0"/>
              </a:tabLst>
            </a:pPr>
            <a:r>
              <a:rPr b="0" lang="en-CA" sz="4200" spc="-1" strike="noStrike">
                <a:solidFill>
                  <a:schemeClr val="accent6"/>
                </a:solidFill>
                <a:latin typeface="Arial"/>
                <a:ea typeface="Arial"/>
              </a:rPr>
              <a:t>We develop technologies in three key areas</a:t>
            </a:r>
            <a:endParaRPr b="0" lang="en-CA" sz="4200" spc="-1" strike="noStrike">
              <a:solidFill>
                <a:schemeClr val="accent6"/>
              </a:solidFill>
              <a:latin typeface="Arial"/>
            </a:endParaRPr>
          </a:p>
        </p:txBody>
      </p:sp>
      <p:grpSp>
        <p:nvGrpSpPr>
          <p:cNvPr id="999" name="Espace réservé pour une image  11"/>
          <p:cNvGrpSpPr/>
          <p:nvPr/>
        </p:nvGrpSpPr>
        <p:grpSpPr>
          <a:xfrm>
            <a:off x="8232120" y="2039400"/>
            <a:ext cx="3959640" cy="3278880"/>
            <a:chOff x="8232120" y="2039400"/>
            <a:chExt cx="3959640" cy="3278880"/>
          </a:xfrm>
        </p:grpSpPr>
        <p:sp>
          <p:nvSpPr>
            <p:cNvPr id="1000" name="Rectangle"/>
            <p:cNvSpPr/>
            <p:nvPr/>
          </p:nvSpPr>
          <p:spPr>
            <a:xfrm>
              <a:off x="8232120" y="2039400"/>
              <a:ext cx="3959640" cy="3278880"/>
            </a:xfrm>
            <a:prstGeom prst="rect">
              <a:avLst/>
            </a:prstGeom>
            <a:blipFill rotWithShape="0">
              <a:blip r:embed="rId1"/>
              <a:srcRect/>
              <a:tile tx="0" ty="0" sx="3387500" sy="3387500" algn="tl"/>
            </a:blip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6"/>
                </a:solidFill>
                <a:latin typeface="Arial"/>
                <a:ea typeface="Arial"/>
              </a:endParaRPr>
            </a:p>
          </p:txBody>
        </p:sp>
        <p:pic>
          <p:nvPicPr>
            <p:cNvPr id="1001" name="image17.jpeg" descr="image17.jpeg"/>
            <p:cNvPicPr/>
            <p:nvPr/>
          </p:nvPicPr>
          <p:blipFill>
            <a:blip r:embed="rId2"/>
            <a:stretch/>
          </p:blipFill>
          <p:spPr>
            <a:xfrm>
              <a:off x="8232120" y="2039400"/>
              <a:ext cx="3959640" cy="3278880"/>
            </a:xfrm>
            <a:prstGeom prst="rect">
              <a:avLst/>
            </a:prstGeom>
            <a:ln w="12700">
              <a:noFill/>
            </a:ln>
          </p:spPr>
        </p:pic>
      </p:grpSp>
      <p:sp>
        <p:nvSpPr>
          <p:cNvPr id="1002" name="ZoneTexte 15"/>
          <p:cNvSpPr/>
          <p:nvPr/>
        </p:nvSpPr>
        <p:spPr>
          <a:xfrm>
            <a:off x="0" y="5257080"/>
            <a:ext cx="3959640" cy="409680"/>
          </a:xfrm>
          <a:prstGeom prst="rect">
            <a:avLst/>
          </a:prstGeom>
          <a:solidFill>
            <a:schemeClr val="accent3"/>
          </a:solid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0" lang="en-CA" sz="2100" spc="-1" strike="noStrike">
                <a:solidFill>
                  <a:srgbClr val="ffffff"/>
                </a:solidFill>
                <a:latin typeface="Arial"/>
                <a:ea typeface="Arial"/>
              </a:rPr>
              <a:t>ACCELERATORS</a:t>
            </a:r>
            <a:endParaRPr b="0" lang="en-CA" sz="2100" spc="-1" strike="noStrike">
              <a:solidFill>
                <a:srgbClr val="ffffff"/>
              </a:solidFill>
              <a:latin typeface="Arial"/>
            </a:endParaRPr>
          </a:p>
        </p:txBody>
      </p:sp>
      <p:sp>
        <p:nvSpPr>
          <p:cNvPr id="1003" name="ZoneTexte 16"/>
          <p:cNvSpPr/>
          <p:nvPr/>
        </p:nvSpPr>
        <p:spPr>
          <a:xfrm>
            <a:off x="4115880" y="5257080"/>
            <a:ext cx="3959640" cy="409680"/>
          </a:xfrm>
          <a:prstGeom prst="rect">
            <a:avLst/>
          </a:prstGeom>
          <a:solidFill>
            <a:schemeClr val="accent3"/>
          </a:solid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0" lang="en-CA" sz="2100" spc="-1" strike="noStrike">
                <a:solidFill>
                  <a:srgbClr val="ffffff"/>
                </a:solidFill>
                <a:latin typeface="Arial"/>
                <a:ea typeface="Arial"/>
              </a:rPr>
              <a:t>DETECTORS</a:t>
            </a:r>
            <a:endParaRPr b="0" lang="en-CA" sz="2100" spc="-1" strike="noStrike">
              <a:solidFill>
                <a:srgbClr val="ffffff"/>
              </a:solidFill>
              <a:latin typeface="Arial"/>
            </a:endParaRPr>
          </a:p>
        </p:txBody>
      </p:sp>
      <p:sp>
        <p:nvSpPr>
          <p:cNvPr id="1004" name="ZoneTexte 17"/>
          <p:cNvSpPr/>
          <p:nvPr/>
        </p:nvSpPr>
        <p:spPr>
          <a:xfrm>
            <a:off x="8232120" y="5257080"/>
            <a:ext cx="3959640" cy="409680"/>
          </a:xfrm>
          <a:prstGeom prst="rect">
            <a:avLst/>
          </a:prstGeom>
          <a:solidFill>
            <a:schemeClr val="accent3"/>
          </a:solidFill>
          <a:ln w="12700">
            <a:noFill/>
          </a:ln>
        </p:spPr>
        <p:style>
          <a:lnRef idx="0"/>
          <a:fillRef idx="0"/>
          <a:effectRef idx="0"/>
          <a:fontRef idx="minor"/>
        </p:style>
        <p:txBody>
          <a:bodyPr lIns="45720" rIns="45720" tIns="45000" bIns="45000" anchor="t">
            <a:spAutoFit/>
          </a:bodyPr>
          <a:p>
            <a:pPr algn="ctr" defTabSz="914400">
              <a:lnSpc>
                <a:spcPct val="100000"/>
              </a:lnSpc>
              <a:tabLst>
                <a:tab algn="l" pos="0"/>
              </a:tabLst>
            </a:pPr>
            <a:r>
              <a:rPr b="0" lang="en-CA" sz="2100" spc="-1" strike="noStrike">
                <a:solidFill>
                  <a:srgbClr val="ffffff"/>
                </a:solidFill>
                <a:latin typeface="Arial"/>
                <a:ea typeface="Arial"/>
              </a:rPr>
              <a:t>COMPUTING</a:t>
            </a:r>
            <a:endParaRPr b="0" lang="en-CA" sz="2100" spc="-1" strike="noStrike">
              <a:solidFill>
                <a:srgbClr val="ffffff"/>
              </a:solidFill>
              <a:latin typeface="Arial"/>
            </a:endParaRPr>
          </a:p>
        </p:txBody>
      </p:sp>
      <p:grpSp>
        <p:nvGrpSpPr>
          <p:cNvPr id="1005" name="Espace réservé pour une image  6"/>
          <p:cNvGrpSpPr/>
          <p:nvPr/>
        </p:nvGrpSpPr>
        <p:grpSpPr>
          <a:xfrm>
            <a:off x="4115880" y="2039400"/>
            <a:ext cx="3959640" cy="3278880"/>
            <a:chOff x="4115880" y="2039400"/>
            <a:chExt cx="3959640" cy="3278880"/>
          </a:xfrm>
        </p:grpSpPr>
        <p:sp>
          <p:nvSpPr>
            <p:cNvPr id="1006" name="Rectangle"/>
            <p:cNvSpPr/>
            <p:nvPr/>
          </p:nvSpPr>
          <p:spPr>
            <a:xfrm>
              <a:off x="4115880" y="2039400"/>
              <a:ext cx="3959640" cy="3278880"/>
            </a:xfrm>
            <a:prstGeom prst="rect">
              <a:avLst/>
            </a:prstGeom>
            <a:blipFill rotWithShape="0">
              <a:blip r:embed="rId3"/>
              <a:srcRect/>
              <a:tile tx="0" ty="0" sx="3387500" sy="3387500" algn="tl"/>
            </a:blip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6"/>
                </a:solidFill>
                <a:latin typeface="Arial"/>
                <a:ea typeface="Arial"/>
              </a:endParaRPr>
            </a:p>
          </p:txBody>
        </p:sp>
        <p:pic>
          <p:nvPicPr>
            <p:cNvPr id="1007" name="image18.jpeg" descr="image18.jpeg"/>
            <p:cNvPicPr/>
            <p:nvPr/>
          </p:nvPicPr>
          <p:blipFill>
            <a:blip r:embed="rId4"/>
            <a:stretch/>
          </p:blipFill>
          <p:spPr>
            <a:xfrm>
              <a:off x="4115880" y="2039400"/>
              <a:ext cx="3959640" cy="3278880"/>
            </a:xfrm>
            <a:prstGeom prst="rect">
              <a:avLst/>
            </a:prstGeom>
            <a:ln w="12700">
              <a:noFill/>
            </a:ln>
          </p:spPr>
        </p:pic>
      </p:grpSp>
      <p:grpSp>
        <p:nvGrpSpPr>
          <p:cNvPr id="1008" name="Espace réservé pour une image  7"/>
          <p:cNvGrpSpPr/>
          <p:nvPr/>
        </p:nvGrpSpPr>
        <p:grpSpPr>
          <a:xfrm>
            <a:off x="0" y="2039400"/>
            <a:ext cx="3959640" cy="3278880"/>
            <a:chOff x="0" y="2039400"/>
            <a:chExt cx="3959640" cy="3278880"/>
          </a:xfrm>
        </p:grpSpPr>
        <p:sp>
          <p:nvSpPr>
            <p:cNvPr id="1009" name="Rectangle"/>
            <p:cNvSpPr/>
            <p:nvPr/>
          </p:nvSpPr>
          <p:spPr>
            <a:xfrm>
              <a:off x="0" y="2039400"/>
              <a:ext cx="3959640" cy="3278880"/>
            </a:xfrm>
            <a:prstGeom prst="rect">
              <a:avLst/>
            </a:prstGeom>
            <a:blipFill rotWithShape="0">
              <a:blip r:embed="rId5"/>
              <a:srcRect/>
              <a:tile tx="0" ty="0" sx="3387500" sy="3387500" algn="tl"/>
            </a:blipFill>
            <a:ln w="12700">
              <a:noFill/>
            </a:ln>
          </p:spPr>
          <p:style>
            <a:lnRef idx="0"/>
            <a:fillRef idx="0"/>
            <a:effectRef idx="0"/>
            <a:fontRef idx="minor"/>
          </p:style>
          <p:txBody>
            <a:bodyPr numCol="1" spcCol="0" lIns="45720" rIns="45720" anchor="ctr">
              <a:noAutofit/>
            </a:bodyPr>
            <a:p>
              <a:pPr defTabSz="914400">
                <a:lnSpc>
                  <a:spcPct val="100000"/>
                </a:lnSpc>
                <a:tabLst>
                  <a:tab algn="l" pos="0"/>
                </a:tabLst>
              </a:pPr>
              <a:endParaRPr b="0" lang="en-CA" sz="1800" spc="-1" strike="noStrike">
                <a:solidFill>
                  <a:schemeClr val="accent6"/>
                </a:solidFill>
                <a:latin typeface="Arial"/>
                <a:ea typeface="Arial"/>
              </a:endParaRPr>
            </a:p>
          </p:txBody>
        </p:sp>
        <p:pic>
          <p:nvPicPr>
            <p:cNvPr id="1010" name="image19.jpeg" descr="image19.jpeg"/>
            <p:cNvPicPr/>
            <p:nvPr/>
          </p:nvPicPr>
          <p:blipFill>
            <a:blip r:embed="rId6"/>
            <a:stretch/>
          </p:blipFill>
          <p:spPr>
            <a:xfrm>
              <a:off x="0" y="2039400"/>
              <a:ext cx="3959640" cy="3278880"/>
            </a:xfrm>
            <a:prstGeom prst="rect">
              <a:avLst/>
            </a:prstGeom>
            <a:ln w="12700">
              <a:noFill/>
            </a:ln>
          </p:spPr>
        </p:pic>
      </p:grpSp>
      <p:sp>
        <p:nvSpPr>
          <p:cNvPr id="1011" name="Espace réservé de la date 3"/>
          <p:cNvSpPr/>
          <p:nvPr/>
        </p:nvSpPr>
        <p:spPr>
          <a:xfrm>
            <a:off x="10452960" y="6559200"/>
            <a:ext cx="725040" cy="122040"/>
          </a:xfrm>
          <a:prstGeom prst="rect">
            <a:avLst/>
          </a:prstGeom>
          <a:noFill/>
          <a:ln w="12700">
            <a:noFill/>
          </a:ln>
        </p:spPr>
        <p:style>
          <a:lnRef idx="0"/>
          <a:fillRef idx="0"/>
          <a:effectRef idx="0"/>
          <a:fontRef idx="minor"/>
        </p:style>
        <p:txBody>
          <a:bodyPr wrap="none" lIns="0" rIns="0" tIns="0" bIns="0" anchor="b">
            <a:spAutoFit/>
          </a:bodyPr>
          <a:p>
            <a:pPr algn="r" defTabSz="914400">
              <a:lnSpc>
                <a:spcPct val="100000"/>
              </a:lnSpc>
              <a:tabLst>
                <a:tab algn="l" pos="0"/>
              </a:tabLst>
            </a:pPr>
            <a:r>
              <a:rPr b="0" lang="en-CA" sz="800" spc="-1" strike="noStrike">
                <a:solidFill>
                  <a:schemeClr val="accent6"/>
                </a:solidFill>
                <a:latin typeface="Arial"/>
                <a:ea typeface="Arial"/>
              </a:rPr>
              <a:t>December 2024</a:t>
            </a:r>
            <a:endParaRPr b="0" lang="en-CA" sz="8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52" dur="indefinite" restart="never" nodeType="tmRoot">
          <p:childTnLst>
            <p:seq>
              <p:cTn id="53" dur="indefinite" nodeType="mainSeq">
                <p:childTnLst>
                  <p:par>
                    <p:cTn id="54" fill="hold">
                      <p:stCondLst>
                        <p:cond delay="indefinite"/>
                      </p:stCondLst>
                      <p:childTnLst>
                        <p:par>
                          <p:cTn id="55" fill="hold">
                            <p:stCondLst>
                              <p:cond delay="0"/>
                            </p:stCondLst>
                            <p:childTnLst>
                              <p:par>
                                <p:cTn id="56" nodeType="clickEffect" fill="hold" presetClass="entr" presetID="10">
                                  <p:stCondLst>
                                    <p:cond delay="0"/>
                                  </p:stCondLst>
                                  <p:iterate type="el">
                                    <p:tmAbs val="0"/>
                                  </p:iterate>
                                  <p:childTnLst>
                                    <p:set>
                                      <p:cBhvr>
                                        <p:cTn id="57" fill="hold"/>
                                        <p:tgtEl>
                                          <p:spTgt spid="1008"/>
                                        </p:tgtEl>
                                        <p:attrNameLst>
                                          <p:attrName>style.visibility</p:attrName>
                                        </p:attrNameLst>
                                      </p:cBhvr>
                                      <p:to>
                                        <p:strVal val="visible"/>
                                      </p:to>
                                    </p:set>
                                    <p:animEffect filter="fade" transition="in">
                                      <p:cBhvr additive="repl">
                                        <p:cTn id="58" dur="500"/>
                                        <p:tgtEl>
                                          <p:spTgt spid="1008"/>
                                        </p:tgtEl>
                                      </p:cBhvr>
                                    </p:animEffect>
                                  </p:childTnLst>
                                </p:cTn>
                              </p:par>
                            </p:childTnLst>
                          </p:cTn>
                        </p:par>
                        <p:par>
                          <p:cTn id="59" fill="hold">
                            <p:stCondLst>
                              <p:cond delay="500"/>
                            </p:stCondLst>
                            <p:childTnLst>
                              <p:par>
                                <p:cTn id="60" nodeType="afterEffect" fill="hold" presetClass="entr" presetID="10">
                                  <p:stCondLst>
                                    <p:cond delay="0"/>
                                  </p:stCondLst>
                                  <p:iterate type="el">
                                    <p:tmAbs val="0"/>
                                  </p:iterate>
                                  <p:childTnLst>
                                    <p:set>
                                      <p:cBhvr>
                                        <p:cTn id="61" fill="hold"/>
                                        <p:tgtEl>
                                          <p:spTgt spid="1002"/>
                                        </p:tgtEl>
                                        <p:attrNameLst>
                                          <p:attrName>style.visibility</p:attrName>
                                        </p:attrNameLst>
                                      </p:cBhvr>
                                      <p:to>
                                        <p:strVal val="visible"/>
                                      </p:to>
                                    </p:set>
                                    <p:animEffect filter="fade" transition="in">
                                      <p:cBhvr additive="repl">
                                        <p:cTn id="62" dur="500"/>
                                        <p:tgtEl>
                                          <p:spTgt spid="1002"/>
                                        </p:tgtEl>
                                      </p:cBhvr>
                                    </p:animEffect>
                                  </p:childTnLst>
                                </p:cTn>
                              </p:par>
                            </p:childTnLst>
                          </p:cTn>
                        </p:par>
                      </p:childTnLst>
                    </p:cTn>
                  </p:par>
                  <p:par>
                    <p:cTn id="63" fill="hold">
                      <p:stCondLst>
                        <p:cond delay="indefinite"/>
                      </p:stCondLst>
                      <p:childTnLst>
                        <p:par>
                          <p:cTn id="64" fill="hold">
                            <p:stCondLst>
                              <p:cond delay="0"/>
                            </p:stCondLst>
                            <p:childTnLst>
                              <p:par>
                                <p:cTn id="65" nodeType="clickEffect" fill="hold" presetClass="entr" presetID="10">
                                  <p:stCondLst>
                                    <p:cond delay="0"/>
                                  </p:stCondLst>
                                  <p:iterate type="el">
                                    <p:tmAbs val="0"/>
                                  </p:iterate>
                                  <p:childTnLst>
                                    <p:set>
                                      <p:cBhvr>
                                        <p:cTn id="66" fill="hold"/>
                                        <p:tgtEl>
                                          <p:spTgt spid="1003"/>
                                        </p:tgtEl>
                                        <p:attrNameLst>
                                          <p:attrName>style.visibility</p:attrName>
                                        </p:attrNameLst>
                                      </p:cBhvr>
                                      <p:to>
                                        <p:strVal val="visible"/>
                                      </p:to>
                                    </p:set>
                                    <p:animEffect filter="fade" transition="in">
                                      <p:cBhvr additive="repl">
                                        <p:cTn id="67" dur="500"/>
                                        <p:tgtEl>
                                          <p:spTgt spid="1003"/>
                                        </p:tgtEl>
                                      </p:cBhvr>
                                    </p:animEffect>
                                  </p:childTnLst>
                                </p:cTn>
                              </p:par>
                            </p:childTnLst>
                          </p:cTn>
                        </p:par>
                        <p:par>
                          <p:cTn id="68" fill="hold">
                            <p:stCondLst>
                              <p:cond delay="500"/>
                            </p:stCondLst>
                            <p:childTnLst>
                              <p:par>
                                <p:cTn id="69" nodeType="afterEffect" fill="hold" presetClass="entr" presetID="10">
                                  <p:stCondLst>
                                    <p:cond delay="0"/>
                                  </p:stCondLst>
                                  <p:iterate type="el">
                                    <p:tmAbs val="0"/>
                                  </p:iterate>
                                  <p:childTnLst>
                                    <p:set>
                                      <p:cBhvr>
                                        <p:cTn id="70" fill="hold"/>
                                        <p:tgtEl>
                                          <p:spTgt spid="1005"/>
                                        </p:tgtEl>
                                        <p:attrNameLst>
                                          <p:attrName>style.visibility</p:attrName>
                                        </p:attrNameLst>
                                      </p:cBhvr>
                                      <p:to>
                                        <p:strVal val="visible"/>
                                      </p:to>
                                    </p:set>
                                    <p:animEffect filter="fade" transition="in">
                                      <p:cBhvr additive="repl">
                                        <p:cTn id="71" dur="500"/>
                                        <p:tgtEl>
                                          <p:spTgt spid="1005"/>
                                        </p:tgtEl>
                                      </p:cBhvr>
                                    </p:animEffect>
                                  </p:childTnLst>
                                </p:cTn>
                              </p:par>
                            </p:childTnLst>
                          </p:cTn>
                        </p:par>
                      </p:childTnLst>
                    </p:cTn>
                  </p:par>
                  <p:par>
                    <p:cTn id="72" fill="hold">
                      <p:stCondLst>
                        <p:cond delay="indefinite"/>
                      </p:stCondLst>
                      <p:childTnLst>
                        <p:par>
                          <p:cTn id="73" fill="hold">
                            <p:stCondLst>
                              <p:cond delay="0"/>
                            </p:stCondLst>
                            <p:childTnLst>
                              <p:par>
                                <p:cTn id="74" nodeType="clickEffect" fill="hold" presetClass="entr" presetID="10">
                                  <p:stCondLst>
                                    <p:cond delay="0"/>
                                  </p:stCondLst>
                                  <p:iterate type="el">
                                    <p:tmAbs val="0"/>
                                  </p:iterate>
                                  <p:childTnLst>
                                    <p:set>
                                      <p:cBhvr>
                                        <p:cTn id="75" fill="hold"/>
                                        <p:tgtEl>
                                          <p:spTgt spid="1004"/>
                                        </p:tgtEl>
                                        <p:attrNameLst>
                                          <p:attrName>style.visibility</p:attrName>
                                        </p:attrNameLst>
                                      </p:cBhvr>
                                      <p:to>
                                        <p:strVal val="visible"/>
                                      </p:to>
                                    </p:set>
                                    <p:animEffect filter="fade" transition="in">
                                      <p:cBhvr additive="repl">
                                        <p:cTn id="76" dur="500"/>
                                        <p:tgtEl>
                                          <p:spTgt spid="1004"/>
                                        </p:tgtEl>
                                      </p:cBhvr>
                                    </p:animEffect>
                                  </p:childTnLst>
                                </p:cTn>
                              </p:par>
                            </p:childTnLst>
                          </p:cTn>
                        </p:par>
                        <p:par>
                          <p:cTn id="77" fill="hold">
                            <p:stCondLst>
                              <p:cond delay="500"/>
                            </p:stCondLst>
                            <p:childTnLst>
                              <p:par>
                                <p:cTn id="78" nodeType="afterEffect" fill="hold" presetClass="entr" presetID="10">
                                  <p:stCondLst>
                                    <p:cond delay="0"/>
                                  </p:stCondLst>
                                  <p:iterate type="el">
                                    <p:tmAbs val="0"/>
                                  </p:iterate>
                                  <p:childTnLst>
                                    <p:set>
                                      <p:cBhvr>
                                        <p:cTn id="79" fill="hold"/>
                                        <p:tgtEl>
                                          <p:spTgt spid="999"/>
                                        </p:tgtEl>
                                        <p:attrNameLst>
                                          <p:attrName>style.visibility</p:attrName>
                                        </p:attrNameLst>
                                      </p:cBhvr>
                                      <p:to>
                                        <p:strVal val="visible"/>
                                      </p:to>
                                    </p:set>
                                    <p:animEffect filter="fade" transition="in">
                                      <p:cBhvr additive="repl">
                                        <p:cTn id="80" dur="500"/>
                                        <p:tgtEl>
                                          <p:spTgt spid="9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0.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1.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2.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3.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4.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5.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6.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7.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8.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9.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2.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6.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7.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8.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9.xml><?xml version="1.0" encoding="utf-8"?>
<a:theme xmlns:a="http://schemas.openxmlformats.org/drawingml/2006/main" xmlns:r="http://schemas.openxmlformats.org/officeDocument/2006/relationships" name="CERN_Corporate">
  <a:themeElements>
    <a:clrScheme name="CERN_Corporate">
      <a:dk1>
        <a:srgbClr val="ffffff"/>
      </a:dk1>
      <a:lt1>
        <a:srgbClr val="0033a0"/>
      </a:lt1>
      <a:dk2>
        <a:srgbClr val="a7a7a7"/>
      </a:dk2>
      <a:lt2>
        <a:srgbClr val="535353"/>
      </a:lt2>
      <a:accent1>
        <a:srgbClr val="6e2466"/>
      </a:accent1>
      <a:accent2>
        <a:srgbClr val="e15e32"/>
      </a:accent2>
      <a:accent3>
        <a:srgbClr val="1c446b"/>
      </a:accent3>
      <a:accent4>
        <a:srgbClr val="61c5d3"/>
      </a:accent4>
      <a:accent5>
        <a:srgbClr val="bfbfcb"/>
      </a:accent5>
      <a:accent6>
        <a:srgbClr val="0033a0"/>
      </a:accent6>
      <a:hlink>
        <a:srgbClr val="0000ff"/>
      </a:hlink>
      <a:folHlink>
        <a:srgbClr val="ff00ff"/>
      </a:folHlink>
    </a:clrScheme>
    <a:fontScheme name="CERN_Corporate">
      <a:majorFont>
        <a:latin typeface="Helvetica" pitchFamily="0" charset="1"/>
        <a:ea typeface="Helvetica" pitchFamily="0" charset="1"/>
        <a:cs typeface="Helvetica" pitchFamily="0" charset="1"/>
      </a:majorFont>
      <a:minorFont>
        <a:latin typeface="Calibri" pitchFamily="0" charset="1"/>
        <a:ea typeface="Calibri" pitchFamily="0" charset="1"/>
        <a:cs typeface="Calibri"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tint val="100000"/>
                <a:shade val="100000"/>
              </a:schemeClr>
            </a:gs>
            <a:gs pos="100000">
              <a:schemeClr val="phClr">
                <a:tint val="50000"/>
                <a:shade val="100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19</TotalTime>
  <Application>LibreOffice/7.6.0.3$Windows_X86_64 LibreOffice_project/69edd8b8ebc41d00b4de3915dc82f8f0fc3b6265</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en-CA</dc:language>
  <cp:lastModifiedBy/>
  <dcterms:modified xsi:type="dcterms:W3CDTF">2024-12-10T10:34:24Z</dcterms:modified>
  <cp:revision>1</cp:revision>
  <dc:subject/>
  <dc:title/>
</cp:coreProperties>
</file>