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9"/>
  </p:notesMasterIdLst>
  <p:handoutMasterIdLst>
    <p:handoutMasterId r:id="rId10"/>
  </p:handoutMasterIdLst>
  <p:sldIdLst>
    <p:sldId id="256" r:id="rId5"/>
    <p:sldId id="284" r:id="rId6"/>
    <p:sldId id="317" r:id="rId7"/>
    <p:sldId id="276" r:id="rId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E36AF8D-5BEB-E041-9101-0495C1E2400F}">
          <p14:sldIdLst>
            <p14:sldId id="256"/>
            <p14:sldId id="284"/>
            <p14:sldId id="317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B60"/>
    <a:srgbClr val="4FBFD3"/>
    <a:srgbClr val="E4067E"/>
    <a:srgbClr val="4F4C4E"/>
    <a:srgbClr val="808285"/>
    <a:srgbClr val="96004F"/>
    <a:srgbClr val="4D4D4F"/>
    <a:srgbClr val="C9C9C9"/>
    <a:srgbClr val="D385A9"/>
    <a:srgbClr val="C25B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Kujunduslaad 1 – rõhk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Kujunduslaad 1 – rõh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96687"/>
  </p:normalViewPr>
  <p:slideViewPr>
    <p:cSldViewPr snapToGrid="0" snapToObjects="1" showGuides="1">
      <p:cViewPr varScale="1">
        <p:scale>
          <a:sx n="142" d="100"/>
          <a:sy n="142" d="100"/>
        </p:scale>
        <p:origin x="4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44"/>
    </p:cViewPr>
  </p:sorterViewPr>
  <p:notesViewPr>
    <p:cSldViewPr snapToGrid="0" snapToObjects="1">
      <p:cViewPr varScale="1">
        <p:scale>
          <a:sx n="108" d="100"/>
          <a:sy n="108" d="100"/>
        </p:scale>
        <p:origin x="316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7233B-0833-EF40-A4A4-4DDA2CCDF12B}" type="datetimeFigureOut">
              <a:rPr lang="en-US" smtClean="0"/>
              <a:t>8/4/2024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8668B-42F9-8648-A8AF-436CB12C4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76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5CFB8B-B9EB-4E3F-B143-7BE1A009C8C1}" type="datetimeFigureOut">
              <a:rPr lang="en-US"/>
              <a:pPr>
                <a:defRPr/>
              </a:pPr>
              <a:t>8/4/2024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D10C4C-EAC2-4D66-B9F8-E052F2E25BCC}" type="slidenum">
              <a:rPr lang="en-US" altLang="et-EE"/>
              <a:pPr>
                <a:defRPr/>
              </a:pPr>
              <a:t>‹#›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2034850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every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lt 16">
            <a:extLst>
              <a:ext uri="{FF2B5EF4-FFF2-40B4-BE49-F238E27FC236}">
                <a16:creationId xmlns:a16="http://schemas.microsoft.com/office/drawing/2014/main" id="{832C7D4B-18B0-4597-A1E7-2A51EC61B1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1999" cy="5705497"/>
          </a:xfrm>
          <a:prstGeom prst="rect">
            <a:avLst/>
          </a:prstGeom>
        </p:spPr>
      </p:pic>
      <p:sp>
        <p:nvSpPr>
          <p:cNvPr id="10" name="Freeform 9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942276" y="4472120"/>
            <a:ext cx="8892396" cy="48961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tx2"/>
                </a:solidFill>
                <a:latin typeface="Verdana" charset="0"/>
              </a:defRPr>
            </a:lvl1pPr>
          </a:lstStyle>
          <a:p>
            <a:r>
              <a:rPr lang="et-EE" sz="3600" dirty="0" err="1"/>
              <a:t>Presentation</a:t>
            </a:r>
            <a:r>
              <a:rPr lang="et-EE" sz="3600" dirty="0"/>
              <a:t> </a:t>
            </a:r>
            <a:r>
              <a:rPr lang="et-EE" sz="3600" dirty="0" err="1"/>
              <a:t>title</a:t>
            </a:r>
            <a:endParaRPr lang="et-EE" sz="3600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964578" y="6013392"/>
            <a:ext cx="4738535" cy="7827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>
                <a:solidFill>
                  <a:srgbClr val="332B60"/>
                </a:solidFill>
              </a:rPr>
              <a:t>Name</a:t>
            </a:r>
            <a:r>
              <a:rPr lang="et-EE" sz="1800" dirty="0">
                <a:solidFill>
                  <a:srgbClr val="332B60"/>
                </a:solidFill>
              </a:rPr>
              <a:t> </a:t>
            </a:r>
            <a:r>
              <a:rPr lang="et-EE" sz="1800" dirty="0" err="1">
                <a:solidFill>
                  <a:srgbClr val="332B60"/>
                </a:solidFill>
              </a:rPr>
              <a:t>Familyname</a:t>
            </a:r>
            <a:br>
              <a:rPr lang="et-EE" sz="1800" dirty="0">
                <a:solidFill>
                  <a:srgbClr val="332B60"/>
                </a:solidFill>
              </a:rPr>
            </a:br>
            <a:r>
              <a:rPr lang="et-EE" sz="1800" dirty="0" err="1"/>
              <a:t>Faculty</a:t>
            </a:r>
            <a:r>
              <a:rPr lang="et-EE" sz="1800" dirty="0"/>
              <a:t> </a:t>
            </a:r>
            <a:r>
              <a:rPr lang="et-EE" sz="1800" dirty="0">
                <a:solidFill>
                  <a:srgbClr val="332B60"/>
                </a:solidFill>
              </a:rPr>
              <a:t>/ </a:t>
            </a:r>
            <a:r>
              <a:rPr lang="et-EE" sz="1800" dirty="0" err="1">
                <a:solidFill>
                  <a:srgbClr val="332B60"/>
                </a:solidFill>
              </a:rPr>
              <a:t>Institute</a:t>
            </a:r>
            <a:r>
              <a:rPr lang="et-EE" sz="1800" dirty="0">
                <a:solidFill>
                  <a:srgbClr val="332B60"/>
                </a:solidFill>
              </a:rPr>
              <a:t> 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942276" y="4961733"/>
            <a:ext cx="8892396" cy="4814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r>
              <a:rPr lang="et-EE" sz="3600" dirty="0"/>
              <a:t>On </a:t>
            </a:r>
            <a:r>
              <a:rPr lang="et-EE" sz="3600" dirty="0" err="1"/>
              <a:t>two</a:t>
            </a:r>
            <a:r>
              <a:rPr lang="et-EE" sz="3600" dirty="0"/>
              <a:t> </a:t>
            </a:r>
            <a:r>
              <a:rPr lang="et-EE" sz="3600" dirty="0" err="1"/>
              <a:t>rows</a:t>
            </a:r>
            <a:r>
              <a:rPr lang="et-EE" sz="3600" dirty="0"/>
              <a:t> </a:t>
            </a:r>
            <a:r>
              <a:rPr lang="et-EE" sz="3600" dirty="0" err="1"/>
              <a:t>if</a:t>
            </a:r>
            <a:r>
              <a:rPr lang="et-EE" sz="3600" dirty="0"/>
              <a:t> </a:t>
            </a:r>
            <a:r>
              <a:rPr lang="et-EE" sz="3600" dirty="0" err="1"/>
              <a:t>necessary</a:t>
            </a:r>
            <a:endParaRPr lang="et-EE" sz="3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623AA-F127-438E-83EA-5A4B108798AD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878878" y="6208816"/>
            <a:ext cx="1916097" cy="36512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+mn-lt"/>
              </a:defRPr>
            </a:lvl1pPr>
          </a:lstStyle>
          <a:p>
            <a:fld id="{753892C2-EB78-4D5A-B775-B61492AB87AF}" type="datetime1">
              <a:rPr lang="et-EE" smtClean="0"/>
              <a:t>04.08.2024</a:t>
            </a:fld>
            <a:endParaRPr lang="et-EE" dirty="0"/>
          </a:p>
        </p:txBody>
      </p:sp>
      <p:pic>
        <p:nvPicPr>
          <p:cNvPr id="15" name="Picture 3" descr="C:\Users\ipihu\Desktop\logo.png">
            <a:extLst>
              <a:ext uri="{FF2B5EF4-FFF2-40B4-BE49-F238E27FC236}">
                <a16:creationId xmlns:a16="http://schemas.microsoft.com/office/drawing/2014/main" id="{317F9883-BBE6-4691-9B4E-6E83B08E5F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1966097"/>
            <a:ext cx="24495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lt 12">
            <a:extLst>
              <a:ext uri="{FF2B5EF4-FFF2-40B4-BE49-F238E27FC236}">
                <a16:creationId xmlns:a16="http://schemas.microsoft.com/office/drawing/2014/main" id="{388DC574-8DC9-41D9-9FF1-A9465364E3D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76624" y="6205213"/>
            <a:ext cx="2446760" cy="33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72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51545"/>
            <a:ext cx="10656888" cy="83666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500" b="1" i="0"/>
            </a:lvl2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23"/>
          </p:nvPr>
        </p:nvSpPr>
        <p:spPr>
          <a:xfrm>
            <a:off x="2171700" y="1628776"/>
            <a:ext cx="8964613" cy="388778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  <a:latin typeface="Verdana" charset="0"/>
              </a:defRPr>
            </a:lvl1pPr>
          </a:lstStyle>
          <a:p>
            <a:pPr lvl="0"/>
            <a:r>
              <a:rPr lang="et-EE" noProof="0" dirty="0"/>
              <a:t>Tabeli lisamiseks klõpsake ikooni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966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10656886" cy="844415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628775"/>
            <a:ext cx="8964612" cy="627315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Edit control slide text styles </a:t>
            </a:r>
            <a:endParaRPr lang="et-E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171700" y="2362989"/>
            <a:ext cx="8964611" cy="315357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227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3" r="-1"/>
          <a:stretch/>
        </p:blipFill>
        <p:spPr>
          <a:xfrm>
            <a:off x="-15499" y="-23247"/>
            <a:ext cx="12207498" cy="494061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-1" y="1982167"/>
            <a:ext cx="12192000" cy="4875833"/>
            <a:chOff x="-1" y="1982167"/>
            <a:chExt cx="12192000" cy="4875833"/>
          </a:xfrm>
        </p:grpSpPr>
        <p:sp>
          <p:nvSpPr>
            <p:cNvPr id="7" name="Freeform 6"/>
            <p:cNvSpPr/>
            <p:nvPr userDrawn="1"/>
          </p:nvSpPr>
          <p:spPr>
            <a:xfrm>
              <a:off x="-1" y="3312687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8" name="Picture 3" descr="C:\Users\ipihu\Desktop\logo.pn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82167"/>
              <a:ext cx="2449513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982403" y="4797922"/>
            <a:ext cx="10159444" cy="12268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cap="all" baseline="0">
                <a:solidFill>
                  <a:schemeClr val="accent1"/>
                </a:solidFill>
                <a:latin typeface="Verdana" charset="0"/>
              </a:defRPr>
            </a:lvl1pPr>
            <a:lvl2pPr marL="0" indent="0">
              <a:spcBef>
                <a:spcPts val="1000"/>
              </a:spcBef>
              <a:buFontTx/>
              <a:buNone/>
              <a:defRPr sz="1600" b="0">
                <a:solidFill>
                  <a:schemeClr val="accent2"/>
                </a:solidFill>
              </a:defRPr>
            </a:lvl2pPr>
          </a:lstStyle>
          <a:p>
            <a:r>
              <a:rPr lang="et-EE" altLang="en-US" sz="2900" dirty="0" err="1">
                <a:solidFill>
                  <a:schemeClr val="tx2"/>
                </a:solidFill>
              </a:rPr>
              <a:t>Intermediate</a:t>
            </a:r>
            <a:r>
              <a:rPr lang="et-EE" altLang="en-US" sz="2900" dirty="0">
                <a:solidFill>
                  <a:schemeClr val="tx2"/>
                </a:solidFill>
              </a:rPr>
              <a:t> </a:t>
            </a:r>
            <a:r>
              <a:rPr lang="et-EE" altLang="en-US" sz="2900" dirty="0" err="1">
                <a:solidFill>
                  <a:schemeClr val="tx2"/>
                </a:solidFill>
              </a:rPr>
              <a:t>slide</a:t>
            </a:r>
            <a:br>
              <a:rPr lang="et-EE" altLang="en-US" sz="2900" dirty="0">
                <a:solidFill>
                  <a:schemeClr val="tx2"/>
                </a:solidFill>
              </a:rPr>
            </a:br>
            <a:r>
              <a:rPr lang="et-EE" altLang="en-US" sz="2900" dirty="0">
                <a:solidFill>
                  <a:schemeClr val="accent1"/>
                </a:solidFill>
              </a:rPr>
              <a:t>IF NECESSARY ON TWO </a:t>
            </a:r>
            <a:br>
              <a:rPr lang="et-EE" altLang="en-US" sz="2900" dirty="0">
                <a:solidFill>
                  <a:schemeClr val="accent1"/>
                </a:solidFill>
              </a:rPr>
            </a:br>
            <a:r>
              <a:rPr lang="et-EE" altLang="en-US" sz="2900" dirty="0">
                <a:solidFill>
                  <a:schemeClr val="accent1"/>
                </a:solidFill>
              </a:rPr>
              <a:t>OR THREE ROWS</a:t>
            </a:r>
            <a:endParaRPr lang="en-US" altLang="en-US" sz="2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3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>
            <a:extLst>
              <a:ext uri="{FF2B5EF4-FFF2-40B4-BE49-F238E27FC236}">
                <a16:creationId xmlns:a16="http://schemas.microsoft.com/office/drawing/2014/main" id="{5CD619D2-C3BA-4D57-85CE-B9E0F7F5F7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3" r="-1"/>
          <a:stretch/>
        </p:blipFill>
        <p:spPr>
          <a:xfrm>
            <a:off x="-15499" y="-23248"/>
            <a:ext cx="6860680" cy="6881247"/>
          </a:xfrm>
          <a:prstGeom prst="rect">
            <a:avLst/>
          </a:prstGeom>
        </p:spPr>
      </p:pic>
      <p:grpSp>
        <p:nvGrpSpPr>
          <p:cNvPr id="11" name="Group 11">
            <a:extLst>
              <a:ext uri="{FF2B5EF4-FFF2-40B4-BE49-F238E27FC236}">
                <a16:creationId xmlns:a16="http://schemas.microsoft.com/office/drawing/2014/main" id="{F7596EE4-A1C1-4FEF-8368-9CF7D1AF1EF4}"/>
              </a:ext>
            </a:extLst>
          </p:cNvPr>
          <p:cNvGrpSpPr/>
          <p:nvPr userDrawn="1"/>
        </p:nvGrpSpPr>
        <p:grpSpPr>
          <a:xfrm>
            <a:off x="5128412" y="-30480"/>
            <a:ext cx="7063588" cy="6888480"/>
            <a:chOff x="4923693" y="-30480"/>
            <a:chExt cx="7063588" cy="688848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5543C13F-7821-4DAE-9A90-AC943FA5CF8D}"/>
                </a:ext>
              </a:extLst>
            </p:cNvPr>
            <p:cNvSpPr/>
            <p:nvPr/>
          </p:nvSpPr>
          <p:spPr>
            <a:xfrm>
              <a:off x="4923693" y="-30480"/>
              <a:ext cx="7063588" cy="3125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DCC11422-3994-43CA-8671-5ACFC608CFDB}"/>
                </a:ext>
              </a:extLst>
            </p:cNvPr>
            <p:cNvSpPr/>
            <p:nvPr/>
          </p:nvSpPr>
          <p:spPr>
            <a:xfrm>
              <a:off x="5874058" y="2991173"/>
              <a:ext cx="6113223" cy="3866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588807" y="2171481"/>
            <a:ext cx="4570131" cy="23334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cap="all" baseline="0">
                <a:solidFill>
                  <a:schemeClr val="accent3"/>
                </a:solidFill>
                <a:latin typeface="Verdana" charset="0"/>
              </a:defRPr>
            </a:lvl1pPr>
            <a:lvl2pPr marL="0" indent="0">
              <a:spcBef>
                <a:spcPts val="1000"/>
              </a:spcBef>
              <a:buFontTx/>
              <a:buNone/>
              <a:defRPr sz="1600" b="0">
                <a:solidFill>
                  <a:schemeClr val="accent2"/>
                </a:solidFill>
              </a:defRPr>
            </a:lvl2pPr>
          </a:lstStyle>
          <a:p>
            <a:r>
              <a:rPr lang="et-EE" altLang="en-US" sz="2900" dirty="0" err="1">
                <a:solidFill>
                  <a:schemeClr val="tx2"/>
                </a:solidFill>
              </a:rPr>
              <a:t>Intermediate</a:t>
            </a:r>
            <a:r>
              <a:rPr lang="et-EE" altLang="en-US" sz="2900" dirty="0">
                <a:solidFill>
                  <a:schemeClr val="tx2"/>
                </a:solidFill>
              </a:rPr>
              <a:t> </a:t>
            </a:r>
            <a:r>
              <a:rPr lang="et-EE" altLang="en-US" sz="2900" dirty="0" err="1">
                <a:solidFill>
                  <a:schemeClr val="tx2"/>
                </a:solidFill>
              </a:rPr>
              <a:t>slide</a:t>
            </a:r>
            <a:br>
              <a:rPr lang="et-EE" altLang="en-US" sz="2900" dirty="0">
                <a:solidFill>
                  <a:schemeClr val="tx2"/>
                </a:solidFill>
              </a:rPr>
            </a:br>
            <a:r>
              <a:rPr lang="et-EE" altLang="en-US" sz="2900" dirty="0">
                <a:solidFill>
                  <a:schemeClr val="accent1"/>
                </a:solidFill>
              </a:rPr>
              <a:t>IF NECESSARY </a:t>
            </a:r>
            <a:br>
              <a:rPr lang="et-EE" altLang="en-US" sz="2900" dirty="0">
                <a:solidFill>
                  <a:schemeClr val="accent1"/>
                </a:solidFill>
              </a:rPr>
            </a:br>
            <a:r>
              <a:rPr lang="et-EE" altLang="en-US" sz="2900" dirty="0">
                <a:solidFill>
                  <a:schemeClr val="accent1"/>
                </a:solidFill>
              </a:rPr>
              <a:t>ON TWO OR </a:t>
            </a:r>
            <a:br>
              <a:rPr lang="et-EE" altLang="en-US" sz="2900" dirty="0">
                <a:solidFill>
                  <a:schemeClr val="accent1"/>
                </a:solidFill>
              </a:rPr>
            </a:br>
            <a:r>
              <a:rPr lang="et-EE" altLang="en-US" sz="2900" dirty="0">
                <a:solidFill>
                  <a:schemeClr val="accent1"/>
                </a:solidFill>
              </a:rPr>
              <a:t>THREE ROWS</a:t>
            </a:r>
            <a:endParaRPr lang="en-US" altLang="en-US" sz="2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07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>
            <a:extLst>
              <a:ext uri="{FF2B5EF4-FFF2-40B4-BE49-F238E27FC236}">
                <a16:creationId xmlns:a16="http://schemas.microsoft.com/office/drawing/2014/main" id="{6EEF71EA-745A-4289-8EEB-C8FBF10371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3" r="-1"/>
          <a:stretch/>
        </p:blipFill>
        <p:spPr>
          <a:xfrm>
            <a:off x="-15499" y="-23248"/>
            <a:ext cx="12207498" cy="6881247"/>
          </a:xfrm>
          <a:prstGeom prst="rect">
            <a:avLst/>
          </a:prstGeom>
        </p:spPr>
      </p:pic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E3F8F3CD-B427-4CDD-9A77-CE9B5003BA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50422" y="3901508"/>
            <a:ext cx="5230027" cy="13968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900" b="1" i="0" cap="all" baseline="0">
                <a:solidFill>
                  <a:schemeClr val="bg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INTERMEDIATE SLIDE</a:t>
            </a:r>
          </a:p>
          <a:p>
            <a:pPr lvl="0"/>
            <a:r>
              <a:rPr lang="et-EE" dirty="0"/>
              <a:t>IF NECESSARY ON TWO OR THREE ROWS</a:t>
            </a:r>
          </a:p>
        </p:txBody>
      </p:sp>
    </p:spTree>
    <p:extLst>
      <p:ext uri="{BB962C8B-B14F-4D97-AF65-F5344CB8AC3E}">
        <p14:creationId xmlns:p14="http://schemas.microsoft.com/office/powerpoint/2010/main" val="2571987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3" r="-1"/>
          <a:stretch/>
        </p:blipFill>
        <p:spPr>
          <a:xfrm>
            <a:off x="-15499" y="-23247"/>
            <a:ext cx="12207498" cy="4940618"/>
          </a:xfrm>
          <a:prstGeom prst="rect">
            <a:avLst/>
          </a:prstGeom>
        </p:spPr>
      </p:pic>
      <p:sp>
        <p:nvSpPr>
          <p:cNvPr id="15" name="Freeform 14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884" y="1975732"/>
            <a:ext cx="2447645" cy="1370681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982403" y="4755192"/>
            <a:ext cx="9469104" cy="168833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cap="all" baseline="0">
                <a:solidFill>
                  <a:schemeClr val="tx2"/>
                </a:solidFill>
                <a:latin typeface="Verdana" charset="0"/>
              </a:defRPr>
            </a:lvl1pPr>
            <a:lvl2pPr marL="0" indent="0">
              <a:spcBef>
                <a:spcPts val="1000"/>
              </a:spcBef>
              <a:buFontTx/>
              <a:buNone/>
              <a:defRPr sz="1600" b="0">
                <a:solidFill>
                  <a:schemeClr val="accent2"/>
                </a:solidFill>
              </a:defRPr>
            </a:lvl2pPr>
          </a:lstStyle>
          <a:p>
            <a:pPr lvl="0">
              <a:defRPr/>
            </a:pPr>
            <a:r>
              <a:rPr lang="en-US" altLang="en-US" dirty="0"/>
              <a:t>TALLINN</a:t>
            </a:r>
            <a:r>
              <a:rPr lang="et-EE" altLang="en-US" dirty="0"/>
              <a:t> UNIVERSITY OF TECHNOLOGY</a:t>
            </a:r>
            <a:endParaRPr lang="en-US" altLang="en-US" dirty="0"/>
          </a:p>
          <a:p>
            <a:r>
              <a:rPr lang="en-US" altLang="en-US" sz="2000" cap="none" dirty="0">
                <a:latin typeface="Verdana" panose="020B0604030504040204" pitchFamily="34" charset="0"/>
              </a:rPr>
              <a:t>t</a:t>
            </a:r>
            <a:r>
              <a:rPr lang="et-EE" altLang="en-US" sz="2000" cap="none" dirty="0" err="1">
                <a:latin typeface="Verdana" panose="020B0604030504040204" pitchFamily="34" charset="0"/>
              </a:rPr>
              <a:t>altech</a:t>
            </a:r>
            <a:r>
              <a:rPr lang="en-US" altLang="en-US" sz="2000" cap="none" dirty="0">
                <a:latin typeface="Verdana" panose="020B0604030504040204" pitchFamily="34" charset="0"/>
              </a:rPr>
              <a:t>.</a:t>
            </a:r>
            <a:r>
              <a:rPr lang="en-US" altLang="en-US" sz="2000" cap="none" dirty="0" err="1">
                <a:latin typeface="Verdana" panose="020B0604030504040204" pitchFamily="34" charset="0"/>
              </a:rPr>
              <a:t>ee</a:t>
            </a:r>
            <a:endParaRPr lang="en-US" altLang="en-US" sz="2000" cap="none" dirty="0"/>
          </a:p>
        </p:txBody>
      </p:sp>
      <p:pic>
        <p:nvPicPr>
          <p:cNvPr id="3" name="Pilt 2">
            <a:extLst>
              <a:ext uri="{FF2B5EF4-FFF2-40B4-BE49-F238E27FC236}">
                <a16:creationId xmlns:a16="http://schemas.microsoft.com/office/drawing/2014/main" id="{4947FA58-87C0-44A2-98EC-3D27BA98F1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93884" y="5999711"/>
            <a:ext cx="2447645" cy="32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in descending 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4" y="549275"/>
            <a:ext cx="10494517" cy="81088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577500"/>
            <a:ext cx="8802242" cy="3939063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lang="en-US" altLang="en-US" sz="1800" smtClean="0">
                <a:solidFill>
                  <a:srgbClr val="332B60"/>
                </a:solidFill>
              </a:defRPr>
            </a:lvl1pPr>
            <a:lvl2pPr marL="538163" indent="-273050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600">
                <a:solidFill>
                  <a:srgbClr val="332B60"/>
                </a:solidFill>
              </a:defRPr>
            </a:lvl2pPr>
            <a:lvl3pPr marL="823912" marR="0" indent="-28575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400">
                <a:solidFill>
                  <a:srgbClr val="332B60"/>
                </a:solidFill>
              </a:defRPr>
            </a:lvl3pPr>
            <a:lvl4pPr marL="1600200" marR="0" indent="-28575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0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endParaRPr lang="et-EE" dirty="0"/>
          </a:p>
          <a:p>
            <a:pPr lvl="0"/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611767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026" userDrawn="1">
          <p15:clr>
            <a:srgbClr val="FBAE40"/>
          </p15:clr>
        </p15:guide>
        <p15:guide id="3" pos="13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5F7B326-813F-48FE-A89E-578AEFA0CE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4" y="549275"/>
            <a:ext cx="10494517" cy="81088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48AB3674-C39F-4DA6-97F2-B4A2C52D87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71700" y="1577500"/>
            <a:ext cx="8802241" cy="39390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358775" indent="-358775">
              <a:lnSpc>
                <a:spcPct val="100000"/>
              </a:lnSpc>
              <a:buClr>
                <a:srgbClr val="E4067E"/>
              </a:buClr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2pPr>
            <a:lvl3pPr marL="358775" indent="-358775">
              <a:lnSpc>
                <a:spcPct val="100000"/>
              </a:lnSpc>
              <a:buClr>
                <a:srgbClr val="E4067E"/>
              </a:buClr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3pPr>
            <a:lvl4pPr marL="2057400" marR="0" indent="-20574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>
                <a:tab pos="444500" algn="l"/>
              </a:tabLst>
              <a:defRPr sz="1800">
                <a:solidFill>
                  <a:srgbClr val="332B60"/>
                </a:solidFill>
              </a:defRPr>
            </a:lvl4pPr>
            <a:lvl5pPr marL="2057400" marR="0" indent="-20574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>
                <a:tab pos="444500" algn="l"/>
              </a:tabLst>
              <a:defRPr sz="18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 marL="29718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27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10494517" cy="80277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500"/>
            </a:lvl2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 hasCustomPrompt="1"/>
          </p:nvPr>
        </p:nvSpPr>
        <p:spPr>
          <a:xfrm>
            <a:off x="2174952" y="3124632"/>
            <a:ext cx="8790444" cy="239193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069ADBBB-F52C-430F-81D8-C0553F11B1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71700" y="2052009"/>
            <a:ext cx="8790444" cy="901807"/>
          </a:xfrm>
          <a:prstGeom prst="rect">
            <a:avLst/>
          </a:prstGeom>
        </p:spPr>
        <p:txBody>
          <a:bodyPr lIns="0" tIns="0" rIns="0" bIns="0"/>
          <a:lstStyle>
            <a:lvl1pPr marL="228600" indent="-228600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538163" indent="-273050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600">
                <a:solidFill>
                  <a:srgbClr val="332B60"/>
                </a:solidFill>
              </a:defRPr>
            </a:lvl2pPr>
            <a:lvl3pPr marL="803275" indent="-265113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400">
                <a:solidFill>
                  <a:srgbClr val="332B60"/>
                </a:solidFill>
              </a:defRPr>
            </a:lvl3pPr>
            <a:lvl4pPr marL="1371600" indent="0">
              <a:buFont typeface="Verdana" panose="020B0604030504040204" pitchFamily="34" charset="0"/>
              <a:buNone/>
              <a:defRPr/>
            </a:lvl4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endParaRPr lang="et-EE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3C14B6D-2F63-42AE-803C-12721774D90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171700" y="1578522"/>
            <a:ext cx="8790444" cy="413669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Edit control slide text styles 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102421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026" userDrawn="1">
          <p15:clr>
            <a:srgbClr val="FBAE40"/>
          </p15:clr>
        </p15:guide>
        <p15:guide id="3" orient="horz" pos="399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4" y="549275"/>
            <a:ext cx="10656887" cy="81088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171700" y="1586046"/>
            <a:ext cx="8964612" cy="388032"/>
          </a:xfrm>
          <a:prstGeom prst="rect">
            <a:avLst/>
          </a:prstGeom>
        </p:spPr>
        <p:txBody>
          <a:bodyPr lIns="0" tIns="0" rIns="0" b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Edit control slide text styles </a:t>
            </a:r>
            <a:endParaRPr lang="et-E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2180246" y="2127902"/>
            <a:ext cx="8964613" cy="3388661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  <a:latin typeface="+mn-lt"/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3559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997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ic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7" y="549275"/>
            <a:ext cx="6109380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12" name="Chart Placeholder 13"/>
          <p:cNvSpPr>
            <a:spLocks noGrp="1"/>
          </p:cNvSpPr>
          <p:nvPr>
            <p:ph type="chart" sz="quarter" idx="15" hasCustomPrompt="1"/>
          </p:nvPr>
        </p:nvSpPr>
        <p:spPr>
          <a:xfrm>
            <a:off x="6888163" y="549276"/>
            <a:ext cx="4248151" cy="496728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  <a:latin typeface="+mn-lt"/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5788C985-66A8-4BBB-B95C-8EB031C263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0248" y="1577500"/>
            <a:ext cx="4351731" cy="3939063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538163" indent="-273050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600">
                <a:solidFill>
                  <a:srgbClr val="332B60"/>
                </a:solidFill>
              </a:defRPr>
            </a:lvl2pPr>
            <a:lvl3pPr marL="803275" indent="-265113">
              <a:lnSpc>
                <a:spcPct val="100000"/>
              </a:lnSpc>
              <a:spcBef>
                <a:spcPts val="500"/>
              </a:spcBef>
              <a:buClr>
                <a:srgbClr val="E4067E"/>
              </a:buClr>
              <a:buFont typeface="Wingdings" panose="05000000000000000000" pitchFamily="2" charset="2"/>
              <a:buChar char="§"/>
              <a:defRPr sz="1400">
                <a:solidFill>
                  <a:srgbClr val="332B60"/>
                </a:solidFill>
              </a:defRPr>
            </a:lvl3pPr>
            <a:lvl4pPr marL="1600200" marR="0" indent="-703263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0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 marL="29718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97222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3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49275"/>
            <a:ext cx="6044006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  <a:lvl2pPr>
              <a:defRPr sz="2200" b="1" i="0"/>
            </a:lvl2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6888163" y="549276"/>
            <a:ext cx="4248151" cy="496728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2171700" y="1611684"/>
            <a:ext cx="4351731" cy="3904879"/>
          </a:xfrm>
          <a:prstGeom prst="rect">
            <a:avLst/>
          </a:prstGeom>
        </p:spPr>
        <p:txBody>
          <a:bodyPr lIns="0" tIns="0" rIns="0" bIns="0"/>
          <a:lstStyle>
            <a:lvl1pPr marL="285750" marR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 baseline="0">
                <a:solidFill>
                  <a:srgbClr val="332B60"/>
                </a:solidFill>
                <a:latin typeface="Verdana" charset="0"/>
              </a:defRPr>
            </a:lvl1pPr>
            <a:lvl2pPr marL="538163" indent="-273050">
              <a:buClr>
                <a:srgbClr val="E4067E"/>
              </a:buClr>
              <a:buFont typeface="Wingdings" panose="05000000000000000000" pitchFamily="2" charset="2"/>
              <a:buChar char="§"/>
              <a:defRPr sz="1600">
                <a:solidFill>
                  <a:srgbClr val="332B60"/>
                </a:solidFill>
              </a:defRPr>
            </a:lvl2pPr>
            <a:lvl3pPr marL="803275" indent="-265113">
              <a:buClr>
                <a:srgbClr val="E4067E"/>
              </a:buClr>
              <a:buFont typeface="Wingdings" panose="05000000000000000000" pitchFamily="2" charset="2"/>
              <a:buChar char="§"/>
              <a:defRPr sz="1400">
                <a:solidFill>
                  <a:srgbClr val="332B60"/>
                </a:solidFill>
              </a:defRPr>
            </a:lvl3pPr>
            <a:lvl4pPr marL="1600200" marR="0" indent="-796925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4pPr>
            <a:lvl5pPr marL="20574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5pPr>
            <a:lvl6pPr marL="25146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6pPr>
            <a:lvl7pPr marL="2971800" marR="0" indent="-28575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E4067E"/>
              </a:buClr>
              <a:buSzTx/>
              <a:buFont typeface="Wingdings" panose="05000000000000000000" pitchFamily="2" charset="2"/>
              <a:buChar char="§"/>
              <a:tabLst/>
              <a:defRPr sz="1800">
                <a:solidFill>
                  <a:srgbClr val="332B60"/>
                </a:solidFill>
              </a:defRPr>
            </a:lvl7pPr>
          </a:lstStyle>
          <a:p>
            <a:pPr lvl="0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1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r>
              <a:rPr lang="et-EE" dirty="0"/>
              <a:t> </a:t>
            </a:r>
          </a:p>
          <a:p>
            <a:pPr lvl="2"/>
            <a:r>
              <a:rPr lang="et-EE" dirty="0" err="1"/>
              <a:t>Edit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text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9501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3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2171700" y="5204390"/>
            <a:ext cx="4351731" cy="31217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Edit control slide text styles </a:t>
            </a:r>
            <a:endParaRPr lang="et-EE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558471"/>
            <a:ext cx="10656888" cy="755228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 cap="all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6888164" y="5204389"/>
            <a:ext cx="4248542" cy="31217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aseline="0">
                <a:solidFill>
                  <a:srgbClr val="332B60"/>
                </a:solidFill>
                <a:latin typeface="Verdana" charset="0"/>
              </a:defRPr>
            </a:lvl1pPr>
          </a:lstStyle>
          <a:p>
            <a:pPr lvl="0"/>
            <a:r>
              <a:rPr lang="en-US" dirty="0"/>
              <a:t>Edit control slide text styles </a:t>
            </a:r>
            <a:endParaRPr lang="et-EE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2" hasCustomPrompt="1"/>
          </p:nvPr>
        </p:nvSpPr>
        <p:spPr>
          <a:xfrm>
            <a:off x="2171701" y="1637322"/>
            <a:ext cx="4351338" cy="333633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23" hasCustomPrompt="1"/>
          </p:nvPr>
        </p:nvSpPr>
        <p:spPr>
          <a:xfrm>
            <a:off x="6888163" y="1637321"/>
            <a:ext cx="4248150" cy="3336331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diagram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055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2171700" y="549276"/>
            <a:ext cx="5109317" cy="4967287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9" hasCustomPrompt="1"/>
          </p:nvPr>
        </p:nvSpPr>
        <p:spPr>
          <a:xfrm>
            <a:off x="7511753" y="3459344"/>
            <a:ext cx="3624561" cy="2057219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  <p:sp>
        <p:nvSpPr>
          <p:cNvPr id="11" name="Picture Placeholder 19"/>
          <p:cNvSpPr>
            <a:spLocks noGrp="1"/>
          </p:cNvSpPr>
          <p:nvPr>
            <p:ph type="pic" sz="quarter" idx="20" hasCustomPrompt="1"/>
          </p:nvPr>
        </p:nvSpPr>
        <p:spPr>
          <a:xfrm>
            <a:off x="7511753" y="549275"/>
            <a:ext cx="3624561" cy="270956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accent1"/>
              </a:buClr>
              <a:buFont typeface="Wingdings" panose="05000000000000000000" pitchFamily="2" charset="2"/>
              <a:buChar char="§"/>
              <a:defRPr sz="1800">
                <a:solidFill>
                  <a:srgbClr val="332B60"/>
                </a:solidFill>
              </a:defRPr>
            </a:lvl1pPr>
          </a:lstStyle>
          <a:p>
            <a:pPr lvl="0"/>
            <a:r>
              <a:rPr lang="et-EE" noProof="0" dirty="0" err="1"/>
              <a:t>Click</a:t>
            </a:r>
            <a:r>
              <a:rPr lang="et-EE" noProof="0" dirty="0"/>
              <a:t> </a:t>
            </a:r>
            <a:r>
              <a:rPr lang="et-EE" noProof="0" dirty="0" err="1"/>
              <a:t>to</a:t>
            </a:r>
            <a:r>
              <a:rPr lang="et-EE" noProof="0" dirty="0"/>
              <a:t> </a:t>
            </a:r>
            <a:r>
              <a:rPr lang="et-EE" noProof="0" dirty="0" err="1"/>
              <a:t>add</a:t>
            </a:r>
            <a:r>
              <a:rPr lang="et-EE" noProof="0" dirty="0"/>
              <a:t> a </a:t>
            </a:r>
            <a:r>
              <a:rPr lang="et-EE" noProof="0" dirty="0" err="1"/>
              <a:t>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478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5E0AB993-4BFC-4F9E-97E1-F2FF3173D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19" y="365125"/>
            <a:ext cx="10515600" cy="956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on two lines</a:t>
            </a:r>
            <a:r>
              <a:rPr lang="et-EE" dirty="0"/>
              <a:t> </a:t>
            </a:r>
            <a:r>
              <a:rPr lang="en-US" dirty="0"/>
              <a:t>if necessary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043F4D-4C1B-412C-914B-5B86DDA7F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71700" y="1547565"/>
            <a:ext cx="9182100" cy="3968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E4067E"/>
              </a:buClr>
            </a:pP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Vivamus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hendrerit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Proin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dapibus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Praesent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ultrice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ces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nulla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sit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amet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  <a:latin typeface="+mn-lt"/>
              </a:rPr>
              <a:t>lacus</a:t>
            </a:r>
            <a:r>
              <a:rPr lang="en-US" altLang="en-US" sz="1800" dirty="0">
                <a:solidFill>
                  <a:srgbClr val="332B60"/>
                </a:solidFill>
                <a:latin typeface="+mn-lt"/>
              </a:rPr>
              <a:t>.</a:t>
            </a:r>
          </a:p>
          <a:p>
            <a:pPr lvl="1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332B60"/>
                </a:solidFill>
              </a:rPr>
              <a:t>Ut vitae </a:t>
            </a:r>
            <a:r>
              <a:rPr lang="en-US" altLang="en-US" sz="1800" dirty="0" err="1">
                <a:solidFill>
                  <a:srgbClr val="332B60"/>
                </a:solidFill>
              </a:rPr>
              <a:t>nunc</a:t>
            </a:r>
            <a:r>
              <a:rPr lang="en-US" altLang="en-US" sz="1800" dirty="0">
                <a:solidFill>
                  <a:srgbClr val="332B60"/>
                </a:solidFill>
              </a:rPr>
              <a:t> non </a:t>
            </a:r>
            <a:r>
              <a:rPr lang="en-US" altLang="en-US" sz="1800" dirty="0" err="1">
                <a:solidFill>
                  <a:srgbClr val="332B60"/>
                </a:solidFill>
              </a:rPr>
              <a:t>pede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tristique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sagittis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  <a:r>
              <a:rPr lang="en-US" altLang="en-US" sz="1800" dirty="0" err="1">
                <a:solidFill>
                  <a:srgbClr val="332B60"/>
                </a:solidFill>
              </a:rPr>
              <a:t>Aliquam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imperdiet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elit</a:t>
            </a:r>
            <a:r>
              <a:rPr lang="en-US" altLang="en-US" sz="1800" dirty="0">
                <a:solidFill>
                  <a:srgbClr val="332B60"/>
                </a:solidFill>
              </a:rPr>
              <a:t> vel </a:t>
            </a:r>
            <a:r>
              <a:rPr lang="en-US" altLang="en-US" sz="1800" dirty="0" err="1">
                <a:solidFill>
                  <a:srgbClr val="332B60"/>
                </a:solidFill>
              </a:rPr>
              <a:t>justo</a:t>
            </a:r>
            <a:r>
              <a:rPr lang="en-US" altLang="en-US" sz="1800" dirty="0">
                <a:solidFill>
                  <a:srgbClr val="332B60"/>
                </a:solidFill>
              </a:rPr>
              <a:t>. </a:t>
            </a:r>
          </a:p>
          <a:p>
            <a:pPr lvl="2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332B60"/>
                </a:solidFill>
              </a:rPr>
              <a:t>Quisque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porttitor</a:t>
            </a:r>
            <a:r>
              <a:rPr lang="en-US" altLang="en-US" sz="1800" dirty="0">
                <a:solidFill>
                  <a:srgbClr val="332B60"/>
                </a:solidFill>
              </a:rPr>
              <a:t> </a:t>
            </a:r>
            <a:r>
              <a:rPr lang="en-US" altLang="en-US" sz="1800" dirty="0" err="1">
                <a:solidFill>
                  <a:srgbClr val="332B60"/>
                </a:solidFill>
              </a:rPr>
              <a:t>imperiandiet</a:t>
            </a:r>
            <a:r>
              <a:rPr lang="en-US" altLang="en-US" sz="1800" dirty="0">
                <a:solidFill>
                  <a:srgbClr val="332B60"/>
                </a:solidFill>
              </a:rPr>
              <a:t> qua.</a:t>
            </a:r>
          </a:p>
          <a:p>
            <a:pPr lvl="3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vel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4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vel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</a:p>
          <a:p>
            <a:pPr lvl="5">
              <a:buClr>
                <a:srgbClr val="E4067E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solidFill>
                  <a:srgbClr val="332B60"/>
                </a:solidFill>
              </a:rPr>
              <a:t>Phasellus</a:t>
            </a:r>
            <a:r>
              <a:rPr lang="en-US" altLang="en-US" dirty="0">
                <a:solidFill>
                  <a:srgbClr val="332B60"/>
                </a:solidFill>
              </a:rPr>
              <a:t> vel </a:t>
            </a:r>
            <a:r>
              <a:rPr lang="en-US" altLang="en-US" dirty="0" err="1">
                <a:solidFill>
                  <a:srgbClr val="332B60"/>
                </a:solidFill>
              </a:rPr>
              <a:t>lectus</a:t>
            </a:r>
            <a:r>
              <a:rPr lang="en-US" altLang="en-US" dirty="0">
                <a:solidFill>
                  <a:srgbClr val="332B60"/>
                </a:solidFill>
              </a:rPr>
              <a:t> at </a:t>
            </a:r>
            <a:r>
              <a:rPr lang="en-US" altLang="en-US" dirty="0" err="1">
                <a:solidFill>
                  <a:srgbClr val="332B60"/>
                </a:solidFill>
              </a:rPr>
              <a:t>orci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ornare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ultrices</a:t>
            </a:r>
            <a:r>
              <a:rPr lang="en-US" altLang="en-US" dirty="0">
                <a:solidFill>
                  <a:srgbClr val="332B60"/>
                </a:solidFill>
              </a:rPr>
              <a:t>. Viva </a:t>
            </a:r>
            <a:r>
              <a:rPr lang="en-US" altLang="en-US" dirty="0" err="1">
                <a:solidFill>
                  <a:srgbClr val="332B60"/>
                </a:solidFill>
              </a:rPr>
              <a:t>etmus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justo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est</a:t>
            </a:r>
            <a:r>
              <a:rPr lang="en-US" altLang="en-US" dirty="0">
                <a:solidFill>
                  <a:srgbClr val="332B60"/>
                </a:solidFill>
              </a:rPr>
              <a:t>, </a:t>
            </a:r>
            <a:r>
              <a:rPr lang="en-US" altLang="en-US" dirty="0" err="1">
                <a:solidFill>
                  <a:srgbClr val="332B60"/>
                </a:solidFill>
              </a:rPr>
              <a:t>vulputate</a:t>
            </a:r>
            <a:r>
              <a:rPr lang="en-US" altLang="en-US" dirty="0">
                <a:solidFill>
                  <a:srgbClr val="332B60"/>
                </a:solidFill>
              </a:rPr>
              <a:t> </a:t>
            </a:r>
            <a:r>
              <a:rPr lang="en-US" altLang="en-US" dirty="0" err="1">
                <a:solidFill>
                  <a:srgbClr val="332B60"/>
                </a:solidFill>
              </a:rPr>
              <a:t>eu</a:t>
            </a:r>
            <a:r>
              <a:rPr lang="et-EE" altLang="en-US" dirty="0">
                <a:solidFill>
                  <a:srgbClr val="332B60"/>
                </a:solidFill>
              </a:rPr>
              <a:t>.</a:t>
            </a:r>
            <a:endParaRPr lang="en-US" altLang="en-US" dirty="0">
              <a:solidFill>
                <a:srgbClr val="332B60"/>
              </a:solidFill>
            </a:endParaRPr>
          </a:p>
        </p:txBody>
      </p:sp>
      <p:pic>
        <p:nvPicPr>
          <p:cNvPr id="10" name="Pilt 9">
            <a:extLst>
              <a:ext uri="{FF2B5EF4-FFF2-40B4-BE49-F238E27FC236}">
                <a16:creationId xmlns:a16="http://schemas.microsoft.com/office/drawing/2014/main" id="{7EDB3299-5C99-4B36-A0AB-229F75F6A0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r="61689"/>
          <a:stretch/>
        </p:blipFill>
        <p:spPr>
          <a:xfrm>
            <a:off x="479426" y="5768975"/>
            <a:ext cx="1144276" cy="5851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9" r:id="rId2"/>
    <p:sldLayoutId id="2147483922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9" r:id="rId12"/>
    <p:sldLayoutId id="2147483923" r:id="rId13"/>
    <p:sldLayoutId id="2147483924" r:id="rId14"/>
    <p:sldLayoutId id="2147483920" r:id="rId15"/>
  </p:sldLayoutIdLst>
  <p:hf hdr="0"/>
  <p:txStyles>
    <p:title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200" b="1" kern="1200" cap="all" baseline="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65113" indent="-265113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265113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65113" indent="-265113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5113" indent="-265113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65113" indent="-265113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65113" indent="-265113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34" userDrawn="1">
          <p15:clr>
            <a:srgbClr val="F26B43"/>
          </p15:clr>
        </p15:guide>
        <p15:guide id="2" pos="302" userDrawn="1">
          <p15:clr>
            <a:srgbClr val="F26B43"/>
          </p15:clr>
        </p15:guide>
        <p15:guide id="3" pos="1368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  <p15:guide id="6" orient="horz" pos="346" userDrawn="1">
          <p15:clr>
            <a:srgbClr val="F26B43"/>
          </p15:clr>
        </p15:guide>
        <p15:guide id="7" orient="horz" pos="34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BC2024_submissions@taltech.e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942275" y="4472120"/>
            <a:ext cx="10200853" cy="489613"/>
          </a:xfrm>
        </p:spPr>
        <p:txBody>
          <a:bodyPr/>
          <a:lstStyle/>
          <a:p>
            <a:r>
              <a:rPr lang="en-GB" dirty="0"/>
              <a:t>CERN Baltic Group Conference CBC2024</a:t>
            </a:r>
          </a:p>
          <a:p>
            <a:r>
              <a:rPr lang="en-GB" dirty="0"/>
              <a:t>October 15-17 Tallinn</a:t>
            </a:r>
            <a:br>
              <a:rPr lang="et-EE" dirty="0"/>
            </a:br>
            <a:r>
              <a:rPr lang="en-GB" sz="2400" dirty="0">
                <a:solidFill>
                  <a:schemeClr val="accent1"/>
                </a:solidFill>
              </a:rPr>
              <a:t>Tallinn University of Technology</a:t>
            </a:r>
            <a:endParaRPr lang="et-EE" sz="2400" dirty="0">
              <a:solidFill>
                <a:schemeClr val="accent1"/>
              </a:solidFill>
            </a:endParaRPr>
          </a:p>
        </p:txBody>
      </p:sp>
      <p:sp>
        <p:nvSpPr>
          <p:cNvPr id="7" name="Teksti kohatäide 6">
            <a:extLst>
              <a:ext uri="{FF2B5EF4-FFF2-40B4-BE49-F238E27FC236}">
                <a16:creationId xmlns:a16="http://schemas.microsoft.com/office/drawing/2014/main" id="{CE90AAAD-2543-4FB0-8CF7-25E50282BC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4578" y="5986497"/>
            <a:ext cx="4738535" cy="7827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/>
              <a:t>Fjodor Sergejev</a:t>
            </a:r>
            <a:endParaRPr lang="et-E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CBC2024, fourth in the row</a:t>
            </a:r>
            <a:br>
              <a:rPr lang="en-US" dirty="0"/>
            </a:br>
            <a:endParaRPr lang="en-US" altLang="en-US" dirty="0">
              <a:solidFill>
                <a:srgbClr val="332B60"/>
              </a:solidFill>
            </a:endParaRPr>
          </a:p>
        </p:txBody>
      </p:sp>
      <p:sp>
        <p:nvSpPr>
          <p:cNvPr id="1126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775011" y="1337423"/>
            <a:ext cx="9115425" cy="627315"/>
          </a:xfrm>
        </p:spPr>
        <p:txBody>
          <a:bodyPr/>
          <a:lstStyle/>
          <a:p>
            <a:r>
              <a:rPr lang="en-US" altLang="en-US" sz="1800" dirty="0">
                <a:solidFill>
                  <a:srgbClr val="332B60"/>
                </a:solidFill>
              </a:rPr>
              <a:t>https://indico.cern.ch/event/1416853/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194E2-FEB3-BBF4-F28C-10BAC1C76DD5}"/>
              </a:ext>
            </a:extLst>
          </p:cNvPr>
          <p:cNvGrpSpPr/>
          <p:nvPr/>
        </p:nvGrpSpPr>
        <p:grpSpPr>
          <a:xfrm>
            <a:off x="1775011" y="1792558"/>
            <a:ext cx="9526954" cy="2381739"/>
            <a:chOff x="1775011" y="1792558"/>
            <a:chExt cx="9526954" cy="238173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BBA37B6-A91B-7721-A6CA-EC802E582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5011" y="1792558"/>
              <a:ext cx="9526954" cy="238173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6DED18-2297-4A99-D7F9-5CC5610436CC}"/>
                </a:ext>
              </a:extLst>
            </p:cNvPr>
            <p:cNvSpPr txBox="1"/>
            <p:nvPr/>
          </p:nvSpPr>
          <p:spPr>
            <a:xfrm>
              <a:off x="2391028" y="3517632"/>
              <a:ext cx="325225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15-17 October, Tallinn, Estonia</a:t>
              </a:r>
            </a:p>
          </p:txBody>
        </p:sp>
      </p:grp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16B80AC-FE6E-2374-E6D5-ADA2D23FE37E}"/>
              </a:ext>
            </a:extLst>
          </p:cNvPr>
          <p:cNvSpPr txBox="1">
            <a:spLocks/>
          </p:cNvSpPr>
          <p:nvPr/>
        </p:nvSpPr>
        <p:spPr>
          <a:xfrm>
            <a:off x="1776945" y="4665570"/>
            <a:ext cx="9115425" cy="11771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kern="1200" baseline="0">
                <a:solidFill>
                  <a:srgbClr val="332B60"/>
                </a:solidFill>
                <a:latin typeface="Verdana" charset="0"/>
                <a:ea typeface="+mn-ea"/>
                <a:cs typeface="+mn-cs"/>
              </a:defRPr>
            </a:lvl1pPr>
            <a:lvl2pPr marL="265113" indent="-265113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5113" indent="-265113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65113" indent="-265113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5113" indent="-265113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13" indent="-2651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Abstract submissions until October 7:</a:t>
            </a:r>
          </a:p>
          <a:p>
            <a:endParaRPr lang="en-US" altLang="en-US" dirty="0"/>
          </a:p>
          <a:p>
            <a:r>
              <a:rPr lang="et-EE" sz="1800" u="sng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CBC2024_submissions@taltech.ee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CBC2024</a:t>
            </a:r>
            <a:br>
              <a:rPr lang="en-US" dirty="0"/>
            </a:br>
            <a:r>
              <a:rPr lang="en-GB" dirty="0"/>
              <a:t>schedule</a:t>
            </a:r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FCDE51-15FC-5BE4-63EC-D782D36E1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47" y="3011085"/>
            <a:ext cx="11126503" cy="2634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CC2FCB-0E0A-B829-B981-083D15478657}"/>
              </a:ext>
            </a:extLst>
          </p:cNvPr>
          <p:cNvSpPr txBox="1"/>
          <p:nvPr/>
        </p:nvSpPr>
        <p:spPr>
          <a:xfrm>
            <a:off x="398742" y="2147002"/>
            <a:ext cx="680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Tallinn University of Technology, Student House, </a:t>
            </a:r>
            <a:r>
              <a:rPr lang="en-GB" dirty="0" err="1"/>
              <a:t>Ehitajate</a:t>
            </a:r>
            <a:r>
              <a:rPr lang="en-GB" dirty="0"/>
              <a:t> tee 5, Tallinn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46B4AB-F44F-C3D1-C371-9610CD8B1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912" y="228640"/>
            <a:ext cx="3933264" cy="262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98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lt 5">
            <a:extLst>
              <a:ext uri="{FF2B5EF4-FFF2-40B4-BE49-F238E27FC236}">
                <a16:creationId xmlns:a16="http://schemas.microsoft.com/office/drawing/2014/main" id="{4EE546B7-ADCB-495F-8137-D6FF3F715F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1999" cy="5705497"/>
          </a:xfrm>
          <a:prstGeom prst="rect">
            <a:avLst/>
          </a:prstGeom>
        </p:spPr>
      </p:pic>
      <p:grpSp>
        <p:nvGrpSpPr>
          <p:cNvPr id="8" name="Group 8">
            <a:extLst>
              <a:ext uri="{FF2B5EF4-FFF2-40B4-BE49-F238E27FC236}">
                <a16:creationId xmlns:a16="http://schemas.microsoft.com/office/drawing/2014/main" id="{3E71A07A-D20D-4D87-AB89-EA18E2F52510}"/>
              </a:ext>
            </a:extLst>
          </p:cNvPr>
          <p:cNvGrpSpPr/>
          <p:nvPr/>
        </p:nvGrpSpPr>
        <p:grpSpPr>
          <a:xfrm>
            <a:off x="-1" y="1965075"/>
            <a:ext cx="12192000" cy="4892925"/>
            <a:chOff x="-1" y="1965075"/>
            <a:chExt cx="12192000" cy="489292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04EF9FF8-BEB7-4CB4-80C5-9591F3EF57E2}"/>
                </a:ext>
              </a:extLst>
            </p:cNvPr>
            <p:cNvSpPr/>
            <p:nvPr userDrawn="1"/>
          </p:nvSpPr>
          <p:spPr>
            <a:xfrm>
              <a:off x="-1" y="3312687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10" name="Picture 3" descr="C:\Users\ipihu\Desktop\logo.png">
              <a:extLst>
                <a:ext uri="{FF2B5EF4-FFF2-40B4-BE49-F238E27FC236}">
                  <a16:creationId xmlns:a16="http://schemas.microsoft.com/office/drawing/2014/main" id="{CD688571-539B-4A40-871B-480C736BCBC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65075"/>
              <a:ext cx="2449513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3" descr="C:\Users\ipihu\Desktop\logo.png">
            <a:extLst>
              <a:ext uri="{FF2B5EF4-FFF2-40B4-BE49-F238E27FC236}">
                <a16:creationId xmlns:a16="http://schemas.microsoft.com/office/drawing/2014/main" id="{2A9F4E39-3B8B-4605-A447-42F98752F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1966097"/>
            <a:ext cx="24495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50491" y="5303407"/>
            <a:ext cx="9469104" cy="168833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altLang="en-US" dirty="0"/>
              <a:t>TALLINN</a:t>
            </a:r>
            <a:r>
              <a:rPr lang="et-EE" altLang="en-US" dirty="0"/>
              <a:t> UNIVERSITY OF TECHNOLOGY</a:t>
            </a:r>
            <a:endParaRPr lang="en-US" altLang="en-US" dirty="0"/>
          </a:p>
          <a:p>
            <a:r>
              <a:rPr lang="en-US" altLang="en-US" sz="2000" cap="none" dirty="0">
                <a:latin typeface="Verdana" panose="020B0604030504040204" pitchFamily="34" charset="0"/>
              </a:rPr>
              <a:t>t</a:t>
            </a:r>
            <a:r>
              <a:rPr lang="et-EE" altLang="en-US" sz="2000" cap="none" dirty="0" err="1">
                <a:latin typeface="Verdana" panose="020B0604030504040204" pitchFamily="34" charset="0"/>
              </a:rPr>
              <a:t>altech</a:t>
            </a:r>
            <a:r>
              <a:rPr lang="en-US" altLang="en-US" sz="2000" cap="none" dirty="0">
                <a:latin typeface="Verdana" panose="020B0604030504040204" pitchFamily="34" charset="0"/>
              </a:rPr>
              <a:t>.</a:t>
            </a:r>
            <a:r>
              <a:rPr lang="en-US" altLang="en-US" sz="2000" cap="none" dirty="0" err="1">
                <a:latin typeface="Verdana" panose="020B0604030504040204" pitchFamily="34" charset="0"/>
              </a:rPr>
              <a:t>ee</a:t>
            </a:r>
            <a:r>
              <a:rPr lang="et-EE" altLang="en-US" sz="2000" cap="none" dirty="0">
                <a:latin typeface="Verdana" panose="020B0604030504040204" pitchFamily="34" charset="0"/>
              </a:rPr>
              <a:t>/</a:t>
            </a:r>
            <a:r>
              <a:rPr lang="et-EE" altLang="en-US" sz="2000" cap="none" dirty="0" err="1">
                <a:latin typeface="Verdana" panose="020B0604030504040204" pitchFamily="34" charset="0"/>
              </a:rPr>
              <a:t>en</a:t>
            </a:r>
            <a:endParaRPr lang="en-US" altLang="en-US" sz="2000" cap="none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482615-B69A-A115-E7BD-02A7866EE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491" y="219299"/>
            <a:ext cx="7329368" cy="49040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design">
  <a:themeElements>
    <a:clrScheme name="TalTech">
      <a:dk1>
        <a:srgbClr val="000000"/>
      </a:dk1>
      <a:lt1>
        <a:srgbClr val="FFFFFF"/>
      </a:lt1>
      <a:dk2>
        <a:srgbClr val="332B60"/>
      </a:dk2>
      <a:lt2>
        <a:srgbClr val="DADAE4"/>
      </a:lt2>
      <a:accent1>
        <a:srgbClr val="E4067E"/>
      </a:accent1>
      <a:accent2>
        <a:srgbClr val="9396B0"/>
      </a:accent2>
      <a:accent3>
        <a:srgbClr val="AB1352"/>
      </a:accent3>
      <a:accent4>
        <a:srgbClr val="4FBFD3"/>
      </a:accent4>
      <a:accent5>
        <a:srgbClr val="332B60"/>
      </a:accent5>
      <a:accent6>
        <a:srgbClr val="DADAE4"/>
      </a:accent6>
      <a:hlink>
        <a:srgbClr val="AB1352"/>
      </a:hlink>
      <a:folHlink>
        <a:srgbClr val="AB1352"/>
      </a:folHlink>
    </a:clrScheme>
    <a:fontScheme name="TTÜ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wrap="square" rtlCol="0" anchor="ctr"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EWNEW" id="{65034802-83F1-DE41-A876-6851A238EDFE}" vid="{814C7433-F944-B249-91D8-8F253693EC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f80887-08b3-4544-b45b-f37a200b57c1">
      <Terms xmlns="http://schemas.microsoft.com/office/infopath/2007/PartnerControls"/>
    </lcf76f155ced4ddcb4097134ff3c332f>
    <TaxCatchAll xmlns="4d5098a2-9ffb-4cb2-8e90-115a59087091" xsi:nil="true"/>
    <suurus xmlns="5af80887-08b3-4544-b45b-f37a200b57c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AC88CC603F2D49AD8673ACF49082D3" ma:contentTypeVersion="19" ma:contentTypeDescription="Create a new document." ma:contentTypeScope="" ma:versionID="b69adc011b6ba2114617a32a3abdc5ac">
  <xsd:schema xmlns:xsd="http://www.w3.org/2001/XMLSchema" xmlns:xs="http://www.w3.org/2001/XMLSchema" xmlns:p="http://schemas.microsoft.com/office/2006/metadata/properties" xmlns:ns2="5af80887-08b3-4544-b45b-f37a200b57c1" xmlns:ns3="4d5098a2-9ffb-4cb2-8e90-115a59087091" targetNamespace="http://schemas.microsoft.com/office/2006/metadata/properties" ma:root="true" ma:fieldsID="7af9caec6f1737d55a0cbfc9e7e0f88f" ns2:_="" ns3:_="">
    <xsd:import namespace="5af80887-08b3-4544-b45b-f37a200b57c1"/>
    <xsd:import namespace="4d5098a2-9ffb-4cb2-8e90-115a590870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suur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f80887-08b3-4544-b45b-f37a200b57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e5263c0-7114-47d3-8603-0e3ef132c9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suurus" ma:index="24" nillable="true" ma:displayName="suurus" ma:format="Dropdown" ma:internalName="suuru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5098a2-9ffb-4cb2-8e90-115a5908709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c70eaf-ce45-4f26-83bb-f4e79a5888d5}" ma:internalName="TaxCatchAll" ma:showField="CatchAllData" ma:web="4d5098a2-9ffb-4cb2-8e90-115a590870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DE004D-AA39-4720-9E73-907DF5A178C2}">
  <ds:schemaRefs>
    <ds:schemaRef ds:uri="http://schemas.microsoft.com/office/2006/metadata/properties"/>
    <ds:schemaRef ds:uri="http://schemas.microsoft.com/office/infopath/2007/PartnerControls"/>
    <ds:schemaRef ds:uri="5af80887-08b3-4544-b45b-f37a200b57c1"/>
    <ds:schemaRef ds:uri="4d5098a2-9ffb-4cb2-8e90-115a59087091"/>
  </ds:schemaRefs>
</ds:datastoreItem>
</file>

<file path=customXml/itemProps2.xml><?xml version="1.0" encoding="utf-8"?>
<ds:datastoreItem xmlns:ds="http://schemas.openxmlformats.org/officeDocument/2006/customXml" ds:itemID="{8E5AD2C9-C5B3-468D-91FD-6CCA73A821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65DDDD-32CC-4F1E-A02A-F8FE2A3AEF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f80887-08b3-4544-b45b-f37a200b57c1"/>
    <ds:schemaRef ds:uri="4d5098a2-9ffb-4cb2-8e90-115a590870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7560</TotalTime>
  <Words>79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Verdana</vt:lpstr>
      <vt:lpstr>Wingdings</vt:lpstr>
      <vt:lpstr>Office design</vt:lpstr>
      <vt:lpstr>PowerPoint Presentation</vt:lpstr>
      <vt:lpstr>PowerPoint Presentation</vt:lpstr>
      <vt:lpstr>PowerPoint Presentation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PowerPointi esitlus</dc:title>
  <dc:creator>Anu Teder</dc:creator>
  <cp:lastModifiedBy>Ants Koel</cp:lastModifiedBy>
  <cp:revision>198</cp:revision>
  <dcterms:created xsi:type="dcterms:W3CDTF">2018-09-19T06:51:01Z</dcterms:created>
  <dcterms:modified xsi:type="dcterms:W3CDTF">2024-08-04T08:59:48Z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9643374</vt:lpwstr>
  </property>
  <property fmtid="{D5CDD505-2E9C-101B-9397-08002B2CF9AE}" pid="3" name="NXPowerLiteSettings">
    <vt:lpwstr>C780073804F000</vt:lpwstr>
  </property>
  <property fmtid="{D5CDD505-2E9C-101B-9397-08002B2CF9AE}" pid="4" name="NXPowerLiteVersion">
    <vt:lpwstr>D8.0.4</vt:lpwstr>
  </property>
  <property fmtid="{D5CDD505-2E9C-101B-9397-08002B2CF9AE}" pid="5" name="ContentTypeId">
    <vt:lpwstr>0x01010003AC88CC603F2D49AD8673ACF49082D3</vt:lpwstr>
  </property>
  <property fmtid="{D5CDD505-2E9C-101B-9397-08002B2CF9AE}" pid="6" name="MediaServiceImageTags">
    <vt:lpwstr/>
  </property>
</Properties>
</file>