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1"/>
  </p:sldMasterIdLst>
  <p:notesMasterIdLst>
    <p:notesMasterId r:id="rId26"/>
  </p:notesMasterIdLst>
  <p:handoutMasterIdLst>
    <p:handoutMasterId r:id="rId27"/>
  </p:handoutMasterIdLst>
  <p:sldIdLst>
    <p:sldId id="307" r:id="rId2"/>
    <p:sldId id="354" r:id="rId3"/>
    <p:sldId id="1081" r:id="rId4"/>
    <p:sldId id="1082" r:id="rId5"/>
    <p:sldId id="351" r:id="rId6"/>
    <p:sldId id="1007" r:id="rId7"/>
    <p:sldId id="355" r:id="rId8"/>
    <p:sldId id="1015" r:id="rId9"/>
    <p:sldId id="1016" r:id="rId10"/>
    <p:sldId id="1064" r:id="rId11"/>
    <p:sldId id="1065" r:id="rId12"/>
    <p:sldId id="1068" r:id="rId13"/>
    <p:sldId id="1071" r:id="rId14"/>
    <p:sldId id="1069" r:id="rId15"/>
    <p:sldId id="1072" r:id="rId16"/>
    <p:sldId id="1079" r:id="rId17"/>
    <p:sldId id="1080" r:id="rId18"/>
    <p:sldId id="1073" r:id="rId19"/>
    <p:sldId id="1074" r:id="rId20"/>
    <p:sldId id="1078" r:id="rId21"/>
    <p:sldId id="1075" r:id="rId22"/>
    <p:sldId id="1076" r:id="rId23"/>
    <p:sldId id="1077" r:id="rId24"/>
    <p:sldId id="315" r:id="rId25"/>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0BF057-F589-78F1-20CB-4B3782899071}" name="Natalya Yevgenia Kahn" initials="NK" userId="S::natalya.yevgenia.kahn@cern.ch::db0cf00f-19f2-4919-a23f-847a11db7b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23A50F-2E28-4722-A743-6C0E428BE672}" v="5" dt="2024-04-09T07:23:37.807"/>
    <p1510:client id="{4858F9A3-4D8A-484E-9FD2-FC60190DAC10}" v="15" dt="2024-04-09T11:49:24.3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0" autoAdjust="0"/>
    <p:restoredTop sz="94660"/>
  </p:normalViewPr>
  <p:slideViewPr>
    <p:cSldViewPr snapToGrid="0" snapToObjects="1">
      <p:cViewPr varScale="1">
        <p:scale>
          <a:sx n="127" d="100"/>
          <a:sy n="127" d="100"/>
        </p:scale>
        <p:origin x="1140" y="11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0" d="100"/>
          <a:sy n="90" d="100"/>
        </p:scale>
        <p:origin x="371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wgp" clId="Web-{2D23A50F-2E28-4722-A743-6C0E428BE672}"/>
    <pc:docChg chg="modSld">
      <pc:chgData name="Guest wgp" userId="" providerId="" clId="Web-{2D23A50F-2E28-4722-A743-6C0E428BE672}" dt="2024-04-09T07:23:34.713" v="2"/>
      <pc:docMkLst>
        <pc:docMk/>
      </pc:docMkLst>
      <pc:sldChg chg="modSp">
        <pc:chgData name="Guest wgp" userId="" providerId="" clId="Web-{2D23A50F-2E28-4722-A743-6C0E428BE672}" dt="2024-04-09T07:23:34.713" v="2"/>
        <pc:sldMkLst>
          <pc:docMk/>
          <pc:sldMk cId="1674454121" sldId="351"/>
        </pc:sldMkLst>
        <pc:graphicFrameChg chg="mod modGraphic">
          <ac:chgData name="Guest wgp" userId="" providerId="" clId="Web-{2D23A50F-2E28-4722-A743-6C0E428BE672}" dt="2024-04-09T07:23:34.713" v="2"/>
          <ac:graphicFrameMkLst>
            <pc:docMk/>
            <pc:sldMk cId="1674454121" sldId="351"/>
            <ac:graphicFrameMk id="6" creationId="{00000000-0000-0000-0000-000000000000}"/>
          </ac:graphicFrameMkLst>
        </pc:graphicFrameChg>
      </pc:sldChg>
    </pc:docChg>
  </pc:docChgLst>
  <pc:docChgLst>
    <pc:chgData name="Guest mvz" clId="Web-{4858F9A3-4D8A-484E-9FD2-FC60190DAC10}"/>
    <pc:docChg chg="modSld">
      <pc:chgData name="Guest mvz" userId="" providerId="" clId="Web-{4858F9A3-4D8A-484E-9FD2-FC60190DAC10}" dt="2024-04-09T11:49:24.309" v="12" actId="14100"/>
      <pc:docMkLst>
        <pc:docMk/>
      </pc:docMkLst>
      <pc:sldChg chg="addSp delSp modSp">
        <pc:chgData name="Guest mvz" userId="" providerId="" clId="Web-{4858F9A3-4D8A-484E-9FD2-FC60190DAC10}" dt="2024-04-09T11:49:24.309" v="12" actId="14100"/>
        <pc:sldMkLst>
          <pc:docMk/>
          <pc:sldMk cId="567366826" sldId="1073"/>
        </pc:sldMkLst>
        <pc:picChg chg="add del mod">
          <ac:chgData name="Guest mvz" userId="" providerId="" clId="Web-{4858F9A3-4D8A-484E-9FD2-FC60190DAC10}" dt="2024-04-09T11:48:56.965" v="5"/>
          <ac:picMkLst>
            <pc:docMk/>
            <pc:sldMk cId="567366826" sldId="1073"/>
            <ac:picMk id="3" creationId="{6675A3F8-BAF4-4BD9-2BCD-490F76ADC4E2}"/>
          </ac:picMkLst>
        </pc:picChg>
        <pc:picChg chg="add mod">
          <ac:chgData name="Guest mvz" userId="" providerId="" clId="Web-{4858F9A3-4D8A-484E-9FD2-FC60190DAC10}" dt="2024-04-09T11:49:24.309" v="12" actId="14100"/>
          <ac:picMkLst>
            <pc:docMk/>
            <pc:sldMk cId="567366826" sldId="1073"/>
            <ac:picMk id="9" creationId="{488F5ADB-F986-816B-BF25-A19176FADBFF}"/>
          </ac:picMkLst>
        </pc:picChg>
        <pc:picChg chg="mod">
          <ac:chgData name="Guest mvz" userId="" providerId="" clId="Web-{4858F9A3-4D8A-484E-9FD2-FC60190DAC10}" dt="2024-04-09T11:48:26.011" v="0" actId="1076"/>
          <ac:picMkLst>
            <pc:docMk/>
            <pc:sldMk cId="567366826" sldId="1073"/>
            <ac:picMk id="19" creationId="{1BDA2AF0-DDD1-A90B-9EDF-A1298F7CA901}"/>
          </ac:picMkLst>
        </pc:picChg>
      </pc:sldChg>
    </pc:docChg>
  </pc:docChgLst>
  <pc:docChgLst>
    <pc:chgData name="Guest suh" clId="Web-{631323E7-DEA6-48C3-9CF5-50B8CC649FE2}"/>
    <pc:docChg chg="modSld">
      <pc:chgData name="Guest suh" userId="" providerId="" clId="Web-{631323E7-DEA6-48C3-9CF5-50B8CC649FE2}" dt="2024-03-08T16:22:48.715" v="10" actId="1076"/>
      <pc:docMkLst>
        <pc:docMk/>
      </pc:docMkLst>
      <pc:sldChg chg="addSp delSp modSp">
        <pc:chgData name="Guest suh" userId="" providerId="" clId="Web-{631323E7-DEA6-48C3-9CF5-50B8CC649FE2}" dt="2024-03-08T16:22:48.715" v="10" actId="1076"/>
        <pc:sldMkLst>
          <pc:docMk/>
          <pc:sldMk cId="65803301" sldId="1075"/>
        </pc:sldMkLst>
        <pc:picChg chg="add mod">
          <ac:chgData name="Guest suh" userId="" providerId="" clId="Web-{631323E7-DEA6-48C3-9CF5-50B8CC649FE2}" dt="2024-03-08T16:22:44.855" v="9" actId="1076"/>
          <ac:picMkLst>
            <pc:docMk/>
            <pc:sldMk cId="65803301" sldId="1075"/>
            <ac:picMk id="6" creationId="{6AAD788B-78E8-1123-A050-6E8FE62695FD}"/>
          </ac:picMkLst>
        </pc:picChg>
        <pc:picChg chg="del">
          <ac:chgData name="Guest suh" userId="" providerId="" clId="Web-{631323E7-DEA6-48C3-9CF5-50B8CC649FE2}" dt="2024-03-08T16:22:26.277" v="2"/>
          <ac:picMkLst>
            <pc:docMk/>
            <pc:sldMk cId="65803301" sldId="1075"/>
            <ac:picMk id="11" creationId="{27902192-87F2-6329-738E-C4972E5F690C}"/>
          </ac:picMkLst>
        </pc:picChg>
        <pc:picChg chg="mod">
          <ac:chgData name="Guest suh" userId="" providerId="" clId="Web-{631323E7-DEA6-48C3-9CF5-50B8CC649FE2}" dt="2024-03-08T16:22:48.715" v="10" actId="1076"/>
          <ac:picMkLst>
            <pc:docMk/>
            <pc:sldMk cId="65803301" sldId="1075"/>
            <ac:picMk id="14" creationId="{97F81FCA-0C07-47C3-FF4E-A5ED603852C8}"/>
          </ac:picMkLst>
        </pc:picChg>
      </pc:sldChg>
      <pc:sldChg chg="modSp">
        <pc:chgData name="Guest suh" userId="" providerId="" clId="Web-{631323E7-DEA6-48C3-9CF5-50B8CC649FE2}" dt="2024-03-08T16:22:08.089" v="1" actId="1076"/>
        <pc:sldMkLst>
          <pc:docMk/>
          <pc:sldMk cId="296419456" sldId="1076"/>
        </pc:sldMkLst>
        <pc:picChg chg="mod">
          <ac:chgData name="Guest suh" userId="" providerId="" clId="Web-{631323E7-DEA6-48C3-9CF5-50B8CC649FE2}" dt="2024-03-08T16:22:08.089" v="1" actId="1076"/>
          <ac:picMkLst>
            <pc:docMk/>
            <pc:sldMk cId="296419456" sldId="1076"/>
            <ac:picMk id="6" creationId="{C53F31A6-10AF-26C1-A98F-2F1772422DE6}"/>
          </ac:picMkLst>
        </pc:picChg>
      </pc:sldChg>
    </pc:docChg>
  </pc:docChgLst>
  <pc:docChgLst>
    <pc:chgData name="Guest hee" clId="Web-{F30B45D8-F4F0-4ABE-BC5D-ED27B114162B}"/>
    <pc:docChg chg="modSld sldOrd">
      <pc:chgData name="Guest hee" userId="" providerId="" clId="Web-{F30B45D8-F4F0-4ABE-BC5D-ED27B114162B}" dt="2024-03-12T12:44:42.071" v="10"/>
      <pc:docMkLst>
        <pc:docMk/>
      </pc:docMkLst>
      <pc:sldChg chg="modSp ord">
        <pc:chgData name="Guest hee" userId="" providerId="" clId="Web-{F30B45D8-F4F0-4ABE-BC5D-ED27B114162B}" dt="2024-03-12T12:42:22.958" v="3" actId="20577"/>
        <pc:sldMkLst>
          <pc:docMk/>
          <pc:sldMk cId="2075089717" sldId="1064"/>
        </pc:sldMkLst>
        <pc:spChg chg="mod">
          <ac:chgData name="Guest hee" userId="" providerId="" clId="Web-{F30B45D8-F4F0-4ABE-BC5D-ED27B114162B}" dt="2024-03-12T12:42:22.958" v="3" actId="20577"/>
          <ac:spMkLst>
            <pc:docMk/>
            <pc:sldMk cId="2075089717" sldId="1064"/>
            <ac:spMk id="3" creationId="{048C6093-A00B-71E5-DF47-0DB3F6525EC3}"/>
          </ac:spMkLst>
        </pc:spChg>
      </pc:sldChg>
      <pc:sldChg chg="addSp delSp modSp ord">
        <pc:chgData name="Guest hee" userId="" providerId="" clId="Web-{F30B45D8-F4F0-4ABE-BC5D-ED27B114162B}" dt="2024-03-12T12:43:19.818" v="8"/>
        <pc:sldMkLst>
          <pc:docMk/>
          <pc:sldMk cId="1479943392" sldId="1065"/>
        </pc:sldMkLst>
        <pc:spChg chg="mod">
          <ac:chgData name="Guest hee" userId="" providerId="" clId="Web-{F30B45D8-F4F0-4ABE-BC5D-ED27B114162B}" dt="2024-03-12T12:42:21.317" v="1" actId="20577"/>
          <ac:spMkLst>
            <pc:docMk/>
            <pc:sldMk cId="1479943392" sldId="1065"/>
            <ac:spMk id="6" creationId="{34F6251B-AFC9-CEE2-4E5F-2057D5B3265F}"/>
          </ac:spMkLst>
        </pc:spChg>
        <pc:picChg chg="add mod">
          <ac:chgData name="Guest hee" userId="" providerId="" clId="Web-{F30B45D8-F4F0-4ABE-BC5D-ED27B114162B}" dt="2024-03-12T12:42:49.146" v="5"/>
          <ac:picMkLst>
            <pc:docMk/>
            <pc:sldMk cId="1479943392" sldId="1065"/>
            <ac:picMk id="3" creationId="{71DDF12C-022F-C740-DEAD-D8DECFD508A4}"/>
          </ac:picMkLst>
        </pc:picChg>
        <pc:picChg chg="del">
          <ac:chgData name="Guest hee" userId="" providerId="" clId="Web-{F30B45D8-F4F0-4ABE-BC5D-ED27B114162B}" dt="2024-03-12T12:42:48.068" v="4"/>
          <ac:picMkLst>
            <pc:docMk/>
            <pc:sldMk cId="1479943392" sldId="1065"/>
            <ac:picMk id="14" creationId="{96C1A322-9CB5-52D8-DB95-DD161F7DB6F8}"/>
          </ac:picMkLst>
        </pc:picChg>
      </pc:sldChg>
      <pc:sldChg chg="addSp delSp modSp">
        <pc:chgData name="Guest hee" userId="" providerId="" clId="Web-{F30B45D8-F4F0-4ABE-BC5D-ED27B114162B}" dt="2024-03-12T12:44:42.071" v="10"/>
        <pc:sldMkLst>
          <pc:docMk/>
          <pc:sldMk cId="902236116" sldId="1069"/>
        </pc:sldMkLst>
        <pc:picChg chg="add mod">
          <ac:chgData name="Guest hee" userId="" providerId="" clId="Web-{F30B45D8-F4F0-4ABE-BC5D-ED27B114162B}" dt="2024-03-12T12:44:42.071" v="10"/>
          <ac:picMkLst>
            <pc:docMk/>
            <pc:sldMk cId="902236116" sldId="1069"/>
            <ac:picMk id="3" creationId="{D257C7DD-5FC3-29FF-6345-605990C8305B}"/>
          </ac:picMkLst>
        </pc:picChg>
        <pc:picChg chg="del">
          <ac:chgData name="Guest hee" userId="" providerId="" clId="Web-{F30B45D8-F4F0-4ABE-BC5D-ED27B114162B}" dt="2024-03-12T12:44:31.273" v="9"/>
          <ac:picMkLst>
            <pc:docMk/>
            <pc:sldMk cId="902236116" sldId="1069"/>
            <ac:picMk id="16" creationId="{1B25CEC1-6F43-6E2D-BDA6-E0045CFF672F}"/>
          </ac:picMkLst>
        </pc:picChg>
      </pc:sldChg>
    </pc:docChg>
  </pc:docChgLst>
  <pc:docChgLst>
    <pc:chgData name="Guest glm" clId="Web-{C1416F88-5BC2-4865-8BDF-C3953C2875E9}"/>
    <pc:docChg chg="modSld">
      <pc:chgData name="Guest glm" userId="" providerId="" clId="Web-{C1416F88-5BC2-4865-8BDF-C3953C2875E9}" dt="2023-12-22T09:23:02.295" v="42"/>
      <pc:docMkLst>
        <pc:docMk/>
      </pc:docMkLst>
      <pc:sldChg chg="modSp">
        <pc:chgData name="Guest glm" userId="" providerId="" clId="Web-{C1416F88-5BC2-4865-8BDF-C3953C2875E9}" dt="2023-12-22T09:23:02.295" v="42"/>
        <pc:sldMkLst>
          <pc:docMk/>
          <pc:sldMk cId="3433513068" sldId="354"/>
        </pc:sldMkLst>
        <pc:graphicFrameChg chg="mod modGraphic">
          <ac:chgData name="Guest glm" userId="" providerId="" clId="Web-{C1416F88-5BC2-4865-8BDF-C3953C2875E9}" dt="2023-12-22T09:23:02.295" v="42"/>
          <ac:graphicFrameMkLst>
            <pc:docMk/>
            <pc:sldMk cId="3433513068" sldId="354"/>
            <ac:graphicFrameMk id="6" creationId="{00000000-0000-0000-0000-000000000000}"/>
          </ac:graphicFrameMkLst>
        </pc:graphicFrameChg>
      </pc:sldChg>
    </pc:docChg>
  </pc:docChgLst>
  <pc:docChgLst>
    <pc:chgData name="Guest gqw" clId="Web-{AA29C017-72A3-445D-937C-0BE1A9F463AC}"/>
    <pc:docChg chg="delSld modSld sldOrd">
      <pc:chgData name="Guest gqw" userId="" providerId="" clId="Web-{AA29C017-72A3-445D-937C-0BE1A9F463AC}" dt="2024-02-13T12:29:00.502" v="61" actId="1076"/>
      <pc:docMkLst>
        <pc:docMk/>
      </pc:docMkLst>
      <pc:sldChg chg="modSp">
        <pc:chgData name="Guest gqw" userId="" providerId="" clId="Web-{AA29C017-72A3-445D-937C-0BE1A9F463AC}" dt="2024-02-13T12:17:44.414" v="32"/>
        <pc:sldMkLst>
          <pc:docMk/>
          <pc:sldMk cId="3433513068" sldId="354"/>
        </pc:sldMkLst>
        <pc:graphicFrameChg chg="mod modGraphic">
          <ac:chgData name="Guest gqw" userId="" providerId="" clId="Web-{AA29C017-72A3-445D-937C-0BE1A9F463AC}" dt="2024-02-13T12:17:44.414" v="32"/>
          <ac:graphicFrameMkLst>
            <pc:docMk/>
            <pc:sldMk cId="3433513068" sldId="354"/>
            <ac:graphicFrameMk id="6" creationId="{00000000-0000-0000-0000-000000000000}"/>
          </ac:graphicFrameMkLst>
        </pc:graphicFrameChg>
      </pc:sldChg>
      <pc:sldChg chg="modSp">
        <pc:chgData name="Guest gqw" userId="" providerId="" clId="Web-{AA29C017-72A3-445D-937C-0BE1A9F463AC}" dt="2024-02-13T12:16:59.318" v="25"/>
        <pc:sldMkLst>
          <pc:docMk/>
          <pc:sldMk cId="516475915" sldId="1034"/>
        </pc:sldMkLst>
        <pc:graphicFrameChg chg="mod modGraphic">
          <ac:chgData name="Guest gqw" userId="" providerId="" clId="Web-{AA29C017-72A3-445D-937C-0BE1A9F463AC}" dt="2024-02-13T12:16:59.318" v="25"/>
          <ac:graphicFrameMkLst>
            <pc:docMk/>
            <pc:sldMk cId="516475915" sldId="1034"/>
            <ac:graphicFrameMk id="6" creationId="{00000000-0000-0000-0000-000000000000}"/>
          </ac:graphicFrameMkLst>
        </pc:graphicFrameChg>
      </pc:sldChg>
      <pc:sldChg chg="modSp">
        <pc:chgData name="Guest gqw" userId="" providerId="" clId="Web-{AA29C017-72A3-445D-937C-0BE1A9F463AC}" dt="2024-02-13T12:23:27.083" v="42" actId="20577"/>
        <pc:sldMkLst>
          <pc:docMk/>
          <pc:sldMk cId="2251095938" sldId="1037"/>
        </pc:sldMkLst>
        <pc:spChg chg="mod">
          <ac:chgData name="Guest gqw" userId="" providerId="" clId="Web-{AA29C017-72A3-445D-937C-0BE1A9F463AC}" dt="2024-02-13T12:23:27.083" v="42" actId="20577"/>
          <ac:spMkLst>
            <pc:docMk/>
            <pc:sldMk cId="2251095938" sldId="1037"/>
            <ac:spMk id="6" creationId="{FB132C93-1C93-95F5-8C48-BC46E09ECC3F}"/>
          </ac:spMkLst>
        </pc:spChg>
      </pc:sldChg>
      <pc:sldChg chg="modSp">
        <pc:chgData name="Guest gqw" userId="" providerId="" clId="Web-{AA29C017-72A3-445D-937C-0BE1A9F463AC}" dt="2024-02-13T12:23:54.115" v="47"/>
        <pc:sldMkLst>
          <pc:docMk/>
          <pc:sldMk cId="2432613121" sldId="1038"/>
        </pc:sldMkLst>
        <pc:picChg chg="mod">
          <ac:chgData name="Guest gqw" userId="" providerId="" clId="Web-{AA29C017-72A3-445D-937C-0BE1A9F463AC}" dt="2024-02-13T12:23:48.209" v="45" actId="14100"/>
          <ac:picMkLst>
            <pc:docMk/>
            <pc:sldMk cId="2432613121" sldId="1038"/>
            <ac:picMk id="14" creationId="{7236359C-CB5A-AA62-C89B-F52BC6B932DA}"/>
          </ac:picMkLst>
        </pc:picChg>
        <pc:picChg chg="mod modCrop">
          <ac:chgData name="Guest gqw" userId="" providerId="" clId="Web-{AA29C017-72A3-445D-937C-0BE1A9F463AC}" dt="2024-02-13T12:23:54.115" v="47"/>
          <ac:picMkLst>
            <pc:docMk/>
            <pc:sldMk cId="2432613121" sldId="1038"/>
            <ac:picMk id="15" creationId="{2D60A1DC-908A-1BED-82E0-748E2A9213A0}"/>
          </ac:picMkLst>
        </pc:picChg>
      </pc:sldChg>
      <pc:sldChg chg="ord">
        <pc:chgData name="Guest gqw" userId="" providerId="" clId="Web-{AA29C017-72A3-445D-937C-0BE1A9F463AC}" dt="2024-02-13T12:24:50.383" v="49"/>
        <pc:sldMkLst>
          <pc:docMk/>
          <pc:sldMk cId="556223484" sldId="1041"/>
        </pc:sldMkLst>
      </pc:sldChg>
      <pc:sldChg chg="delSp modSp">
        <pc:chgData name="Guest gqw" userId="" providerId="" clId="Web-{AA29C017-72A3-445D-937C-0BE1A9F463AC}" dt="2024-02-13T12:26:00.792" v="52" actId="1076"/>
        <pc:sldMkLst>
          <pc:docMk/>
          <pc:sldMk cId="2791371522" sldId="1042"/>
        </pc:sldMkLst>
        <pc:picChg chg="mod">
          <ac:chgData name="Guest gqw" userId="" providerId="" clId="Web-{AA29C017-72A3-445D-937C-0BE1A9F463AC}" dt="2024-02-13T12:26:00.792" v="52" actId="1076"/>
          <ac:picMkLst>
            <pc:docMk/>
            <pc:sldMk cId="2791371522" sldId="1042"/>
            <ac:picMk id="14" creationId="{9089194E-077A-2A9C-BED2-4DB85380279B}"/>
          </ac:picMkLst>
        </pc:picChg>
        <pc:picChg chg="del">
          <ac:chgData name="Guest gqw" userId="" providerId="" clId="Web-{AA29C017-72A3-445D-937C-0BE1A9F463AC}" dt="2024-02-13T12:25:58.667" v="51"/>
          <ac:picMkLst>
            <pc:docMk/>
            <pc:sldMk cId="2791371522" sldId="1042"/>
            <ac:picMk id="16" creationId="{4A03AEC9-8478-7AC7-77E0-0D96D25885E0}"/>
          </ac:picMkLst>
        </pc:picChg>
      </pc:sldChg>
      <pc:sldChg chg="del">
        <pc:chgData name="Guest gqw" userId="" providerId="" clId="Web-{AA29C017-72A3-445D-937C-0BE1A9F463AC}" dt="2024-02-13T12:28:22.578" v="53"/>
        <pc:sldMkLst>
          <pc:docMk/>
          <pc:sldMk cId="3696038450" sldId="1045"/>
        </pc:sldMkLst>
      </pc:sldChg>
      <pc:sldChg chg="delSp modSp">
        <pc:chgData name="Guest gqw" userId="" providerId="" clId="Web-{AA29C017-72A3-445D-937C-0BE1A9F463AC}" dt="2024-02-13T12:22:13.330" v="36" actId="1076"/>
        <pc:sldMkLst>
          <pc:docMk/>
          <pc:sldMk cId="2451751076" sldId="1051"/>
        </pc:sldMkLst>
        <pc:spChg chg="del">
          <ac:chgData name="Guest gqw" userId="" providerId="" clId="Web-{AA29C017-72A3-445D-937C-0BE1A9F463AC}" dt="2024-02-13T12:21:59.470" v="33"/>
          <ac:spMkLst>
            <pc:docMk/>
            <pc:sldMk cId="2451751076" sldId="1051"/>
            <ac:spMk id="6" creationId="{FB132C93-1C93-95F5-8C48-BC46E09ECC3F}"/>
          </ac:spMkLst>
        </pc:spChg>
        <pc:picChg chg="mod">
          <ac:chgData name="Guest gqw" userId="" providerId="" clId="Web-{AA29C017-72A3-445D-937C-0BE1A9F463AC}" dt="2024-02-13T12:22:13.330" v="36" actId="1076"/>
          <ac:picMkLst>
            <pc:docMk/>
            <pc:sldMk cId="2451751076" sldId="1051"/>
            <ac:picMk id="22" creationId="{DFDE4CAA-B94F-97C6-3B49-1B6FF85217C5}"/>
          </ac:picMkLst>
        </pc:picChg>
      </pc:sldChg>
      <pc:sldChg chg="modSp">
        <pc:chgData name="Guest gqw" userId="" providerId="" clId="Web-{AA29C017-72A3-445D-937C-0BE1A9F463AC}" dt="2024-02-13T12:29:00.502" v="61" actId="1076"/>
        <pc:sldMkLst>
          <pc:docMk/>
          <pc:sldMk cId="3018443503" sldId="1056"/>
        </pc:sldMkLst>
        <pc:spChg chg="mod">
          <ac:chgData name="Guest gqw" userId="" providerId="" clId="Web-{AA29C017-72A3-445D-937C-0BE1A9F463AC}" dt="2024-02-13T12:29:00.502" v="61" actId="1076"/>
          <ac:spMkLst>
            <pc:docMk/>
            <pc:sldMk cId="3018443503" sldId="1056"/>
            <ac:spMk id="4" creationId="{C1104622-9D65-5F85-27A1-E6728989AD4A}"/>
          </ac:spMkLst>
        </pc:spChg>
      </pc:sldChg>
    </pc:docChg>
  </pc:docChgLst>
  <pc:docChgLst>
    <pc:chgData name="Guest ggq" clId="Web-{3BF96A52-E53E-450A-BAE4-E19BB925D126}"/>
    <pc:docChg chg="modSld">
      <pc:chgData name="Guest ggq" userId="" providerId="" clId="Web-{3BF96A52-E53E-450A-BAE4-E19BB925D126}" dt="2024-02-12T15:41:57.026" v="129"/>
      <pc:docMkLst>
        <pc:docMk/>
      </pc:docMkLst>
      <pc:sldChg chg="addSp delSp modSp">
        <pc:chgData name="Guest ggq" userId="" providerId="" clId="Web-{3BF96A52-E53E-450A-BAE4-E19BB925D126}" dt="2024-02-12T15:41:57.026" v="129"/>
        <pc:sldMkLst>
          <pc:docMk/>
          <pc:sldMk cId="516475915" sldId="1034"/>
        </pc:sldMkLst>
        <pc:graphicFrameChg chg="add del mod modGraphic">
          <ac:chgData name="Guest ggq" userId="" providerId="" clId="Web-{3BF96A52-E53E-450A-BAE4-E19BB925D126}" dt="2024-02-12T15:41:57.026" v="129"/>
          <ac:graphicFrameMkLst>
            <pc:docMk/>
            <pc:sldMk cId="516475915" sldId="1034"/>
            <ac:graphicFrameMk id="6" creationId="{00000000-0000-0000-0000-000000000000}"/>
          </ac:graphicFrameMkLst>
        </pc:graphicFrameChg>
        <pc:graphicFrameChg chg="add del mod">
          <ac:chgData name="Guest ggq" userId="" providerId="" clId="Web-{3BF96A52-E53E-450A-BAE4-E19BB925D126}" dt="2024-02-12T15:40:51.134" v="54"/>
          <ac:graphicFrameMkLst>
            <pc:docMk/>
            <pc:sldMk cId="516475915" sldId="1034"/>
            <ac:graphicFrameMk id="8" creationId="{7D6336F1-7E97-65BF-B594-F74CC14A7407}"/>
          </ac:graphicFrameMkLst>
        </pc:graphicFrameChg>
      </pc:sldChg>
    </pc:docChg>
  </pc:docChgLst>
  <pc:docChgLst>
    <pc:chgData name="Guest ccf" clId="Web-{6A061567-9B57-4333-BE02-2C1111460017}"/>
    <pc:docChg chg="delSld modSld">
      <pc:chgData name="Guest ccf" userId="" providerId="" clId="Web-{6A061567-9B57-4333-BE02-2C1111460017}" dt="2024-03-12T11:24:50.228" v="73"/>
      <pc:docMkLst>
        <pc:docMk/>
      </pc:docMkLst>
      <pc:sldChg chg="modSp">
        <pc:chgData name="Guest ccf" userId="" providerId="" clId="Web-{6A061567-9B57-4333-BE02-2C1111460017}" dt="2024-03-12T11:24:17.962" v="28"/>
        <pc:sldMkLst>
          <pc:docMk/>
          <pc:sldMk cId="2115164766" sldId="355"/>
        </pc:sldMkLst>
        <pc:graphicFrameChg chg="mod modGraphic">
          <ac:chgData name="Guest ccf" userId="" providerId="" clId="Web-{6A061567-9B57-4333-BE02-2C1111460017}" dt="2024-03-12T11:24:17.962" v="28"/>
          <ac:graphicFrameMkLst>
            <pc:docMk/>
            <pc:sldMk cId="2115164766" sldId="355"/>
            <ac:graphicFrameMk id="6" creationId="{00000000-0000-0000-0000-000000000000}"/>
          </ac:graphicFrameMkLst>
        </pc:graphicFrameChg>
      </pc:sldChg>
      <pc:sldChg chg="modSp">
        <pc:chgData name="Guest ccf" userId="" providerId="" clId="Web-{6A061567-9B57-4333-BE02-2C1111460017}" dt="2024-03-12T11:24:50.228" v="73"/>
        <pc:sldMkLst>
          <pc:docMk/>
          <pc:sldMk cId="2053116157" sldId="1061"/>
        </pc:sldMkLst>
        <pc:graphicFrameChg chg="mod modGraphic">
          <ac:chgData name="Guest ccf" userId="" providerId="" clId="Web-{6A061567-9B57-4333-BE02-2C1111460017}" dt="2024-03-12T11:24:50.228" v="73"/>
          <ac:graphicFrameMkLst>
            <pc:docMk/>
            <pc:sldMk cId="2053116157" sldId="1061"/>
            <ac:graphicFrameMk id="6" creationId="{00000000-0000-0000-0000-000000000000}"/>
          </ac:graphicFrameMkLst>
        </pc:graphicFrameChg>
      </pc:sldChg>
      <pc:sldChg chg="del">
        <pc:chgData name="Guest ccf" userId="" providerId="" clId="Web-{6A061567-9B57-4333-BE02-2C1111460017}" dt="2024-03-12T11:23:41.820" v="0"/>
        <pc:sldMkLst>
          <pc:docMk/>
          <pc:sldMk cId="3933122400" sldId="1073"/>
        </pc:sldMkLst>
      </pc:sldChg>
      <pc:sldChg chg="del">
        <pc:chgData name="Guest ccf" userId="" providerId="" clId="Web-{6A061567-9B57-4333-BE02-2C1111460017}" dt="2024-03-12T11:23:41.836" v="3"/>
        <pc:sldMkLst>
          <pc:docMk/>
          <pc:sldMk cId="1469040618" sldId="1074"/>
        </pc:sldMkLst>
      </pc:sldChg>
      <pc:sldChg chg="del">
        <pc:chgData name="Guest ccf" userId="" providerId="" clId="Web-{6A061567-9B57-4333-BE02-2C1111460017}" dt="2024-03-12T11:23:41.820" v="2"/>
        <pc:sldMkLst>
          <pc:docMk/>
          <pc:sldMk cId="65803301" sldId="1075"/>
        </pc:sldMkLst>
      </pc:sldChg>
      <pc:sldChg chg="del">
        <pc:chgData name="Guest ccf" userId="" providerId="" clId="Web-{6A061567-9B57-4333-BE02-2C1111460017}" dt="2024-03-12T11:23:41.820" v="1"/>
        <pc:sldMkLst>
          <pc:docMk/>
          <pc:sldMk cId="296419456" sldId="1076"/>
        </pc:sldMkLst>
      </pc:sldChg>
    </pc:docChg>
  </pc:docChgLst>
  <pc:docChgLst>
    <pc:chgData name="Guest fii" clId="Web-{3BD4B670-FCDC-4ED4-90D8-DA9FFE963404}"/>
    <pc:docChg chg="addSld modSld">
      <pc:chgData name="Guest fii" userId="" providerId="" clId="Web-{3BD4B670-FCDC-4ED4-90D8-DA9FFE963404}" dt="2024-03-08T16:20:58.220" v="293"/>
      <pc:docMkLst>
        <pc:docMk/>
      </pc:docMkLst>
      <pc:sldChg chg="modSp">
        <pc:chgData name="Guest fii" userId="" providerId="" clId="Web-{3BD4B670-FCDC-4ED4-90D8-DA9FFE963404}" dt="2024-03-08T16:08:36.852" v="104"/>
        <pc:sldMkLst>
          <pc:docMk/>
          <pc:sldMk cId="2115164766" sldId="355"/>
        </pc:sldMkLst>
        <pc:graphicFrameChg chg="mod modGraphic">
          <ac:chgData name="Guest fii" userId="" providerId="" clId="Web-{3BD4B670-FCDC-4ED4-90D8-DA9FFE963404}" dt="2024-03-08T16:08:36.852" v="104"/>
          <ac:graphicFrameMkLst>
            <pc:docMk/>
            <pc:sldMk cId="2115164766" sldId="355"/>
            <ac:graphicFrameMk id="6" creationId="{00000000-0000-0000-0000-000000000000}"/>
          </ac:graphicFrameMkLst>
        </pc:graphicFrameChg>
      </pc:sldChg>
      <pc:sldChg chg="addSp delSp modSp add replId">
        <pc:chgData name="Guest fii" userId="" providerId="" clId="Web-{3BD4B670-FCDC-4ED4-90D8-DA9FFE963404}" dt="2024-03-08T16:10:57.138" v="145" actId="1076"/>
        <pc:sldMkLst>
          <pc:docMk/>
          <pc:sldMk cId="3933122400" sldId="1073"/>
        </pc:sldMkLst>
        <pc:spChg chg="add">
          <ac:chgData name="Guest fii" userId="" providerId="" clId="Web-{3BD4B670-FCDC-4ED4-90D8-DA9FFE963404}" dt="2024-03-08T16:10:01.589" v="131"/>
          <ac:spMkLst>
            <pc:docMk/>
            <pc:sldMk cId="3933122400" sldId="1073"/>
            <ac:spMk id="4" creationId="{846B472E-B50E-A421-37E7-49254593528D}"/>
          </ac:spMkLst>
        </pc:spChg>
        <pc:spChg chg="del">
          <ac:chgData name="Guest fii" userId="" providerId="" clId="Web-{3BD4B670-FCDC-4ED4-90D8-DA9FFE963404}" dt="2024-03-08T16:09:57.246" v="128"/>
          <ac:spMkLst>
            <pc:docMk/>
            <pc:sldMk cId="3933122400" sldId="1073"/>
            <ac:spMk id="6" creationId="{EACEBE25-CAB7-1C6D-A6D6-95F9284F0CC3}"/>
          </ac:spMkLst>
        </pc:spChg>
        <pc:spChg chg="del">
          <ac:chgData name="Guest fii" userId="" providerId="" clId="Web-{3BD4B670-FCDC-4ED4-90D8-DA9FFE963404}" dt="2024-03-08T16:10:00.293" v="130"/>
          <ac:spMkLst>
            <pc:docMk/>
            <pc:sldMk cId="3933122400" sldId="1073"/>
            <ac:spMk id="7" creationId="{E7987A73-1C25-2C3C-FFC3-5CD6A14729E7}"/>
          </ac:spMkLst>
        </pc:spChg>
        <pc:spChg chg="del">
          <ac:chgData name="Guest fii" userId="" providerId="" clId="Web-{3BD4B670-FCDC-4ED4-90D8-DA9FFE963404}" dt="2024-03-08T16:09:58.652" v="129"/>
          <ac:spMkLst>
            <pc:docMk/>
            <pc:sldMk cId="3933122400" sldId="1073"/>
            <ac:spMk id="11" creationId="{33CE651F-4DCF-6D37-E5F6-3424DB00F7CA}"/>
          </ac:spMkLst>
        </pc:spChg>
        <pc:spChg chg="add">
          <ac:chgData name="Guest fii" userId="" providerId="" clId="Web-{3BD4B670-FCDC-4ED4-90D8-DA9FFE963404}" dt="2024-03-08T16:10:01.605" v="132"/>
          <ac:spMkLst>
            <pc:docMk/>
            <pc:sldMk cId="3933122400" sldId="1073"/>
            <ac:spMk id="13" creationId="{7C602B00-9E05-8ED6-B23C-3DBFE6A8AF14}"/>
          </ac:spMkLst>
        </pc:spChg>
        <pc:spChg chg="add">
          <ac:chgData name="Guest fii" userId="" providerId="" clId="Web-{3BD4B670-FCDC-4ED4-90D8-DA9FFE963404}" dt="2024-03-08T16:10:01.605" v="133"/>
          <ac:spMkLst>
            <pc:docMk/>
            <pc:sldMk cId="3933122400" sldId="1073"/>
            <ac:spMk id="19" creationId="{21DE2A54-E3A5-D19A-B046-5374803F3D9F}"/>
          </ac:spMkLst>
        </pc:spChg>
        <pc:grpChg chg="del">
          <ac:chgData name="Guest fii" userId="" providerId="" clId="Web-{3BD4B670-FCDC-4ED4-90D8-DA9FFE963404}" dt="2024-03-08T16:09:49.480" v="126"/>
          <ac:grpSpMkLst>
            <pc:docMk/>
            <pc:sldMk cId="3933122400" sldId="1073"/>
            <ac:grpSpMk id="18" creationId="{6AB39B20-4895-A42E-7637-835655A0C92B}"/>
          </ac:grpSpMkLst>
        </pc:grpChg>
        <pc:picChg chg="del">
          <ac:chgData name="Guest fii" userId="" providerId="" clId="Web-{3BD4B670-FCDC-4ED4-90D8-DA9FFE963404}" dt="2024-03-08T16:09:49.980" v="127"/>
          <ac:picMkLst>
            <pc:docMk/>
            <pc:sldMk cId="3933122400" sldId="1073"/>
            <ac:picMk id="14" creationId="{1F28E089-64DE-BB31-E07F-010A05462623}"/>
          </ac:picMkLst>
        </pc:picChg>
        <pc:picChg chg="add mod">
          <ac:chgData name="Guest fii" userId="" providerId="" clId="Web-{3BD4B670-FCDC-4ED4-90D8-DA9FFE963404}" dt="2024-03-08T16:10:51.091" v="142" actId="1076"/>
          <ac:picMkLst>
            <pc:docMk/>
            <pc:sldMk cId="3933122400" sldId="1073"/>
            <ac:picMk id="20" creationId="{A0512DF8-320C-4828-4B82-C7DA90A5FECD}"/>
          </ac:picMkLst>
        </pc:picChg>
        <pc:picChg chg="add mod">
          <ac:chgData name="Guest fii" userId="" providerId="" clId="Web-{3BD4B670-FCDC-4ED4-90D8-DA9FFE963404}" dt="2024-03-08T16:10:57.138" v="145" actId="1076"/>
          <ac:picMkLst>
            <pc:docMk/>
            <pc:sldMk cId="3933122400" sldId="1073"/>
            <ac:picMk id="21" creationId="{A3C2F31C-8451-18CE-AFD1-017A70D02FF8}"/>
          </ac:picMkLst>
        </pc:picChg>
      </pc:sldChg>
      <pc:sldChg chg="addSp delSp modSp add replId">
        <pc:chgData name="Guest fii" userId="" providerId="" clId="Web-{3BD4B670-FCDC-4ED4-90D8-DA9FFE963404}" dt="2024-03-08T16:17:07.088" v="249" actId="1076"/>
        <pc:sldMkLst>
          <pc:docMk/>
          <pc:sldMk cId="1469040618" sldId="1074"/>
        </pc:sldMkLst>
        <pc:spChg chg="mod">
          <ac:chgData name="Guest fii" userId="" providerId="" clId="Web-{3BD4B670-FCDC-4ED4-90D8-DA9FFE963404}" dt="2024-03-08T16:09:10.697" v="110" actId="20577"/>
          <ac:spMkLst>
            <pc:docMk/>
            <pc:sldMk cId="1469040618" sldId="1074"/>
            <ac:spMk id="3" creationId="{048C6093-A00B-71E5-DF47-0DB3F6525EC3}"/>
          </ac:spMkLst>
        </pc:spChg>
        <pc:spChg chg="mod">
          <ac:chgData name="Guest fii" userId="" providerId="" clId="Web-{3BD4B670-FCDC-4ED4-90D8-DA9FFE963404}" dt="2024-03-08T16:09:37.776" v="121" actId="20577"/>
          <ac:spMkLst>
            <pc:docMk/>
            <pc:sldMk cId="1469040618" sldId="1074"/>
            <ac:spMk id="4" creationId="{651FD54F-0A3B-7CA1-EE39-5359CDAA676B}"/>
          </ac:spMkLst>
        </pc:spChg>
        <pc:spChg chg="mod">
          <ac:chgData name="Guest fii" userId="" providerId="" clId="Web-{3BD4B670-FCDC-4ED4-90D8-DA9FFE963404}" dt="2024-03-08T16:09:29.198" v="116" actId="20577"/>
          <ac:spMkLst>
            <pc:docMk/>
            <pc:sldMk cId="1469040618" sldId="1074"/>
            <ac:spMk id="5" creationId="{991B498B-DE83-7F2D-3B41-CD53A0AABD68}"/>
          </ac:spMkLst>
        </pc:spChg>
        <pc:spChg chg="mod">
          <ac:chgData name="Guest fii" userId="" providerId="" clId="Web-{3BD4B670-FCDC-4ED4-90D8-DA9FFE963404}" dt="2024-03-08T16:11:30.452" v="152" actId="20577"/>
          <ac:spMkLst>
            <pc:docMk/>
            <pc:sldMk cId="1469040618" sldId="1074"/>
            <ac:spMk id="6" creationId="{FB132C93-1C93-95F5-8C48-BC46E09ECC3F}"/>
          </ac:spMkLst>
        </pc:spChg>
        <pc:spChg chg="add mod">
          <ac:chgData name="Guest fii" userId="" providerId="" clId="Web-{3BD4B670-FCDC-4ED4-90D8-DA9FFE963404}" dt="2024-03-08T16:17:05.103" v="247" actId="1076"/>
          <ac:spMkLst>
            <pc:docMk/>
            <pc:sldMk cId="1469040618" sldId="1074"/>
            <ac:spMk id="10" creationId="{BBC46592-8E3A-6B19-BC49-979AB3E540B8}"/>
          </ac:spMkLst>
        </pc:spChg>
        <pc:spChg chg="del">
          <ac:chgData name="Guest fii" userId="" providerId="" clId="Web-{3BD4B670-FCDC-4ED4-90D8-DA9FFE963404}" dt="2024-03-08T16:09:47.105" v="125"/>
          <ac:spMkLst>
            <pc:docMk/>
            <pc:sldMk cId="1469040618" sldId="1074"/>
            <ac:spMk id="13" creationId="{9D3D2EF7-3E41-00BC-7B46-F6EACA281652}"/>
          </ac:spMkLst>
        </pc:spChg>
        <pc:picChg chg="add mod modCrop">
          <ac:chgData name="Guest fii" userId="" providerId="" clId="Web-{3BD4B670-FCDC-4ED4-90D8-DA9FFE963404}" dt="2024-03-08T16:17:07.088" v="249" actId="1076"/>
          <ac:picMkLst>
            <pc:docMk/>
            <pc:sldMk cId="1469040618" sldId="1074"/>
            <ac:picMk id="9" creationId="{0AC56E47-0012-5450-F1BF-A53D183EA649}"/>
          </ac:picMkLst>
        </pc:picChg>
        <pc:picChg chg="del">
          <ac:chgData name="Guest fii" userId="" providerId="" clId="Web-{3BD4B670-FCDC-4ED4-90D8-DA9FFE963404}" dt="2024-03-08T16:09:45.714" v="124"/>
          <ac:picMkLst>
            <pc:docMk/>
            <pc:sldMk cId="1469040618" sldId="1074"/>
            <ac:picMk id="15" creationId="{D0A8B6F5-6052-4F48-9015-C10375502967}"/>
          </ac:picMkLst>
        </pc:picChg>
      </pc:sldChg>
      <pc:sldChg chg="addSp delSp modSp add replId">
        <pc:chgData name="Guest fii" userId="" providerId="" clId="Web-{3BD4B670-FCDC-4ED4-90D8-DA9FFE963404}" dt="2024-03-08T16:19:56.984" v="282" actId="1076"/>
        <pc:sldMkLst>
          <pc:docMk/>
          <pc:sldMk cId="65803301" sldId="1075"/>
        </pc:sldMkLst>
        <pc:spChg chg="del">
          <ac:chgData name="Guest fii" userId="" providerId="" clId="Web-{3BD4B670-FCDC-4ED4-90D8-DA9FFE963404}" dt="2024-03-08T16:17:13.150" v="252"/>
          <ac:spMkLst>
            <pc:docMk/>
            <pc:sldMk cId="65803301" sldId="1075"/>
            <ac:spMk id="6" creationId="{FB132C93-1C93-95F5-8C48-BC46E09ECC3F}"/>
          </ac:spMkLst>
        </pc:spChg>
        <pc:spChg chg="del mod">
          <ac:chgData name="Guest fii" userId="" providerId="" clId="Web-{3BD4B670-FCDC-4ED4-90D8-DA9FFE963404}" dt="2024-03-08T16:17:14.557" v="254"/>
          <ac:spMkLst>
            <pc:docMk/>
            <pc:sldMk cId="65803301" sldId="1075"/>
            <ac:spMk id="10" creationId="{BBC46592-8E3A-6B19-BC49-979AB3E540B8}"/>
          </ac:spMkLst>
        </pc:spChg>
        <pc:picChg chg="del">
          <ac:chgData name="Guest fii" userId="" providerId="" clId="Web-{3BD4B670-FCDC-4ED4-90D8-DA9FFE963404}" dt="2024-03-08T16:17:11.697" v="251"/>
          <ac:picMkLst>
            <pc:docMk/>
            <pc:sldMk cId="65803301" sldId="1075"/>
            <ac:picMk id="9" creationId="{0AC56E47-0012-5450-F1BF-A53D183EA649}"/>
          </ac:picMkLst>
        </pc:picChg>
        <pc:picChg chg="add mod">
          <ac:chgData name="Guest fii" userId="" providerId="" clId="Web-{3BD4B670-FCDC-4ED4-90D8-DA9FFE963404}" dt="2024-03-08T16:17:57.933" v="265" actId="14100"/>
          <ac:picMkLst>
            <pc:docMk/>
            <pc:sldMk cId="65803301" sldId="1075"/>
            <ac:picMk id="11" creationId="{27902192-87F2-6329-738E-C4972E5F690C}"/>
          </ac:picMkLst>
        </pc:picChg>
        <pc:picChg chg="add mod">
          <ac:chgData name="Guest fii" userId="" providerId="" clId="Web-{3BD4B670-FCDC-4ED4-90D8-DA9FFE963404}" dt="2024-03-08T16:17:49.136" v="264" actId="1076"/>
          <ac:picMkLst>
            <pc:docMk/>
            <pc:sldMk cId="65803301" sldId="1075"/>
            <ac:picMk id="13" creationId="{026391C2-5F91-6A60-DD2D-F59DEA30C65A}"/>
          </ac:picMkLst>
        </pc:picChg>
        <pc:picChg chg="add mod modCrop">
          <ac:chgData name="Guest fii" userId="" providerId="" clId="Web-{3BD4B670-FCDC-4ED4-90D8-DA9FFE963404}" dt="2024-03-08T16:19:56.984" v="282" actId="1076"/>
          <ac:picMkLst>
            <pc:docMk/>
            <pc:sldMk cId="65803301" sldId="1075"/>
            <ac:picMk id="14" creationId="{97F81FCA-0C07-47C3-FF4E-A5ED603852C8}"/>
          </ac:picMkLst>
        </pc:picChg>
      </pc:sldChg>
      <pc:sldChg chg="addSp delSp modSp add replId">
        <pc:chgData name="Guest fii" userId="" providerId="" clId="Web-{3BD4B670-FCDC-4ED4-90D8-DA9FFE963404}" dt="2024-03-08T16:20:58.220" v="293"/>
        <pc:sldMkLst>
          <pc:docMk/>
          <pc:sldMk cId="296419456" sldId="1076"/>
        </pc:sldMkLst>
        <pc:spChg chg="mod">
          <ac:chgData name="Guest fii" userId="" providerId="" clId="Web-{3BD4B670-FCDC-4ED4-90D8-DA9FFE963404}" dt="2024-03-08T16:20:33.829" v="288" actId="1076"/>
          <ac:spMkLst>
            <pc:docMk/>
            <pc:sldMk cId="296419456" sldId="1076"/>
            <ac:spMk id="4" creationId="{651FD54F-0A3B-7CA1-EE39-5359CDAA676B}"/>
          </ac:spMkLst>
        </pc:spChg>
        <pc:picChg chg="add mod">
          <ac:chgData name="Guest fii" userId="" providerId="" clId="Web-{3BD4B670-FCDC-4ED4-90D8-DA9FFE963404}" dt="2024-03-08T16:20:58.220" v="293"/>
          <ac:picMkLst>
            <pc:docMk/>
            <pc:sldMk cId="296419456" sldId="1076"/>
            <ac:picMk id="6" creationId="{C53F31A6-10AF-26C1-A98F-2F1772422DE6}"/>
          </ac:picMkLst>
        </pc:picChg>
        <pc:picChg chg="del">
          <ac:chgData name="Guest fii" userId="" providerId="" clId="Web-{3BD4B670-FCDC-4ED4-90D8-DA9FFE963404}" dt="2024-03-08T16:20:06.297" v="284"/>
          <ac:picMkLst>
            <pc:docMk/>
            <pc:sldMk cId="296419456" sldId="1076"/>
            <ac:picMk id="11" creationId="{27902192-87F2-6329-738E-C4972E5F690C}"/>
          </ac:picMkLst>
        </pc:picChg>
        <pc:picChg chg="del">
          <ac:chgData name="Guest fii" userId="" providerId="" clId="Web-{3BD4B670-FCDC-4ED4-90D8-DA9FFE963404}" dt="2024-03-08T16:20:10.250" v="285"/>
          <ac:picMkLst>
            <pc:docMk/>
            <pc:sldMk cId="296419456" sldId="1076"/>
            <ac:picMk id="13" creationId="{026391C2-5F91-6A60-DD2D-F59DEA30C65A}"/>
          </ac:picMkLst>
        </pc:picChg>
        <pc:picChg chg="add del">
          <ac:chgData name="Guest fii" userId="" providerId="" clId="Web-{3BD4B670-FCDC-4ED4-90D8-DA9FFE963404}" dt="2024-03-08T16:20:53.892" v="292"/>
          <ac:picMkLst>
            <pc:docMk/>
            <pc:sldMk cId="296419456" sldId="1076"/>
            <ac:picMk id="14" creationId="{97F81FCA-0C07-47C3-FF4E-A5ED603852C8}"/>
          </ac:picMkLst>
        </pc:picChg>
      </pc:sldChg>
    </pc:docChg>
  </pc:docChgLst>
  <pc:docChgLst>
    <pc:chgData name="Guest nyb" clId="Web-{570731E3-EFE2-4109-85DD-413D737BB1BC}"/>
    <pc:docChg chg="addSld delSld modSld">
      <pc:chgData name="Guest nyb" userId="" providerId="" clId="Web-{570731E3-EFE2-4109-85DD-413D737BB1BC}" dt="2024-02-13T12:52:36.347" v="164"/>
      <pc:docMkLst>
        <pc:docMk/>
      </pc:docMkLst>
      <pc:sldChg chg="modSp">
        <pc:chgData name="Guest nyb" userId="" providerId="" clId="Web-{570731E3-EFE2-4109-85DD-413D737BB1BC}" dt="2024-02-13T12:44:38.829" v="71"/>
        <pc:sldMkLst>
          <pc:docMk/>
          <pc:sldMk cId="1674454121" sldId="351"/>
        </pc:sldMkLst>
        <pc:graphicFrameChg chg="mod modGraphic">
          <ac:chgData name="Guest nyb" userId="" providerId="" clId="Web-{570731E3-EFE2-4109-85DD-413D737BB1BC}" dt="2024-02-13T12:44:38.829" v="71"/>
          <ac:graphicFrameMkLst>
            <pc:docMk/>
            <pc:sldMk cId="1674454121" sldId="351"/>
            <ac:graphicFrameMk id="6" creationId="{00000000-0000-0000-0000-000000000000}"/>
          </ac:graphicFrameMkLst>
        </pc:graphicFrameChg>
      </pc:sldChg>
      <pc:sldChg chg="modSp">
        <pc:chgData name="Guest nyb" userId="" providerId="" clId="Web-{570731E3-EFE2-4109-85DD-413D737BB1BC}" dt="2024-02-13T12:50:47.374" v="154"/>
        <pc:sldMkLst>
          <pc:docMk/>
          <pc:sldMk cId="2115164766" sldId="355"/>
        </pc:sldMkLst>
        <pc:graphicFrameChg chg="mod modGraphic">
          <ac:chgData name="Guest nyb" userId="" providerId="" clId="Web-{570731E3-EFE2-4109-85DD-413D737BB1BC}" dt="2024-02-13T12:50:47.374" v="154"/>
          <ac:graphicFrameMkLst>
            <pc:docMk/>
            <pc:sldMk cId="2115164766" sldId="355"/>
            <ac:graphicFrameMk id="6" creationId="{00000000-0000-0000-0000-000000000000}"/>
          </ac:graphicFrameMkLst>
        </pc:graphicFrameChg>
      </pc:sldChg>
      <pc:sldChg chg="del">
        <pc:chgData name="Guest nyb" userId="" providerId="" clId="Web-{570731E3-EFE2-4109-85DD-413D737BB1BC}" dt="2024-02-13T12:42:04.089" v="1"/>
        <pc:sldMkLst>
          <pc:docMk/>
          <pc:sldMk cId="2251095938" sldId="1037"/>
        </pc:sldMkLst>
      </pc:sldChg>
      <pc:sldChg chg="del">
        <pc:chgData name="Guest nyb" userId="" providerId="" clId="Web-{570731E3-EFE2-4109-85DD-413D737BB1BC}" dt="2024-02-13T12:42:04.089" v="0"/>
        <pc:sldMkLst>
          <pc:docMk/>
          <pc:sldMk cId="2432613121" sldId="1038"/>
        </pc:sldMkLst>
      </pc:sldChg>
      <pc:sldChg chg="add del">
        <pc:chgData name="Guest nyb" userId="" providerId="" clId="Web-{570731E3-EFE2-4109-85DD-413D737BB1BC}" dt="2024-02-13T12:51:16.422" v="158"/>
        <pc:sldMkLst>
          <pc:docMk/>
          <pc:sldMk cId="556223484" sldId="1041"/>
        </pc:sldMkLst>
      </pc:sldChg>
      <pc:sldChg chg="add del">
        <pc:chgData name="Guest nyb" userId="" providerId="" clId="Web-{570731E3-EFE2-4109-85DD-413D737BB1BC}" dt="2024-02-13T12:51:16.407" v="156"/>
        <pc:sldMkLst>
          <pc:docMk/>
          <pc:sldMk cId="2791371522" sldId="1042"/>
        </pc:sldMkLst>
      </pc:sldChg>
      <pc:sldChg chg="add del">
        <pc:chgData name="Guest nyb" userId="" providerId="" clId="Web-{570731E3-EFE2-4109-85DD-413D737BB1BC}" dt="2024-02-13T12:52:35.878" v="162"/>
        <pc:sldMkLst>
          <pc:docMk/>
          <pc:sldMk cId="2175165203" sldId="1046"/>
        </pc:sldMkLst>
      </pc:sldChg>
      <pc:sldChg chg="del">
        <pc:chgData name="Guest nyb" userId="" providerId="" clId="Web-{570731E3-EFE2-4109-85DD-413D737BB1BC}" dt="2024-02-13T12:52:33.269" v="161"/>
        <pc:sldMkLst>
          <pc:docMk/>
          <pc:sldMk cId="1974420099" sldId="1047"/>
        </pc:sldMkLst>
      </pc:sldChg>
      <pc:sldChg chg="del">
        <pc:chgData name="Guest nyb" userId="" providerId="" clId="Web-{570731E3-EFE2-4109-85DD-413D737BB1BC}" dt="2024-02-13T12:52:33.253" v="159"/>
        <pc:sldMkLst>
          <pc:docMk/>
          <pc:sldMk cId="2162473898" sldId="1048"/>
        </pc:sldMkLst>
      </pc:sldChg>
      <pc:sldChg chg="modSp">
        <pc:chgData name="Guest nyb" userId="" providerId="" clId="Web-{570731E3-EFE2-4109-85DD-413D737BB1BC}" dt="2024-02-13T12:50:19.779" v="136"/>
        <pc:sldMkLst>
          <pc:docMk/>
          <pc:sldMk cId="2163446199" sldId="1052"/>
        </pc:sldMkLst>
        <pc:graphicFrameChg chg="mod modGraphic">
          <ac:chgData name="Guest nyb" userId="" providerId="" clId="Web-{570731E3-EFE2-4109-85DD-413D737BB1BC}" dt="2024-02-13T12:50:19.779" v="136"/>
          <ac:graphicFrameMkLst>
            <pc:docMk/>
            <pc:sldMk cId="2163446199" sldId="1052"/>
            <ac:graphicFrameMk id="3" creationId="{3DABC722-D84B-834B-816A-AD4584A25910}"/>
          </ac:graphicFrameMkLst>
        </pc:graphicFrameChg>
      </pc:sldChg>
      <pc:sldChg chg="add del">
        <pc:chgData name="Guest nyb" userId="" providerId="" clId="Web-{570731E3-EFE2-4109-85DD-413D737BB1BC}" dt="2024-02-13T12:51:16.407" v="155"/>
        <pc:sldMkLst>
          <pc:docMk/>
          <pc:sldMk cId="1571165665" sldId="1053"/>
        </pc:sldMkLst>
      </pc:sldChg>
      <pc:sldChg chg="add del">
        <pc:chgData name="Guest nyb" userId="" providerId="" clId="Web-{570731E3-EFE2-4109-85DD-413D737BB1BC}" dt="2024-02-13T12:51:16.407" v="157"/>
        <pc:sldMkLst>
          <pc:docMk/>
          <pc:sldMk cId="3285374273" sldId="1054"/>
        </pc:sldMkLst>
      </pc:sldChg>
      <pc:sldChg chg="add del">
        <pc:chgData name="Guest nyb" userId="" providerId="" clId="Web-{570731E3-EFE2-4109-85DD-413D737BB1BC}" dt="2024-02-13T12:52:36.347" v="164"/>
        <pc:sldMkLst>
          <pc:docMk/>
          <pc:sldMk cId="3018443503" sldId="1056"/>
        </pc:sldMkLst>
      </pc:sldChg>
      <pc:sldChg chg="add del">
        <pc:chgData name="Guest nyb" userId="" providerId="" clId="Web-{570731E3-EFE2-4109-85DD-413D737BB1BC}" dt="2024-02-13T12:52:36.160" v="163"/>
        <pc:sldMkLst>
          <pc:docMk/>
          <pc:sldMk cId="2326019237" sldId="1057"/>
        </pc:sldMkLst>
      </pc:sldChg>
      <pc:sldChg chg="del">
        <pc:chgData name="Guest nyb" userId="" providerId="" clId="Web-{570731E3-EFE2-4109-85DD-413D737BB1BC}" dt="2024-02-13T12:52:33.253" v="160"/>
        <pc:sldMkLst>
          <pc:docMk/>
          <pc:sldMk cId="2041312402" sldId="1058"/>
        </pc:sldMkLst>
      </pc:sldChg>
    </pc:docChg>
  </pc:docChgLst>
  <pc:docChgLst>
    <pc:chgData name="Guest foi" clId="Web-{858C3C99-30BF-41AC-A660-031762A7B884}"/>
    <pc:docChg chg="modSld">
      <pc:chgData name="Guest foi" userId="" providerId="" clId="Web-{858C3C99-30BF-41AC-A660-031762A7B884}" dt="2023-12-21T10:51:49.648" v="48"/>
      <pc:docMkLst>
        <pc:docMk/>
      </pc:docMkLst>
      <pc:sldChg chg="modSp">
        <pc:chgData name="Guest foi" userId="" providerId="" clId="Web-{858C3C99-30BF-41AC-A660-031762A7B884}" dt="2023-12-21T10:51:49.648" v="48"/>
        <pc:sldMkLst>
          <pc:docMk/>
          <pc:sldMk cId="3433513068" sldId="354"/>
        </pc:sldMkLst>
        <pc:graphicFrameChg chg="mod modGraphic">
          <ac:chgData name="Guest foi" userId="" providerId="" clId="Web-{858C3C99-30BF-41AC-A660-031762A7B884}" dt="2023-12-21T10:51:49.648" v="48"/>
          <ac:graphicFrameMkLst>
            <pc:docMk/>
            <pc:sldMk cId="3433513068" sldId="354"/>
            <ac:graphicFrameMk id="6" creationId="{00000000-0000-0000-0000-000000000000}"/>
          </ac:graphicFrameMkLst>
        </pc:graphicFrameChg>
      </pc:sldChg>
    </pc:docChg>
  </pc:docChgLst>
  <pc:docChgLst>
    <pc:chgData name="Guest sxw" clId="Web-{7389EE3E-6A91-4937-B334-675466D2C211}"/>
    <pc:docChg chg="modSld">
      <pc:chgData name="Guest sxw" userId="" providerId="" clId="Web-{7389EE3E-6A91-4937-B334-675466D2C211}" dt="2024-03-12T12:09:36.264" v="1"/>
      <pc:docMkLst>
        <pc:docMk/>
      </pc:docMkLst>
      <pc:sldChg chg="modSp">
        <pc:chgData name="Guest sxw" userId="" providerId="" clId="Web-{7389EE3E-6A91-4937-B334-675466D2C211}" dt="2024-03-12T12:09:36.264" v="1"/>
        <pc:sldMkLst>
          <pc:docMk/>
          <pc:sldMk cId="2053116157" sldId="1061"/>
        </pc:sldMkLst>
        <pc:graphicFrameChg chg="mod modGraphic">
          <ac:chgData name="Guest sxw" userId="" providerId="" clId="Web-{7389EE3E-6A91-4937-B334-675466D2C211}" dt="2024-03-12T12:09:36.264" v="1"/>
          <ac:graphicFrameMkLst>
            <pc:docMk/>
            <pc:sldMk cId="2053116157" sldId="1061"/>
            <ac:graphicFrameMk id="6"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5FCEE419-066C-4CFB-B75E-36E1E3BE08C3}" type="datetimeFigureOut">
              <a:rPr lang="en-US" smtClean="0"/>
              <a:t>4/9/2024</a:t>
            </a:fld>
            <a:endParaRPr lang="en-US"/>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BD8D3D50-F3A3-420E-ACCC-F9260AF94581}" type="slidenum">
              <a:rPr lang="en-US" smtClean="0"/>
              <a:t>‹#›</a:t>
            </a:fld>
            <a:endParaRPr lang="en-US"/>
          </a:p>
        </p:txBody>
      </p:sp>
    </p:spTree>
    <p:extLst>
      <p:ext uri="{BB962C8B-B14F-4D97-AF65-F5344CB8AC3E}">
        <p14:creationId xmlns:p14="http://schemas.microsoft.com/office/powerpoint/2010/main" val="3407971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065" cy="494629"/>
          </a:xfrm>
          <a:prstGeom prst="rect">
            <a:avLst/>
          </a:prstGeom>
        </p:spPr>
        <p:txBody>
          <a:bodyPr vert="horz" lIns="91427" tIns="45714" rIns="91427" bIns="45714" rtlCol="0"/>
          <a:lstStyle>
            <a:lvl1pPr algn="l" eaLnBrk="1" fontAlgn="auto" hangingPunct="1">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50092" y="0"/>
            <a:ext cx="2946065" cy="494629"/>
          </a:xfrm>
          <a:prstGeom prst="rect">
            <a:avLst/>
          </a:prstGeom>
        </p:spPr>
        <p:txBody>
          <a:bodyPr vert="horz" lIns="91427" tIns="45714" rIns="91427" bIns="45714" rtlCol="0"/>
          <a:lstStyle>
            <a:lvl1pPr algn="r" eaLnBrk="1" fontAlgn="auto" hangingPunct="1">
              <a:spcBef>
                <a:spcPts val="0"/>
              </a:spcBef>
              <a:spcAft>
                <a:spcPts val="0"/>
              </a:spcAft>
              <a:defRPr sz="1200">
                <a:latin typeface="+mn-lt"/>
              </a:defRPr>
            </a:lvl1pPr>
          </a:lstStyle>
          <a:p>
            <a:pPr>
              <a:defRPr/>
            </a:pPr>
            <a:fld id="{DC23A63D-748C-45F7-A5CD-866E4AD9F2FF}" type="datetimeFigureOut">
              <a:rPr lang="en-US"/>
              <a:pPr>
                <a:defRPr/>
              </a:pPr>
              <a:t>4/9/2024</a:t>
            </a:fld>
            <a:endParaRPr lang="en-US"/>
          </a:p>
        </p:txBody>
      </p:sp>
      <p:sp>
        <p:nvSpPr>
          <p:cNvPr id="4" name="Slide Image Placeholder 3"/>
          <p:cNvSpPr>
            <a:spLocks noGrp="1" noRot="1" noChangeAspect="1"/>
          </p:cNvSpPr>
          <p:nvPr>
            <p:ph type="sldImg" idx="2"/>
          </p:nvPr>
        </p:nvSpPr>
        <p:spPr>
          <a:xfrm>
            <a:off x="1179513" y="1235075"/>
            <a:ext cx="4438650" cy="3330575"/>
          </a:xfrm>
          <a:prstGeom prst="rect">
            <a:avLst/>
          </a:prstGeom>
          <a:noFill/>
          <a:ln w="12700">
            <a:solidFill>
              <a:prstClr val="black"/>
            </a:solidFill>
          </a:ln>
        </p:spPr>
        <p:txBody>
          <a:bodyPr vert="horz" lIns="91427" tIns="45714" rIns="91427" bIns="45714" rtlCol="0" anchor="ctr"/>
          <a:lstStyle/>
          <a:p>
            <a:pPr lvl="0"/>
            <a:endParaRPr lang="en-US" noProof="0"/>
          </a:p>
        </p:txBody>
      </p:sp>
      <p:sp>
        <p:nvSpPr>
          <p:cNvPr id="5" name="Notes Placeholder 4"/>
          <p:cNvSpPr>
            <a:spLocks noGrp="1"/>
          </p:cNvSpPr>
          <p:nvPr>
            <p:ph type="body" sz="quarter" idx="3"/>
          </p:nvPr>
        </p:nvSpPr>
        <p:spPr>
          <a:xfrm>
            <a:off x="679160" y="4751803"/>
            <a:ext cx="5439355" cy="3888116"/>
          </a:xfrm>
          <a:prstGeom prst="rect">
            <a:avLst/>
          </a:prstGeom>
        </p:spPr>
        <p:txBody>
          <a:bodyPr vert="horz" lIns="91427" tIns="45714" rIns="91427" bIns="45714"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8034"/>
            <a:ext cx="2946065" cy="494629"/>
          </a:xfrm>
          <a:prstGeom prst="rect">
            <a:avLst/>
          </a:prstGeom>
        </p:spPr>
        <p:txBody>
          <a:bodyPr vert="horz" lIns="91427" tIns="45714" rIns="91427" bIns="45714" rtlCol="0" anchor="b"/>
          <a:lstStyle>
            <a:lvl1pPr algn="l" eaLnBrk="1" fontAlgn="auto" hangingPunct="1">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50092" y="9378034"/>
            <a:ext cx="2946065" cy="494629"/>
          </a:xfrm>
          <a:prstGeom prst="rect">
            <a:avLst/>
          </a:prstGeom>
        </p:spPr>
        <p:txBody>
          <a:bodyPr vert="horz" lIns="91427" tIns="45714" rIns="91427" bIns="45714" rtlCol="0" anchor="b"/>
          <a:lstStyle>
            <a:lvl1pPr algn="r" eaLnBrk="1" fontAlgn="auto" hangingPunct="1">
              <a:spcBef>
                <a:spcPts val="0"/>
              </a:spcBef>
              <a:spcAft>
                <a:spcPts val="0"/>
              </a:spcAft>
              <a:defRPr sz="1200">
                <a:latin typeface="+mn-lt"/>
              </a:defRPr>
            </a:lvl1pPr>
          </a:lstStyle>
          <a:p>
            <a:pPr>
              <a:defRPr/>
            </a:pPr>
            <a:fld id="{FD82B532-0D5C-4D4F-8520-4996C9E16A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14346" indent="-274749">
              <a:defRPr>
                <a:solidFill>
                  <a:schemeClr val="tx1"/>
                </a:solidFill>
                <a:latin typeface="Corbel" panose="020B0503020204020204" pitchFamily="34" charset="0"/>
              </a:defRPr>
            </a:lvl2pPr>
            <a:lvl3pPr marL="1098995" indent="-219799">
              <a:defRPr>
                <a:solidFill>
                  <a:schemeClr val="tx1"/>
                </a:solidFill>
                <a:latin typeface="Corbel" panose="020B0503020204020204" pitchFamily="34" charset="0"/>
              </a:defRPr>
            </a:lvl3pPr>
            <a:lvl4pPr marL="1538592" indent="-219799">
              <a:defRPr>
                <a:solidFill>
                  <a:schemeClr val="tx1"/>
                </a:solidFill>
                <a:latin typeface="Corbel" panose="020B0503020204020204" pitchFamily="34" charset="0"/>
              </a:defRPr>
            </a:lvl4pPr>
            <a:lvl5pPr marL="1978190" indent="-219799">
              <a:defRPr>
                <a:solidFill>
                  <a:schemeClr val="tx1"/>
                </a:solidFill>
                <a:latin typeface="Corbel" panose="020B0503020204020204" pitchFamily="34" charset="0"/>
              </a:defRPr>
            </a:lvl5pPr>
            <a:lvl6pPr marL="2417788" indent="-219799" eaLnBrk="0" fontAlgn="base" hangingPunct="0">
              <a:spcBef>
                <a:spcPct val="0"/>
              </a:spcBef>
              <a:spcAft>
                <a:spcPct val="0"/>
              </a:spcAft>
              <a:defRPr>
                <a:solidFill>
                  <a:schemeClr val="tx1"/>
                </a:solidFill>
                <a:latin typeface="Corbel" panose="020B0503020204020204" pitchFamily="34" charset="0"/>
              </a:defRPr>
            </a:lvl6pPr>
            <a:lvl7pPr marL="2857386" indent="-219799" eaLnBrk="0" fontAlgn="base" hangingPunct="0">
              <a:spcBef>
                <a:spcPct val="0"/>
              </a:spcBef>
              <a:spcAft>
                <a:spcPct val="0"/>
              </a:spcAft>
              <a:defRPr>
                <a:solidFill>
                  <a:schemeClr val="tx1"/>
                </a:solidFill>
                <a:latin typeface="Corbel" panose="020B0503020204020204" pitchFamily="34" charset="0"/>
              </a:defRPr>
            </a:lvl7pPr>
            <a:lvl8pPr marL="3296984" indent="-219799" eaLnBrk="0" fontAlgn="base" hangingPunct="0">
              <a:spcBef>
                <a:spcPct val="0"/>
              </a:spcBef>
              <a:spcAft>
                <a:spcPct val="0"/>
              </a:spcAft>
              <a:defRPr>
                <a:solidFill>
                  <a:schemeClr val="tx1"/>
                </a:solidFill>
                <a:latin typeface="Corbel" panose="020B0503020204020204" pitchFamily="34" charset="0"/>
              </a:defRPr>
            </a:lvl8pPr>
            <a:lvl9pPr marL="3736581" indent="-219799" eaLnBrk="0" fontAlgn="base" hangingPunct="0">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4D8754C-75AC-4BE9-BA7F-E8F3F1769142}" type="slidenum">
              <a:rPr lang="en-US" altLang="en-US" smtClean="0">
                <a:latin typeface="Calibri" panose="020F0502020204030204" pitchFamily="34" charset="0"/>
                <a:ea typeface="MS PGothic" panose="020B0600070205080204" pitchFamily="34" charset="-128"/>
              </a:rPr>
              <a:pPr fontAlgn="base">
                <a:spcBef>
                  <a:spcPct val="0"/>
                </a:spcBef>
                <a:spcAft>
                  <a:spcPct val="0"/>
                </a:spcAft>
              </a:pPr>
              <a:t>1</a:t>
            </a:fld>
            <a:endParaRPr lang="en-US" altLang="en-US" dirty="0">
              <a:latin typeface="Calibri" panose="020F0502020204030204" pitchFamily="34" charset="0"/>
              <a:ea typeface="MS PGothic"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89F8FA-5E1F-9831-403A-78B1A542C6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48AC7F-5A4A-6D31-698E-5B3225322F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9750CD-27EF-AE70-FD11-13AEA4B8D28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FEAC1B3B-E9BE-D542-47B6-5C53F77B8FBF}"/>
              </a:ext>
            </a:extLst>
          </p:cNvPr>
          <p:cNvSpPr>
            <a:spLocks noGrp="1"/>
          </p:cNvSpPr>
          <p:nvPr>
            <p:ph type="sldNum" sz="quarter" idx="10"/>
          </p:nvPr>
        </p:nvSpPr>
        <p:spPr/>
        <p:txBody>
          <a:bodyPr/>
          <a:lstStyle/>
          <a:p>
            <a:fld id="{D9E64123-9169-4E6E-B0B8-6A9683A5A4B8}" type="slidenum">
              <a:rPr lang="en-GB" smtClean="0"/>
              <a:pPr/>
              <a:t>16</a:t>
            </a:fld>
            <a:endParaRPr lang="en-GB"/>
          </a:p>
        </p:txBody>
      </p:sp>
    </p:spTree>
    <p:extLst>
      <p:ext uri="{BB962C8B-B14F-4D97-AF65-F5344CB8AC3E}">
        <p14:creationId xmlns:p14="http://schemas.microsoft.com/office/powerpoint/2010/main" val="1932798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7E9D6B-193C-4A7F-B7F5-575FE8127E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9B7D99-F64B-5F13-4402-265004C740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A174F2-3CBD-AC0A-59E2-ADC78877A00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C278F927-67C7-2A92-37F9-EBA3073EC20A}"/>
              </a:ext>
            </a:extLst>
          </p:cNvPr>
          <p:cNvSpPr>
            <a:spLocks noGrp="1"/>
          </p:cNvSpPr>
          <p:nvPr>
            <p:ph type="sldNum" sz="quarter" idx="10"/>
          </p:nvPr>
        </p:nvSpPr>
        <p:spPr/>
        <p:txBody>
          <a:bodyPr/>
          <a:lstStyle/>
          <a:p>
            <a:fld id="{D9E64123-9169-4E6E-B0B8-6A9683A5A4B8}" type="slidenum">
              <a:rPr lang="en-GB" smtClean="0"/>
              <a:pPr/>
              <a:t>17</a:t>
            </a:fld>
            <a:endParaRPr lang="en-GB"/>
          </a:p>
        </p:txBody>
      </p:sp>
    </p:spTree>
    <p:extLst>
      <p:ext uri="{BB962C8B-B14F-4D97-AF65-F5344CB8AC3E}">
        <p14:creationId xmlns:p14="http://schemas.microsoft.com/office/powerpoint/2010/main" val="1731200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66BFE-F6CF-EE6F-EAC8-36EBCE2E5B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572A17-B3F3-058B-1CCD-4818B34C91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71CCDA-538C-4C80-8D9C-65CDF71985F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074EB7CA-E472-202A-77DE-CEB464CF137C}"/>
              </a:ext>
            </a:extLst>
          </p:cNvPr>
          <p:cNvSpPr>
            <a:spLocks noGrp="1"/>
          </p:cNvSpPr>
          <p:nvPr>
            <p:ph type="sldNum" sz="quarter" idx="10"/>
          </p:nvPr>
        </p:nvSpPr>
        <p:spPr/>
        <p:txBody>
          <a:bodyPr/>
          <a:lstStyle/>
          <a:p>
            <a:fld id="{D9E64123-9169-4E6E-B0B8-6A9683A5A4B8}" type="slidenum">
              <a:rPr lang="en-GB" smtClean="0"/>
              <a:pPr/>
              <a:t>18</a:t>
            </a:fld>
            <a:endParaRPr lang="en-GB"/>
          </a:p>
        </p:txBody>
      </p:sp>
    </p:spTree>
    <p:extLst>
      <p:ext uri="{BB962C8B-B14F-4D97-AF65-F5344CB8AC3E}">
        <p14:creationId xmlns:p14="http://schemas.microsoft.com/office/powerpoint/2010/main" val="3395189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92C79-E059-0067-D506-D646DF6574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B1D14D-0241-279F-F58C-ADB0C888D0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036BCF-8F39-3E65-A1DA-75FC4D13D0E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97C99600-4084-527C-DB7B-EA6D97341DF5}"/>
              </a:ext>
            </a:extLst>
          </p:cNvPr>
          <p:cNvSpPr>
            <a:spLocks noGrp="1"/>
          </p:cNvSpPr>
          <p:nvPr>
            <p:ph type="sldNum" sz="quarter" idx="10"/>
          </p:nvPr>
        </p:nvSpPr>
        <p:spPr/>
        <p:txBody>
          <a:bodyPr/>
          <a:lstStyle/>
          <a:p>
            <a:fld id="{D9E64123-9169-4E6E-B0B8-6A9683A5A4B8}" type="slidenum">
              <a:rPr lang="en-GB" smtClean="0"/>
              <a:pPr/>
              <a:t>19</a:t>
            </a:fld>
            <a:endParaRPr lang="en-GB"/>
          </a:p>
        </p:txBody>
      </p:sp>
    </p:spTree>
    <p:extLst>
      <p:ext uri="{BB962C8B-B14F-4D97-AF65-F5344CB8AC3E}">
        <p14:creationId xmlns:p14="http://schemas.microsoft.com/office/powerpoint/2010/main" val="3487373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458E6-DC15-86CF-985E-FDFE19C784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146301-6E60-CCB9-23E0-5DFF2F1763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762DC4B-3D46-2648-1381-79524F59707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392D7008-E509-F330-CB42-46CBD793CC1E}"/>
              </a:ext>
            </a:extLst>
          </p:cNvPr>
          <p:cNvSpPr>
            <a:spLocks noGrp="1"/>
          </p:cNvSpPr>
          <p:nvPr>
            <p:ph type="sldNum" sz="quarter" idx="10"/>
          </p:nvPr>
        </p:nvSpPr>
        <p:spPr/>
        <p:txBody>
          <a:bodyPr/>
          <a:lstStyle/>
          <a:p>
            <a:fld id="{D9E64123-9169-4E6E-B0B8-6A9683A5A4B8}" type="slidenum">
              <a:rPr lang="en-GB" smtClean="0"/>
              <a:pPr/>
              <a:t>20</a:t>
            </a:fld>
            <a:endParaRPr lang="en-GB"/>
          </a:p>
        </p:txBody>
      </p:sp>
    </p:spTree>
    <p:extLst>
      <p:ext uri="{BB962C8B-B14F-4D97-AF65-F5344CB8AC3E}">
        <p14:creationId xmlns:p14="http://schemas.microsoft.com/office/powerpoint/2010/main" val="35948529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2E729-D37B-AC0F-0DEA-F4F3A36E0E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C2A3D2-4E3B-1793-7A52-D3E2AF7D4FF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1C3890-4439-6284-791D-B75F8651FEB4}"/>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344BED7E-0C5C-FECD-D1EE-E4EADEDFF01D}"/>
              </a:ext>
            </a:extLst>
          </p:cNvPr>
          <p:cNvSpPr>
            <a:spLocks noGrp="1"/>
          </p:cNvSpPr>
          <p:nvPr>
            <p:ph type="sldNum" sz="quarter" idx="10"/>
          </p:nvPr>
        </p:nvSpPr>
        <p:spPr/>
        <p:txBody>
          <a:bodyPr/>
          <a:lstStyle/>
          <a:p>
            <a:fld id="{D9E64123-9169-4E6E-B0B8-6A9683A5A4B8}" type="slidenum">
              <a:rPr lang="en-GB" smtClean="0"/>
              <a:pPr/>
              <a:t>21</a:t>
            </a:fld>
            <a:endParaRPr lang="en-GB"/>
          </a:p>
        </p:txBody>
      </p:sp>
    </p:spTree>
    <p:extLst>
      <p:ext uri="{BB962C8B-B14F-4D97-AF65-F5344CB8AC3E}">
        <p14:creationId xmlns:p14="http://schemas.microsoft.com/office/powerpoint/2010/main" val="3321618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103826-10C8-06F9-ED79-A431D646D1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C31A1E-DB4F-191A-897D-C8424FDC23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4D85CE-E7E3-5286-BC7F-B6C0B7701FD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B342DE9B-C8CE-D749-E9E3-C2A9DD973C75}"/>
              </a:ext>
            </a:extLst>
          </p:cNvPr>
          <p:cNvSpPr>
            <a:spLocks noGrp="1"/>
          </p:cNvSpPr>
          <p:nvPr>
            <p:ph type="sldNum" sz="quarter" idx="10"/>
          </p:nvPr>
        </p:nvSpPr>
        <p:spPr/>
        <p:txBody>
          <a:bodyPr/>
          <a:lstStyle/>
          <a:p>
            <a:fld id="{D9E64123-9169-4E6E-B0B8-6A9683A5A4B8}" type="slidenum">
              <a:rPr lang="en-GB" smtClean="0"/>
              <a:pPr/>
              <a:t>22</a:t>
            </a:fld>
            <a:endParaRPr lang="en-GB"/>
          </a:p>
        </p:txBody>
      </p:sp>
    </p:spTree>
    <p:extLst>
      <p:ext uri="{BB962C8B-B14F-4D97-AF65-F5344CB8AC3E}">
        <p14:creationId xmlns:p14="http://schemas.microsoft.com/office/powerpoint/2010/main" val="38994730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882B42-9AF2-8527-263F-02045F4D2F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8B0E1D2-2C58-F04F-3B19-72E7D1E502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2F9C46-74EB-6E21-6E28-DD859633F83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2B9FE23D-D9B6-E57B-A7F5-DD779802B9AE}"/>
              </a:ext>
            </a:extLst>
          </p:cNvPr>
          <p:cNvSpPr>
            <a:spLocks noGrp="1"/>
          </p:cNvSpPr>
          <p:nvPr>
            <p:ph type="sldNum" sz="quarter" idx="10"/>
          </p:nvPr>
        </p:nvSpPr>
        <p:spPr/>
        <p:txBody>
          <a:bodyPr/>
          <a:lstStyle/>
          <a:p>
            <a:fld id="{D9E64123-9169-4E6E-B0B8-6A9683A5A4B8}" type="slidenum">
              <a:rPr lang="en-GB" smtClean="0"/>
              <a:pPr/>
              <a:t>23</a:t>
            </a:fld>
            <a:endParaRPr lang="en-GB"/>
          </a:p>
        </p:txBody>
      </p:sp>
    </p:spTree>
    <p:extLst>
      <p:ext uri="{BB962C8B-B14F-4D97-AF65-F5344CB8AC3E}">
        <p14:creationId xmlns:p14="http://schemas.microsoft.com/office/powerpoint/2010/main" val="2455339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8</a:t>
            </a:fld>
            <a:endParaRPr lang="en-GB"/>
          </a:p>
        </p:txBody>
      </p:sp>
    </p:spTree>
    <p:extLst>
      <p:ext uri="{BB962C8B-B14F-4D97-AF65-F5344CB8AC3E}">
        <p14:creationId xmlns:p14="http://schemas.microsoft.com/office/powerpoint/2010/main" val="3787543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9</a:t>
            </a:fld>
            <a:endParaRPr lang="en-GB"/>
          </a:p>
        </p:txBody>
      </p:sp>
    </p:spTree>
    <p:extLst>
      <p:ext uri="{BB962C8B-B14F-4D97-AF65-F5344CB8AC3E}">
        <p14:creationId xmlns:p14="http://schemas.microsoft.com/office/powerpoint/2010/main" val="3784582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10</a:t>
            </a:fld>
            <a:endParaRPr lang="en-GB"/>
          </a:p>
        </p:txBody>
      </p:sp>
    </p:spTree>
    <p:extLst>
      <p:ext uri="{BB962C8B-B14F-4D97-AF65-F5344CB8AC3E}">
        <p14:creationId xmlns:p14="http://schemas.microsoft.com/office/powerpoint/2010/main" val="3488182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11</a:t>
            </a:fld>
            <a:endParaRPr lang="en-GB"/>
          </a:p>
        </p:txBody>
      </p:sp>
    </p:spTree>
    <p:extLst>
      <p:ext uri="{BB962C8B-B14F-4D97-AF65-F5344CB8AC3E}">
        <p14:creationId xmlns:p14="http://schemas.microsoft.com/office/powerpoint/2010/main" val="1252236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12</a:t>
            </a:fld>
            <a:endParaRPr lang="en-GB"/>
          </a:p>
        </p:txBody>
      </p:sp>
    </p:spTree>
    <p:extLst>
      <p:ext uri="{BB962C8B-B14F-4D97-AF65-F5344CB8AC3E}">
        <p14:creationId xmlns:p14="http://schemas.microsoft.com/office/powerpoint/2010/main" val="1870566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13</a:t>
            </a:fld>
            <a:endParaRPr lang="en-GB"/>
          </a:p>
        </p:txBody>
      </p:sp>
    </p:spTree>
    <p:extLst>
      <p:ext uri="{BB962C8B-B14F-4D97-AF65-F5344CB8AC3E}">
        <p14:creationId xmlns:p14="http://schemas.microsoft.com/office/powerpoint/2010/main" val="40383667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14</a:t>
            </a:fld>
            <a:endParaRPr lang="en-GB"/>
          </a:p>
        </p:txBody>
      </p:sp>
    </p:spTree>
    <p:extLst>
      <p:ext uri="{BB962C8B-B14F-4D97-AF65-F5344CB8AC3E}">
        <p14:creationId xmlns:p14="http://schemas.microsoft.com/office/powerpoint/2010/main" val="4654377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7B1322-1CE4-A138-A10D-074008A5F3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CDFE49-5B15-AFE8-BFA3-2DD898DAD1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8B410E-DC68-B2B4-0BB5-B477C46C65D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a:extLst>
              <a:ext uri="{FF2B5EF4-FFF2-40B4-BE49-F238E27FC236}">
                <a16:creationId xmlns:a16="http://schemas.microsoft.com/office/drawing/2014/main" id="{56B1E866-58DC-D3F8-CA43-EC7A81F4A5F4}"/>
              </a:ext>
            </a:extLst>
          </p:cNvPr>
          <p:cNvSpPr>
            <a:spLocks noGrp="1"/>
          </p:cNvSpPr>
          <p:nvPr>
            <p:ph type="sldNum" sz="quarter" idx="10"/>
          </p:nvPr>
        </p:nvSpPr>
        <p:spPr/>
        <p:txBody>
          <a:bodyPr/>
          <a:lstStyle/>
          <a:p>
            <a:fld id="{D9E64123-9169-4E6E-B0B8-6A9683A5A4B8}" type="slidenum">
              <a:rPr lang="en-GB" smtClean="0"/>
              <a:pPr/>
              <a:t>15</a:t>
            </a:fld>
            <a:endParaRPr lang="en-GB"/>
          </a:p>
        </p:txBody>
      </p:sp>
    </p:spTree>
    <p:extLst>
      <p:ext uri="{BB962C8B-B14F-4D97-AF65-F5344CB8AC3E}">
        <p14:creationId xmlns:p14="http://schemas.microsoft.com/office/powerpoint/2010/main" val="6750024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4" name="Picture 9" descr="2015-01-13_CERN_ENdept 36% h32mm 300dpi.png"/>
          <p:cNvPicPr>
            <a:picLocks noChangeAspect="1"/>
          </p:cNvPicPr>
          <p:nvPr userDrawn="1"/>
        </p:nvPicPr>
        <p:blipFill rotWithShape="1">
          <a:blip r:embed="rId2">
            <a:extLst>
              <a:ext uri="{28A0092B-C50C-407E-A947-70E740481C1C}">
                <a14:useLocalDpi xmlns:a14="http://schemas.microsoft.com/office/drawing/2010/main" val="0"/>
              </a:ext>
            </a:extLst>
          </a:blip>
          <a:srcRect r="55427"/>
          <a:stretch/>
        </p:blipFill>
        <p:spPr bwMode="auto">
          <a:xfrm>
            <a:off x="215900" y="5472113"/>
            <a:ext cx="137062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31800" y="2121292"/>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119157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45523"/>
            <a:ext cx="8226425"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2"/>
          <p:cNvSpPr>
            <a:spLocks noGrp="1"/>
          </p:cNvSpPr>
          <p:nvPr>
            <p:ph type="dt" sz="half" idx="14"/>
          </p:nvPr>
        </p:nvSpPr>
        <p:spPr>
          <a:xfrm>
            <a:off x="1738858" y="6356350"/>
            <a:ext cx="2731001" cy="365125"/>
          </a:xfrm>
        </p:spPr>
        <p:txBody>
          <a:bodyPr/>
          <a:lstStyle>
            <a:lvl1pPr>
              <a:defRPr dirty="0" smtClean="0"/>
            </a:lvl1pPr>
          </a:lstStyle>
          <a:p>
            <a:pPr>
              <a:defRPr/>
            </a:pPr>
            <a:r>
              <a:rPr lang="en-US" dirty="0"/>
              <a:t>24-11-2023</a:t>
            </a:r>
          </a:p>
        </p:txBody>
      </p:sp>
      <p:sp>
        <p:nvSpPr>
          <p:cNvPr id="6" name="Footer Placeholder 3"/>
          <p:cNvSpPr>
            <a:spLocks noGrp="1"/>
          </p:cNvSpPr>
          <p:nvPr>
            <p:ph type="ftr" sz="quarter" idx="15"/>
          </p:nvPr>
        </p:nvSpPr>
        <p:spPr>
          <a:xfrm>
            <a:off x="4518498" y="6356350"/>
            <a:ext cx="3438052" cy="365125"/>
          </a:xfrm>
        </p:spPr>
        <p:txBody>
          <a:bodyPr/>
          <a:lstStyle>
            <a:lvl1pPr>
              <a:defRPr dirty="0" smtClean="0"/>
            </a:lvl1pPr>
          </a:lstStyle>
          <a:p>
            <a:pPr>
              <a:defRPr/>
            </a:pPr>
            <a:r>
              <a:rPr lang="en-US" dirty="0"/>
              <a:t>164rd EATM Meeting</a:t>
            </a:r>
          </a:p>
        </p:txBody>
      </p:sp>
      <p:sp>
        <p:nvSpPr>
          <p:cNvPr id="8" name="Slide Number Placeholder 4"/>
          <p:cNvSpPr>
            <a:spLocks noGrp="1"/>
          </p:cNvSpPr>
          <p:nvPr>
            <p:ph type="sldNum" sz="quarter" idx="16"/>
          </p:nvPr>
        </p:nvSpPr>
        <p:spPr/>
        <p:txBody>
          <a:bodyPr/>
          <a:lstStyle>
            <a:lvl1pPr>
              <a:defRPr/>
            </a:lvl1pPr>
          </a:lstStyle>
          <a:p>
            <a:pPr>
              <a:defRPr/>
            </a:pPr>
            <a:fld id="{100E3FA1-8EC4-44A7-87C8-F435A82D0BA1}" type="slidenum">
              <a:rPr lang="en-US"/>
              <a:pPr>
                <a:defRPr/>
              </a:pPr>
              <a:t>‹#›</a:t>
            </a:fld>
            <a:endParaRPr lang="en-US"/>
          </a:p>
        </p:txBody>
      </p:sp>
    </p:spTree>
    <p:extLst>
      <p:ext uri="{BB962C8B-B14F-4D97-AF65-F5344CB8AC3E}">
        <p14:creationId xmlns:p14="http://schemas.microsoft.com/office/powerpoint/2010/main" val="192505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822642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dirty="0" smtClean="0"/>
            </a:lvl1pPr>
          </a:lstStyle>
          <a:p>
            <a:pPr>
              <a:defRPr/>
            </a:pPr>
            <a:r>
              <a:rPr lang="en-US" dirty="0"/>
              <a:t>17-10-2023</a:t>
            </a:r>
          </a:p>
        </p:txBody>
      </p:sp>
      <p:sp>
        <p:nvSpPr>
          <p:cNvPr id="6" name="Footer Placeholder 3"/>
          <p:cNvSpPr>
            <a:spLocks noGrp="1"/>
          </p:cNvSpPr>
          <p:nvPr>
            <p:ph type="ftr" sz="quarter" idx="15"/>
          </p:nvPr>
        </p:nvSpPr>
        <p:spPr/>
        <p:txBody>
          <a:bodyPr/>
          <a:lstStyle>
            <a:lvl1pPr>
              <a:defRPr dirty="0" smtClean="0"/>
            </a:lvl1pPr>
          </a:lstStyle>
          <a:p>
            <a:pPr>
              <a:defRPr/>
            </a:pPr>
            <a:r>
              <a:rPr lang="en-US"/>
              <a:t>162nd EATM Meeting</a:t>
            </a:r>
          </a:p>
        </p:txBody>
      </p:sp>
      <p:sp>
        <p:nvSpPr>
          <p:cNvPr id="8" name="Slide Number Placeholder 4"/>
          <p:cNvSpPr>
            <a:spLocks noGrp="1"/>
          </p:cNvSpPr>
          <p:nvPr>
            <p:ph type="sldNum" sz="quarter" idx="16"/>
          </p:nvPr>
        </p:nvSpPr>
        <p:spPr/>
        <p:txBody>
          <a:bodyPr/>
          <a:lstStyle>
            <a:lvl1pPr>
              <a:defRPr/>
            </a:lvl1pPr>
          </a:lstStyle>
          <a:p>
            <a:pPr>
              <a:defRPr/>
            </a:pPr>
            <a:fld id="{D7A3FEC4-9662-4ACF-930C-04DDD89CE556}" type="slidenum">
              <a:rPr lang="en-US"/>
              <a:pPr>
                <a:defRPr/>
              </a:pPr>
              <a:t>‹#›</a:t>
            </a:fld>
            <a:endParaRPr lang="en-US"/>
          </a:p>
        </p:txBody>
      </p:sp>
    </p:spTree>
    <p:extLst>
      <p:ext uri="{BB962C8B-B14F-4D97-AF65-F5344CB8AC3E}">
        <p14:creationId xmlns:p14="http://schemas.microsoft.com/office/powerpoint/2010/main" val="76262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dirty="0" smtClean="0"/>
            </a:lvl1pPr>
          </a:lstStyle>
          <a:p>
            <a:pPr>
              <a:defRPr/>
            </a:pPr>
            <a:r>
              <a:rPr lang="en-US"/>
              <a:t>17-10-2023</a:t>
            </a:r>
          </a:p>
        </p:txBody>
      </p:sp>
      <p:sp>
        <p:nvSpPr>
          <p:cNvPr id="8" name="Footer Placeholder 3"/>
          <p:cNvSpPr>
            <a:spLocks noGrp="1"/>
          </p:cNvSpPr>
          <p:nvPr>
            <p:ph type="ftr" sz="quarter" idx="16"/>
          </p:nvPr>
        </p:nvSpPr>
        <p:spPr/>
        <p:txBody>
          <a:bodyPr/>
          <a:lstStyle>
            <a:lvl1pPr>
              <a:defRPr dirty="0" smtClean="0"/>
            </a:lvl1pPr>
          </a:lstStyle>
          <a:p>
            <a:pPr>
              <a:defRPr/>
            </a:pPr>
            <a:r>
              <a:rPr lang="en-US"/>
              <a:t>162nd EATM Meeting</a:t>
            </a:r>
          </a:p>
        </p:txBody>
      </p:sp>
      <p:sp>
        <p:nvSpPr>
          <p:cNvPr id="10" name="Slide Number Placeholder 4"/>
          <p:cNvSpPr>
            <a:spLocks noGrp="1"/>
          </p:cNvSpPr>
          <p:nvPr>
            <p:ph type="sldNum" sz="quarter" idx="17"/>
          </p:nvPr>
        </p:nvSpPr>
        <p:spPr/>
        <p:txBody>
          <a:bodyPr/>
          <a:lstStyle>
            <a:lvl1pPr>
              <a:defRPr/>
            </a:lvl1pPr>
          </a:lstStyle>
          <a:p>
            <a:pPr>
              <a:defRPr/>
            </a:pPr>
            <a:fld id="{0D0DFD6C-9807-4103-9E7F-A2187BD72877}" type="slidenum">
              <a:rPr lang="en-US"/>
              <a:pPr>
                <a:defRPr/>
              </a:pPr>
              <a:t>‹#›</a:t>
            </a:fld>
            <a:endParaRPr lang="en-US"/>
          </a:p>
        </p:txBody>
      </p:sp>
    </p:spTree>
    <p:extLst>
      <p:ext uri="{BB962C8B-B14F-4D97-AF65-F5344CB8AC3E}">
        <p14:creationId xmlns:p14="http://schemas.microsoft.com/office/powerpoint/2010/main" val="908488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8" name="Title 1"/>
          <p:cNvSpPr txBox="1">
            <a:spLocks/>
          </p:cNvSpPr>
          <p:nvPr userDrawn="1"/>
        </p:nvSpPr>
        <p:spPr>
          <a:xfrm>
            <a:off x="45704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2352782"/>
            <a:ext cx="4073702"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2352782"/>
            <a:ext cx="4071135"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p:txBody>
          <a:bodyPr/>
          <a:lstStyle>
            <a:lvl1pPr>
              <a:defRPr dirty="0" smtClean="0"/>
            </a:lvl1pPr>
          </a:lstStyle>
          <a:p>
            <a:pPr>
              <a:defRPr/>
            </a:pPr>
            <a:r>
              <a:rPr lang="en-US"/>
              <a:t>17-10-2023</a:t>
            </a:r>
          </a:p>
        </p:txBody>
      </p:sp>
      <p:sp>
        <p:nvSpPr>
          <p:cNvPr id="11" name="Footer Placeholder 3"/>
          <p:cNvSpPr>
            <a:spLocks noGrp="1"/>
          </p:cNvSpPr>
          <p:nvPr>
            <p:ph type="ftr" sz="quarter" idx="16"/>
          </p:nvPr>
        </p:nvSpPr>
        <p:spPr/>
        <p:txBody>
          <a:bodyPr/>
          <a:lstStyle>
            <a:lvl1pPr>
              <a:defRPr dirty="0" smtClean="0"/>
            </a:lvl1pPr>
          </a:lstStyle>
          <a:p>
            <a:pPr>
              <a:defRPr/>
            </a:pPr>
            <a:r>
              <a:rPr lang="en-US"/>
              <a:t>162nd EATM Meeting</a:t>
            </a:r>
          </a:p>
        </p:txBody>
      </p:sp>
      <p:sp>
        <p:nvSpPr>
          <p:cNvPr id="12" name="Slide Number Placeholder 4"/>
          <p:cNvSpPr>
            <a:spLocks noGrp="1"/>
          </p:cNvSpPr>
          <p:nvPr>
            <p:ph type="sldNum" sz="quarter" idx="17"/>
          </p:nvPr>
        </p:nvSpPr>
        <p:spPr/>
        <p:txBody>
          <a:bodyPr/>
          <a:lstStyle>
            <a:lvl1pPr>
              <a:defRPr/>
            </a:lvl1pPr>
          </a:lstStyle>
          <a:p>
            <a:pPr>
              <a:defRPr/>
            </a:pPr>
            <a:fld id="{EE4F15DC-34C0-41BB-AA49-01931318BCA6}" type="slidenum">
              <a:rPr lang="en-US"/>
              <a:pPr>
                <a:defRPr/>
              </a:pPr>
              <a:t>‹#›</a:t>
            </a:fld>
            <a:endParaRPr lang="en-US"/>
          </a:p>
        </p:txBody>
      </p:sp>
    </p:spTree>
    <p:extLst>
      <p:ext uri="{BB962C8B-B14F-4D97-AF65-F5344CB8AC3E}">
        <p14:creationId xmlns:p14="http://schemas.microsoft.com/office/powerpoint/2010/main" val="798910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a:defRPr dirty="0" smtClean="0"/>
            </a:lvl1pPr>
          </a:lstStyle>
          <a:p>
            <a:pPr>
              <a:defRPr/>
            </a:pPr>
            <a:r>
              <a:rPr lang="en-US"/>
              <a:t>17-10-2023</a:t>
            </a:r>
          </a:p>
        </p:txBody>
      </p:sp>
      <p:sp>
        <p:nvSpPr>
          <p:cNvPr id="5" name="Footer Placeholder 3"/>
          <p:cNvSpPr>
            <a:spLocks noGrp="1"/>
          </p:cNvSpPr>
          <p:nvPr>
            <p:ph type="ftr" sz="quarter" idx="11"/>
          </p:nvPr>
        </p:nvSpPr>
        <p:spPr/>
        <p:txBody>
          <a:bodyPr/>
          <a:lstStyle>
            <a:lvl1pPr>
              <a:defRPr dirty="0" smtClean="0"/>
            </a:lvl1pPr>
          </a:lstStyle>
          <a:p>
            <a:pPr>
              <a:defRPr/>
            </a:pPr>
            <a:r>
              <a:rPr lang="en-US"/>
              <a:t>162nd EATM Meeting</a:t>
            </a:r>
          </a:p>
        </p:txBody>
      </p:sp>
      <p:sp>
        <p:nvSpPr>
          <p:cNvPr id="6" name="Slide Number Placeholder 4"/>
          <p:cNvSpPr>
            <a:spLocks noGrp="1"/>
          </p:cNvSpPr>
          <p:nvPr>
            <p:ph type="sldNum" sz="quarter" idx="12"/>
          </p:nvPr>
        </p:nvSpPr>
        <p:spPr/>
        <p:txBody>
          <a:bodyPr/>
          <a:lstStyle>
            <a:lvl1pPr>
              <a:defRPr/>
            </a:lvl1pPr>
          </a:lstStyle>
          <a:p>
            <a:pPr>
              <a:defRPr/>
            </a:pPr>
            <a:fld id="{8F90C176-A121-4B4D-9B59-EB0F61C8BE35}" type="slidenum">
              <a:rPr lang="en-US"/>
              <a:pPr>
                <a:defRPr/>
              </a:pPr>
              <a:t>‹#›</a:t>
            </a:fld>
            <a:endParaRPr lang="en-US"/>
          </a:p>
        </p:txBody>
      </p:sp>
    </p:spTree>
    <p:extLst>
      <p:ext uri="{BB962C8B-B14F-4D97-AF65-F5344CB8AC3E}">
        <p14:creationId xmlns:p14="http://schemas.microsoft.com/office/powerpoint/2010/main" val="1466771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en-US" dirty="0"/>
              <a:t>7-11-2023</a:t>
            </a:r>
          </a:p>
        </p:txBody>
      </p:sp>
      <p:sp>
        <p:nvSpPr>
          <p:cNvPr id="3" name="Footer Placeholder 2"/>
          <p:cNvSpPr>
            <a:spLocks noGrp="1"/>
          </p:cNvSpPr>
          <p:nvPr>
            <p:ph type="ftr" sz="quarter" idx="11"/>
          </p:nvPr>
        </p:nvSpPr>
        <p:spPr/>
        <p:txBody>
          <a:bodyPr/>
          <a:lstStyle>
            <a:lvl1pPr>
              <a:defRPr/>
            </a:lvl1pPr>
          </a:lstStyle>
          <a:p>
            <a:pPr>
              <a:defRPr/>
            </a:pPr>
            <a:r>
              <a:rPr lang="en-US" dirty="0"/>
              <a:t>163nd EATM Meeting</a:t>
            </a:r>
          </a:p>
        </p:txBody>
      </p:sp>
      <p:sp>
        <p:nvSpPr>
          <p:cNvPr id="4" name="Slide Number Placeholder 3"/>
          <p:cNvSpPr>
            <a:spLocks noGrp="1"/>
          </p:cNvSpPr>
          <p:nvPr>
            <p:ph type="sldNum" sz="quarter" idx="12"/>
          </p:nvPr>
        </p:nvSpPr>
        <p:spPr/>
        <p:txBody>
          <a:bodyPr/>
          <a:lstStyle>
            <a:lvl1pPr>
              <a:defRPr/>
            </a:lvl1pPr>
          </a:lstStyle>
          <a:p>
            <a:pPr>
              <a:defRPr/>
            </a:pPr>
            <a:fld id="{56BF7D0E-7515-4D1B-B6AD-09C9A1D0BED5}" type="slidenum">
              <a:rPr lang="en-US"/>
              <a:pPr>
                <a:defRPr/>
              </a:pPr>
              <a:t>‹#›</a:t>
            </a:fld>
            <a:endParaRPr lang="en-US"/>
          </a:p>
        </p:txBody>
      </p:sp>
    </p:spTree>
    <p:extLst>
      <p:ext uri="{BB962C8B-B14F-4D97-AF65-F5344CB8AC3E}">
        <p14:creationId xmlns:p14="http://schemas.microsoft.com/office/powerpoint/2010/main" val="63841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643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94038" y="2797175"/>
            <a:ext cx="3074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314450" y="4214815"/>
            <a:ext cx="6535738" cy="1609725"/>
          </a:xfrm>
        </p:spPr>
        <p:txBody>
          <a:bodyPr anchor="ctr"/>
          <a:lstStyle>
            <a:lvl1pPr marL="0" indent="0" algn="ctr">
              <a:buNone/>
              <a:defRPr>
                <a:solidFill>
                  <a:schemeClr val="accent4"/>
                </a:solidFill>
              </a:defRPr>
            </a:lvl1pPr>
          </a:lstStyle>
          <a:p>
            <a:pPr lvl="0"/>
            <a:r>
              <a:rPr lang="en-US"/>
              <a:t>Click to edit Master text styles</a:t>
            </a:r>
          </a:p>
        </p:txBody>
      </p:sp>
    </p:spTree>
    <p:extLst>
      <p:ext uri="{BB962C8B-B14F-4D97-AF65-F5344CB8AC3E}">
        <p14:creationId xmlns:p14="http://schemas.microsoft.com/office/powerpoint/2010/main" val="280235403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2015-01-13_CERN_ENdept 13% h12mm 300dpi.png"/>
          <p:cNvPicPr>
            <a:picLocks noChangeAspect="1"/>
          </p:cNvPicPr>
          <p:nvPr userDrawn="1"/>
        </p:nvPicPr>
        <p:blipFill rotWithShape="1">
          <a:blip r:embed="rId11">
            <a:extLst>
              <a:ext uri="{28A0092B-C50C-407E-A947-70E740481C1C}">
                <a14:useLocalDpi xmlns:a14="http://schemas.microsoft.com/office/drawing/2010/main" val="0"/>
              </a:ext>
            </a:extLst>
          </a:blip>
          <a:srcRect t="4779" r="57671"/>
          <a:stretch/>
        </p:blipFill>
        <p:spPr bwMode="auto">
          <a:xfrm>
            <a:off x="395289" y="6356349"/>
            <a:ext cx="4878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2"/>
          </p:nvPr>
        </p:nvSpPr>
        <p:spPr>
          <a:xfrm>
            <a:off x="2295525" y="6356350"/>
            <a:ext cx="1371600" cy="365125"/>
          </a:xfrm>
          <a:prstGeom prst="rect">
            <a:avLst/>
          </a:prstGeom>
        </p:spPr>
        <p:txBody>
          <a:bodyPr vert="horz" lIns="91440" tIns="45720" rIns="91440" bIns="45720" rtlCol="0" anchor="ctr"/>
          <a:lstStyle>
            <a:lvl1pPr algn="l"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dirty="0"/>
              <a:t>7-11-2023</a:t>
            </a:r>
          </a:p>
        </p:txBody>
      </p:sp>
      <p:sp>
        <p:nvSpPr>
          <p:cNvPr id="3" name="Footer Placeholder 2"/>
          <p:cNvSpPr>
            <a:spLocks noGrp="1"/>
          </p:cNvSpPr>
          <p:nvPr>
            <p:ph type="ftr" sz="quarter" idx="3"/>
          </p:nvPr>
        </p:nvSpPr>
        <p:spPr>
          <a:xfrm>
            <a:off x="3667125" y="6356350"/>
            <a:ext cx="4289425" cy="365125"/>
          </a:xfrm>
          <a:prstGeom prst="rect">
            <a:avLst/>
          </a:prstGeom>
        </p:spPr>
        <p:txBody>
          <a:bodyPr vert="horz" lIns="91440" tIns="45720" rIns="91440" bIns="45720" rtlCol="0" anchor="ctr"/>
          <a:lstStyle>
            <a:lvl1pPr algn="ctr"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dirty="0"/>
              <a:t>163nd EATM Meeting</a:t>
            </a:r>
          </a:p>
        </p:txBody>
      </p:sp>
      <p:sp>
        <p:nvSpPr>
          <p:cNvPr id="4" name="Slide Number Placeholder 3"/>
          <p:cNvSpPr>
            <a:spLocks noGrp="1"/>
          </p:cNvSpPr>
          <p:nvPr>
            <p:ph type="sldNum" sz="quarter" idx="4"/>
          </p:nvPr>
        </p:nvSpPr>
        <p:spPr>
          <a:xfrm>
            <a:off x="7956550" y="6356350"/>
            <a:ext cx="730250" cy="365125"/>
          </a:xfrm>
          <a:prstGeom prst="rect">
            <a:avLst/>
          </a:prstGeom>
        </p:spPr>
        <p:txBody>
          <a:bodyPr vert="horz" lIns="91440" tIns="45720" rIns="91440" bIns="45720" rtlCol="0" anchor="ctr"/>
          <a:lstStyle>
            <a:lvl1pPr algn="r" eaLnBrk="1" fontAlgn="auto" hangingPunct="1">
              <a:spcBef>
                <a:spcPts val="0"/>
              </a:spcBef>
              <a:spcAft>
                <a:spcPts val="0"/>
              </a:spcAft>
              <a:defRPr sz="900" b="0" i="0">
                <a:solidFill>
                  <a:srgbClr val="729FCF"/>
                </a:solidFill>
                <a:latin typeface="+mn-lt"/>
                <a:cs typeface="Ubuntu Light"/>
              </a:defRPr>
            </a:lvl1pPr>
          </a:lstStyle>
          <a:p>
            <a:pPr>
              <a:defRPr/>
            </a:pPr>
            <a:fld id="{3486D582-F224-4FCF-AA19-0437A3C4BA1A}" type="slidenum">
              <a:rPr lang="en-US"/>
              <a:pPr>
                <a:defRPr/>
              </a:pPr>
              <a:t>‹#›</a:t>
            </a:fld>
            <a:endParaRPr lang="en-US"/>
          </a:p>
        </p:txBody>
      </p:sp>
      <p:sp>
        <p:nvSpPr>
          <p:cNvPr id="1030" name="Espace réservé du texte 29"/>
          <p:cNvSpPr>
            <a:spLocks noGrp="1"/>
          </p:cNvSpPr>
          <p:nvPr>
            <p:ph type="body" idx="1"/>
          </p:nvPr>
        </p:nvSpPr>
        <p:spPr bwMode="auto">
          <a:xfrm>
            <a:off x="457200"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fr-FR" dirty="0"/>
              <a:t>Slide </a:t>
            </a:r>
            <a:r>
              <a:rPr lang="fr-CH" altLang="fr-FR" dirty="0" err="1"/>
              <a:t>text</a:t>
            </a:r>
            <a:r>
              <a:rPr lang="fr-CH" altLang="fr-FR" dirty="0"/>
              <a:t> first </a:t>
            </a:r>
            <a:r>
              <a:rPr lang="fr-CH" altLang="fr-FR" dirty="0" err="1"/>
              <a:t>level</a:t>
            </a:r>
            <a:endParaRPr lang="fr-CH" altLang="fr-FR" dirty="0"/>
          </a:p>
          <a:p>
            <a:pPr lvl="1"/>
            <a:r>
              <a:rPr lang="fr-CH" altLang="fr-FR" dirty="0"/>
              <a:t>Slide </a:t>
            </a:r>
            <a:r>
              <a:rPr lang="fr-CH" altLang="fr-FR" dirty="0" err="1"/>
              <a:t>text</a:t>
            </a:r>
            <a:r>
              <a:rPr lang="fr-CH" altLang="fr-FR" dirty="0"/>
              <a:t> second </a:t>
            </a:r>
            <a:r>
              <a:rPr lang="fr-CH" altLang="fr-FR" dirty="0" err="1"/>
              <a:t>level</a:t>
            </a:r>
            <a:endParaRPr lang="fr-CH" altLang="fr-FR" dirty="0"/>
          </a:p>
          <a:p>
            <a:pPr lvl="2"/>
            <a:r>
              <a:rPr lang="fr-CH" altLang="fr-FR" dirty="0"/>
              <a:t>Slide </a:t>
            </a:r>
            <a:r>
              <a:rPr lang="fr-CH" altLang="fr-FR" dirty="0" err="1"/>
              <a:t>text</a:t>
            </a:r>
            <a:r>
              <a:rPr lang="fr-CH" altLang="fr-FR" dirty="0"/>
              <a:t> </a:t>
            </a:r>
            <a:r>
              <a:rPr lang="fr-CH" altLang="fr-FR" dirty="0" err="1"/>
              <a:t>third</a:t>
            </a:r>
            <a:r>
              <a:rPr lang="fr-CH" altLang="fr-FR" dirty="0"/>
              <a:t> </a:t>
            </a:r>
            <a:r>
              <a:rPr lang="fr-CH" altLang="fr-FR" dirty="0" err="1"/>
              <a:t>level</a:t>
            </a:r>
            <a:endParaRPr lang="fr-CH" altLang="fr-FR" dirty="0"/>
          </a:p>
          <a:p>
            <a:pPr lvl="3"/>
            <a:r>
              <a:rPr lang="fr-CH" altLang="fr-FR" dirty="0"/>
              <a:t>Slide </a:t>
            </a:r>
            <a:r>
              <a:rPr lang="fr-CH" altLang="fr-FR" dirty="0" err="1"/>
              <a:t>text</a:t>
            </a:r>
            <a:r>
              <a:rPr lang="fr-CH" altLang="fr-FR" dirty="0"/>
              <a:t> </a:t>
            </a:r>
            <a:r>
              <a:rPr lang="fr-CH" altLang="fr-FR" dirty="0" err="1"/>
              <a:t>fourth</a:t>
            </a:r>
            <a:r>
              <a:rPr lang="fr-CH" altLang="fr-FR" dirty="0"/>
              <a:t> </a:t>
            </a:r>
            <a:r>
              <a:rPr lang="fr-CH" altLang="fr-FR" dirty="0" err="1"/>
              <a:t>level</a:t>
            </a:r>
            <a:endParaRPr lang="fr-CH" altLang="fr-FR" dirty="0"/>
          </a:p>
          <a:p>
            <a:pPr lvl="4"/>
            <a:r>
              <a:rPr lang="fr-CH" altLang="fr-FR" dirty="0"/>
              <a:t>Slide </a:t>
            </a:r>
            <a:r>
              <a:rPr lang="fr-CH" altLang="fr-FR" dirty="0" err="1"/>
              <a:t>text</a:t>
            </a:r>
            <a:r>
              <a:rPr lang="fr-CH" altLang="fr-FR" dirty="0"/>
              <a:t> </a:t>
            </a:r>
            <a:r>
              <a:rPr lang="fr-CH" altLang="fr-FR" dirty="0" err="1"/>
              <a:t>fifth</a:t>
            </a:r>
            <a:r>
              <a:rPr lang="fr-CH" altLang="fr-FR" dirty="0"/>
              <a:t> </a:t>
            </a:r>
            <a:r>
              <a:rPr lang="fr-CH" altLang="fr-FR" dirty="0" err="1"/>
              <a:t>level</a:t>
            </a:r>
            <a:endParaRPr lang="en-US" altLang="fr-FR" dirty="0"/>
          </a:p>
        </p:txBody>
      </p:sp>
      <p:sp>
        <p:nvSpPr>
          <p:cNvPr id="1031" name="Espace réservé du titre 8"/>
          <p:cNvSpPr>
            <a:spLocks noGrp="1"/>
          </p:cNvSpPr>
          <p:nvPr>
            <p:ph type="title"/>
          </p:nvPr>
        </p:nvSpPr>
        <p:spPr bwMode="auto">
          <a:xfrm>
            <a:off x="457200"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fr-FR"/>
              <a:t>Slide Title</a:t>
            </a:r>
          </a:p>
        </p:txBody>
      </p:sp>
      <p:cxnSp>
        <p:nvCxnSpPr>
          <p:cNvPr id="8" name="Straight Connector 7"/>
          <p:cNvCxnSpPr/>
          <p:nvPr/>
        </p:nvCxnSpPr>
        <p:spPr>
          <a:xfrm>
            <a:off x="457200" y="628650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418" r:id="rId1"/>
    <p:sldLayoutId id="2147484419" r:id="rId2"/>
    <p:sldLayoutId id="2147484420" r:id="rId3"/>
    <p:sldLayoutId id="2147484421" r:id="rId4"/>
    <p:sldLayoutId id="2147484422" r:id="rId5"/>
    <p:sldLayoutId id="2147484423" r:id="rId6"/>
    <p:sldLayoutId id="2147484417" r:id="rId7"/>
    <p:sldLayoutId id="2147484424" r:id="rId8"/>
    <p:sldLayoutId id="2147484425" r:id="rId9"/>
  </p:sldLayoutIdLst>
  <p:hf hdr="0"/>
  <p:txStyles>
    <p:title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ts.cern.ch/jira/secure/RapidBoard.jspa?rapidView=7550&amp;view=detail&amp;selectedIssue=EADOC-29&amp;quickFilter=12589"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s://edms.cern.ch/document/2938278" TargetMode="External"/><Relationship Id="rId3" Type="http://schemas.openxmlformats.org/officeDocument/2006/relationships/hyperlink" Target="https://edms.cern.ch/document/3006586" TargetMode="External"/><Relationship Id="rId7" Type="http://schemas.openxmlformats.org/officeDocument/2006/relationships/hyperlink" Target="https://edms.cern.ch/document/2742855" TargetMode="External"/><Relationship Id="rId2" Type="http://schemas.openxmlformats.org/officeDocument/2006/relationships/hyperlink" Target="https://edms.cern.ch/document/3006593" TargetMode="External"/><Relationship Id="rId1" Type="http://schemas.openxmlformats.org/officeDocument/2006/relationships/slideLayout" Target="../slideLayouts/slideLayout6.xml"/><Relationship Id="rId6" Type="http://schemas.openxmlformats.org/officeDocument/2006/relationships/hyperlink" Target="https://edms.cern.ch/document/3000228" TargetMode="External"/><Relationship Id="rId11" Type="http://schemas.openxmlformats.org/officeDocument/2006/relationships/hyperlink" Target="https://edms.cern.ch/document/2175400" TargetMode="External"/><Relationship Id="rId5" Type="http://schemas.openxmlformats.org/officeDocument/2006/relationships/hyperlink" Target="https://edms.cern.ch/document/3006581" TargetMode="External"/><Relationship Id="rId10" Type="http://schemas.openxmlformats.org/officeDocument/2006/relationships/hyperlink" Target="https://edms.cern.ch/document/2488128" TargetMode="External"/><Relationship Id="rId4" Type="http://schemas.openxmlformats.org/officeDocument/2006/relationships/hyperlink" Target="https://edms.cern.ch/document/3006567" TargetMode="External"/><Relationship Id="rId9" Type="http://schemas.openxmlformats.org/officeDocument/2006/relationships/hyperlink" Target="https://edms.cern.ch/document/2798515"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hyperlink" Target="https://edms.cern.ch/document/2801702" TargetMode="External"/><Relationship Id="rId3" Type="http://schemas.openxmlformats.org/officeDocument/2006/relationships/hyperlink" Target="https://edms.cern.ch/document/2712293" TargetMode="External"/><Relationship Id="rId7" Type="http://schemas.openxmlformats.org/officeDocument/2006/relationships/hyperlink" Target="https://edms.cern.ch/document/2458833" TargetMode="External"/><Relationship Id="rId2" Type="http://schemas.openxmlformats.org/officeDocument/2006/relationships/hyperlink" Target="https://edms.cern.ch/document/2476161" TargetMode="External"/><Relationship Id="rId1" Type="http://schemas.openxmlformats.org/officeDocument/2006/relationships/slideLayout" Target="../slideLayouts/slideLayout6.xml"/><Relationship Id="rId6" Type="http://schemas.openxmlformats.org/officeDocument/2006/relationships/hyperlink" Target="https://edms.cern.ch/document/3024196" TargetMode="External"/><Relationship Id="rId11" Type="http://schemas.openxmlformats.org/officeDocument/2006/relationships/hyperlink" Target="https://edms.cern.ch/document/2967321" TargetMode="External"/><Relationship Id="rId5" Type="http://schemas.openxmlformats.org/officeDocument/2006/relationships/hyperlink" Target="https://edms.cern.ch/document/3024194" TargetMode="External"/><Relationship Id="rId10" Type="http://schemas.openxmlformats.org/officeDocument/2006/relationships/hyperlink" Target="https://edms.cern.ch/document/3018519" TargetMode="External"/><Relationship Id="rId4" Type="http://schemas.openxmlformats.org/officeDocument/2006/relationships/hyperlink" Target="https://edms.cern.ch/document/3024192" TargetMode="External"/><Relationship Id="rId9" Type="http://schemas.openxmlformats.org/officeDocument/2006/relationships/hyperlink" Target="https://edms.cern.ch/document/3071544"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document/2801784" TargetMode="External"/><Relationship Id="rId2" Type="http://schemas.openxmlformats.org/officeDocument/2006/relationships/hyperlink" Target="https://edms.cern.ch/document/2957089" TargetMode="External"/><Relationship Id="rId1" Type="http://schemas.openxmlformats.org/officeDocument/2006/relationships/slideLayout" Target="../slideLayouts/slideLayout6.xml"/><Relationship Id="rId4" Type="http://schemas.openxmlformats.org/officeDocument/2006/relationships/hyperlink" Target="https://edms.cern.ch/document/2458825"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edms.cern.ch/document/2747997" TargetMode="External"/><Relationship Id="rId3" Type="http://schemas.openxmlformats.org/officeDocument/2006/relationships/hyperlink" Target="https://edms.cern.ch/document/2907780" TargetMode="External"/><Relationship Id="rId7" Type="http://schemas.openxmlformats.org/officeDocument/2006/relationships/hyperlink" Target="https://edms.cern.ch/document/3012379" TargetMode="External"/><Relationship Id="rId12" Type="http://schemas.openxmlformats.org/officeDocument/2006/relationships/hyperlink" Target="https://edms.cern.ch/document/2960989" TargetMode="External"/><Relationship Id="rId2" Type="http://schemas.openxmlformats.org/officeDocument/2006/relationships/hyperlink" Target="https://edms.cern.ch/document/3010259" TargetMode="External"/><Relationship Id="rId1" Type="http://schemas.openxmlformats.org/officeDocument/2006/relationships/slideLayout" Target="../slideLayouts/slideLayout6.xml"/><Relationship Id="rId6" Type="http://schemas.openxmlformats.org/officeDocument/2006/relationships/hyperlink" Target="https://edms.cern.ch/document/2868386" TargetMode="External"/><Relationship Id="rId11" Type="http://schemas.openxmlformats.org/officeDocument/2006/relationships/hyperlink" Target="https://edms.cern.ch/document/2811758" TargetMode="External"/><Relationship Id="rId5" Type="http://schemas.openxmlformats.org/officeDocument/2006/relationships/hyperlink" Target="https://edms.cern.ch/document/2997829" TargetMode="External"/><Relationship Id="rId10" Type="http://schemas.openxmlformats.org/officeDocument/2006/relationships/hyperlink" Target="https://edms.cern.ch/document/2976670" TargetMode="External"/><Relationship Id="rId4" Type="http://schemas.openxmlformats.org/officeDocument/2006/relationships/hyperlink" Target="https://edms.cern.ch/document/3072500" TargetMode="External"/><Relationship Id="rId9" Type="http://schemas.openxmlformats.org/officeDocument/2006/relationships/hyperlink" Target="https://edms.cern.ch/document/274230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s://edms.cern.ch/document/3016495" TargetMode="External"/><Relationship Id="rId7" Type="http://schemas.openxmlformats.org/officeDocument/2006/relationships/hyperlink" Target="https://edms.cern.ch/document/3024761" TargetMode="External"/><Relationship Id="rId2" Type="http://schemas.openxmlformats.org/officeDocument/2006/relationships/hyperlink" Target="https://edms.cern.ch/document/2973540" TargetMode="External"/><Relationship Id="rId1" Type="http://schemas.openxmlformats.org/officeDocument/2006/relationships/slideLayout" Target="../slideLayouts/slideLayout6.xml"/><Relationship Id="rId6" Type="http://schemas.openxmlformats.org/officeDocument/2006/relationships/hyperlink" Target="https://edms.cern.ch/document/2802303" TargetMode="External"/><Relationship Id="rId5" Type="http://schemas.openxmlformats.org/officeDocument/2006/relationships/hyperlink" Target="https://edms.cern.ch/document/2798464" TargetMode="External"/><Relationship Id="rId4" Type="http://schemas.openxmlformats.org/officeDocument/2006/relationships/hyperlink" Target="https://edms.cern.ch/document/3018433"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3161" y="1806315"/>
            <a:ext cx="8266113" cy="703828"/>
          </a:xfrm>
        </p:spPr>
        <p:txBody>
          <a:bodyPr/>
          <a:lstStyle/>
          <a:p>
            <a:pPr eaLnBrk="1" hangingPunct="1">
              <a:spcBef>
                <a:spcPct val="0"/>
              </a:spcBef>
            </a:pPr>
            <a:r>
              <a:rPr lang="en-GB" altLang="en-US" dirty="0">
                <a:ln>
                  <a:noFill/>
                </a:ln>
                <a:ea typeface="MS PGothic" panose="020B0600070205080204" pitchFamily="34" charset="-128"/>
              </a:rPr>
              <a:t>ECR/Documents for Information and Approval</a:t>
            </a:r>
          </a:p>
        </p:txBody>
      </p:sp>
      <p:sp>
        <p:nvSpPr>
          <p:cNvPr id="11267" name="Text Placeholder 2"/>
          <p:cNvSpPr>
            <a:spLocks noGrp="1"/>
          </p:cNvSpPr>
          <p:nvPr>
            <p:ph type="body" idx="1"/>
          </p:nvPr>
        </p:nvSpPr>
        <p:spPr>
          <a:xfrm>
            <a:off x="383162" y="2875250"/>
            <a:ext cx="8266113" cy="569912"/>
          </a:xfrm>
        </p:spPr>
        <p:txBody>
          <a:bodyPr/>
          <a:lstStyle/>
          <a:p>
            <a:pPr eaLnBrk="1" hangingPunct="1">
              <a:spcBef>
                <a:spcPct val="0"/>
              </a:spcBef>
            </a:pPr>
            <a:r>
              <a:rPr lang="en-US" altLang="en-US" dirty="0">
                <a:solidFill>
                  <a:srgbClr val="5197CC"/>
                </a:solidFill>
              </a:rPr>
              <a:t>Giulia Romagnoli and Natalya Kahn for BE-EA, 2024-04-09</a:t>
            </a:r>
          </a:p>
          <a:p>
            <a:pPr eaLnBrk="1" hangingPunct="1">
              <a:spcBef>
                <a:spcPct val="0"/>
              </a:spcBef>
            </a:pPr>
            <a:endParaRPr lang="en-US" altLang="en-US" dirty="0">
              <a:solidFill>
                <a:srgbClr val="5197CC"/>
              </a:solidFill>
            </a:endParaRPr>
          </a:p>
          <a:p>
            <a:pPr eaLnBrk="1" hangingPunct="1">
              <a:spcBef>
                <a:spcPct val="0"/>
              </a:spcBef>
            </a:pPr>
            <a:r>
              <a:rPr lang="en-US" dirty="0">
                <a:hlinkClick r:id="rId3"/>
              </a:rPr>
              <a:t>EA Documents - Agile Board - CERN Central Jira</a:t>
            </a:r>
            <a:r>
              <a:rPr lang="en-US" dirty="0"/>
              <a:t> </a:t>
            </a:r>
            <a:endParaRPr lang="en-US" altLang="en-US" dirty="0">
              <a:solidFill>
                <a:srgbClr val="5197CC"/>
              </a:solidFill>
            </a:endParaRPr>
          </a:p>
        </p:txBody>
      </p:sp>
      <p:pic>
        <p:nvPicPr>
          <p:cNvPr id="1126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96163" y="5478463"/>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10</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tIns="45720" rIns="90000" bIns="45720" rtlCol="0" anchor="t">
            <a:noAutofit/>
          </a:bodyPr>
          <a:lstStyle/>
          <a:p>
            <a:r>
              <a:rPr lang="en-GB" dirty="0">
                <a:latin typeface="+mn-lt"/>
              </a:rPr>
              <a:t>SPSX-J-EC-0004</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BA80 </a:t>
            </a:r>
            <a:r>
              <a:rPr kumimoji="0" lang="en-GB" sz="1800" b="0" i="0" kern="1200" dirty="0" err="1">
                <a:solidFill>
                  <a:schemeClr val="tx1"/>
                </a:solidFill>
                <a:effectLst/>
                <a:latin typeface="+mn-lt"/>
                <a:ea typeface="+mn-ea"/>
                <a:cs typeface="+mn-cs"/>
              </a:rPr>
              <a:t>Carottage</a:t>
            </a:r>
            <a:endParaRPr kumimoji="0" lang="en-GB" sz="1800" b="0" i="0" kern="1200" dirty="0">
              <a:solidFill>
                <a:schemeClr val="tx1"/>
              </a:solidFill>
              <a:effectLst/>
              <a:latin typeface="+mn-lt"/>
              <a:ea typeface="+mn-ea"/>
              <a:cs typeface="+mn-cs"/>
            </a:endParaRP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Michael Jeckel</a:t>
            </a:r>
            <a:endParaRPr lang="en-GB" sz="900" i="1" dirty="0"/>
          </a:p>
        </p:txBody>
      </p:sp>
      <p:sp>
        <p:nvSpPr>
          <p:cNvPr id="6" name="TextBox 5">
            <a:extLst>
              <a:ext uri="{FF2B5EF4-FFF2-40B4-BE49-F238E27FC236}">
                <a16:creationId xmlns:a16="http://schemas.microsoft.com/office/drawing/2014/main" id="{FB132C93-1C93-95F5-8C48-BC46E09ECC3F}"/>
              </a:ext>
            </a:extLst>
          </p:cNvPr>
          <p:cNvSpPr txBox="1"/>
          <p:nvPr/>
        </p:nvSpPr>
        <p:spPr>
          <a:xfrm>
            <a:off x="2146501" y="1369885"/>
            <a:ext cx="6649167" cy="646331"/>
          </a:xfrm>
          <a:prstGeom prst="rect">
            <a:avLst/>
          </a:prstGeom>
          <a:noFill/>
        </p:spPr>
        <p:txBody>
          <a:bodyPr wrap="square" rtlCol="0">
            <a:spAutoFit/>
          </a:bodyPr>
          <a:lstStyle/>
          <a:p>
            <a:r>
              <a:rPr lang="en-GB" sz="1200" dirty="0"/>
              <a:t>A Ø 200mm </a:t>
            </a:r>
            <a:r>
              <a:rPr lang="en-GB" sz="1200" dirty="0" err="1"/>
              <a:t>carottage</a:t>
            </a:r>
            <a:r>
              <a:rPr lang="en-GB" sz="1200" dirty="0"/>
              <a:t> below the fire detection rack RA1518 in BA80 – 889 R-007 is required to pass the dedicated cables from the rack to the cable tray below 889 S-411 towards the north part of the building</a:t>
            </a:r>
          </a:p>
          <a:p>
            <a:endParaRPr lang="en-GB" sz="1200" dirty="0"/>
          </a:p>
        </p:txBody>
      </p:sp>
      <p:sp>
        <p:nvSpPr>
          <p:cNvPr id="10" name="TextBox 9">
            <a:extLst>
              <a:ext uri="{FF2B5EF4-FFF2-40B4-BE49-F238E27FC236}">
                <a16:creationId xmlns:a16="http://schemas.microsoft.com/office/drawing/2014/main" id="{558BC653-B1D8-BCD2-786D-B5E5C8E586F0}"/>
              </a:ext>
            </a:extLst>
          </p:cNvPr>
          <p:cNvSpPr txBox="1"/>
          <p:nvPr/>
        </p:nvSpPr>
        <p:spPr>
          <a:xfrm>
            <a:off x="5510230" y="1946187"/>
            <a:ext cx="3166932" cy="1384995"/>
          </a:xfrm>
          <a:prstGeom prst="rect">
            <a:avLst/>
          </a:prstGeom>
          <a:noFill/>
        </p:spPr>
        <p:txBody>
          <a:bodyPr wrap="square">
            <a:spAutoFit/>
          </a:bodyPr>
          <a:lstStyle/>
          <a:p>
            <a:r>
              <a:rPr lang="en-GB" sz="1200" dirty="0"/>
              <a:t>A cable passage is needed to connect  fire detection devices and power supply cables to the fire detection rack. </a:t>
            </a:r>
          </a:p>
          <a:p>
            <a:r>
              <a:rPr lang="en-GB" sz="1200" dirty="0"/>
              <a:t>An additional Ø 200mm </a:t>
            </a:r>
            <a:r>
              <a:rPr lang="en-GB" sz="1200" dirty="0" err="1"/>
              <a:t>carottage</a:t>
            </a:r>
            <a:r>
              <a:rPr lang="en-GB" sz="1200" dirty="0"/>
              <a:t> dedicated to the fire detection system is needed to ensure its future evolution within NA-CONS. This will be added directly below the rack RA1518. </a:t>
            </a:r>
          </a:p>
        </p:txBody>
      </p:sp>
      <p:pic>
        <p:nvPicPr>
          <p:cNvPr id="13" name="Picture 12">
            <a:extLst>
              <a:ext uri="{FF2B5EF4-FFF2-40B4-BE49-F238E27FC236}">
                <a16:creationId xmlns:a16="http://schemas.microsoft.com/office/drawing/2014/main" id="{FF85FFA9-13FD-5CE7-9FDE-19D9060993AF}"/>
              </a:ext>
            </a:extLst>
          </p:cNvPr>
          <p:cNvPicPr>
            <a:picLocks noChangeAspect="1"/>
          </p:cNvPicPr>
          <p:nvPr/>
        </p:nvPicPr>
        <p:blipFill>
          <a:blip r:embed="rId3"/>
          <a:stretch>
            <a:fillRect/>
          </a:stretch>
        </p:blipFill>
        <p:spPr>
          <a:xfrm>
            <a:off x="271959" y="2184767"/>
            <a:ext cx="5224614" cy="3225265"/>
          </a:xfrm>
          <a:prstGeom prst="rect">
            <a:avLst/>
          </a:prstGeom>
        </p:spPr>
      </p:pic>
      <p:pic>
        <p:nvPicPr>
          <p:cNvPr id="15" name="Picture 14">
            <a:extLst>
              <a:ext uri="{FF2B5EF4-FFF2-40B4-BE49-F238E27FC236}">
                <a16:creationId xmlns:a16="http://schemas.microsoft.com/office/drawing/2014/main" id="{5635DCB4-C6A4-18FB-838E-BAA88C537D12}"/>
              </a:ext>
            </a:extLst>
          </p:cNvPr>
          <p:cNvPicPr>
            <a:picLocks noChangeAspect="1"/>
          </p:cNvPicPr>
          <p:nvPr/>
        </p:nvPicPr>
        <p:blipFill>
          <a:blip r:embed="rId4"/>
          <a:stretch>
            <a:fillRect/>
          </a:stretch>
        </p:blipFill>
        <p:spPr>
          <a:xfrm>
            <a:off x="5634275" y="3521610"/>
            <a:ext cx="3237766" cy="2655037"/>
          </a:xfrm>
          <a:prstGeom prst="rect">
            <a:avLst/>
          </a:prstGeom>
        </p:spPr>
      </p:pic>
      <p:sp>
        <p:nvSpPr>
          <p:cNvPr id="9" name="Date Placeholder 2">
            <a:extLst>
              <a:ext uri="{FF2B5EF4-FFF2-40B4-BE49-F238E27FC236}">
                <a16:creationId xmlns:a16="http://schemas.microsoft.com/office/drawing/2014/main" id="{125C4D35-C060-88D6-EC65-F9D344832373}"/>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11" name="Footer Placeholder 3">
            <a:extLst>
              <a:ext uri="{FF2B5EF4-FFF2-40B4-BE49-F238E27FC236}">
                <a16:creationId xmlns:a16="http://schemas.microsoft.com/office/drawing/2014/main" id="{19BEC3AB-A0ED-1DCC-DB59-250D3B0FB13A}"/>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2075089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11</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6" name="TextBox 5">
            <a:extLst>
              <a:ext uri="{FF2B5EF4-FFF2-40B4-BE49-F238E27FC236}">
                <a16:creationId xmlns:a16="http://schemas.microsoft.com/office/drawing/2014/main" id="{34F6251B-AFC9-CEE2-4E5F-2057D5B3265F}"/>
              </a:ext>
            </a:extLst>
          </p:cNvPr>
          <p:cNvSpPr txBox="1"/>
          <p:nvPr/>
        </p:nvSpPr>
        <p:spPr>
          <a:xfrm>
            <a:off x="53975" y="880582"/>
            <a:ext cx="3549650" cy="923330"/>
          </a:xfrm>
          <a:prstGeom prst="rect">
            <a:avLst/>
          </a:prstGeom>
          <a:noFill/>
        </p:spPr>
        <p:txBody>
          <a:bodyPr wrap="square" lIns="90000" tIns="45720" rIns="90000" bIns="45720" rtlCol="0" anchor="t">
            <a:noAutofit/>
          </a:bodyPr>
          <a:lstStyle/>
          <a:p>
            <a:r>
              <a:rPr lang="en-GB" dirty="0">
                <a:latin typeface="+mn-lt"/>
              </a:rPr>
              <a:t>SPSX-J-EC-0004</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7" name="TextBox 6">
            <a:extLst>
              <a:ext uri="{FF2B5EF4-FFF2-40B4-BE49-F238E27FC236}">
                <a16:creationId xmlns:a16="http://schemas.microsoft.com/office/drawing/2014/main" id="{5A05CBA2-059B-AAC2-1518-6465D36C42F8}"/>
              </a:ext>
            </a:extLst>
          </p:cNvPr>
          <p:cNvSpPr txBox="1"/>
          <p:nvPr/>
        </p:nvSpPr>
        <p:spPr>
          <a:xfrm>
            <a:off x="2295525" y="916881"/>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BA80 </a:t>
            </a:r>
            <a:r>
              <a:rPr kumimoji="0" lang="en-GB" sz="1800" b="0" i="0" kern="1200" dirty="0" err="1">
                <a:solidFill>
                  <a:schemeClr val="tx1"/>
                </a:solidFill>
                <a:effectLst/>
                <a:latin typeface="+mn-lt"/>
                <a:ea typeface="+mn-ea"/>
                <a:cs typeface="+mn-cs"/>
              </a:rPr>
              <a:t>Carottage</a:t>
            </a:r>
            <a:endParaRPr kumimoji="0" lang="en-GB" sz="1800" b="0" i="0" kern="1200" dirty="0">
              <a:solidFill>
                <a:schemeClr val="tx1"/>
              </a:solidFill>
              <a:effectLst/>
              <a:latin typeface="+mn-lt"/>
              <a:ea typeface="+mn-ea"/>
              <a:cs typeface="+mn-cs"/>
            </a:endParaRPr>
          </a:p>
        </p:txBody>
      </p:sp>
      <p:sp>
        <p:nvSpPr>
          <p:cNvPr id="11" name="TextBox 10">
            <a:extLst>
              <a:ext uri="{FF2B5EF4-FFF2-40B4-BE49-F238E27FC236}">
                <a16:creationId xmlns:a16="http://schemas.microsoft.com/office/drawing/2014/main" id="{CE130DB0-A0F7-49D5-FD07-1049BEF21019}"/>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Michael Jeckel</a:t>
            </a:r>
            <a:endParaRPr lang="en-GB" sz="900" i="1" dirty="0"/>
          </a:p>
        </p:txBody>
      </p:sp>
      <p:sp>
        <p:nvSpPr>
          <p:cNvPr id="4" name="Date Placeholder 2">
            <a:extLst>
              <a:ext uri="{FF2B5EF4-FFF2-40B4-BE49-F238E27FC236}">
                <a16:creationId xmlns:a16="http://schemas.microsoft.com/office/drawing/2014/main" id="{F91D3317-2F28-AE5A-7A88-9FEE69D763AA}"/>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5" name="Footer Placeholder 3">
            <a:extLst>
              <a:ext uri="{FF2B5EF4-FFF2-40B4-BE49-F238E27FC236}">
                <a16:creationId xmlns:a16="http://schemas.microsoft.com/office/drawing/2014/main" id="{B96C03C3-74C9-F7DF-08F8-3408D927D175}"/>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pic>
        <p:nvPicPr>
          <p:cNvPr id="16" name="Picture 15">
            <a:extLst>
              <a:ext uri="{FF2B5EF4-FFF2-40B4-BE49-F238E27FC236}">
                <a16:creationId xmlns:a16="http://schemas.microsoft.com/office/drawing/2014/main" id="{27D67983-6D86-D6AE-F7A1-AC4AF6009B99}"/>
              </a:ext>
            </a:extLst>
          </p:cNvPr>
          <p:cNvPicPr>
            <a:picLocks noChangeAspect="1"/>
          </p:cNvPicPr>
          <p:nvPr/>
        </p:nvPicPr>
        <p:blipFill>
          <a:blip r:embed="rId3"/>
          <a:stretch>
            <a:fillRect/>
          </a:stretch>
        </p:blipFill>
        <p:spPr>
          <a:xfrm>
            <a:off x="1332735" y="1571716"/>
            <a:ext cx="6478529" cy="3706875"/>
          </a:xfrm>
          <a:prstGeom prst="rect">
            <a:avLst/>
          </a:prstGeom>
        </p:spPr>
      </p:pic>
    </p:spTree>
    <p:extLst>
      <p:ext uri="{BB962C8B-B14F-4D97-AF65-F5344CB8AC3E}">
        <p14:creationId xmlns:p14="http://schemas.microsoft.com/office/powerpoint/2010/main" val="1479943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12</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SPSX-SF-EC-0007</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algn="l" fontAlgn="t"/>
            <a:r>
              <a:rPr kumimoji="0" lang="en-GB" sz="1800" b="0" i="0" kern="1200" dirty="0">
                <a:solidFill>
                  <a:schemeClr val="tx1"/>
                </a:solidFill>
                <a:effectLst/>
                <a:latin typeface="+mn-lt"/>
                <a:ea typeface="+mn-ea"/>
                <a:cs typeface="+mn-cs"/>
              </a:rPr>
              <a:t>Space Reservation Request - North Area Surface Fire Detection Racks</a:t>
            </a: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Michael Jeckel</a:t>
            </a:r>
            <a:endParaRPr lang="en-GB" sz="900" i="1" dirty="0"/>
          </a:p>
        </p:txBody>
      </p:sp>
      <p:sp>
        <p:nvSpPr>
          <p:cNvPr id="6" name="TextBox 5">
            <a:extLst>
              <a:ext uri="{FF2B5EF4-FFF2-40B4-BE49-F238E27FC236}">
                <a16:creationId xmlns:a16="http://schemas.microsoft.com/office/drawing/2014/main" id="{FB132C93-1C93-95F5-8C48-BC46E09ECC3F}"/>
              </a:ext>
            </a:extLst>
          </p:cNvPr>
          <p:cNvSpPr txBox="1"/>
          <p:nvPr/>
        </p:nvSpPr>
        <p:spPr>
          <a:xfrm>
            <a:off x="2411604" y="1512923"/>
            <a:ext cx="6649167" cy="461665"/>
          </a:xfrm>
          <a:prstGeom prst="rect">
            <a:avLst/>
          </a:prstGeom>
          <a:noFill/>
        </p:spPr>
        <p:txBody>
          <a:bodyPr wrap="square" rtlCol="0">
            <a:spAutoFit/>
          </a:bodyPr>
          <a:lstStyle/>
          <a:p>
            <a:r>
              <a:rPr lang="en-GB" sz="1200" dirty="0"/>
              <a:t>This SRR is a request for racks of the surface fire detection in EHN1, BA80 &amp; BA81. </a:t>
            </a:r>
          </a:p>
          <a:p>
            <a:endParaRPr lang="en-GB" sz="1200" dirty="0"/>
          </a:p>
        </p:txBody>
      </p:sp>
      <p:sp>
        <p:nvSpPr>
          <p:cNvPr id="10" name="TextBox 9">
            <a:extLst>
              <a:ext uri="{FF2B5EF4-FFF2-40B4-BE49-F238E27FC236}">
                <a16:creationId xmlns:a16="http://schemas.microsoft.com/office/drawing/2014/main" id="{8D20957C-3B19-3D00-558F-F7691A3A2767}"/>
              </a:ext>
            </a:extLst>
          </p:cNvPr>
          <p:cNvSpPr txBox="1"/>
          <p:nvPr/>
        </p:nvSpPr>
        <p:spPr>
          <a:xfrm>
            <a:off x="208833" y="1859340"/>
            <a:ext cx="8737247" cy="461665"/>
          </a:xfrm>
          <a:prstGeom prst="rect">
            <a:avLst/>
          </a:prstGeom>
          <a:noFill/>
        </p:spPr>
        <p:txBody>
          <a:bodyPr wrap="square">
            <a:spAutoFit/>
          </a:bodyPr>
          <a:lstStyle/>
          <a:p>
            <a:r>
              <a:rPr lang="en-GB" sz="1200" dirty="0"/>
              <a:t>Existing racks are already in use by the fire detection system. The existing Fire Detection Central in EHN1 &amp; BA81 will be refurbished and an additional Fire Detection Central rack will be installed in BA80.</a:t>
            </a:r>
          </a:p>
        </p:txBody>
      </p:sp>
      <p:sp>
        <p:nvSpPr>
          <p:cNvPr id="11" name="TextBox 10">
            <a:extLst>
              <a:ext uri="{FF2B5EF4-FFF2-40B4-BE49-F238E27FC236}">
                <a16:creationId xmlns:a16="http://schemas.microsoft.com/office/drawing/2014/main" id="{25899928-BDAD-BF3E-EB44-14893133341B}"/>
              </a:ext>
            </a:extLst>
          </p:cNvPr>
          <p:cNvSpPr txBox="1"/>
          <p:nvPr/>
        </p:nvSpPr>
        <p:spPr>
          <a:xfrm>
            <a:off x="208833" y="2277594"/>
            <a:ext cx="4862700" cy="1015663"/>
          </a:xfrm>
          <a:prstGeom prst="rect">
            <a:avLst/>
          </a:prstGeom>
          <a:noFill/>
        </p:spPr>
        <p:txBody>
          <a:bodyPr wrap="square">
            <a:spAutoFit/>
          </a:bodyPr>
          <a:lstStyle/>
          <a:p>
            <a:r>
              <a:rPr lang="en-GB" sz="1200" dirty="0"/>
              <a:t>Summary of the changes:</a:t>
            </a:r>
          </a:p>
          <a:p>
            <a:pPr marL="171450" indent="-171450">
              <a:buFont typeface="Arial" panose="020B0604020202020204" pitchFamily="34" charset="0"/>
              <a:buChar char="•"/>
            </a:pPr>
            <a:r>
              <a:rPr lang="en-GB" sz="1200" dirty="0"/>
              <a:t>Keep two existing racks in EHN1 </a:t>
            </a:r>
            <a:r>
              <a:rPr lang="en-GB" sz="1200" dirty="0" err="1"/>
              <a:t>Salève</a:t>
            </a:r>
            <a:r>
              <a:rPr lang="en-GB" sz="1200" dirty="0"/>
              <a:t> for SFDIN-00269</a:t>
            </a:r>
          </a:p>
          <a:p>
            <a:pPr marL="171450" indent="-171450">
              <a:buFont typeface="Arial" panose="020B0604020202020204" pitchFamily="34" charset="0"/>
              <a:buChar char="•"/>
            </a:pPr>
            <a:r>
              <a:rPr lang="en-GB" sz="1200" dirty="0"/>
              <a:t>Keep two existing racks in EHN1 Jura for SFMCU-02691</a:t>
            </a:r>
          </a:p>
          <a:p>
            <a:pPr marL="171450" indent="-171450">
              <a:buFont typeface="Arial" panose="020B0604020202020204" pitchFamily="34" charset="0"/>
              <a:buChar char="•"/>
            </a:pPr>
            <a:r>
              <a:rPr lang="en-GB" sz="1200" dirty="0"/>
              <a:t>Recuperate rack RA1518 in 889/R-007 (BA80) for SFMCU-02692</a:t>
            </a:r>
          </a:p>
          <a:p>
            <a:pPr marL="171450" indent="-171450">
              <a:buFont typeface="Arial" panose="020B0604020202020204" pitchFamily="34" charset="0"/>
              <a:buChar char="•"/>
            </a:pPr>
            <a:r>
              <a:rPr lang="en-GB" sz="1200" dirty="0"/>
              <a:t>Keep the existing rack RA9922 in 890/R-001 (BA81) for SFMCU-02693 </a:t>
            </a:r>
          </a:p>
        </p:txBody>
      </p:sp>
      <p:pic>
        <p:nvPicPr>
          <p:cNvPr id="14" name="Picture 13">
            <a:extLst>
              <a:ext uri="{FF2B5EF4-FFF2-40B4-BE49-F238E27FC236}">
                <a16:creationId xmlns:a16="http://schemas.microsoft.com/office/drawing/2014/main" id="{DA90C906-12F8-C8D0-F9F8-04CCD13FC6D4}"/>
              </a:ext>
            </a:extLst>
          </p:cNvPr>
          <p:cNvPicPr>
            <a:picLocks noChangeAspect="1"/>
          </p:cNvPicPr>
          <p:nvPr/>
        </p:nvPicPr>
        <p:blipFill>
          <a:blip r:embed="rId3"/>
          <a:stretch>
            <a:fillRect/>
          </a:stretch>
        </p:blipFill>
        <p:spPr>
          <a:xfrm>
            <a:off x="203092" y="3293257"/>
            <a:ext cx="4184865" cy="2965602"/>
          </a:xfrm>
          <a:prstGeom prst="rect">
            <a:avLst/>
          </a:prstGeom>
        </p:spPr>
      </p:pic>
      <p:pic>
        <p:nvPicPr>
          <p:cNvPr id="16" name="Picture 15">
            <a:extLst>
              <a:ext uri="{FF2B5EF4-FFF2-40B4-BE49-F238E27FC236}">
                <a16:creationId xmlns:a16="http://schemas.microsoft.com/office/drawing/2014/main" id="{C8301D56-BB0C-BB33-44ED-B63B03896BDE}"/>
              </a:ext>
            </a:extLst>
          </p:cNvPr>
          <p:cNvPicPr>
            <a:picLocks noChangeAspect="1"/>
          </p:cNvPicPr>
          <p:nvPr/>
        </p:nvPicPr>
        <p:blipFill>
          <a:blip r:embed="rId4"/>
          <a:stretch>
            <a:fillRect/>
          </a:stretch>
        </p:blipFill>
        <p:spPr>
          <a:xfrm>
            <a:off x="5313816" y="2091346"/>
            <a:ext cx="3023020" cy="4168687"/>
          </a:xfrm>
          <a:prstGeom prst="rect">
            <a:avLst/>
          </a:prstGeom>
        </p:spPr>
      </p:pic>
      <p:sp>
        <p:nvSpPr>
          <p:cNvPr id="9" name="Date Placeholder 2">
            <a:extLst>
              <a:ext uri="{FF2B5EF4-FFF2-40B4-BE49-F238E27FC236}">
                <a16:creationId xmlns:a16="http://schemas.microsoft.com/office/drawing/2014/main" id="{30D9D536-4BB7-F02E-CC5A-B2C12F7F2FE2}"/>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13" name="Footer Placeholder 3">
            <a:extLst>
              <a:ext uri="{FF2B5EF4-FFF2-40B4-BE49-F238E27FC236}">
                <a16:creationId xmlns:a16="http://schemas.microsoft.com/office/drawing/2014/main" id="{F377C027-A956-C1A7-570D-5DD3F74EBCD8}"/>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282800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13</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SPSX-SF-EC-0007</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algn="l" fontAlgn="t"/>
            <a:r>
              <a:rPr kumimoji="0" lang="en-GB" sz="1800" b="0" i="0" kern="1200" dirty="0">
                <a:solidFill>
                  <a:schemeClr val="tx1"/>
                </a:solidFill>
                <a:effectLst/>
                <a:latin typeface="+mn-lt"/>
                <a:ea typeface="+mn-ea"/>
                <a:cs typeface="+mn-cs"/>
              </a:rPr>
              <a:t>Space Reservation Request - North Area Surface Fire Detection Racks</a:t>
            </a:r>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Michael Jeckel</a:t>
            </a:r>
            <a:endParaRPr lang="en-GB" sz="900" i="1" dirty="0"/>
          </a:p>
        </p:txBody>
      </p:sp>
      <p:pic>
        <p:nvPicPr>
          <p:cNvPr id="13" name="Picture 12">
            <a:extLst>
              <a:ext uri="{FF2B5EF4-FFF2-40B4-BE49-F238E27FC236}">
                <a16:creationId xmlns:a16="http://schemas.microsoft.com/office/drawing/2014/main" id="{0C3140EF-9067-B595-DB72-892CC6C71299}"/>
              </a:ext>
            </a:extLst>
          </p:cNvPr>
          <p:cNvPicPr>
            <a:picLocks noChangeAspect="1"/>
          </p:cNvPicPr>
          <p:nvPr/>
        </p:nvPicPr>
        <p:blipFill>
          <a:blip r:embed="rId3"/>
          <a:stretch>
            <a:fillRect/>
          </a:stretch>
        </p:blipFill>
        <p:spPr>
          <a:xfrm>
            <a:off x="2758982" y="2356017"/>
            <a:ext cx="3626036" cy="3448227"/>
          </a:xfrm>
          <a:prstGeom prst="rect">
            <a:avLst/>
          </a:prstGeom>
        </p:spPr>
      </p:pic>
      <p:sp>
        <p:nvSpPr>
          <p:cNvPr id="6" name="Date Placeholder 2">
            <a:extLst>
              <a:ext uri="{FF2B5EF4-FFF2-40B4-BE49-F238E27FC236}">
                <a16:creationId xmlns:a16="http://schemas.microsoft.com/office/drawing/2014/main" id="{C763ECF8-C1FC-BDE7-21F4-1C0600D16672}"/>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9" name="Footer Placeholder 3">
            <a:extLst>
              <a:ext uri="{FF2B5EF4-FFF2-40B4-BE49-F238E27FC236}">
                <a16:creationId xmlns:a16="http://schemas.microsoft.com/office/drawing/2014/main" id="{FB122C24-E854-18ED-E8F2-7223D87679DD}"/>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1258414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14</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6" name="TextBox 5">
            <a:extLst>
              <a:ext uri="{FF2B5EF4-FFF2-40B4-BE49-F238E27FC236}">
                <a16:creationId xmlns:a16="http://schemas.microsoft.com/office/drawing/2014/main" id="{BC40BE14-82D7-FC3F-B6BE-8291D84C6E37}"/>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SPSX-SF-EC-0007</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7" name="TextBox 6">
            <a:extLst>
              <a:ext uri="{FF2B5EF4-FFF2-40B4-BE49-F238E27FC236}">
                <a16:creationId xmlns:a16="http://schemas.microsoft.com/office/drawing/2014/main" id="{A4262A16-7F38-F738-F2DD-6FCAD5D6087A}"/>
              </a:ext>
            </a:extLst>
          </p:cNvPr>
          <p:cNvSpPr txBox="1"/>
          <p:nvPr/>
        </p:nvSpPr>
        <p:spPr>
          <a:xfrm>
            <a:off x="2295525" y="916881"/>
            <a:ext cx="6351120" cy="646331"/>
          </a:xfrm>
          <a:prstGeom prst="rect">
            <a:avLst/>
          </a:prstGeom>
          <a:noFill/>
        </p:spPr>
        <p:txBody>
          <a:bodyPr wrap="square" rtlCol="0">
            <a:spAutoFit/>
          </a:bodyPr>
          <a:lstStyle/>
          <a:p>
            <a:pPr algn="l" fontAlgn="t"/>
            <a:r>
              <a:rPr kumimoji="0" lang="en-GB" sz="1800" b="0" i="0" kern="1200" dirty="0">
                <a:solidFill>
                  <a:schemeClr val="tx1"/>
                </a:solidFill>
                <a:effectLst/>
                <a:latin typeface="+mn-lt"/>
                <a:ea typeface="+mn-ea"/>
                <a:cs typeface="+mn-cs"/>
              </a:rPr>
              <a:t>Space Reservation Request - North Area Surface Fire Detection Racks</a:t>
            </a:r>
          </a:p>
        </p:txBody>
      </p:sp>
      <p:sp>
        <p:nvSpPr>
          <p:cNvPr id="11" name="TextBox 10">
            <a:extLst>
              <a:ext uri="{FF2B5EF4-FFF2-40B4-BE49-F238E27FC236}">
                <a16:creationId xmlns:a16="http://schemas.microsoft.com/office/drawing/2014/main" id="{0426F649-BC3C-F723-3829-5325A57BD636}"/>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Michael Jeckel</a:t>
            </a:r>
            <a:endParaRPr lang="en-GB" sz="900" i="1" dirty="0"/>
          </a:p>
        </p:txBody>
      </p:sp>
      <p:pic>
        <p:nvPicPr>
          <p:cNvPr id="3" name="Picture 2" descr="A screenshot of a computer&#10;&#10;Description automatically generated">
            <a:extLst>
              <a:ext uri="{FF2B5EF4-FFF2-40B4-BE49-F238E27FC236}">
                <a16:creationId xmlns:a16="http://schemas.microsoft.com/office/drawing/2014/main" id="{D257C7DD-5FC3-29FF-6345-605990C8305B}"/>
              </a:ext>
            </a:extLst>
          </p:cNvPr>
          <p:cNvPicPr>
            <a:picLocks noChangeAspect="1"/>
          </p:cNvPicPr>
          <p:nvPr/>
        </p:nvPicPr>
        <p:blipFill>
          <a:blip r:embed="rId3"/>
          <a:stretch>
            <a:fillRect/>
          </a:stretch>
        </p:blipFill>
        <p:spPr>
          <a:xfrm>
            <a:off x="0" y="2448167"/>
            <a:ext cx="9144000" cy="1961667"/>
          </a:xfrm>
          <a:prstGeom prst="rect">
            <a:avLst/>
          </a:prstGeom>
        </p:spPr>
      </p:pic>
      <p:sp>
        <p:nvSpPr>
          <p:cNvPr id="4" name="Date Placeholder 2">
            <a:extLst>
              <a:ext uri="{FF2B5EF4-FFF2-40B4-BE49-F238E27FC236}">
                <a16:creationId xmlns:a16="http://schemas.microsoft.com/office/drawing/2014/main" id="{927E2D7C-78E9-2FF9-1435-AA4541019213}"/>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5" name="Footer Placeholder 3">
            <a:extLst>
              <a:ext uri="{FF2B5EF4-FFF2-40B4-BE49-F238E27FC236}">
                <a16:creationId xmlns:a16="http://schemas.microsoft.com/office/drawing/2014/main" id="{E92DF09F-ACF6-75A7-433E-3524C0151FC0}"/>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902236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451E0B-53F0-22A7-4BF7-3E65EA0457E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CF1449-D96B-7390-35F4-1D12F5D24FBE}"/>
              </a:ext>
            </a:extLst>
          </p:cNvPr>
          <p:cNvSpPr>
            <a:spLocks noGrp="1"/>
          </p:cNvSpPr>
          <p:nvPr>
            <p:ph type="sldNum" sz="quarter" idx="12"/>
          </p:nvPr>
        </p:nvSpPr>
        <p:spPr/>
        <p:txBody>
          <a:bodyPr/>
          <a:lstStyle/>
          <a:p>
            <a:fld id="{8D6C380F-326D-3C40-9EE7-7FBAB0953422}" type="slidenum">
              <a:rPr lang="en-US" smtClean="0"/>
              <a:pPr/>
              <a:t>15</a:t>
            </a:fld>
            <a:endParaRPr lang="en-US" dirty="0"/>
          </a:p>
        </p:txBody>
      </p:sp>
      <p:sp>
        <p:nvSpPr>
          <p:cNvPr id="12" name="TextBox 11">
            <a:extLst>
              <a:ext uri="{FF2B5EF4-FFF2-40B4-BE49-F238E27FC236}">
                <a16:creationId xmlns:a16="http://schemas.microsoft.com/office/drawing/2014/main" id="{EC94D863-6D30-E280-523D-ED38A593FF34}"/>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7EC92E1E-0A01-4B4A-4E44-AF8F511FFF92}"/>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SPSX-TC-ES-0006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D917AAC9-FE6D-2052-7DC8-F42BBC9827C9}"/>
              </a:ext>
            </a:extLst>
          </p:cNvPr>
          <p:cNvSpPr txBox="1"/>
          <p:nvPr/>
        </p:nvSpPr>
        <p:spPr>
          <a:xfrm>
            <a:off x="2295525" y="916881"/>
            <a:ext cx="6351120" cy="646331"/>
          </a:xfrm>
          <a:prstGeom prst="rect">
            <a:avLst/>
          </a:prstGeom>
          <a:noFill/>
        </p:spPr>
        <p:txBody>
          <a:bodyPr wrap="square" rtlCol="0">
            <a:spAutoFit/>
          </a:bodyPr>
          <a:lstStyle/>
          <a:p>
            <a:pPr fontAlgn="t"/>
            <a:r>
              <a:rPr kumimoji="0" lang="en-GB" sz="1800" b="0" i="0" kern="1200" dirty="0">
                <a:solidFill>
                  <a:schemeClr val="tx1"/>
                </a:solidFill>
                <a:effectLst/>
                <a:latin typeface="+mn-lt"/>
                <a:ea typeface="+mn-ea"/>
                <a:cs typeface="+mn-cs"/>
              </a:rPr>
              <a:t>User Requirements for XCM Magnetic Collimators and XCMIB Magnetized Iron Blocks in North Area Beamlines</a:t>
            </a:r>
          </a:p>
        </p:txBody>
      </p:sp>
      <p:sp>
        <p:nvSpPr>
          <p:cNvPr id="5" name="TextBox 4">
            <a:extLst>
              <a:ext uri="{FF2B5EF4-FFF2-40B4-BE49-F238E27FC236}">
                <a16:creationId xmlns:a16="http://schemas.microsoft.com/office/drawing/2014/main" id="{E8533D4D-6094-C7EA-0ED5-F7E45E74741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sp>
        <p:nvSpPr>
          <p:cNvPr id="7" name="Date Placeholder 2">
            <a:extLst>
              <a:ext uri="{FF2B5EF4-FFF2-40B4-BE49-F238E27FC236}">
                <a16:creationId xmlns:a16="http://schemas.microsoft.com/office/drawing/2014/main" id="{CE8AF622-3FEB-1C1D-6BE3-0F5A7E94200B}"/>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B4EEE9F9-ABFB-1013-D359-18437626F8C5}"/>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
        <p:nvSpPr>
          <p:cNvPr id="21" name="TextBox 20">
            <a:extLst>
              <a:ext uri="{FF2B5EF4-FFF2-40B4-BE49-F238E27FC236}">
                <a16:creationId xmlns:a16="http://schemas.microsoft.com/office/drawing/2014/main" id="{F3B2F09F-3FF1-EBC1-9BE8-AD6B5EFAB44B}"/>
              </a:ext>
            </a:extLst>
          </p:cNvPr>
          <p:cNvSpPr txBox="1"/>
          <p:nvPr/>
        </p:nvSpPr>
        <p:spPr>
          <a:xfrm>
            <a:off x="2404747" y="1517045"/>
            <a:ext cx="6271260" cy="461665"/>
          </a:xfrm>
          <a:prstGeom prst="rect">
            <a:avLst/>
          </a:prstGeom>
          <a:noFill/>
        </p:spPr>
        <p:txBody>
          <a:bodyPr wrap="square">
            <a:spAutoFit/>
          </a:bodyPr>
          <a:lstStyle/>
          <a:p>
            <a:r>
              <a:rPr lang="en-GB" sz="1200" dirty="0"/>
              <a:t>This document summarizes the needs of the users and the physics requirements for the magnetic collimators in the North Area. </a:t>
            </a:r>
          </a:p>
        </p:txBody>
      </p:sp>
      <p:sp>
        <p:nvSpPr>
          <p:cNvPr id="23" name="TextBox 22">
            <a:extLst>
              <a:ext uri="{FF2B5EF4-FFF2-40B4-BE49-F238E27FC236}">
                <a16:creationId xmlns:a16="http://schemas.microsoft.com/office/drawing/2014/main" id="{95EDE9FE-13F0-7E36-F4FC-3A1E4F6D5571}"/>
              </a:ext>
            </a:extLst>
          </p:cNvPr>
          <p:cNvSpPr txBox="1"/>
          <p:nvPr/>
        </p:nvSpPr>
        <p:spPr>
          <a:xfrm>
            <a:off x="327879" y="2141667"/>
            <a:ext cx="8618419" cy="1015663"/>
          </a:xfrm>
          <a:prstGeom prst="rect">
            <a:avLst/>
          </a:prstGeom>
          <a:noFill/>
        </p:spPr>
        <p:txBody>
          <a:bodyPr wrap="square">
            <a:spAutoFit/>
          </a:bodyPr>
          <a:lstStyle/>
          <a:p>
            <a:r>
              <a:rPr lang="en-GB" sz="1200" dirty="0"/>
              <a:t>Magnetic collimators are used for collimation of muon beams, both in the M2 and K12 beamlines. There are two types of toroidal magnets currently in use in the North Area: </a:t>
            </a:r>
          </a:p>
          <a:p>
            <a:pPr marL="171450" indent="-171450">
              <a:buFont typeface="Arial" panose="020B0604020202020204" pitchFamily="34" charset="0"/>
              <a:buChar char="•"/>
            </a:pPr>
            <a:r>
              <a:rPr lang="en-GB" sz="1200" dirty="0"/>
              <a:t>Magnetic Collimator (XCMH/V) also known as ‘scraper’ – a design with variable aperture.</a:t>
            </a:r>
          </a:p>
          <a:p>
            <a:pPr marL="171450" indent="-171450">
              <a:buFont typeface="Arial" panose="020B0604020202020204" pitchFamily="34" charset="0"/>
              <a:buChar char="•"/>
            </a:pPr>
            <a:r>
              <a:rPr lang="en-GB" sz="1200" dirty="0"/>
              <a:t>Magnetized Iron Block (XCMIB) – a design with larger, fixed aperture and overall larger dimensions.</a:t>
            </a:r>
          </a:p>
          <a:p>
            <a:r>
              <a:rPr lang="en-GB" sz="1200" dirty="0"/>
              <a:t>Both systems are normally used together.</a:t>
            </a:r>
          </a:p>
        </p:txBody>
      </p:sp>
      <p:pic>
        <p:nvPicPr>
          <p:cNvPr id="25" name="Picture 24">
            <a:extLst>
              <a:ext uri="{FF2B5EF4-FFF2-40B4-BE49-F238E27FC236}">
                <a16:creationId xmlns:a16="http://schemas.microsoft.com/office/drawing/2014/main" id="{6AB4D0F4-E932-FF01-D7AF-2BE89C48FD56}"/>
              </a:ext>
            </a:extLst>
          </p:cNvPr>
          <p:cNvPicPr>
            <a:picLocks noChangeAspect="1"/>
          </p:cNvPicPr>
          <p:nvPr/>
        </p:nvPicPr>
        <p:blipFill>
          <a:blip r:embed="rId3"/>
          <a:stretch>
            <a:fillRect/>
          </a:stretch>
        </p:blipFill>
        <p:spPr>
          <a:xfrm>
            <a:off x="172404" y="3483821"/>
            <a:ext cx="4464685" cy="2546038"/>
          </a:xfrm>
          <a:prstGeom prst="rect">
            <a:avLst/>
          </a:prstGeom>
        </p:spPr>
      </p:pic>
      <p:sp>
        <p:nvSpPr>
          <p:cNvPr id="29" name="TextBox 28">
            <a:extLst>
              <a:ext uri="{FF2B5EF4-FFF2-40B4-BE49-F238E27FC236}">
                <a16:creationId xmlns:a16="http://schemas.microsoft.com/office/drawing/2014/main" id="{A7009BB3-9BBB-DB99-EF3F-5A5E79F230B9}"/>
              </a:ext>
            </a:extLst>
          </p:cNvPr>
          <p:cNvSpPr txBox="1"/>
          <p:nvPr/>
        </p:nvSpPr>
        <p:spPr>
          <a:xfrm>
            <a:off x="4637088" y="4138589"/>
            <a:ext cx="4153109" cy="1384995"/>
          </a:xfrm>
          <a:prstGeom prst="rect">
            <a:avLst/>
          </a:prstGeom>
          <a:noFill/>
        </p:spPr>
        <p:txBody>
          <a:bodyPr wrap="square">
            <a:spAutoFit/>
          </a:bodyPr>
          <a:lstStyle/>
          <a:p>
            <a:r>
              <a:rPr lang="en-GB" sz="1200" dirty="0"/>
              <a:t>The magnetic collimators and magnetized iron blocks have been operating since 1978, and have started to show signs of degradation. </a:t>
            </a:r>
          </a:p>
          <a:p>
            <a:r>
              <a:rPr lang="en-GB" sz="1200" dirty="0"/>
              <a:t>Additionally, there are future requests for a high-intensity hadron beam for a kaon program in M2, as part of the AMBER experiment, which will require the entire beamline to be put under vacuum (including the scrapers).</a:t>
            </a:r>
          </a:p>
        </p:txBody>
      </p:sp>
    </p:spTree>
    <p:extLst>
      <p:ext uri="{BB962C8B-B14F-4D97-AF65-F5344CB8AC3E}">
        <p14:creationId xmlns:p14="http://schemas.microsoft.com/office/powerpoint/2010/main" val="3048100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68F07-D064-1F9C-E27A-3C8A202B965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E6882E8-93C9-9E5B-251B-CAB726C21E6B}"/>
              </a:ext>
            </a:extLst>
          </p:cNvPr>
          <p:cNvSpPr>
            <a:spLocks noGrp="1"/>
          </p:cNvSpPr>
          <p:nvPr>
            <p:ph type="sldNum" sz="quarter" idx="12"/>
          </p:nvPr>
        </p:nvSpPr>
        <p:spPr/>
        <p:txBody>
          <a:bodyPr/>
          <a:lstStyle/>
          <a:p>
            <a:fld id="{8D6C380F-326D-3C40-9EE7-7FBAB0953422}" type="slidenum">
              <a:rPr lang="en-US" smtClean="0"/>
              <a:pPr/>
              <a:t>16</a:t>
            </a:fld>
            <a:endParaRPr lang="en-US" dirty="0"/>
          </a:p>
        </p:txBody>
      </p:sp>
      <p:sp>
        <p:nvSpPr>
          <p:cNvPr id="12" name="TextBox 11">
            <a:extLst>
              <a:ext uri="{FF2B5EF4-FFF2-40B4-BE49-F238E27FC236}">
                <a16:creationId xmlns:a16="http://schemas.microsoft.com/office/drawing/2014/main" id="{A16A8309-8299-AB53-59A8-8C602B10B648}"/>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23F1F266-0825-AAE2-E858-693A1F7B9C58}"/>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SPSX-TC-ES-0006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AE0B1C03-4D2A-318F-3F99-BBBA9147C843}"/>
              </a:ext>
            </a:extLst>
          </p:cNvPr>
          <p:cNvSpPr txBox="1"/>
          <p:nvPr/>
        </p:nvSpPr>
        <p:spPr>
          <a:xfrm>
            <a:off x="2295525" y="916881"/>
            <a:ext cx="6351120" cy="646331"/>
          </a:xfrm>
          <a:prstGeom prst="rect">
            <a:avLst/>
          </a:prstGeom>
          <a:noFill/>
        </p:spPr>
        <p:txBody>
          <a:bodyPr wrap="square" rtlCol="0">
            <a:spAutoFit/>
          </a:bodyPr>
          <a:lstStyle/>
          <a:p>
            <a:pPr fontAlgn="t"/>
            <a:r>
              <a:rPr kumimoji="0" lang="en-GB" sz="1800" b="0" i="0" kern="1200" dirty="0">
                <a:solidFill>
                  <a:schemeClr val="tx1"/>
                </a:solidFill>
                <a:effectLst/>
                <a:latin typeface="+mn-lt"/>
                <a:ea typeface="+mn-ea"/>
                <a:cs typeface="+mn-cs"/>
              </a:rPr>
              <a:t>User Requirements for XCM Magnetic Collimators and XCMIB Magnetized Iron Blocks in North Area Beamlines</a:t>
            </a:r>
          </a:p>
        </p:txBody>
      </p:sp>
      <p:sp>
        <p:nvSpPr>
          <p:cNvPr id="5" name="TextBox 4">
            <a:extLst>
              <a:ext uri="{FF2B5EF4-FFF2-40B4-BE49-F238E27FC236}">
                <a16:creationId xmlns:a16="http://schemas.microsoft.com/office/drawing/2014/main" id="{0D4B6AC1-AF9B-3476-F011-AA728D0D88AF}"/>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sp>
        <p:nvSpPr>
          <p:cNvPr id="7" name="Date Placeholder 2">
            <a:extLst>
              <a:ext uri="{FF2B5EF4-FFF2-40B4-BE49-F238E27FC236}">
                <a16:creationId xmlns:a16="http://schemas.microsoft.com/office/drawing/2014/main" id="{F788913D-582D-845F-CC97-16BC5B009346}"/>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1C9047B3-B2DE-11AF-263D-5E7B6CB104C7}"/>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pic>
        <p:nvPicPr>
          <p:cNvPr id="9" name="Picture 8">
            <a:extLst>
              <a:ext uri="{FF2B5EF4-FFF2-40B4-BE49-F238E27FC236}">
                <a16:creationId xmlns:a16="http://schemas.microsoft.com/office/drawing/2014/main" id="{AA6517B5-BF75-FAA6-D5B3-21D2D97127F2}"/>
              </a:ext>
            </a:extLst>
          </p:cNvPr>
          <p:cNvPicPr>
            <a:picLocks noChangeAspect="1"/>
          </p:cNvPicPr>
          <p:nvPr/>
        </p:nvPicPr>
        <p:blipFill>
          <a:blip r:embed="rId3"/>
          <a:stretch>
            <a:fillRect/>
          </a:stretch>
        </p:blipFill>
        <p:spPr>
          <a:xfrm>
            <a:off x="182880" y="1739981"/>
            <a:ext cx="3825998" cy="4499589"/>
          </a:xfrm>
          <a:prstGeom prst="rect">
            <a:avLst/>
          </a:prstGeom>
        </p:spPr>
      </p:pic>
      <p:pic>
        <p:nvPicPr>
          <p:cNvPr id="11" name="Picture 10">
            <a:extLst>
              <a:ext uri="{FF2B5EF4-FFF2-40B4-BE49-F238E27FC236}">
                <a16:creationId xmlns:a16="http://schemas.microsoft.com/office/drawing/2014/main" id="{5F163299-A3DC-7FAC-57FA-3FDBF948CA73}"/>
              </a:ext>
            </a:extLst>
          </p:cNvPr>
          <p:cNvPicPr>
            <a:picLocks noChangeAspect="1"/>
          </p:cNvPicPr>
          <p:nvPr/>
        </p:nvPicPr>
        <p:blipFill>
          <a:blip r:embed="rId4"/>
          <a:stretch>
            <a:fillRect/>
          </a:stretch>
        </p:blipFill>
        <p:spPr>
          <a:xfrm>
            <a:off x="4344034" y="3333737"/>
            <a:ext cx="4365211" cy="1901362"/>
          </a:xfrm>
          <a:prstGeom prst="rect">
            <a:avLst/>
          </a:prstGeom>
        </p:spPr>
      </p:pic>
    </p:spTree>
    <p:extLst>
      <p:ext uri="{BB962C8B-B14F-4D97-AF65-F5344CB8AC3E}">
        <p14:creationId xmlns:p14="http://schemas.microsoft.com/office/powerpoint/2010/main" val="181008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E3AA14-82D8-9034-EB4C-11F389424E9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33FC07-AB7B-E77C-A226-17F756A6B2C6}"/>
              </a:ext>
            </a:extLst>
          </p:cNvPr>
          <p:cNvSpPr>
            <a:spLocks noGrp="1"/>
          </p:cNvSpPr>
          <p:nvPr>
            <p:ph type="sldNum" sz="quarter" idx="12"/>
          </p:nvPr>
        </p:nvSpPr>
        <p:spPr/>
        <p:txBody>
          <a:bodyPr/>
          <a:lstStyle/>
          <a:p>
            <a:fld id="{8D6C380F-326D-3C40-9EE7-7FBAB0953422}" type="slidenum">
              <a:rPr lang="en-US" smtClean="0"/>
              <a:pPr/>
              <a:t>17</a:t>
            </a:fld>
            <a:endParaRPr lang="en-US" dirty="0"/>
          </a:p>
        </p:txBody>
      </p:sp>
      <p:sp>
        <p:nvSpPr>
          <p:cNvPr id="12" name="TextBox 11">
            <a:extLst>
              <a:ext uri="{FF2B5EF4-FFF2-40B4-BE49-F238E27FC236}">
                <a16:creationId xmlns:a16="http://schemas.microsoft.com/office/drawing/2014/main" id="{2C9CE41B-C319-1030-C375-A14E505D37A6}"/>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88D3CE65-CC8E-948A-14FF-80E44F41587F}"/>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SPSX-TC-ES-0006</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0598C1C8-5552-68B1-A2FC-83059D805987}"/>
              </a:ext>
            </a:extLst>
          </p:cNvPr>
          <p:cNvSpPr txBox="1"/>
          <p:nvPr/>
        </p:nvSpPr>
        <p:spPr>
          <a:xfrm>
            <a:off x="2295525" y="916881"/>
            <a:ext cx="6351120" cy="646331"/>
          </a:xfrm>
          <a:prstGeom prst="rect">
            <a:avLst/>
          </a:prstGeom>
          <a:noFill/>
        </p:spPr>
        <p:txBody>
          <a:bodyPr wrap="square" rtlCol="0">
            <a:spAutoFit/>
          </a:bodyPr>
          <a:lstStyle/>
          <a:p>
            <a:pPr fontAlgn="t"/>
            <a:r>
              <a:rPr kumimoji="0" lang="en-GB" sz="1800" b="0" i="0" kern="1200" dirty="0">
                <a:solidFill>
                  <a:schemeClr val="tx1"/>
                </a:solidFill>
                <a:effectLst/>
                <a:latin typeface="+mn-lt"/>
                <a:ea typeface="+mn-ea"/>
                <a:cs typeface="+mn-cs"/>
              </a:rPr>
              <a:t>User Requirements for XCM Magnetic Collimators and XCMIB Magnetized Iron Blocks in North Area Beamlines</a:t>
            </a:r>
          </a:p>
        </p:txBody>
      </p:sp>
      <p:sp>
        <p:nvSpPr>
          <p:cNvPr id="5" name="TextBox 4">
            <a:extLst>
              <a:ext uri="{FF2B5EF4-FFF2-40B4-BE49-F238E27FC236}">
                <a16:creationId xmlns:a16="http://schemas.microsoft.com/office/drawing/2014/main" id="{B4B36FB6-C65C-3F7E-8D22-BBBF9F25224E}"/>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sp>
        <p:nvSpPr>
          <p:cNvPr id="7" name="Date Placeholder 2">
            <a:extLst>
              <a:ext uri="{FF2B5EF4-FFF2-40B4-BE49-F238E27FC236}">
                <a16:creationId xmlns:a16="http://schemas.microsoft.com/office/drawing/2014/main" id="{5D6BA12A-BCBD-B296-E103-E101C1AFBD62}"/>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60F06A72-1435-3C26-F5BB-E281FF5B9C3B}"/>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pic>
        <p:nvPicPr>
          <p:cNvPr id="10" name="Picture 9">
            <a:extLst>
              <a:ext uri="{FF2B5EF4-FFF2-40B4-BE49-F238E27FC236}">
                <a16:creationId xmlns:a16="http://schemas.microsoft.com/office/drawing/2014/main" id="{74E8AA32-4166-A3F7-653C-FCBD83142558}"/>
              </a:ext>
            </a:extLst>
          </p:cNvPr>
          <p:cNvPicPr>
            <a:picLocks noChangeAspect="1"/>
          </p:cNvPicPr>
          <p:nvPr/>
        </p:nvPicPr>
        <p:blipFill>
          <a:blip r:embed="rId3"/>
          <a:stretch>
            <a:fillRect/>
          </a:stretch>
        </p:blipFill>
        <p:spPr>
          <a:xfrm>
            <a:off x="263979" y="1646884"/>
            <a:ext cx="4699361" cy="4332223"/>
          </a:xfrm>
          <a:prstGeom prst="rect">
            <a:avLst/>
          </a:prstGeom>
        </p:spPr>
      </p:pic>
      <p:sp>
        <p:nvSpPr>
          <p:cNvPr id="14" name="TextBox 13">
            <a:extLst>
              <a:ext uri="{FF2B5EF4-FFF2-40B4-BE49-F238E27FC236}">
                <a16:creationId xmlns:a16="http://schemas.microsoft.com/office/drawing/2014/main" id="{9AA280E2-E538-B4BD-227D-366331859F1A}"/>
              </a:ext>
            </a:extLst>
          </p:cNvPr>
          <p:cNvSpPr txBox="1"/>
          <p:nvPr/>
        </p:nvSpPr>
        <p:spPr>
          <a:xfrm>
            <a:off x="5024101" y="2523976"/>
            <a:ext cx="3855920" cy="2862322"/>
          </a:xfrm>
          <a:prstGeom prst="rect">
            <a:avLst/>
          </a:prstGeom>
          <a:noFill/>
        </p:spPr>
        <p:txBody>
          <a:bodyPr wrap="square">
            <a:spAutoFit/>
          </a:bodyPr>
          <a:lstStyle/>
          <a:p>
            <a:r>
              <a:rPr lang="en-GB" sz="1200" dirty="0"/>
              <a:t>If the scraper jaws cannot be tuned under vacuum, the needed apertures where the vacuum pipes need to be inserted, during LS3 for 2 operation years, following the shape of the apertures (rectangular/tapered) are: </a:t>
            </a:r>
          </a:p>
          <a:p>
            <a:pPr marL="228600" indent="-228600">
              <a:buFont typeface="+mj-lt"/>
              <a:buAutoNum type="arabicPeriod"/>
            </a:pPr>
            <a:r>
              <a:rPr lang="en-GB" sz="1200" dirty="0"/>
              <a:t>Scraper 1 → upstream ± 30 mm, downstream ± 30 mm </a:t>
            </a:r>
          </a:p>
          <a:p>
            <a:pPr marL="228600" indent="-228600">
              <a:buFont typeface="+mj-lt"/>
              <a:buAutoNum type="arabicPeriod"/>
            </a:pPr>
            <a:r>
              <a:rPr lang="en-GB" sz="1200" dirty="0"/>
              <a:t>Scraper 2 → upstream ± 30 mm, downstream ± 30 mm </a:t>
            </a:r>
          </a:p>
          <a:p>
            <a:pPr marL="228600" indent="-228600">
              <a:buFont typeface="+mj-lt"/>
              <a:buAutoNum type="arabicPeriod"/>
            </a:pPr>
            <a:r>
              <a:rPr lang="en-GB" sz="1200" dirty="0"/>
              <a:t>Scraper 3 → upstream ± 28 mm, downstream ± 28 mm </a:t>
            </a:r>
          </a:p>
          <a:p>
            <a:pPr marL="228600" indent="-228600">
              <a:buFont typeface="+mj-lt"/>
              <a:buAutoNum type="arabicPeriod"/>
            </a:pPr>
            <a:r>
              <a:rPr lang="en-GB" sz="1200" dirty="0"/>
              <a:t>Scraper 4 → upstream -41 mm +45 mm, downstream -63 mm +67 mm </a:t>
            </a:r>
          </a:p>
          <a:p>
            <a:pPr marL="228600" indent="-228600">
              <a:buFont typeface="+mj-lt"/>
              <a:buAutoNum type="arabicPeriod"/>
            </a:pPr>
            <a:r>
              <a:rPr lang="en-GB" sz="1200" dirty="0"/>
              <a:t>Scraper 5 → upstream ± 61 mm, downstream ± 75.4 mm </a:t>
            </a:r>
          </a:p>
          <a:p>
            <a:pPr marL="228600" indent="-228600">
              <a:buFont typeface="+mj-lt"/>
              <a:buAutoNum type="arabicPeriod"/>
            </a:pPr>
            <a:r>
              <a:rPr lang="en-GB" sz="1200" dirty="0"/>
              <a:t>Scraper 6 → upstream ± 28 mm, downstream ± 28 mm </a:t>
            </a:r>
          </a:p>
          <a:p>
            <a:pPr marL="228600" indent="-228600">
              <a:buFont typeface="+mj-lt"/>
              <a:buAutoNum type="arabicPeriod"/>
            </a:pPr>
            <a:r>
              <a:rPr lang="en-GB" sz="1200" dirty="0"/>
              <a:t>Scraper 7 → upstream ± 52 mm, downstream ± 52 mm </a:t>
            </a:r>
          </a:p>
          <a:p>
            <a:pPr marL="228600" indent="-228600">
              <a:buFont typeface="+mj-lt"/>
              <a:buAutoNum type="arabicPeriod"/>
            </a:pPr>
            <a:r>
              <a:rPr lang="en-GB" sz="1200" dirty="0"/>
              <a:t>Scraper 8 → upstream ± 75 mm, downstream ± 75 mm </a:t>
            </a:r>
          </a:p>
          <a:p>
            <a:pPr marL="228600" indent="-228600">
              <a:buFont typeface="+mj-lt"/>
              <a:buAutoNum type="arabicPeriod"/>
            </a:pPr>
            <a:r>
              <a:rPr lang="en-GB" sz="1200" dirty="0"/>
              <a:t>Scraper 9 → upstream ± 30 mm, downstream ± 30 mm</a:t>
            </a:r>
          </a:p>
        </p:txBody>
      </p:sp>
    </p:spTree>
    <p:extLst>
      <p:ext uri="{BB962C8B-B14F-4D97-AF65-F5344CB8AC3E}">
        <p14:creationId xmlns:p14="http://schemas.microsoft.com/office/powerpoint/2010/main" val="2746907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FCE37B-8573-D522-E38C-0F2FC9CB0FD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6B782E7-7BEC-32BE-7BC1-50CEE3342D3C}"/>
              </a:ext>
            </a:extLst>
          </p:cNvPr>
          <p:cNvSpPr>
            <a:spLocks noGrp="1"/>
          </p:cNvSpPr>
          <p:nvPr>
            <p:ph type="sldNum" sz="quarter" idx="12"/>
          </p:nvPr>
        </p:nvSpPr>
        <p:spPr/>
        <p:txBody>
          <a:bodyPr/>
          <a:lstStyle/>
          <a:p>
            <a:fld id="{8D6C380F-326D-3C40-9EE7-7FBAB0953422}" type="slidenum">
              <a:rPr lang="en-US" smtClean="0"/>
              <a:pPr/>
              <a:t>18</a:t>
            </a:fld>
            <a:endParaRPr lang="en-US" dirty="0"/>
          </a:p>
        </p:txBody>
      </p:sp>
      <p:sp>
        <p:nvSpPr>
          <p:cNvPr id="12" name="TextBox 11">
            <a:extLst>
              <a:ext uri="{FF2B5EF4-FFF2-40B4-BE49-F238E27FC236}">
                <a16:creationId xmlns:a16="http://schemas.microsoft.com/office/drawing/2014/main" id="{F7E63174-CB5F-5942-9F32-A6C0B1D7010C}"/>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DE233B06-74B1-A84D-5C45-3D01FF3E969D}"/>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6" name="TextBox 5">
            <a:extLst>
              <a:ext uri="{FF2B5EF4-FFF2-40B4-BE49-F238E27FC236}">
                <a16:creationId xmlns:a16="http://schemas.microsoft.com/office/drawing/2014/main" id="{207B1F45-EDA9-735C-DB11-474DCEDC7BBB}"/>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SPSX-TC-ES-0006</a:t>
            </a:r>
            <a:br>
              <a:rPr lang="en-US" dirty="0"/>
            </a:br>
            <a:r>
              <a:rPr lang="en-US"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7" name="TextBox 6">
            <a:extLst>
              <a:ext uri="{FF2B5EF4-FFF2-40B4-BE49-F238E27FC236}">
                <a16:creationId xmlns:a16="http://schemas.microsoft.com/office/drawing/2014/main" id="{AEF8C0CC-4B92-A134-7C4F-CC064ACD1CC4}"/>
              </a:ext>
            </a:extLst>
          </p:cNvPr>
          <p:cNvSpPr txBox="1"/>
          <p:nvPr/>
        </p:nvSpPr>
        <p:spPr>
          <a:xfrm>
            <a:off x="2295525" y="916881"/>
            <a:ext cx="6351120" cy="646331"/>
          </a:xfrm>
          <a:prstGeom prst="rect">
            <a:avLst/>
          </a:prstGeom>
          <a:noFill/>
        </p:spPr>
        <p:txBody>
          <a:bodyPr wrap="square" rtlCol="0">
            <a:spAutoFit/>
          </a:bodyPr>
          <a:lstStyle/>
          <a:p>
            <a:pPr fontAlgn="t"/>
            <a:r>
              <a:rPr kumimoji="0" lang="en-GB" sz="1800" b="0" i="0" kern="1200" dirty="0">
                <a:solidFill>
                  <a:schemeClr val="tx1"/>
                </a:solidFill>
                <a:effectLst/>
                <a:latin typeface="+mn-lt"/>
                <a:ea typeface="+mn-ea"/>
                <a:cs typeface="+mn-cs"/>
              </a:rPr>
              <a:t>User Requirements for XCM Magnetic Collimators and XCMIB Magnetized Iron Blocks in North Area Beamlines</a:t>
            </a:r>
          </a:p>
        </p:txBody>
      </p:sp>
      <p:sp>
        <p:nvSpPr>
          <p:cNvPr id="11" name="TextBox 10">
            <a:extLst>
              <a:ext uri="{FF2B5EF4-FFF2-40B4-BE49-F238E27FC236}">
                <a16:creationId xmlns:a16="http://schemas.microsoft.com/office/drawing/2014/main" id="{25D11326-5718-742E-2029-4B0FC286EBA7}"/>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sp>
        <p:nvSpPr>
          <p:cNvPr id="4" name="Date Placeholder 2">
            <a:extLst>
              <a:ext uri="{FF2B5EF4-FFF2-40B4-BE49-F238E27FC236}">
                <a16:creationId xmlns:a16="http://schemas.microsoft.com/office/drawing/2014/main" id="{82476949-8958-76D0-1ACE-6414EA6B6064}"/>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5" name="Footer Placeholder 3">
            <a:extLst>
              <a:ext uri="{FF2B5EF4-FFF2-40B4-BE49-F238E27FC236}">
                <a16:creationId xmlns:a16="http://schemas.microsoft.com/office/drawing/2014/main" id="{BEEC9B0D-42B6-5144-C0FF-2384BD1C6948}"/>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pic>
        <p:nvPicPr>
          <p:cNvPr id="16" name="Picture 15">
            <a:extLst>
              <a:ext uri="{FF2B5EF4-FFF2-40B4-BE49-F238E27FC236}">
                <a16:creationId xmlns:a16="http://schemas.microsoft.com/office/drawing/2014/main" id="{0FB91DD2-7D66-0D8E-6E23-8D3C80D20B0E}"/>
              </a:ext>
            </a:extLst>
          </p:cNvPr>
          <p:cNvPicPr>
            <a:picLocks noChangeAspect="1"/>
          </p:cNvPicPr>
          <p:nvPr/>
        </p:nvPicPr>
        <p:blipFill>
          <a:blip r:embed="rId3"/>
          <a:stretch>
            <a:fillRect/>
          </a:stretch>
        </p:blipFill>
        <p:spPr>
          <a:xfrm>
            <a:off x="23998" y="2283173"/>
            <a:ext cx="4725800" cy="2545765"/>
          </a:xfrm>
          <a:prstGeom prst="rect">
            <a:avLst/>
          </a:prstGeom>
        </p:spPr>
      </p:pic>
      <p:pic>
        <p:nvPicPr>
          <p:cNvPr id="19" name="Picture 18">
            <a:extLst>
              <a:ext uri="{FF2B5EF4-FFF2-40B4-BE49-F238E27FC236}">
                <a16:creationId xmlns:a16="http://schemas.microsoft.com/office/drawing/2014/main" id="{1BDA2AF0-DDD1-A90B-9EDF-A1298F7CA901}"/>
              </a:ext>
            </a:extLst>
          </p:cNvPr>
          <p:cNvPicPr>
            <a:picLocks noChangeAspect="1"/>
          </p:cNvPicPr>
          <p:nvPr/>
        </p:nvPicPr>
        <p:blipFill>
          <a:blip r:embed="rId4"/>
          <a:stretch>
            <a:fillRect/>
          </a:stretch>
        </p:blipFill>
        <p:spPr>
          <a:xfrm>
            <a:off x="4746080" y="1777413"/>
            <a:ext cx="4324046" cy="2729596"/>
          </a:xfrm>
          <a:prstGeom prst="rect">
            <a:avLst/>
          </a:prstGeom>
        </p:spPr>
      </p:pic>
      <p:pic>
        <p:nvPicPr>
          <p:cNvPr id="9" name="Picture 8" descr="A black text on a white background&#10;&#10;Description automatically generated">
            <a:extLst>
              <a:ext uri="{FF2B5EF4-FFF2-40B4-BE49-F238E27FC236}">
                <a16:creationId xmlns:a16="http://schemas.microsoft.com/office/drawing/2014/main" id="{488F5ADB-F986-816B-BF25-A19176FADBFF}"/>
              </a:ext>
            </a:extLst>
          </p:cNvPr>
          <p:cNvPicPr>
            <a:picLocks noChangeAspect="1"/>
          </p:cNvPicPr>
          <p:nvPr/>
        </p:nvPicPr>
        <p:blipFill>
          <a:blip r:embed="rId5"/>
          <a:stretch>
            <a:fillRect/>
          </a:stretch>
        </p:blipFill>
        <p:spPr>
          <a:xfrm>
            <a:off x="4742930" y="4506449"/>
            <a:ext cx="4329893" cy="422045"/>
          </a:xfrm>
          <a:prstGeom prst="rect">
            <a:avLst/>
          </a:prstGeom>
        </p:spPr>
      </p:pic>
    </p:spTree>
    <p:extLst>
      <p:ext uri="{BB962C8B-B14F-4D97-AF65-F5344CB8AC3E}">
        <p14:creationId xmlns:p14="http://schemas.microsoft.com/office/powerpoint/2010/main" val="567366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A0835-15BB-D494-DB02-DCD774080F9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7CDAA44-EBD2-2C09-E31B-8F0DB0D1D442}"/>
              </a:ext>
            </a:extLst>
          </p:cNvPr>
          <p:cNvSpPr>
            <a:spLocks noGrp="1"/>
          </p:cNvSpPr>
          <p:nvPr>
            <p:ph type="sldNum" sz="quarter" idx="12"/>
          </p:nvPr>
        </p:nvSpPr>
        <p:spPr/>
        <p:txBody>
          <a:bodyPr/>
          <a:lstStyle/>
          <a:p>
            <a:fld id="{8D6C380F-326D-3C40-9EE7-7FBAB0953422}" type="slidenum">
              <a:rPr lang="en-US" smtClean="0"/>
              <a:pPr/>
              <a:t>19</a:t>
            </a:fld>
            <a:endParaRPr lang="en-US" dirty="0"/>
          </a:p>
        </p:txBody>
      </p:sp>
      <p:sp>
        <p:nvSpPr>
          <p:cNvPr id="12" name="TextBox 11">
            <a:extLst>
              <a:ext uri="{FF2B5EF4-FFF2-40B4-BE49-F238E27FC236}">
                <a16:creationId xmlns:a16="http://schemas.microsoft.com/office/drawing/2014/main" id="{A843CC40-67E0-BD38-A1DC-717B51A7A9A2}"/>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DD2E54D7-AF4E-1EAE-2612-94E988F518E2}"/>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SPSX-TC-ES-0008</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95D426AE-A921-A265-26F6-97EC92EC7BE0}"/>
              </a:ext>
            </a:extLst>
          </p:cNvPr>
          <p:cNvSpPr txBox="1"/>
          <p:nvPr/>
        </p:nvSpPr>
        <p:spPr>
          <a:xfrm>
            <a:off x="2295525" y="916881"/>
            <a:ext cx="6351120" cy="646331"/>
          </a:xfrm>
          <a:prstGeom prst="rect">
            <a:avLst/>
          </a:prstGeom>
          <a:noFill/>
        </p:spPr>
        <p:txBody>
          <a:bodyPr wrap="square" rtlCol="0">
            <a:spAutoFit/>
          </a:bodyPr>
          <a:lstStyle/>
          <a:p>
            <a:pPr fontAlgn="t"/>
            <a:r>
              <a:rPr kumimoji="0" lang="en-GB" sz="1800" b="0" i="0" kern="1200" dirty="0">
                <a:solidFill>
                  <a:schemeClr val="tx1"/>
                </a:solidFill>
                <a:effectLst/>
                <a:latin typeface="+mn-lt"/>
                <a:ea typeface="+mn-ea"/>
                <a:cs typeface="+mn-cs"/>
              </a:rPr>
              <a:t>User Requirements for XTCX Fixed Collimators in North Area Beamlines</a:t>
            </a:r>
          </a:p>
        </p:txBody>
      </p:sp>
      <p:sp>
        <p:nvSpPr>
          <p:cNvPr id="5" name="TextBox 4">
            <a:extLst>
              <a:ext uri="{FF2B5EF4-FFF2-40B4-BE49-F238E27FC236}">
                <a16:creationId xmlns:a16="http://schemas.microsoft.com/office/drawing/2014/main" id="{C011EDC3-1ABE-58CA-E546-0B93D86DCB51}"/>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sp>
        <p:nvSpPr>
          <p:cNvPr id="6" name="TextBox 5">
            <a:extLst>
              <a:ext uri="{FF2B5EF4-FFF2-40B4-BE49-F238E27FC236}">
                <a16:creationId xmlns:a16="http://schemas.microsoft.com/office/drawing/2014/main" id="{4C11867A-3DFA-547B-3211-F03BBC7C2E30}"/>
              </a:ext>
            </a:extLst>
          </p:cNvPr>
          <p:cNvSpPr txBox="1"/>
          <p:nvPr/>
        </p:nvSpPr>
        <p:spPr>
          <a:xfrm>
            <a:off x="2411604" y="1512923"/>
            <a:ext cx="6649167" cy="646331"/>
          </a:xfrm>
          <a:prstGeom prst="rect">
            <a:avLst/>
          </a:prstGeom>
          <a:noFill/>
        </p:spPr>
        <p:txBody>
          <a:bodyPr wrap="square" rtlCol="0">
            <a:spAutoFit/>
          </a:bodyPr>
          <a:lstStyle/>
          <a:p>
            <a:r>
              <a:rPr lang="en-GB" sz="1200" dirty="0"/>
              <a:t>The TCX Fixed Collimators are collimating devices able to withstand primary beam intensities and are used to precisely control the intensities and stop the secondaries. This document summarises the user requirements for all the TCX used in the North Area beamlines.</a:t>
            </a:r>
          </a:p>
        </p:txBody>
      </p:sp>
      <p:sp>
        <p:nvSpPr>
          <p:cNvPr id="7" name="Date Placeholder 2">
            <a:extLst>
              <a:ext uri="{FF2B5EF4-FFF2-40B4-BE49-F238E27FC236}">
                <a16:creationId xmlns:a16="http://schemas.microsoft.com/office/drawing/2014/main" id="{55AF0757-82D3-F369-CD36-4AF31185C0B2}"/>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FC759303-98D8-9AB7-62CE-16D77E378B9E}"/>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
        <p:nvSpPr>
          <p:cNvPr id="13" name="TextBox 12">
            <a:extLst>
              <a:ext uri="{FF2B5EF4-FFF2-40B4-BE49-F238E27FC236}">
                <a16:creationId xmlns:a16="http://schemas.microsoft.com/office/drawing/2014/main" id="{AC1F7348-74BD-76C8-5216-2F9EFFF2BF47}"/>
              </a:ext>
            </a:extLst>
          </p:cNvPr>
          <p:cNvSpPr txBox="1"/>
          <p:nvPr/>
        </p:nvSpPr>
        <p:spPr>
          <a:xfrm>
            <a:off x="294724" y="5757269"/>
            <a:ext cx="8651356" cy="461665"/>
          </a:xfrm>
          <a:prstGeom prst="rect">
            <a:avLst/>
          </a:prstGeom>
          <a:noFill/>
        </p:spPr>
        <p:txBody>
          <a:bodyPr wrap="square">
            <a:spAutoFit/>
          </a:bodyPr>
          <a:lstStyle/>
          <a:p>
            <a:r>
              <a:rPr lang="en-GB" sz="1200" dirty="0"/>
              <a:t>The TCX are modular collimators, made from cast-iron blocks. The blocks bear fixed aperture holes and can take stainless-steel inserts, allowing for different collimating apertures in both size and shape, depending on the needs of the beamline.</a:t>
            </a:r>
          </a:p>
        </p:txBody>
      </p:sp>
      <p:pic>
        <p:nvPicPr>
          <p:cNvPr id="17" name="Picture 16">
            <a:extLst>
              <a:ext uri="{FF2B5EF4-FFF2-40B4-BE49-F238E27FC236}">
                <a16:creationId xmlns:a16="http://schemas.microsoft.com/office/drawing/2014/main" id="{4FF45C59-8DE4-6327-4777-470E43864EE5}"/>
              </a:ext>
            </a:extLst>
          </p:cNvPr>
          <p:cNvPicPr>
            <a:picLocks noChangeAspect="1"/>
          </p:cNvPicPr>
          <p:nvPr/>
        </p:nvPicPr>
        <p:blipFill>
          <a:blip r:embed="rId3"/>
          <a:stretch>
            <a:fillRect/>
          </a:stretch>
        </p:blipFill>
        <p:spPr>
          <a:xfrm>
            <a:off x="1196315" y="2187197"/>
            <a:ext cx="6751370" cy="3542128"/>
          </a:xfrm>
          <a:prstGeom prst="rect">
            <a:avLst/>
          </a:prstGeom>
        </p:spPr>
      </p:pic>
    </p:spTree>
    <p:extLst>
      <p:ext uri="{BB962C8B-B14F-4D97-AF65-F5344CB8AC3E}">
        <p14:creationId xmlns:p14="http://schemas.microsoft.com/office/powerpoint/2010/main" val="1827775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 for Info</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187614127"/>
              </p:ext>
            </p:extLst>
          </p:nvPr>
        </p:nvGraphicFramePr>
        <p:xfrm>
          <a:off x="314793" y="1258803"/>
          <a:ext cx="8372007" cy="4633628"/>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5910">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531954">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417306">
                <a:tc>
                  <a:txBody>
                    <a:bodyPr/>
                    <a:lstStyle/>
                    <a:p>
                      <a:pPr marL="0" algn="l" rtl="0" eaLnBrk="1" fontAlgn="t" latinLnBrk="0" hangingPunct="1"/>
                      <a:r>
                        <a:rPr kumimoji="0" lang="en-GB" sz="1100" b="0" i="0" kern="1200" dirty="0">
                          <a:solidFill>
                            <a:schemeClr val="tx1"/>
                          </a:solidFill>
                          <a:effectLst/>
                          <a:latin typeface="+mn-lt"/>
                          <a:ea typeface="+mn-ea"/>
                          <a:cs typeface="+mn-cs"/>
                        </a:rPr>
                        <a:t>Risk Assessment for the Individual System Tests of AD Kickers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Christophe Lolliot</a:t>
                      </a:r>
                    </a:p>
                    <a:p>
                      <a:pPr marL="0" algn="l" rtl="0" eaLnBrk="1" fontAlgn="t" latinLnBrk="0" hangingPunct="1"/>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2"/>
                        </a:rPr>
                        <a:t>3006593</a:t>
                      </a:r>
                      <a:r>
                        <a:rPr kumimoji="0" lang="en-GB" sz="1100" b="0" i="0" kern="1200" dirty="0">
                          <a:solidFill>
                            <a:schemeClr val="tx1"/>
                          </a:solidFill>
                          <a:effectLst/>
                          <a:latin typeface="+mn-lt"/>
                          <a:ea typeface="+mn-ea"/>
                          <a:cs typeface="+mn-cs"/>
                        </a:rPr>
                        <a:t> – AD-MK-SR-0002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414247"/>
                  </a:ext>
                </a:extLst>
              </a:tr>
              <a:tr h="325464">
                <a:tc>
                  <a:txBody>
                    <a:bodyPr/>
                    <a:lstStyle/>
                    <a:p>
                      <a:r>
                        <a:rPr kumimoji="0" lang="en-GB" sz="1100" b="0" i="0" kern="1200" dirty="0">
                          <a:solidFill>
                            <a:schemeClr val="tx1"/>
                          </a:solidFill>
                          <a:effectLst/>
                          <a:latin typeface="+mn-lt"/>
                          <a:ea typeface="+mn-ea"/>
                          <a:cs typeface="+mn-cs"/>
                        </a:rPr>
                        <a:t>Risk Assessment for the Individual System Tests of ELENA Ring Fast Deflectors (ZDFA)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Nicolas Voumard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 ELENA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3006586</a:t>
                      </a:r>
                      <a:r>
                        <a:rPr kumimoji="0" lang="en-GB" sz="1100" b="0" i="0" kern="1200" dirty="0">
                          <a:solidFill>
                            <a:schemeClr val="tx1"/>
                          </a:solidFill>
                          <a:effectLst/>
                          <a:latin typeface="+mn-lt"/>
                          <a:ea typeface="+mn-ea"/>
                          <a:cs typeface="+mn-cs"/>
                        </a:rPr>
                        <a:t> – LNA-ZDFA-SR-0002</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4716332"/>
                  </a:ext>
                </a:extLst>
              </a:tr>
              <a:tr h="325464">
                <a:tc>
                  <a:txBody>
                    <a:bodyPr/>
                    <a:lstStyle/>
                    <a:p>
                      <a:pPr marL="0" algn="l" rtl="0" eaLnBrk="1" fontAlgn="t" latinLnBrk="0" hangingPunct="1"/>
                      <a:r>
                        <a:rPr kumimoji="0" lang="en-GB" sz="1100" b="0" i="0" kern="1200" dirty="0">
                          <a:solidFill>
                            <a:schemeClr val="tx1"/>
                          </a:solidFill>
                          <a:effectLst/>
                          <a:latin typeface="+mn-lt"/>
                          <a:ea typeface="+mn-ea"/>
                          <a:cs typeface="+mn-cs"/>
                        </a:rPr>
                        <a:t>Risk Assessment for the Individual System Tests of the Elena Kicker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Christophe Lolliot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 ELENA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3006567</a:t>
                      </a:r>
                      <a:r>
                        <a:rPr kumimoji="0" lang="en-GB" sz="1100" b="0" i="0" kern="1200" dirty="0">
                          <a:solidFill>
                            <a:schemeClr val="tx1"/>
                          </a:solidFill>
                          <a:effectLst/>
                          <a:latin typeface="+mn-lt"/>
                          <a:ea typeface="+mn-ea"/>
                          <a:cs typeface="+mn-cs"/>
                        </a:rPr>
                        <a:t> – LNA-MKKFH-SR-0001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580875"/>
                  </a:ext>
                </a:extLst>
              </a:tr>
              <a:tr h="325464">
                <a:tc>
                  <a:txBody>
                    <a:bodyPr/>
                    <a:lstStyle/>
                    <a:p>
                      <a:pPr marL="0" algn="l" rtl="0" eaLnBrk="1" fontAlgn="t" latinLnBrk="0" hangingPunct="1"/>
                      <a:r>
                        <a:rPr kumimoji="0" lang="en-GB" sz="1100" b="0" i="0" kern="1200" dirty="0">
                          <a:solidFill>
                            <a:schemeClr val="tx1"/>
                          </a:solidFill>
                          <a:effectLst/>
                          <a:latin typeface="+mn-lt"/>
                          <a:ea typeface="+mn-ea"/>
                          <a:cs typeface="+mn-cs"/>
                        </a:rPr>
                        <a:t>Risk Assessment for the Individual System Tests of ELENA Transfer Lines' Fast Deflectors (ZDFA)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Nicolas Voumard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 ELENA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5"/>
                        </a:rPr>
                        <a:t>3006581</a:t>
                      </a:r>
                      <a:r>
                        <a:rPr kumimoji="0" lang="en-GB" sz="1100" b="0" i="0" kern="1200" dirty="0">
                          <a:solidFill>
                            <a:schemeClr val="tx1"/>
                          </a:solidFill>
                          <a:effectLst/>
                          <a:latin typeface="+mn-lt"/>
                          <a:ea typeface="+mn-ea"/>
                          <a:cs typeface="+mn-cs"/>
                        </a:rPr>
                        <a:t> – LNA-ZDFA-SR-0001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4477617"/>
                  </a:ext>
                </a:extLst>
              </a:tr>
              <a:tr h="325464">
                <a:tc>
                  <a:txBody>
                    <a:bodyPr/>
                    <a:lstStyle/>
                    <a:p>
                      <a:pPr marL="0" algn="l" rtl="0" eaLnBrk="1" fontAlgn="t" latinLnBrk="0" hangingPunct="1"/>
                      <a:r>
                        <a:rPr kumimoji="0" lang="en-GB" sz="1100" b="0" i="0" kern="1200" dirty="0">
                          <a:solidFill>
                            <a:schemeClr val="tx1"/>
                          </a:solidFill>
                          <a:effectLst/>
                          <a:latin typeface="+mn-lt"/>
                          <a:ea typeface="+mn-ea"/>
                          <a:cs typeface="+mn-cs"/>
                        </a:rPr>
                        <a:t>Asset Replacement Request - FTA.TAR9065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Edouard Grenier-Boley</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6"/>
                        </a:rPr>
                        <a:t>3000228</a:t>
                      </a:r>
                      <a:r>
                        <a:rPr kumimoji="0" lang="en-GB" sz="1100" b="0" i="0" kern="1200" dirty="0">
                          <a:solidFill>
                            <a:schemeClr val="tx1"/>
                          </a:solidFill>
                          <a:effectLst/>
                          <a:latin typeface="+mn-lt"/>
                          <a:ea typeface="+mn-ea"/>
                          <a:cs typeface="+mn-cs"/>
                        </a:rPr>
                        <a:t> – AD-TARAD-ARR-0001</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3112996"/>
                  </a:ext>
                </a:extLst>
              </a:tr>
              <a:tr h="386113">
                <a:tc>
                  <a:txBody>
                    <a:bodyPr/>
                    <a:lstStyle/>
                    <a:p>
                      <a:pPr algn="l" fontAlgn="t"/>
                      <a:r>
                        <a:rPr kumimoji="0" lang="en-GB" sz="1100" b="0" i="0" kern="1200" dirty="0">
                          <a:solidFill>
                            <a:schemeClr val="tx1"/>
                          </a:solidFill>
                          <a:effectLst/>
                          <a:latin typeface="+mn-lt"/>
                          <a:ea typeface="+mn-ea"/>
                          <a:cs typeface="+mn-cs"/>
                        </a:rPr>
                        <a:t>Consolidation Program for the XCED Detectors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Miguel Lino</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7"/>
                        </a:rPr>
                        <a:t>2742855</a:t>
                      </a:r>
                      <a:r>
                        <a:rPr kumimoji="0" lang="en-GB" sz="1100" b="0" i="0" kern="1200" dirty="0">
                          <a:solidFill>
                            <a:schemeClr val="tx1"/>
                          </a:solidFill>
                          <a:effectLst/>
                          <a:latin typeface="+mn-lt"/>
                          <a:ea typeface="+mn-ea"/>
                          <a:cs typeface="+mn-cs"/>
                        </a:rPr>
                        <a:t> – SPSX-B-WD-0002</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1844420"/>
                  </a:ext>
                </a:extLst>
              </a:tr>
              <a:tr h="386113">
                <a:tc>
                  <a:txBody>
                    <a:bodyPr/>
                    <a:lstStyle/>
                    <a:p>
                      <a:pPr marL="0" algn="l" rtl="0" eaLnBrk="1" fontAlgn="t" latinLnBrk="0" hangingPunct="1"/>
                      <a:r>
                        <a:rPr kumimoji="0" lang="en-GB" sz="1100" b="0" i="0" kern="1200" dirty="0">
                          <a:solidFill>
                            <a:schemeClr val="tx1"/>
                          </a:solidFill>
                          <a:effectLst/>
                          <a:latin typeface="+mn-lt"/>
                          <a:ea typeface="+mn-ea"/>
                          <a:cs typeface="+mn-cs"/>
                        </a:rPr>
                        <a:t>Functional Specification for the AD E-Cooler HV Powering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Christophe Machado</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8"/>
                        </a:rPr>
                        <a:t>2938278</a:t>
                      </a:r>
                      <a:r>
                        <a:rPr kumimoji="0" lang="en-GB" sz="1100" b="0" i="0" kern="1200" dirty="0">
                          <a:solidFill>
                            <a:schemeClr val="tx1"/>
                          </a:solidFill>
                          <a:effectLst/>
                          <a:latin typeface="+mn-lt"/>
                          <a:ea typeface="+mn-ea"/>
                          <a:cs typeface="+mn-cs"/>
                        </a:rPr>
                        <a:t> – AD-LNT-ES-0004</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7291867"/>
                  </a:ext>
                </a:extLst>
              </a:tr>
              <a:tr h="390698">
                <a:tc>
                  <a:txBody>
                    <a:bodyPr/>
                    <a:lstStyle/>
                    <a:p>
                      <a:pPr algn="l" fontAlgn="t"/>
                      <a:r>
                        <a:rPr kumimoji="0" lang="en-GB" sz="1100" b="0" i="0" kern="1200" dirty="0">
                          <a:solidFill>
                            <a:schemeClr val="tx1"/>
                          </a:solidFill>
                          <a:effectLst/>
                          <a:latin typeface="+mn-lt"/>
                          <a:ea typeface="+mn-ea"/>
                          <a:cs typeface="+mn-cs"/>
                        </a:rPr>
                        <a:t>NACONS WP 3.4 - Supports Structures</a:t>
                      </a:r>
                    </a:p>
                  </a:txBody>
                  <a:tcPr marL="0" marR="0" marT="0" marB="0">
                    <a:lnL w="6350">
                      <a:solidFill>
                        <a:srgbClr val="000000"/>
                      </a:solid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Miguel Lino</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a:solidFill>
                        <a:srgbClr val="000000"/>
                      </a:solidFill>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a:solidFill>
                        <a:srgbClr val="000000"/>
                      </a:solidFill>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9"/>
                        </a:rPr>
                        <a:t>2798515</a:t>
                      </a:r>
                      <a:r>
                        <a:rPr kumimoji="0" lang="en-GB" sz="1100" b="0" i="0" kern="1200" dirty="0">
                          <a:solidFill>
                            <a:schemeClr val="tx1"/>
                          </a:solidFill>
                          <a:effectLst/>
                          <a:latin typeface="+mn-lt"/>
                          <a:ea typeface="+mn-ea"/>
                          <a:cs typeface="+mn-cs"/>
                        </a:rPr>
                        <a:t> – SPSX-H-WD-0002</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a:solidFill>
                        <a:srgbClr val="000000"/>
                      </a:solidFill>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0" marR="5920" marT="5920" marB="0">
                    <a:lnL w="6350" cap="flat" cmpd="sng" algn="ctr">
                      <a:solidFill>
                        <a:srgbClr val="000000"/>
                      </a:solidFill>
                      <a:prstDash val="solid"/>
                      <a:round/>
                      <a:headEnd type="none" w="med" len="med"/>
                      <a:tailEnd type="none" w="med" len="med"/>
                    </a:lnL>
                    <a:lnR w="6350">
                      <a:solidFill>
                        <a:srgbClr val="000000"/>
                      </a:solidFill>
                    </a:lnR>
                    <a:lnT w="6350" cap="flat" cmpd="sng" algn="ctr">
                      <a:solidFill>
                        <a:srgbClr val="000000"/>
                      </a:solidFill>
                      <a:prstDash val="solid"/>
                      <a:round/>
                      <a:headEnd type="none" w="med" len="med"/>
                      <a:tailEnd type="none" w="med" len="med"/>
                    </a:lnT>
                    <a:lnB w="6350">
                      <a:solidFill>
                        <a:srgbClr val="000000"/>
                      </a:solidFill>
                    </a:lnB>
                  </a:tcPr>
                </a:tc>
                <a:extLst>
                  <a:ext uri="{0D108BD9-81ED-4DB2-BD59-A6C34878D82A}">
                    <a16:rowId xmlns:a16="http://schemas.microsoft.com/office/drawing/2014/main" val="998946746"/>
                  </a:ext>
                </a:extLst>
              </a:tr>
              <a:tr h="423949">
                <a:tc>
                  <a:txBody>
                    <a:bodyPr/>
                    <a:lstStyle/>
                    <a:p>
                      <a:r>
                        <a:rPr lang="en-GB" sz="1100" dirty="0"/>
                        <a:t>North Area Secondary Beam Areas (SBAs) Vacuum System Consolidation</a:t>
                      </a:r>
                    </a:p>
                  </a:txBody>
                  <a:tcPr marL="5920" marR="5920" marT="5920" marB="0">
                    <a:lnL w="6350">
                      <a:solidFill>
                        <a:srgbClr val="000000"/>
                      </a:solid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GB" sz="1100" dirty="0"/>
                        <a:t>Miguel Lino</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kumimoji="0" lang="en-GB" sz="1100" b="0" i="0" kern="1200" dirty="0">
                          <a:solidFill>
                            <a:schemeClr val="tx1"/>
                          </a:solidFill>
                          <a:effectLst/>
                          <a:latin typeface="+mn-lt"/>
                          <a:ea typeface="+mn-ea"/>
                          <a:cs typeface="+mn-cs"/>
                          <a:hlinkClick r:id="rId10"/>
                        </a:rPr>
                        <a:t>2488128</a:t>
                      </a:r>
                      <a:r>
                        <a:rPr kumimoji="0" lang="en-GB" sz="1100" b="0" i="0" kern="1200" dirty="0">
                          <a:solidFill>
                            <a:schemeClr val="tx1"/>
                          </a:solidFill>
                          <a:effectLst/>
                          <a:latin typeface="+mn-lt"/>
                          <a:ea typeface="+mn-ea"/>
                          <a:cs typeface="+mn-cs"/>
                        </a:rPr>
                        <a:t> – SPSX-V-WD-0001</a:t>
                      </a:r>
                      <a:endParaRPr lang="en-GB" sz="1100" dirty="0"/>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1" marR="5921" marT="5921" marB="0">
                    <a:lnL w="6350" cap="flat" cmpd="sng" algn="ctr">
                      <a:solidFill>
                        <a:srgbClr val="000000"/>
                      </a:solidFill>
                      <a:prstDash val="solid"/>
                      <a:round/>
                      <a:headEnd type="none" w="med" len="med"/>
                      <a:tailEnd type="none" w="med" len="med"/>
                    </a:lnL>
                    <a:lnR w="6350">
                      <a:solidFill>
                        <a:srgbClr val="000000"/>
                      </a:solid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3867422"/>
                  </a:ext>
                </a:extLst>
              </a:tr>
              <a:tr h="406781">
                <a:tc>
                  <a:txBody>
                    <a:bodyPr/>
                    <a:lstStyle/>
                    <a:p>
                      <a:pPr marL="0" algn="l" rtl="0" eaLnBrk="1" fontAlgn="t" latinLnBrk="0" hangingPunct="1"/>
                      <a:r>
                        <a:rPr kumimoji="0" lang="pt-BR" sz="1100" kern="1200" dirty="0">
                          <a:solidFill>
                            <a:schemeClr val="tx1"/>
                          </a:solidFill>
                          <a:latin typeface="+mn-lt"/>
                          <a:ea typeface="+mn-ea"/>
                          <a:cs typeface="+mn-cs"/>
                        </a:rPr>
                        <a:t>NA Vacuum System Consolidation NA-CONS &amp; TT20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GB" sz="1100" dirty="0"/>
                        <a:t>Anthony Harrison</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11"/>
                        </a:rPr>
                        <a:t>2175400</a:t>
                      </a:r>
                      <a:r>
                        <a:rPr kumimoji="0" lang="en-GB" sz="1100" b="0" i="0" kern="1200" dirty="0">
                          <a:solidFill>
                            <a:schemeClr val="tx1"/>
                          </a:solidFill>
                          <a:effectLst/>
                          <a:latin typeface="+mn-lt"/>
                          <a:ea typeface="+mn-ea"/>
                          <a:cs typeface="+mn-cs"/>
                        </a:rPr>
                        <a:t> – SPSX-V-WD-0003</a:t>
                      </a:r>
                      <a:endParaRPr lang="en-GB" sz="1100" dirty="0"/>
                    </a:p>
                    <a:p>
                      <a:pPr lvl="0" algn="l">
                        <a:buNone/>
                      </a:pPr>
                      <a:endParaRPr kumimoji="0" lang="en-US" sz="1100" dirty="0"/>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536332"/>
                  </a:ext>
                </a:extLst>
              </a:tr>
            </a:tbl>
          </a:graphicData>
        </a:graphic>
      </p:graphicFrame>
      <p:sp>
        <p:nvSpPr>
          <p:cNvPr id="7" name="Date Placeholder 2">
            <a:extLst>
              <a:ext uri="{FF2B5EF4-FFF2-40B4-BE49-F238E27FC236}">
                <a16:creationId xmlns:a16="http://schemas.microsoft.com/office/drawing/2014/main" id="{DC51C252-38FF-7688-F695-31EEFC7249C7}"/>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14B3845D-EC6A-5288-6172-0F1BF21FD192}"/>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3433513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AD5BB1-6E96-7D75-8A5C-335E4205C08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B97675-7D03-A21B-30BD-3FED887244C7}"/>
              </a:ext>
            </a:extLst>
          </p:cNvPr>
          <p:cNvSpPr>
            <a:spLocks noGrp="1"/>
          </p:cNvSpPr>
          <p:nvPr>
            <p:ph type="sldNum" sz="quarter" idx="12"/>
          </p:nvPr>
        </p:nvSpPr>
        <p:spPr/>
        <p:txBody>
          <a:bodyPr/>
          <a:lstStyle/>
          <a:p>
            <a:fld id="{8D6C380F-326D-3C40-9EE7-7FBAB0953422}" type="slidenum">
              <a:rPr lang="en-US" smtClean="0"/>
              <a:pPr/>
              <a:t>20</a:t>
            </a:fld>
            <a:endParaRPr lang="en-US" dirty="0"/>
          </a:p>
        </p:txBody>
      </p:sp>
      <p:sp>
        <p:nvSpPr>
          <p:cNvPr id="12" name="TextBox 11">
            <a:extLst>
              <a:ext uri="{FF2B5EF4-FFF2-40B4-BE49-F238E27FC236}">
                <a16:creationId xmlns:a16="http://schemas.microsoft.com/office/drawing/2014/main" id="{B4F7553C-EB25-26BB-D7CD-9318F721345B}"/>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6F6CC76-6717-37D0-F2A5-0B6BAC945F33}"/>
              </a:ext>
            </a:extLst>
          </p:cNvPr>
          <p:cNvSpPr txBox="1"/>
          <p:nvPr/>
        </p:nvSpPr>
        <p:spPr>
          <a:xfrm>
            <a:off x="53975" y="661429"/>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SPSX-TC-ES-0008</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1ADD5EA8-C671-3EF2-9569-FAC9FB44417F}"/>
              </a:ext>
            </a:extLst>
          </p:cNvPr>
          <p:cNvSpPr txBox="1"/>
          <p:nvPr/>
        </p:nvSpPr>
        <p:spPr>
          <a:xfrm>
            <a:off x="2295525" y="697728"/>
            <a:ext cx="6351120" cy="646331"/>
          </a:xfrm>
          <a:prstGeom prst="rect">
            <a:avLst/>
          </a:prstGeom>
          <a:noFill/>
        </p:spPr>
        <p:txBody>
          <a:bodyPr wrap="square" rtlCol="0">
            <a:spAutoFit/>
          </a:bodyPr>
          <a:lstStyle/>
          <a:p>
            <a:pPr fontAlgn="t"/>
            <a:r>
              <a:rPr kumimoji="0" lang="en-GB" sz="1800" b="0" i="0" kern="1200" dirty="0">
                <a:solidFill>
                  <a:schemeClr val="tx1"/>
                </a:solidFill>
                <a:effectLst/>
                <a:latin typeface="+mn-lt"/>
                <a:ea typeface="+mn-ea"/>
                <a:cs typeface="+mn-cs"/>
              </a:rPr>
              <a:t>User Requirements for XTCX Fixed Collimators in North Area Beamlines</a:t>
            </a:r>
          </a:p>
        </p:txBody>
      </p:sp>
      <p:sp>
        <p:nvSpPr>
          <p:cNvPr id="5" name="TextBox 4">
            <a:extLst>
              <a:ext uri="{FF2B5EF4-FFF2-40B4-BE49-F238E27FC236}">
                <a16:creationId xmlns:a16="http://schemas.microsoft.com/office/drawing/2014/main" id="{3C274452-804F-4520-E62B-7A19BC91DD1D}"/>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sp>
        <p:nvSpPr>
          <p:cNvPr id="7" name="Date Placeholder 2">
            <a:extLst>
              <a:ext uri="{FF2B5EF4-FFF2-40B4-BE49-F238E27FC236}">
                <a16:creationId xmlns:a16="http://schemas.microsoft.com/office/drawing/2014/main" id="{8F885BCE-0463-8E8E-2D76-57C0142EA96B}"/>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2651BAD7-4BBE-B8F9-A7EB-06AB30D24C04}"/>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pic>
        <p:nvPicPr>
          <p:cNvPr id="10" name="Picture 9">
            <a:extLst>
              <a:ext uri="{FF2B5EF4-FFF2-40B4-BE49-F238E27FC236}">
                <a16:creationId xmlns:a16="http://schemas.microsoft.com/office/drawing/2014/main" id="{CE417CE7-3498-3406-2442-5FB7E48AB0E4}"/>
              </a:ext>
            </a:extLst>
          </p:cNvPr>
          <p:cNvPicPr>
            <a:picLocks noChangeAspect="1"/>
          </p:cNvPicPr>
          <p:nvPr/>
        </p:nvPicPr>
        <p:blipFill>
          <a:blip r:embed="rId3"/>
          <a:stretch>
            <a:fillRect/>
          </a:stretch>
        </p:blipFill>
        <p:spPr>
          <a:xfrm>
            <a:off x="1746699" y="1304076"/>
            <a:ext cx="6110639" cy="3914188"/>
          </a:xfrm>
          <a:prstGeom prst="rect">
            <a:avLst/>
          </a:prstGeom>
        </p:spPr>
      </p:pic>
      <p:pic>
        <p:nvPicPr>
          <p:cNvPr id="14" name="Picture 13">
            <a:extLst>
              <a:ext uri="{FF2B5EF4-FFF2-40B4-BE49-F238E27FC236}">
                <a16:creationId xmlns:a16="http://schemas.microsoft.com/office/drawing/2014/main" id="{9D2004EE-5825-C53C-0549-D646EBF2B424}"/>
              </a:ext>
            </a:extLst>
          </p:cNvPr>
          <p:cNvPicPr>
            <a:picLocks noChangeAspect="1"/>
          </p:cNvPicPr>
          <p:nvPr/>
        </p:nvPicPr>
        <p:blipFill rotWithShape="1">
          <a:blip r:embed="rId4"/>
          <a:srcRect t="4351" b="3717"/>
          <a:stretch/>
        </p:blipFill>
        <p:spPr>
          <a:xfrm>
            <a:off x="1766889" y="5176498"/>
            <a:ext cx="6088069" cy="1062377"/>
          </a:xfrm>
          <a:prstGeom prst="rect">
            <a:avLst/>
          </a:prstGeom>
        </p:spPr>
      </p:pic>
    </p:spTree>
    <p:extLst>
      <p:ext uri="{BB962C8B-B14F-4D97-AF65-F5344CB8AC3E}">
        <p14:creationId xmlns:p14="http://schemas.microsoft.com/office/powerpoint/2010/main" val="708119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A5D3C2-0BF8-3973-5184-2CFEAE12E84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BA3EFB7-3081-5309-1F44-EBC777490107}"/>
              </a:ext>
            </a:extLst>
          </p:cNvPr>
          <p:cNvSpPr>
            <a:spLocks noGrp="1"/>
          </p:cNvSpPr>
          <p:nvPr>
            <p:ph type="sldNum" sz="quarter" idx="12"/>
          </p:nvPr>
        </p:nvSpPr>
        <p:spPr/>
        <p:txBody>
          <a:bodyPr/>
          <a:lstStyle/>
          <a:p>
            <a:fld id="{8D6C380F-326D-3C40-9EE7-7FBAB0953422}" type="slidenum">
              <a:rPr lang="en-US" smtClean="0"/>
              <a:pPr/>
              <a:t>21</a:t>
            </a:fld>
            <a:endParaRPr lang="en-US" dirty="0"/>
          </a:p>
        </p:txBody>
      </p:sp>
      <p:sp>
        <p:nvSpPr>
          <p:cNvPr id="12" name="TextBox 11">
            <a:extLst>
              <a:ext uri="{FF2B5EF4-FFF2-40B4-BE49-F238E27FC236}">
                <a16:creationId xmlns:a16="http://schemas.microsoft.com/office/drawing/2014/main" id="{6AF4A9C1-C189-744E-2B3D-DD6F10884D97}"/>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09CDBC8F-F9D8-4E9B-3E9D-53BF072EA03F}"/>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6" name="TextBox 5">
            <a:extLst>
              <a:ext uri="{FF2B5EF4-FFF2-40B4-BE49-F238E27FC236}">
                <a16:creationId xmlns:a16="http://schemas.microsoft.com/office/drawing/2014/main" id="{AFC04C73-2BA4-1273-7E18-8FBFECD49CCF}"/>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SPSX-TC-ES-0008 </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7" name="TextBox 6">
            <a:extLst>
              <a:ext uri="{FF2B5EF4-FFF2-40B4-BE49-F238E27FC236}">
                <a16:creationId xmlns:a16="http://schemas.microsoft.com/office/drawing/2014/main" id="{FCDE0625-AE96-982A-D998-B175693C19EC}"/>
              </a:ext>
            </a:extLst>
          </p:cNvPr>
          <p:cNvSpPr txBox="1"/>
          <p:nvPr/>
        </p:nvSpPr>
        <p:spPr>
          <a:xfrm>
            <a:off x="2295525" y="916881"/>
            <a:ext cx="6351120" cy="646331"/>
          </a:xfrm>
          <a:prstGeom prst="rect">
            <a:avLst/>
          </a:prstGeom>
          <a:noFill/>
        </p:spPr>
        <p:txBody>
          <a:bodyPr wrap="square" rtlCol="0">
            <a:spAutoFit/>
          </a:bodyPr>
          <a:lstStyle/>
          <a:p>
            <a:r>
              <a:rPr kumimoji="0" lang="en-GB" sz="1800" b="0" i="0" kern="1200" dirty="0">
                <a:solidFill>
                  <a:schemeClr val="tx1"/>
                </a:solidFill>
                <a:effectLst/>
                <a:latin typeface="+mn-lt"/>
                <a:ea typeface="+mn-ea"/>
                <a:cs typeface="+mn-cs"/>
              </a:rPr>
              <a:t>User Requirements for XTCX Fixed Collimators in North Area Beamlines</a:t>
            </a:r>
          </a:p>
        </p:txBody>
      </p:sp>
      <p:sp>
        <p:nvSpPr>
          <p:cNvPr id="11" name="TextBox 10">
            <a:extLst>
              <a:ext uri="{FF2B5EF4-FFF2-40B4-BE49-F238E27FC236}">
                <a16:creationId xmlns:a16="http://schemas.microsoft.com/office/drawing/2014/main" id="{661BEA0A-00FC-5D35-C38D-DCFF93ABF6CD}"/>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Dipanwita Banerjee</a:t>
            </a:r>
            <a:endParaRPr lang="en-GB" sz="900" i="1" dirty="0"/>
          </a:p>
        </p:txBody>
      </p:sp>
      <p:sp>
        <p:nvSpPr>
          <p:cNvPr id="4" name="Date Placeholder 2">
            <a:extLst>
              <a:ext uri="{FF2B5EF4-FFF2-40B4-BE49-F238E27FC236}">
                <a16:creationId xmlns:a16="http://schemas.microsoft.com/office/drawing/2014/main" id="{7BBC2C2B-ECDF-B60C-5EC9-03E00568578D}"/>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5" name="Footer Placeholder 3">
            <a:extLst>
              <a:ext uri="{FF2B5EF4-FFF2-40B4-BE49-F238E27FC236}">
                <a16:creationId xmlns:a16="http://schemas.microsoft.com/office/drawing/2014/main" id="{E4170001-C08C-563D-71AF-E81B480EEEDF}"/>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pic>
        <p:nvPicPr>
          <p:cNvPr id="9" name="Picture 8">
            <a:extLst>
              <a:ext uri="{FF2B5EF4-FFF2-40B4-BE49-F238E27FC236}">
                <a16:creationId xmlns:a16="http://schemas.microsoft.com/office/drawing/2014/main" id="{674C0A40-D73D-CFC9-BD16-49A82144493F}"/>
              </a:ext>
            </a:extLst>
          </p:cNvPr>
          <p:cNvPicPr>
            <a:picLocks noChangeAspect="1"/>
          </p:cNvPicPr>
          <p:nvPr/>
        </p:nvPicPr>
        <p:blipFill>
          <a:blip r:embed="rId3"/>
          <a:stretch>
            <a:fillRect/>
          </a:stretch>
        </p:blipFill>
        <p:spPr>
          <a:xfrm>
            <a:off x="2295525" y="1756485"/>
            <a:ext cx="5355103" cy="4058860"/>
          </a:xfrm>
          <a:prstGeom prst="rect">
            <a:avLst/>
          </a:prstGeom>
        </p:spPr>
      </p:pic>
    </p:spTree>
    <p:extLst>
      <p:ext uri="{BB962C8B-B14F-4D97-AF65-F5344CB8AC3E}">
        <p14:creationId xmlns:p14="http://schemas.microsoft.com/office/powerpoint/2010/main" val="1057128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18136-68B6-FE5F-5EF0-8438A3F8066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9D738E2-52EB-5FDA-3D40-98D8C39F5676}"/>
              </a:ext>
            </a:extLst>
          </p:cNvPr>
          <p:cNvSpPr>
            <a:spLocks noGrp="1"/>
          </p:cNvSpPr>
          <p:nvPr>
            <p:ph type="sldNum" sz="quarter" idx="12"/>
          </p:nvPr>
        </p:nvSpPr>
        <p:spPr/>
        <p:txBody>
          <a:bodyPr/>
          <a:lstStyle/>
          <a:p>
            <a:fld id="{8D6C380F-326D-3C40-9EE7-7FBAB0953422}" type="slidenum">
              <a:rPr lang="en-US" smtClean="0"/>
              <a:pPr/>
              <a:t>22</a:t>
            </a:fld>
            <a:endParaRPr lang="en-US" dirty="0"/>
          </a:p>
        </p:txBody>
      </p:sp>
      <p:sp>
        <p:nvSpPr>
          <p:cNvPr id="12" name="TextBox 11">
            <a:extLst>
              <a:ext uri="{FF2B5EF4-FFF2-40B4-BE49-F238E27FC236}">
                <a16:creationId xmlns:a16="http://schemas.microsoft.com/office/drawing/2014/main" id="{FD9116E7-6627-2954-66F4-E08E16D5000E}"/>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BC761F4A-8588-288E-546E-7ECC2BDE2373}"/>
              </a:ext>
            </a:extLst>
          </p:cNvPr>
          <p:cNvSpPr txBox="1"/>
          <p:nvPr/>
        </p:nvSpPr>
        <p:spPr>
          <a:xfrm>
            <a:off x="53975" y="880582"/>
            <a:ext cx="3549650" cy="923330"/>
          </a:xfrm>
          <a:prstGeom prst="rect">
            <a:avLst/>
          </a:prstGeom>
          <a:noFill/>
        </p:spPr>
        <p:txBody>
          <a:bodyPr wrap="square" lIns="90000" rIns="90000" rtlCol="0">
            <a:noAutofit/>
          </a:bodyPr>
          <a:lstStyle/>
          <a:p>
            <a:r>
              <a:rPr lang="en-US" sz="1800" b="0" i="0" kern="1200" dirty="0">
                <a:solidFill>
                  <a:schemeClr val="tx1"/>
                </a:solidFill>
                <a:effectLst/>
                <a:latin typeface="+mn-lt"/>
                <a:ea typeface="+mn-ea"/>
                <a:cs typeface="+mn-cs"/>
              </a:rPr>
              <a:t>PSZ-L-EC-0002</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41164EEC-8728-C6F8-40C1-209F52FE7566}"/>
              </a:ext>
            </a:extLst>
          </p:cNvPr>
          <p:cNvSpPr txBox="1"/>
          <p:nvPr/>
        </p:nvSpPr>
        <p:spPr>
          <a:xfrm>
            <a:off x="2295525" y="916881"/>
            <a:ext cx="6351120" cy="369332"/>
          </a:xfrm>
          <a:prstGeom prst="rect">
            <a:avLst/>
          </a:prstGeom>
          <a:noFill/>
        </p:spPr>
        <p:txBody>
          <a:bodyPr wrap="square" rtlCol="0">
            <a:spAutoFit/>
          </a:bodyPr>
          <a:lstStyle/>
          <a:p>
            <a:pPr fontAlgn="t"/>
            <a:r>
              <a:rPr lang="en-GB" sz="1800" b="0" i="0" kern="1200" dirty="0">
                <a:solidFill>
                  <a:schemeClr val="tx1"/>
                </a:solidFill>
                <a:effectLst/>
                <a:latin typeface="+mn-lt"/>
                <a:ea typeface="+mn-ea"/>
                <a:cs typeface="+mn-cs"/>
              </a:rPr>
              <a:t>High-Intensity Beam to IRRAD/CHARM</a:t>
            </a:r>
            <a:endParaRPr kumimoji="0" lang="en-US" dirty="0"/>
          </a:p>
        </p:txBody>
      </p:sp>
      <p:sp>
        <p:nvSpPr>
          <p:cNvPr id="5" name="TextBox 4">
            <a:extLst>
              <a:ext uri="{FF2B5EF4-FFF2-40B4-BE49-F238E27FC236}">
                <a16:creationId xmlns:a16="http://schemas.microsoft.com/office/drawing/2014/main" id="{6F971559-1420-03A2-47C1-A67F77B2B660}"/>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Federico Ravotti</a:t>
            </a:r>
            <a:endParaRPr lang="en-GB" sz="900" i="1" dirty="0"/>
          </a:p>
        </p:txBody>
      </p:sp>
      <p:sp>
        <p:nvSpPr>
          <p:cNvPr id="6" name="TextBox 5">
            <a:extLst>
              <a:ext uri="{FF2B5EF4-FFF2-40B4-BE49-F238E27FC236}">
                <a16:creationId xmlns:a16="http://schemas.microsoft.com/office/drawing/2014/main" id="{5392BC6F-8E93-9CBF-B7DD-18A3EE8692AA}"/>
              </a:ext>
            </a:extLst>
          </p:cNvPr>
          <p:cNvSpPr txBox="1"/>
          <p:nvPr/>
        </p:nvSpPr>
        <p:spPr>
          <a:xfrm>
            <a:off x="2440858" y="1366428"/>
            <a:ext cx="6649167" cy="646331"/>
          </a:xfrm>
          <a:prstGeom prst="rect">
            <a:avLst/>
          </a:prstGeom>
          <a:noFill/>
        </p:spPr>
        <p:txBody>
          <a:bodyPr wrap="square" rtlCol="0">
            <a:spAutoFit/>
          </a:bodyPr>
          <a:lstStyle/>
          <a:p>
            <a:r>
              <a:rPr lang="en-GB" sz="1200" dirty="0"/>
              <a:t>To meet the target cumulative intensity during proton operation and increase the operation flexibility, this document describes a proposal to increase the maximum beam intensity per cycle up to 80e10 protons to the EAST_T8 destination.</a:t>
            </a:r>
          </a:p>
        </p:txBody>
      </p:sp>
      <p:sp>
        <p:nvSpPr>
          <p:cNvPr id="7" name="Date Placeholder 2">
            <a:extLst>
              <a:ext uri="{FF2B5EF4-FFF2-40B4-BE49-F238E27FC236}">
                <a16:creationId xmlns:a16="http://schemas.microsoft.com/office/drawing/2014/main" id="{2ADF2460-AFF1-9847-B98E-5287A8F30D0D}"/>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60BE2D59-B4C4-BDD7-0032-43B096F095A2}"/>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pic>
        <p:nvPicPr>
          <p:cNvPr id="10" name="Picture 9">
            <a:extLst>
              <a:ext uri="{FF2B5EF4-FFF2-40B4-BE49-F238E27FC236}">
                <a16:creationId xmlns:a16="http://schemas.microsoft.com/office/drawing/2014/main" id="{E5C2AB0F-551C-14DE-B50B-3175926EC3CB}"/>
              </a:ext>
            </a:extLst>
          </p:cNvPr>
          <p:cNvPicPr>
            <a:picLocks noChangeAspect="1"/>
          </p:cNvPicPr>
          <p:nvPr/>
        </p:nvPicPr>
        <p:blipFill>
          <a:blip r:embed="rId3"/>
          <a:stretch>
            <a:fillRect/>
          </a:stretch>
        </p:blipFill>
        <p:spPr>
          <a:xfrm>
            <a:off x="149590" y="2092974"/>
            <a:ext cx="5662247" cy="3083826"/>
          </a:xfrm>
          <a:prstGeom prst="rect">
            <a:avLst/>
          </a:prstGeom>
        </p:spPr>
      </p:pic>
      <p:sp>
        <p:nvSpPr>
          <p:cNvPr id="13" name="TextBox 12">
            <a:extLst>
              <a:ext uri="{FF2B5EF4-FFF2-40B4-BE49-F238E27FC236}">
                <a16:creationId xmlns:a16="http://schemas.microsoft.com/office/drawing/2014/main" id="{94436C66-1573-F8A4-2F02-5A574C3E99FF}"/>
              </a:ext>
            </a:extLst>
          </p:cNvPr>
          <p:cNvSpPr txBox="1"/>
          <p:nvPr/>
        </p:nvSpPr>
        <p:spPr>
          <a:xfrm>
            <a:off x="5983092" y="2637910"/>
            <a:ext cx="2903220" cy="1938992"/>
          </a:xfrm>
          <a:prstGeom prst="rect">
            <a:avLst/>
          </a:prstGeom>
          <a:noFill/>
        </p:spPr>
        <p:txBody>
          <a:bodyPr wrap="square">
            <a:spAutoFit/>
          </a:bodyPr>
          <a:lstStyle/>
          <a:p>
            <a:r>
              <a:rPr lang="en-GB" sz="1200" dirty="0"/>
              <a:t>Since LS2, more and more user experiments in IRRAD and CHARM need these target values to be met, while the requested integrated total intensity per week was only reached during 40–50% of the operation time during 2022 and 2023. Adding cycles with IRRAD destination becomes difficult because of the already well-packed super-cycle composition.</a:t>
            </a:r>
          </a:p>
          <a:p>
            <a:endParaRPr lang="en-GB" sz="1200" dirty="0"/>
          </a:p>
        </p:txBody>
      </p:sp>
      <p:sp>
        <p:nvSpPr>
          <p:cNvPr id="14" name="TextBox 13">
            <a:extLst>
              <a:ext uri="{FF2B5EF4-FFF2-40B4-BE49-F238E27FC236}">
                <a16:creationId xmlns:a16="http://schemas.microsoft.com/office/drawing/2014/main" id="{34473917-3863-3F16-9C5F-AFC4B4309557}"/>
              </a:ext>
            </a:extLst>
          </p:cNvPr>
          <p:cNvSpPr txBox="1"/>
          <p:nvPr/>
        </p:nvSpPr>
        <p:spPr>
          <a:xfrm>
            <a:off x="417195" y="5384392"/>
            <a:ext cx="8309610" cy="646331"/>
          </a:xfrm>
          <a:prstGeom prst="rect">
            <a:avLst/>
          </a:prstGeom>
          <a:noFill/>
        </p:spPr>
        <p:txBody>
          <a:bodyPr wrap="square">
            <a:spAutoFit/>
          </a:bodyPr>
          <a:lstStyle/>
          <a:p>
            <a:r>
              <a:rPr lang="en-GB" sz="1200" dirty="0"/>
              <a:t>The possibility of accelerating and extracting an EAST_T8 cycle with an increased intensity from the PS was proposed in 2022 and was tested during 2023, taking into account beam stoppers, the dump, thermo-mechanical simulations, radiation protection and operational considerations.</a:t>
            </a:r>
          </a:p>
        </p:txBody>
      </p:sp>
    </p:spTree>
    <p:extLst>
      <p:ext uri="{BB962C8B-B14F-4D97-AF65-F5344CB8AC3E}">
        <p14:creationId xmlns:p14="http://schemas.microsoft.com/office/powerpoint/2010/main" val="1885556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CE4C54-4777-536D-5303-94C36977355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011DC39-B379-76AF-EFBB-5E678C206143}"/>
              </a:ext>
            </a:extLst>
          </p:cNvPr>
          <p:cNvSpPr>
            <a:spLocks noGrp="1"/>
          </p:cNvSpPr>
          <p:nvPr>
            <p:ph type="sldNum" sz="quarter" idx="12"/>
          </p:nvPr>
        </p:nvSpPr>
        <p:spPr/>
        <p:txBody>
          <a:bodyPr/>
          <a:lstStyle/>
          <a:p>
            <a:fld id="{8D6C380F-326D-3C40-9EE7-7FBAB0953422}" type="slidenum">
              <a:rPr lang="en-US" smtClean="0"/>
              <a:pPr/>
              <a:t>23</a:t>
            </a:fld>
            <a:endParaRPr lang="en-US" dirty="0"/>
          </a:p>
        </p:txBody>
      </p:sp>
      <p:sp>
        <p:nvSpPr>
          <p:cNvPr id="12" name="TextBox 11">
            <a:extLst>
              <a:ext uri="{FF2B5EF4-FFF2-40B4-BE49-F238E27FC236}">
                <a16:creationId xmlns:a16="http://schemas.microsoft.com/office/drawing/2014/main" id="{8826FA68-C4C0-EE04-78FF-A27CE8F6CEF2}"/>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5D8D8F4-C0FB-CF75-973B-CB09E5705D77}"/>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6" name="TextBox 5">
            <a:extLst>
              <a:ext uri="{FF2B5EF4-FFF2-40B4-BE49-F238E27FC236}">
                <a16:creationId xmlns:a16="http://schemas.microsoft.com/office/drawing/2014/main" id="{52321296-B8B7-41DE-6CFC-AD14A0614F4D}"/>
              </a:ext>
            </a:extLst>
          </p:cNvPr>
          <p:cNvSpPr txBox="1"/>
          <p:nvPr/>
        </p:nvSpPr>
        <p:spPr>
          <a:xfrm>
            <a:off x="53975" y="880582"/>
            <a:ext cx="3549650" cy="923330"/>
          </a:xfrm>
          <a:prstGeom prst="rect">
            <a:avLst/>
          </a:prstGeom>
          <a:noFill/>
        </p:spPr>
        <p:txBody>
          <a:bodyPr wrap="square" lIns="90000" rIns="90000" rtlCol="0">
            <a:noAutofit/>
          </a:bodyPr>
          <a:lstStyle/>
          <a:p>
            <a:r>
              <a:rPr lang="en-US" sz="1800" b="0" i="0" kern="1200" dirty="0">
                <a:solidFill>
                  <a:schemeClr val="tx1"/>
                </a:solidFill>
                <a:effectLst/>
                <a:latin typeface="+mn-lt"/>
                <a:ea typeface="+mn-ea"/>
                <a:cs typeface="+mn-cs"/>
              </a:rPr>
              <a:t>PSZ-L-EC-0002</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7" name="TextBox 6">
            <a:extLst>
              <a:ext uri="{FF2B5EF4-FFF2-40B4-BE49-F238E27FC236}">
                <a16:creationId xmlns:a16="http://schemas.microsoft.com/office/drawing/2014/main" id="{6E13DEC8-3CFD-F12E-08CD-9065308948BB}"/>
              </a:ext>
            </a:extLst>
          </p:cNvPr>
          <p:cNvSpPr txBox="1"/>
          <p:nvPr/>
        </p:nvSpPr>
        <p:spPr>
          <a:xfrm>
            <a:off x="2295525" y="916881"/>
            <a:ext cx="6351120" cy="369332"/>
          </a:xfrm>
          <a:prstGeom prst="rect">
            <a:avLst/>
          </a:prstGeom>
          <a:noFill/>
        </p:spPr>
        <p:txBody>
          <a:bodyPr wrap="square" rtlCol="0">
            <a:spAutoFit/>
          </a:bodyPr>
          <a:lstStyle/>
          <a:p>
            <a:pPr lvl="0">
              <a:buNone/>
            </a:pPr>
            <a:r>
              <a:rPr lang="en-GB" sz="1800" b="0" i="0" kern="1200" dirty="0">
                <a:solidFill>
                  <a:schemeClr val="tx1"/>
                </a:solidFill>
                <a:effectLst/>
                <a:latin typeface="+mn-lt"/>
                <a:ea typeface="+mn-ea"/>
                <a:cs typeface="+mn-cs"/>
              </a:rPr>
              <a:t>High-Intensity Beam to IRRAD/CHARM</a:t>
            </a:r>
            <a:endParaRPr kumimoji="0" lang="en-US" dirty="0"/>
          </a:p>
        </p:txBody>
      </p:sp>
      <p:sp>
        <p:nvSpPr>
          <p:cNvPr id="11" name="TextBox 10">
            <a:extLst>
              <a:ext uri="{FF2B5EF4-FFF2-40B4-BE49-F238E27FC236}">
                <a16:creationId xmlns:a16="http://schemas.microsoft.com/office/drawing/2014/main" id="{288E42EF-F877-AEF8-A1DA-A29DAC59C7F2}"/>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Federico Ravotti</a:t>
            </a:r>
            <a:endParaRPr lang="en-GB" sz="900" i="1" dirty="0"/>
          </a:p>
        </p:txBody>
      </p:sp>
      <p:sp>
        <p:nvSpPr>
          <p:cNvPr id="4" name="Date Placeholder 2">
            <a:extLst>
              <a:ext uri="{FF2B5EF4-FFF2-40B4-BE49-F238E27FC236}">
                <a16:creationId xmlns:a16="http://schemas.microsoft.com/office/drawing/2014/main" id="{6D048501-E58B-EB73-BC7F-393CDC696213}"/>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5" name="Footer Placeholder 3">
            <a:extLst>
              <a:ext uri="{FF2B5EF4-FFF2-40B4-BE49-F238E27FC236}">
                <a16:creationId xmlns:a16="http://schemas.microsoft.com/office/drawing/2014/main" id="{A6D7D53A-4046-F875-8106-2FF6065A5CDC}"/>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pic>
        <p:nvPicPr>
          <p:cNvPr id="9" name="Picture 8">
            <a:extLst>
              <a:ext uri="{FF2B5EF4-FFF2-40B4-BE49-F238E27FC236}">
                <a16:creationId xmlns:a16="http://schemas.microsoft.com/office/drawing/2014/main" id="{F04CA55A-7507-00AB-9874-EA9F4DF0FD19}"/>
              </a:ext>
            </a:extLst>
          </p:cNvPr>
          <p:cNvPicPr>
            <a:picLocks noChangeAspect="1"/>
          </p:cNvPicPr>
          <p:nvPr/>
        </p:nvPicPr>
        <p:blipFill>
          <a:blip r:embed="rId3"/>
          <a:stretch>
            <a:fillRect/>
          </a:stretch>
        </p:blipFill>
        <p:spPr>
          <a:xfrm>
            <a:off x="1323521" y="2552577"/>
            <a:ext cx="6496957" cy="1752845"/>
          </a:xfrm>
          <a:prstGeom prst="rect">
            <a:avLst/>
          </a:prstGeom>
        </p:spPr>
      </p:pic>
    </p:spTree>
    <p:extLst>
      <p:ext uri="{BB962C8B-B14F-4D97-AF65-F5344CB8AC3E}">
        <p14:creationId xmlns:p14="http://schemas.microsoft.com/office/powerpoint/2010/main" val="41829528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6BF7D0E-7515-4D1B-B6AD-09C9A1D0BED5}" type="slidenum">
              <a:rPr lang="en-US" dirty="0" smtClean="0"/>
              <a:pPr>
                <a:defRPr/>
              </a:pPr>
              <a:t>24</a:t>
            </a:fld>
            <a:endParaRPr lang="en-US" dirty="0"/>
          </a:p>
        </p:txBody>
      </p:sp>
      <p:sp>
        <p:nvSpPr>
          <p:cNvPr id="6" name="Title 4"/>
          <p:cNvSpPr txBox="1">
            <a:spLocks/>
          </p:cNvSpPr>
          <p:nvPr/>
        </p:nvSpPr>
        <p:spPr>
          <a:xfrm>
            <a:off x="495081" y="2005788"/>
            <a:ext cx="7886700" cy="1325563"/>
          </a:xfrm>
          <a:prstGeom prst="rect">
            <a:avLst/>
          </a:prstGeom>
        </p:spPr>
        <p:txBody>
          <a:bodyPr/>
          <a:lst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a:lstStyle>
          <a:p>
            <a:pPr algn="ctr"/>
            <a:r>
              <a:rPr lang="en-US" dirty="0">
                <a:latin typeface="+mn-lt"/>
              </a:rPr>
              <a:t>Thank you!</a:t>
            </a:r>
          </a:p>
        </p:txBody>
      </p:sp>
      <p:pic>
        <p:nvPicPr>
          <p:cNvPr id="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06159" y="2863822"/>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2">
            <a:extLst>
              <a:ext uri="{FF2B5EF4-FFF2-40B4-BE49-F238E27FC236}">
                <a16:creationId xmlns:a16="http://schemas.microsoft.com/office/drawing/2014/main" id="{D91DDAFD-A24B-5720-3DD6-A410D60A8B5F}"/>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9002EA6B-B34B-0062-18C5-6AB856994735}"/>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1604213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043136-B9C8-E8C1-AE73-CD593334F3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2983D1-E52A-4464-29AA-2A40953E03BD}"/>
              </a:ext>
            </a:extLst>
          </p:cNvPr>
          <p:cNvSpPr>
            <a:spLocks noGrp="1"/>
          </p:cNvSpPr>
          <p:nvPr>
            <p:ph type="title"/>
          </p:nvPr>
        </p:nvSpPr>
        <p:spPr/>
        <p:txBody>
          <a:bodyPr/>
          <a:lstStyle/>
          <a:p>
            <a:r>
              <a:rPr lang="en-US" dirty="0"/>
              <a:t>LIST OF DOCUMENTS for Info</a:t>
            </a:r>
          </a:p>
        </p:txBody>
      </p:sp>
      <p:sp>
        <p:nvSpPr>
          <p:cNvPr id="5" name="Slide Number Placeholder 4">
            <a:extLst>
              <a:ext uri="{FF2B5EF4-FFF2-40B4-BE49-F238E27FC236}">
                <a16:creationId xmlns:a16="http://schemas.microsoft.com/office/drawing/2014/main" id="{95693FB7-139C-8D18-E888-FC0623330130}"/>
              </a:ext>
            </a:extLst>
          </p:cNvPr>
          <p:cNvSpPr>
            <a:spLocks noGrp="1"/>
          </p:cNvSpPr>
          <p:nvPr>
            <p:ph type="sldNum" sz="quarter" idx="12"/>
          </p:nvPr>
        </p:nvSpPr>
        <p:spPr/>
        <p:txBody>
          <a:bodyPr/>
          <a:lstStyle/>
          <a:p>
            <a:pPr>
              <a:defRPr/>
            </a:pPr>
            <a:fld id="{8F90C176-A121-4B4D-9B59-EB0F61C8BE35}" type="slidenum">
              <a:rPr lang="en-US" smtClean="0"/>
              <a:pPr>
                <a:defRPr/>
              </a:pPr>
              <a:t>3</a:t>
            </a:fld>
            <a:endParaRPr lang="en-US" dirty="0"/>
          </a:p>
        </p:txBody>
      </p:sp>
      <p:graphicFrame>
        <p:nvGraphicFramePr>
          <p:cNvPr id="6" name="Table 5">
            <a:extLst>
              <a:ext uri="{FF2B5EF4-FFF2-40B4-BE49-F238E27FC236}">
                <a16:creationId xmlns:a16="http://schemas.microsoft.com/office/drawing/2014/main" id="{8ABC0C33-4193-2A9E-23E1-5EAE4DBC3306}"/>
              </a:ext>
            </a:extLst>
          </p:cNvPr>
          <p:cNvGraphicFramePr>
            <a:graphicFrameLocks/>
          </p:cNvGraphicFramePr>
          <p:nvPr>
            <p:extLst>
              <p:ext uri="{D42A27DB-BD31-4B8C-83A1-F6EECF244321}">
                <p14:modId xmlns:p14="http://schemas.microsoft.com/office/powerpoint/2010/main" val="3951136356"/>
              </p:ext>
            </p:extLst>
          </p:nvPr>
        </p:nvGraphicFramePr>
        <p:xfrm>
          <a:off x="314793" y="1258803"/>
          <a:ext cx="8372007" cy="5030924"/>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5910">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531954">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417306">
                <a:tc>
                  <a:txBody>
                    <a:bodyPr/>
                    <a:lstStyle/>
                    <a:p>
                      <a:pPr marL="0" algn="l" rtl="0" eaLnBrk="1" fontAlgn="t" latinLnBrk="0" hangingPunct="1"/>
                      <a:r>
                        <a:rPr kumimoji="0" lang="en-GB" sz="1100" b="0" i="0" kern="1200" dirty="0">
                          <a:solidFill>
                            <a:schemeClr val="tx1"/>
                          </a:solidFill>
                          <a:effectLst/>
                          <a:latin typeface="+mn-lt"/>
                          <a:ea typeface="+mn-ea"/>
                          <a:cs typeface="+mn-cs"/>
                        </a:rPr>
                        <a:t>Fire Detection, Protection, and Voice Alarm Systems for SPS North Area Underground Facilities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Rachid Haddad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2476161</a:t>
                      </a:r>
                      <a:r>
                        <a:rPr kumimoji="0" lang="en-GB" sz="1100" b="0" i="0" kern="1200" dirty="0">
                          <a:solidFill>
                            <a:schemeClr val="tx1"/>
                          </a:solidFill>
                          <a:effectLst/>
                          <a:latin typeface="+mn-lt"/>
                          <a:ea typeface="+mn-ea"/>
                          <a:cs typeface="+mn-cs"/>
                        </a:rPr>
                        <a:t> – SPSX-SF-WD-0001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9003042"/>
                  </a:ext>
                </a:extLst>
              </a:tr>
              <a:tr h="417306">
                <a:tc>
                  <a:txBody>
                    <a:bodyPr/>
                    <a:lstStyle/>
                    <a:p>
                      <a:pPr marL="0" algn="l" rtl="0" eaLnBrk="1" fontAlgn="t" latinLnBrk="0" hangingPunct="1"/>
                      <a:r>
                        <a:rPr kumimoji="0" lang="en-GB" sz="1100" b="0" i="0" kern="1200" dirty="0">
                          <a:solidFill>
                            <a:schemeClr val="tx1"/>
                          </a:solidFill>
                          <a:effectLst/>
                          <a:latin typeface="+mn-lt"/>
                          <a:ea typeface="+mn-ea"/>
                          <a:cs typeface="+mn-cs"/>
                        </a:rPr>
                        <a:t>Geodetic network installation, Alignment and Smoothing</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Camille Vendeuvre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2712293</a:t>
                      </a:r>
                      <a:r>
                        <a:rPr kumimoji="0" lang="en-GB" sz="1100" b="0" i="0" kern="1200" dirty="0">
                          <a:solidFill>
                            <a:schemeClr val="tx1"/>
                          </a:solidFill>
                          <a:effectLst/>
                          <a:latin typeface="+mn-lt"/>
                          <a:ea typeface="+mn-ea"/>
                          <a:cs typeface="+mn-cs"/>
                        </a:rPr>
                        <a:t> – SPSX-G-WD-0001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0191379"/>
                  </a:ext>
                </a:extLst>
              </a:tr>
              <a:tr h="417306">
                <a:tc>
                  <a:txBody>
                    <a:bodyPr/>
                    <a:lstStyle/>
                    <a:p>
                      <a:pPr algn="l" fontAlgn="t"/>
                      <a:r>
                        <a:rPr kumimoji="0" lang="en-GB" sz="1100" b="0" i="0" kern="1200" dirty="0">
                          <a:solidFill>
                            <a:schemeClr val="tx1"/>
                          </a:solidFill>
                          <a:effectLst/>
                          <a:latin typeface="+mn-lt"/>
                          <a:ea typeface="+mn-ea"/>
                          <a:cs typeface="+mn-cs"/>
                        </a:rPr>
                        <a:t>Feasibility study - BA80 (899)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David Rodriguez Gomez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4"/>
                        </a:rPr>
                        <a:t>3024192</a:t>
                      </a:r>
                      <a:r>
                        <a:rPr kumimoji="0" lang="en-GB" sz="1100" b="0" i="0" kern="1200" dirty="0">
                          <a:solidFill>
                            <a:schemeClr val="tx1"/>
                          </a:solidFill>
                          <a:effectLst/>
                          <a:latin typeface="+mn-lt"/>
                          <a:ea typeface="+mn-ea"/>
                          <a:cs typeface="+mn-cs"/>
                        </a:rPr>
                        <a:t> – SPSX-J-RPT-0008</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5695323"/>
                  </a:ext>
                </a:extLst>
              </a:tr>
              <a:tr h="417306">
                <a:tc>
                  <a:txBody>
                    <a:bodyPr/>
                    <a:lstStyle/>
                    <a:p>
                      <a:pPr algn="l" fontAlgn="t"/>
                      <a:r>
                        <a:rPr kumimoji="0" lang="en-GB" sz="1100" b="0" i="0" kern="1200" dirty="0">
                          <a:solidFill>
                            <a:schemeClr val="tx1"/>
                          </a:solidFill>
                          <a:effectLst/>
                          <a:latin typeface="+mn-lt"/>
                          <a:ea typeface="+mn-ea"/>
                          <a:cs typeface="+mn-cs"/>
                        </a:rPr>
                        <a:t>Feasibility study - BA81 (890)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David Rodriguez Gomez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5"/>
                        </a:rPr>
                        <a:t>3024194</a:t>
                      </a:r>
                      <a:r>
                        <a:rPr kumimoji="0" lang="en-GB" sz="1100" b="0" i="0" kern="1200" dirty="0">
                          <a:solidFill>
                            <a:schemeClr val="tx1"/>
                          </a:solidFill>
                          <a:effectLst/>
                          <a:latin typeface="+mn-lt"/>
                          <a:ea typeface="+mn-ea"/>
                          <a:cs typeface="+mn-cs"/>
                        </a:rPr>
                        <a:t> – SPSX-J-RPT-0009</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8499016"/>
                  </a:ext>
                </a:extLst>
              </a:tr>
              <a:tr h="417306">
                <a:tc>
                  <a:txBody>
                    <a:bodyPr/>
                    <a:lstStyle/>
                    <a:p>
                      <a:pPr algn="l" fontAlgn="t"/>
                      <a:r>
                        <a:rPr kumimoji="0" lang="en-GB" sz="1100" b="0" i="0" kern="1200" dirty="0">
                          <a:solidFill>
                            <a:schemeClr val="tx1"/>
                          </a:solidFill>
                          <a:effectLst/>
                          <a:latin typeface="+mn-lt"/>
                          <a:ea typeface="+mn-ea"/>
                          <a:cs typeface="+mn-cs"/>
                        </a:rPr>
                        <a:t>Feasibility study - BA82 (891)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David Rodriguez Gomez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6"/>
                        </a:rPr>
                        <a:t>3024196</a:t>
                      </a:r>
                      <a:r>
                        <a:rPr kumimoji="0" lang="en-GB" sz="1100" b="0" i="0" kern="1200" dirty="0">
                          <a:solidFill>
                            <a:schemeClr val="tx1"/>
                          </a:solidFill>
                          <a:effectLst/>
                          <a:latin typeface="+mn-lt"/>
                          <a:ea typeface="+mn-ea"/>
                          <a:cs typeface="+mn-cs"/>
                        </a:rPr>
                        <a:t> – SPSX-J-RPT-0010</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7000978"/>
                  </a:ext>
                </a:extLst>
              </a:tr>
              <a:tr h="417306">
                <a:tc>
                  <a:txBody>
                    <a:bodyPr/>
                    <a:lstStyle/>
                    <a:p>
                      <a:pPr algn="l" fontAlgn="t"/>
                      <a:r>
                        <a:rPr kumimoji="0" lang="en-GB" sz="1100" b="0" i="0" kern="1200" dirty="0">
                          <a:solidFill>
                            <a:schemeClr val="tx1"/>
                          </a:solidFill>
                          <a:effectLst/>
                          <a:latin typeface="+mn-lt"/>
                          <a:ea typeface="+mn-ea"/>
                          <a:cs typeface="+mn-cs"/>
                        </a:rPr>
                        <a:t>Mandate of the Planning Officer of the NA-CONS Project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Yacine Kadi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7"/>
                        </a:rPr>
                        <a:t>2458833</a:t>
                      </a:r>
                      <a:r>
                        <a:rPr kumimoji="0" lang="en-GB" sz="1100" b="0" i="0" kern="1200" dirty="0">
                          <a:solidFill>
                            <a:schemeClr val="tx1"/>
                          </a:solidFill>
                          <a:effectLst/>
                          <a:latin typeface="+mn-lt"/>
                          <a:ea typeface="+mn-ea"/>
                          <a:cs typeface="+mn-cs"/>
                        </a:rPr>
                        <a:t> – SPSX-PM-MG-0003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7626339"/>
                  </a:ext>
                </a:extLst>
              </a:tr>
              <a:tr h="417306">
                <a:tc>
                  <a:txBody>
                    <a:bodyPr/>
                    <a:lstStyle/>
                    <a:p>
                      <a:pPr algn="l" fontAlgn="t"/>
                      <a:r>
                        <a:rPr kumimoji="0" lang="en-GB" sz="1100" b="0" i="0" kern="1200" dirty="0">
                          <a:solidFill>
                            <a:schemeClr val="tx1"/>
                          </a:solidFill>
                          <a:effectLst/>
                          <a:latin typeface="+mn-lt"/>
                          <a:ea typeface="+mn-ea"/>
                          <a:cs typeface="+mn-cs"/>
                        </a:rPr>
                        <a:t>Functional Specification of Polaris Converter Family for TT20 and North Area Consolidation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Ivan Josifovic</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8"/>
                        </a:rPr>
                        <a:t>2801702</a:t>
                      </a:r>
                      <a:r>
                        <a:rPr kumimoji="0" lang="en-GB" sz="1100" b="0" i="0" kern="1200" dirty="0">
                          <a:solidFill>
                            <a:schemeClr val="tx1"/>
                          </a:solidFill>
                          <a:effectLst/>
                          <a:latin typeface="+mn-lt"/>
                          <a:ea typeface="+mn-ea"/>
                          <a:cs typeface="+mn-cs"/>
                        </a:rPr>
                        <a:t> – SPSX-R-ES-0001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0096861"/>
                  </a:ext>
                </a:extLst>
              </a:tr>
              <a:tr h="417306">
                <a:tc>
                  <a:txBody>
                    <a:bodyPr/>
                    <a:lstStyle/>
                    <a:p>
                      <a:pPr marL="0" algn="l" rtl="0" eaLnBrk="1" fontAlgn="t" latinLnBrk="0" hangingPunct="1"/>
                      <a:r>
                        <a:rPr kumimoji="0" lang="en-GB" sz="1100" b="0" i="0" kern="1200" dirty="0">
                          <a:solidFill>
                            <a:schemeClr val="tx1"/>
                          </a:solidFill>
                          <a:effectLst/>
                          <a:latin typeface="+mn-lt"/>
                          <a:ea typeface="+mn-ea"/>
                          <a:cs typeface="+mn-cs"/>
                        </a:rPr>
                        <a:t>TDC2-TCC2 Cable Exposure Analysis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Fernando Pedrosa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9"/>
                        </a:rPr>
                        <a:t>3071544</a:t>
                      </a:r>
                      <a:r>
                        <a:rPr kumimoji="0" lang="en-GB" sz="1100" b="0" i="0" kern="1200" dirty="0">
                          <a:solidFill>
                            <a:schemeClr val="tx1"/>
                          </a:solidFill>
                          <a:effectLst/>
                          <a:latin typeface="+mn-lt"/>
                          <a:ea typeface="+mn-ea"/>
                          <a:cs typeface="+mn-cs"/>
                        </a:rPr>
                        <a:t> – SPSX-E-ES-0001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8171247"/>
                  </a:ext>
                </a:extLst>
              </a:tr>
              <a:tr h="417306">
                <a:tc>
                  <a:txBody>
                    <a:bodyPr/>
                    <a:lstStyle/>
                    <a:p>
                      <a:pPr marL="0" algn="l" rtl="0" eaLnBrk="1" fontAlgn="t" latinLnBrk="0" hangingPunct="1"/>
                      <a:r>
                        <a:rPr kumimoji="0" lang="en-GB" sz="1100" b="0" i="0" kern="1200" dirty="0">
                          <a:solidFill>
                            <a:schemeClr val="tx1"/>
                          </a:solidFill>
                          <a:effectLst/>
                          <a:latin typeface="+mn-lt"/>
                          <a:ea typeface="+mn-ea"/>
                          <a:cs typeface="+mn-cs"/>
                        </a:rPr>
                        <a:t>NEPTUNE Converter Family for North Area and SPS Consolidation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Jerome Savary</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10"/>
                        </a:rPr>
                        <a:t>3018519</a:t>
                      </a:r>
                      <a:r>
                        <a:rPr kumimoji="0" lang="en-GB" sz="1100" b="0" i="0" kern="1200" dirty="0">
                          <a:solidFill>
                            <a:schemeClr val="tx1"/>
                          </a:solidFill>
                          <a:effectLst/>
                          <a:latin typeface="+mn-lt"/>
                          <a:ea typeface="+mn-ea"/>
                          <a:cs typeface="+mn-cs"/>
                        </a:rPr>
                        <a:t> – SPSX-R-ES-0004</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1478675"/>
                  </a:ext>
                </a:extLst>
              </a:tr>
              <a:tr h="417306">
                <a:tc>
                  <a:txBody>
                    <a:bodyPr/>
                    <a:lstStyle/>
                    <a:p>
                      <a:pPr marL="0" algn="l" rtl="0" eaLnBrk="1" fontAlgn="t" latinLnBrk="0" hangingPunct="1"/>
                      <a:r>
                        <a:rPr kumimoji="0" lang="fr-FR" sz="1100" b="0" i="0" kern="1200" dirty="0">
                          <a:solidFill>
                            <a:schemeClr val="tx1"/>
                          </a:solidFill>
                          <a:effectLst/>
                          <a:latin typeface="+mn-lt"/>
                          <a:ea typeface="+mn-ea"/>
                          <a:cs typeface="+mn-cs"/>
                        </a:rPr>
                        <a:t>Installation d'un Contrôle d'Accès Provisoire à la Porte YDPZ01.853=BX83</a:t>
                      </a:r>
                      <a:endParaRPr kumimoji="0" lang="en-GB" sz="1100" b="0" i="0" kern="1200" dirty="0">
                        <a:solidFill>
                          <a:schemeClr val="tx1"/>
                        </a:solidFill>
                        <a:effectLst/>
                        <a:latin typeface="+mn-lt"/>
                        <a:ea typeface="+mn-ea"/>
                        <a:cs typeface="+mn-cs"/>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GB" sz="1100" b="0" i="0" kern="1200" dirty="0">
                          <a:solidFill>
                            <a:schemeClr val="tx1"/>
                          </a:solidFill>
                          <a:effectLst/>
                          <a:latin typeface="+mn-lt"/>
                          <a:ea typeface="+mn-ea"/>
                          <a:cs typeface="+mn-cs"/>
                        </a:rPr>
                        <a:t>Fabrice Gautheron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11"/>
                        </a:rPr>
                        <a:t>2967321</a:t>
                      </a:r>
                      <a:r>
                        <a:rPr kumimoji="0" lang="en-GB" sz="1100" b="0" i="0" kern="1200" dirty="0">
                          <a:solidFill>
                            <a:schemeClr val="tx1"/>
                          </a:solidFill>
                          <a:effectLst/>
                          <a:latin typeface="+mn-lt"/>
                          <a:ea typeface="+mn-ea"/>
                          <a:cs typeface="+mn-cs"/>
                        </a:rPr>
                        <a:t> – SPSX-S-PRD-0001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7260876"/>
                  </a:ext>
                </a:extLst>
              </a:tr>
            </a:tbl>
          </a:graphicData>
        </a:graphic>
      </p:graphicFrame>
      <p:sp>
        <p:nvSpPr>
          <p:cNvPr id="7" name="Date Placeholder 2">
            <a:extLst>
              <a:ext uri="{FF2B5EF4-FFF2-40B4-BE49-F238E27FC236}">
                <a16:creationId xmlns:a16="http://schemas.microsoft.com/office/drawing/2014/main" id="{A8194581-3433-3CCF-CDB6-E0CED94BAC97}"/>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50D2390B-B2D5-4CDC-A8EF-D2DBCC704988}"/>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10181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F73E69-D99B-FE69-05CE-298B658A64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B16321-3ABA-AC78-F7C1-F5576F85696C}"/>
              </a:ext>
            </a:extLst>
          </p:cNvPr>
          <p:cNvSpPr>
            <a:spLocks noGrp="1"/>
          </p:cNvSpPr>
          <p:nvPr>
            <p:ph type="title"/>
          </p:nvPr>
        </p:nvSpPr>
        <p:spPr/>
        <p:txBody>
          <a:bodyPr/>
          <a:lstStyle/>
          <a:p>
            <a:r>
              <a:rPr lang="en-US" dirty="0"/>
              <a:t>LIST OF DOCUMENTS for Info</a:t>
            </a:r>
          </a:p>
        </p:txBody>
      </p:sp>
      <p:sp>
        <p:nvSpPr>
          <p:cNvPr id="5" name="Slide Number Placeholder 4">
            <a:extLst>
              <a:ext uri="{FF2B5EF4-FFF2-40B4-BE49-F238E27FC236}">
                <a16:creationId xmlns:a16="http://schemas.microsoft.com/office/drawing/2014/main" id="{57D60A53-245E-07FB-D6F4-48A1D2EF05E7}"/>
              </a:ext>
            </a:extLst>
          </p:cNvPr>
          <p:cNvSpPr>
            <a:spLocks noGrp="1"/>
          </p:cNvSpPr>
          <p:nvPr>
            <p:ph type="sldNum" sz="quarter" idx="12"/>
          </p:nvPr>
        </p:nvSpPr>
        <p:spPr/>
        <p:txBody>
          <a:bodyPr/>
          <a:lstStyle/>
          <a:p>
            <a:pPr>
              <a:defRPr/>
            </a:pPr>
            <a:fld id="{8F90C176-A121-4B4D-9B59-EB0F61C8BE35}" type="slidenum">
              <a:rPr lang="en-US" smtClean="0"/>
              <a:pPr>
                <a:defRPr/>
              </a:pPr>
              <a:t>4</a:t>
            </a:fld>
            <a:endParaRPr lang="en-US" dirty="0"/>
          </a:p>
        </p:txBody>
      </p:sp>
      <p:graphicFrame>
        <p:nvGraphicFramePr>
          <p:cNvPr id="6" name="Table 5">
            <a:extLst>
              <a:ext uri="{FF2B5EF4-FFF2-40B4-BE49-F238E27FC236}">
                <a16:creationId xmlns:a16="http://schemas.microsoft.com/office/drawing/2014/main" id="{BE77B0B9-C6F1-5CB5-9C22-6982E5DCF8A0}"/>
              </a:ext>
            </a:extLst>
          </p:cNvPr>
          <p:cNvGraphicFramePr>
            <a:graphicFrameLocks/>
          </p:cNvGraphicFramePr>
          <p:nvPr>
            <p:extLst>
              <p:ext uri="{D42A27DB-BD31-4B8C-83A1-F6EECF244321}">
                <p14:modId xmlns:p14="http://schemas.microsoft.com/office/powerpoint/2010/main" val="695688645"/>
              </p:ext>
            </p:extLst>
          </p:nvPr>
        </p:nvGraphicFramePr>
        <p:xfrm>
          <a:off x="314793" y="1258803"/>
          <a:ext cx="8372007" cy="1881466"/>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5910">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531954">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25030">
                <a:tc>
                  <a:txBody>
                    <a:bodyPr/>
                    <a:lstStyle/>
                    <a:p>
                      <a:pPr marL="0" algn="l" rtl="0" eaLnBrk="1" fontAlgn="t" latinLnBrk="0" hangingPunct="1"/>
                      <a:r>
                        <a:rPr kumimoji="0" lang="en-GB" sz="1100" kern="1200" dirty="0">
                          <a:solidFill>
                            <a:schemeClr val="tx1"/>
                          </a:solidFill>
                          <a:latin typeface="+mn-lt"/>
                          <a:ea typeface="+mn-ea"/>
                          <a:cs typeface="+mn-cs"/>
                        </a:rPr>
                        <a:t>XCED Thermal Housing Functional Specification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lang="en-GB" sz="1100" dirty="0"/>
                        <a:t>Miguel Lino</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kumimoji="0" lang="en-GB" sz="1100" b="0" i="0" kern="1200" dirty="0">
                          <a:solidFill>
                            <a:schemeClr val="tx1"/>
                          </a:solidFill>
                          <a:effectLst/>
                          <a:latin typeface="+mn-lt"/>
                          <a:ea typeface="+mn-ea"/>
                          <a:cs typeface="+mn-cs"/>
                          <a:hlinkClick r:id="rId2"/>
                        </a:rPr>
                        <a:t>2957089</a:t>
                      </a:r>
                      <a:r>
                        <a:rPr kumimoji="0" lang="en-GB" sz="1100" b="0" i="0" kern="1200" dirty="0">
                          <a:solidFill>
                            <a:schemeClr val="tx1"/>
                          </a:solidFill>
                          <a:effectLst/>
                          <a:latin typeface="+mn-lt"/>
                          <a:ea typeface="+mn-ea"/>
                          <a:cs typeface="+mn-cs"/>
                        </a:rPr>
                        <a:t> – SPSX-X-ES-0005</a:t>
                      </a:r>
                      <a:endParaRPr lang="en-GB" sz="1100" dirty="0"/>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0" marR="5920" marT="592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6942134"/>
                  </a:ext>
                </a:extLst>
              </a:tr>
              <a:tr h="325030">
                <a:tc>
                  <a:txBody>
                    <a:bodyPr/>
                    <a:lstStyle/>
                    <a:p>
                      <a:pPr marL="0" algn="l" rtl="0" eaLnBrk="1" fontAlgn="t" latinLnBrk="0" hangingPunct="1"/>
                      <a:r>
                        <a:rPr kumimoji="0" lang="en-GB" sz="1100" b="0" i="0" kern="1200" dirty="0">
                          <a:solidFill>
                            <a:schemeClr val="tx1"/>
                          </a:solidFill>
                          <a:effectLst/>
                          <a:latin typeface="+mn-lt"/>
                          <a:ea typeface="+mn-ea"/>
                          <a:cs typeface="+mn-cs"/>
                        </a:rPr>
                        <a:t>New XCIO for Muon Production in PPE124 on H4 Beamline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Nikolaos Charitonidis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3"/>
                        </a:rPr>
                        <a:t>2801784</a:t>
                      </a:r>
                      <a:r>
                        <a:rPr kumimoji="0" lang="en-GB" sz="1100" b="0" i="0" kern="1200" dirty="0">
                          <a:solidFill>
                            <a:schemeClr val="tx1"/>
                          </a:solidFill>
                          <a:effectLst/>
                          <a:latin typeface="+mn-lt"/>
                          <a:ea typeface="+mn-ea"/>
                          <a:cs typeface="+mn-cs"/>
                        </a:rPr>
                        <a:t> – SPSX-LHN1-EC-0001</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459156"/>
                  </a:ext>
                </a:extLst>
              </a:tr>
              <a:tr h="3250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Mandate of the NA-CONS Project Safety Officer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Filipa Duque Carvalho</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4"/>
                        </a:rPr>
                        <a:t>2458825</a:t>
                      </a:r>
                      <a:r>
                        <a:rPr kumimoji="0" lang="en-GB" sz="1100" b="0" i="0" kern="1200" dirty="0">
                          <a:solidFill>
                            <a:schemeClr val="tx1"/>
                          </a:solidFill>
                          <a:effectLst/>
                          <a:latin typeface="+mn-lt"/>
                          <a:ea typeface="+mn-ea"/>
                          <a:cs typeface="+mn-cs"/>
                        </a:rPr>
                        <a:t> – SPSX-PM-MG-0002</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1" i="0" u="none" strike="noStrike" kern="1200" dirty="0">
                          <a:solidFill>
                            <a:schemeClr val="accent6">
                              <a:lumMod val="75000"/>
                            </a:schemeClr>
                          </a:solidFill>
                          <a:effectLst/>
                          <a:latin typeface="Arial" panose="020B0604020202020204" pitchFamily="34" charset="0"/>
                          <a:ea typeface="+mn-ea"/>
                          <a:cs typeface="+mn-cs"/>
                        </a:rPr>
                        <a:t>Released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444708"/>
                  </a:ext>
                </a:extLst>
              </a:tr>
            </a:tbl>
          </a:graphicData>
        </a:graphic>
      </p:graphicFrame>
      <p:sp>
        <p:nvSpPr>
          <p:cNvPr id="7" name="Date Placeholder 2">
            <a:extLst>
              <a:ext uri="{FF2B5EF4-FFF2-40B4-BE49-F238E27FC236}">
                <a16:creationId xmlns:a16="http://schemas.microsoft.com/office/drawing/2014/main" id="{96518207-998A-A692-C982-BFB915C847C5}"/>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B4533BEA-50C1-42EB-259C-60091C784766}"/>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141743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 for FUTURE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601641013"/>
              </p:ext>
            </p:extLst>
          </p:nvPr>
        </p:nvGraphicFramePr>
        <p:xfrm>
          <a:off x="269327" y="1143764"/>
          <a:ext cx="8353841" cy="5132034"/>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37504">
                <a:tc gridSpan="5">
                  <a:txBody>
                    <a:bodyPr/>
                    <a:lstStyle/>
                    <a:p>
                      <a:pPr algn="l" fontAlgn="t"/>
                      <a:r>
                        <a:rPr lang="en-US" sz="1100" b="1" i="0" u="none" strike="noStrike" dirty="0">
                          <a:solidFill>
                            <a:srgbClr val="FF0000"/>
                          </a:solidFill>
                          <a:effectLst/>
                          <a:latin typeface="Arial" panose="020B0604020202020204" pitchFamily="34" charset="0"/>
                        </a:rPr>
                        <a:t>ECR INFO/FUTURE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24196">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76387">
                <a:tc>
                  <a:txBody>
                    <a:bodyPr/>
                    <a:lstStyle/>
                    <a:p>
                      <a:pPr marL="0" algn="l" rtl="0" eaLnBrk="1" fontAlgn="t" latinLnBrk="0" hangingPunct="1"/>
                      <a:r>
                        <a:rPr kumimoji="0" lang="en-GB" sz="1100" b="0" i="0" kern="1200" dirty="0">
                          <a:solidFill>
                            <a:schemeClr val="tx1"/>
                          </a:solidFill>
                          <a:effectLst/>
                          <a:latin typeface="+mn-lt"/>
                          <a:ea typeface="+mn-ea"/>
                          <a:cs typeface="+mn-cs"/>
                        </a:rPr>
                        <a:t>NA-CONS Fire Safety and Access WP 5.1.3 Fire-Resistant Partition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Adem Kaymak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3010259</a:t>
                      </a:r>
                      <a:r>
                        <a:rPr kumimoji="0" lang="en-GB" sz="1100" b="0" i="0" kern="1200" dirty="0">
                          <a:solidFill>
                            <a:schemeClr val="tx1"/>
                          </a:solidFill>
                          <a:effectLst/>
                          <a:latin typeface="+mn-lt"/>
                          <a:ea typeface="+mn-ea"/>
                          <a:cs typeface="+mn-cs"/>
                        </a:rPr>
                        <a:t> - SPSX-SF-EC-0006</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3678568"/>
                  </a:ext>
                </a:extLst>
              </a:tr>
              <a:tr h="376387">
                <a:tc>
                  <a:txBody>
                    <a:bodyPr/>
                    <a:lstStyle/>
                    <a:p>
                      <a:pPr lvl="0">
                        <a:buNone/>
                      </a:pPr>
                      <a:r>
                        <a:rPr kumimoji="0" lang="en-US" sz="1100" b="0" i="0" kern="1200" dirty="0">
                          <a:solidFill>
                            <a:schemeClr val="tx1"/>
                          </a:solidFill>
                          <a:effectLst/>
                          <a:latin typeface="+mn-lt"/>
                          <a:ea typeface="+mn-ea"/>
                          <a:cs typeface="+mn-cs"/>
                        </a:rPr>
                        <a:t>Space Reservation Request Fire-resistant Partitions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eaLnBrk="1" latinLnBrk="0" hangingPunct="1">
                        <a:buNone/>
                      </a:pPr>
                      <a:r>
                        <a:rPr kumimoji="0" lang="en-US" sz="1100" b="0" i="0" kern="1200" dirty="0">
                          <a:solidFill>
                            <a:schemeClr val="tx1"/>
                          </a:solidFill>
                          <a:effectLst/>
                          <a:latin typeface="+mn-lt"/>
                          <a:ea typeface="+mn-ea"/>
                          <a:cs typeface="+mn-cs"/>
                        </a:rPr>
                        <a:t>Adem Kaymak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kumimoji="0" lang="en-US" sz="1100" b="0" i="0" kern="1200" dirty="0">
                          <a:solidFill>
                            <a:schemeClr val="tx1"/>
                          </a:solidFill>
                          <a:effectLst/>
                          <a:latin typeface="+mn-lt"/>
                          <a:ea typeface="+mn-ea"/>
                          <a:cs typeface="+mn-cs"/>
                          <a:hlinkClick r:id="rId3"/>
                        </a:rPr>
                        <a:t>2907780</a:t>
                      </a:r>
                      <a:r>
                        <a:rPr kumimoji="0" lang="en-US" sz="1100" b="0" i="0" kern="1200" dirty="0">
                          <a:solidFill>
                            <a:schemeClr val="tx1"/>
                          </a:solidFill>
                          <a:effectLst/>
                          <a:latin typeface="+mn-lt"/>
                          <a:ea typeface="+mn-ea"/>
                          <a:cs typeface="+mn-cs"/>
                        </a:rPr>
                        <a:t> – SPSX-SF-EC-0003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latin typeface="Arial"/>
                        </a:rPr>
                        <a:t>Under Approval </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8446315"/>
                  </a:ext>
                </a:extLst>
              </a:tr>
              <a:tr h="376387">
                <a:tc>
                  <a:txBody>
                    <a:bodyPr/>
                    <a:lstStyle/>
                    <a:p>
                      <a:pPr lvl="0">
                        <a:buNone/>
                      </a:pPr>
                      <a:r>
                        <a:rPr kumimoji="0" lang="en-US" sz="1100" b="0" i="0" kern="1200" dirty="0">
                          <a:solidFill>
                            <a:schemeClr val="tx1"/>
                          </a:solidFill>
                          <a:effectLst/>
                          <a:latin typeface="+mn-lt"/>
                          <a:ea typeface="+mn-ea"/>
                          <a:cs typeface="+mn-cs"/>
                        </a:rPr>
                        <a:t>Smoke Detector in EHN1 Galleries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eaLnBrk="1" latinLnBrk="0" hangingPunct="1">
                        <a:buNone/>
                      </a:pPr>
                      <a:r>
                        <a:rPr kumimoji="0" lang="en-US" sz="1100" b="0" i="0" kern="1200" dirty="0">
                          <a:solidFill>
                            <a:schemeClr val="tx1"/>
                          </a:solidFill>
                          <a:effectLst/>
                          <a:latin typeface="+mn-lt"/>
                          <a:ea typeface="+mn-ea"/>
                          <a:cs typeface="+mn-cs"/>
                        </a:rPr>
                        <a:t>Michael Jeckel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kumimoji="0" lang="en-US" sz="1100" b="0" i="0" kern="1200" dirty="0">
                          <a:solidFill>
                            <a:schemeClr val="tx1"/>
                          </a:solidFill>
                          <a:effectLst/>
                          <a:latin typeface="+mn-lt"/>
                          <a:ea typeface="+mn-ea"/>
                          <a:cs typeface="+mn-cs"/>
                          <a:hlinkClick r:id="rId4"/>
                        </a:rPr>
                        <a:t>3072500</a:t>
                      </a:r>
                      <a:r>
                        <a:rPr kumimoji="0" lang="en-US" sz="1100" b="0" i="0" kern="1200" dirty="0">
                          <a:solidFill>
                            <a:schemeClr val="tx1"/>
                          </a:solidFill>
                          <a:effectLst/>
                          <a:latin typeface="+mn-lt"/>
                          <a:ea typeface="+mn-ea"/>
                          <a:cs typeface="+mn-cs"/>
                        </a:rPr>
                        <a:t> – SPSX-SF-EC-0008</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a:lnSpc>
                          <a:spcPct val="100000"/>
                        </a:lnSpc>
                        <a:spcBef>
                          <a:spcPts val="0"/>
                        </a:spcBef>
                        <a:spcAft>
                          <a:spcPts val="0"/>
                        </a:spcAft>
                        <a:buNone/>
                      </a:pPr>
                      <a:r>
                        <a:rPr lang="en-US" sz="1100" b="1" i="0" u="none" strike="noStrike" kern="1200" noProof="0" dirty="0">
                          <a:solidFill>
                            <a:srgbClr val="FFC000"/>
                          </a:solidFill>
                          <a:latin typeface="Arial"/>
                        </a:rPr>
                        <a:t>Engineering check</a:t>
                      </a:r>
                      <a:endParaRPr kumimoji="0" lang="en-US" sz="1100" b="1" i="0" u="none" strike="noStrike" kern="1200" dirty="0">
                        <a:solidFill>
                          <a:schemeClr val="tx2">
                            <a:lumMod val="60000"/>
                            <a:lumOff val="40000"/>
                          </a:schemeClr>
                        </a:solidFill>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5732428"/>
                  </a:ext>
                </a:extLst>
              </a:tr>
              <a:tr h="376387">
                <a:tc>
                  <a:txBody>
                    <a:bodyPr/>
                    <a:lstStyle/>
                    <a:p>
                      <a:pPr marL="0" algn="l" rtl="0" eaLnBrk="1" fontAlgn="t" latinLnBrk="0" hangingPunct="1"/>
                      <a:r>
                        <a:rPr kumimoji="0" lang="en-GB" sz="1100" b="0" i="0" kern="1200" dirty="0">
                          <a:solidFill>
                            <a:schemeClr val="tx1"/>
                          </a:solidFill>
                          <a:effectLst/>
                          <a:latin typeface="+mn-lt"/>
                          <a:ea typeface="+mn-ea"/>
                          <a:cs typeface="+mn-cs"/>
                        </a:rPr>
                        <a:t>BA80 Fire Detection Equipment</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Florian Andre Deperraz</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5"/>
                        </a:rPr>
                        <a:t>2997829</a:t>
                      </a:r>
                      <a:r>
                        <a:rPr kumimoji="0" lang="en-GB" sz="1100" b="0" i="0" kern="1200" dirty="0">
                          <a:solidFill>
                            <a:schemeClr val="tx1"/>
                          </a:solidFill>
                          <a:effectLst/>
                          <a:latin typeface="+mn-lt"/>
                          <a:ea typeface="+mn-ea"/>
                          <a:cs typeface="+mn-cs"/>
                        </a:rPr>
                        <a:t> - SPSX-SF-EC-0005</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2642985"/>
                  </a:ext>
                </a:extLst>
              </a:tr>
              <a:tr h="408459">
                <a:tc>
                  <a:txBody>
                    <a:bodyPr/>
                    <a:lstStyle/>
                    <a:p>
                      <a:pPr marL="0" algn="l" rtl="0" eaLnBrk="1" fontAlgn="t" latinLnBrk="0" hangingPunct="1"/>
                      <a:r>
                        <a:rPr kumimoji="0" lang="en-GB" sz="1100" b="0" i="0" kern="1200" dirty="0">
                          <a:solidFill>
                            <a:schemeClr val="tx1"/>
                          </a:solidFill>
                          <a:effectLst/>
                          <a:latin typeface="+mn-lt"/>
                          <a:ea typeface="+mn-ea"/>
                          <a:cs typeface="+mn-cs"/>
                        </a:rPr>
                        <a:t>Shielding Improvement for the High Intensity Hadron Operation of M2</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Dipanwita Banerjee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6"/>
                        </a:rPr>
                        <a:t>2868386</a:t>
                      </a:r>
                      <a:r>
                        <a:rPr kumimoji="0" lang="en-GB" sz="1100" b="0" i="0" kern="1200" dirty="0">
                          <a:solidFill>
                            <a:schemeClr val="tx1"/>
                          </a:solidFill>
                          <a:effectLst/>
                          <a:latin typeface="+mn-lt"/>
                          <a:ea typeface="+mn-ea"/>
                          <a:cs typeface="+mn-cs"/>
                        </a:rPr>
                        <a:t> - SPSX-J-EC-0002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2406667"/>
                  </a:ext>
                </a:extLst>
              </a:tr>
              <a:tr h="408459">
                <a:tc>
                  <a:txBody>
                    <a:bodyPr/>
                    <a:lstStyle/>
                    <a:p>
                      <a:pPr marL="0" algn="l" rtl="0" eaLnBrk="1" fontAlgn="t" latinLnBrk="0" hangingPunct="1"/>
                      <a:r>
                        <a:rPr kumimoji="0" lang="en-GB" sz="1100" b="0" i="0" kern="1200" dirty="0">
                          <a:solidFill>
                            <a:schemeClr val="tx1"/>
                          </a:solidFill>
                          <a:effectLst/>
                          <a:latin typeface="+mn-lt"/>
                          <a:ea typeface="+mn-ea"/>
                          <a:cs typeface="+mn-cs"/>
                        </a:rPr>
                        <a:t>User Requirement for the XABS Absorbers in M2 Line in North Area</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Dipanwita Banerjee</a:t>
                      </a:r>
                    </a:p>
                    <a:p>
                      <a:pPr marL="0" algn="l" rtl="0" eaLnBrk="1" fontAlgn="t" latinLnBrk="0" hangingPunct="1"/>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7"/>
                        </a:rPr>
                        <a:t>3012379</a:t>
                      </a:r>
                      <a:r>
                        <a:rPr kumimoji="0" lang="en-GB" sz="1100" b="0" i="0" kern="1200" dirty="0">
                          <a:solidFill>
                            <a:schemeClr val="tx1"/>
                          </a:solidFill>
                          <a:effectLst/>
                          <a:latin typeface="+mn-lt"/>
                          <a:ea typeface="+mn-ea"/>
                          <a:cs typeface="+mn-cs"/>
                        </a:rPr>
                        <a:t> – SPSX-T-ES-0007</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7706627"/>
                  </a:ext>
                </a:extLst>
              </a:tr>
              <a:tr h="372792">
                <a:tc>
                  <a:txBody>
                    <a:bodyPr/>
                    <a:lstStyle/>
                    <a:p>
                      <a:pPr marL="0" algn="l" rtl="0" eaLnBrk="1" fontAlgn="t" latinLnBrk="0" hangingPunct="1"/>
                      <a:r>
                        <a:rPr kumimoji="0" lang="en-GB" sz="1100" b="0" i="0" kern="1200" dirty="0">
                          <a:solidFill>
                            <a:schemeClr val="tx1"/>
                          </a:solidFill>
                          <a:effectLst/>
                          <a:latin typeface="+mn-lt"/>
                          <a:ea typeface="+mn-ea"/>
                          <a:cs typeface="+mn-cs"/>
                        </a:rPr>
                        <a:t>User Requirements for XTAX Absorbers in North Area Beamlines</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Miguel Lino Diogo Dos Santos</a:t>
                      </a:r>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NACONS, Equipment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8"/>
                        </a:rPr>
                        <a:t>2747997</a:t>
                      </a:r>
                      <a:r>
                        <a:rPr kumimoji="0" lang="en-GB" sz="1100" b="0" i="0" kern="1200" dirty="0">
                          <a:solidFill>
                            <a:schemeClr val="tx1"/>
                          </a:solidFill>
                          <a:effectLst/>
                          <a:latin typeface="+mn-lt"/>
                          <a:ea typeface="+mn-ea"/>
                          <a:cs typeface="+mn-cs"/>
                        </a:rPr>
                        <a:t> - SPSX-T-ES-0003</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1697572"/>
                  </a:ext>
                </a:extLst>
              </a:tr>
              <a:tr h="386771">
                <a:tc>
                  <a:txBody>
                    <a:bodyPr/>
                    <a:lstStyle/>
                    <a:p>
                      <a:pPr algn="l" fontAlgn="t"/>
                      <a:r>
                        <a:rPr kumimoji="0" lang="en-GB" sz="1100" b="0" i="0" kern="1200" dirty="0">
                          <a:solidFill>
                            <a:schemeClr val="tx1"/>
                          </a:solidFill>
                          <a:effectLst/>
                          <a:latin typeface="+mn-lt"/>
                          <a:ea typeface="+mn-ea"/>
                          <a:cs typeface="+mn-cs"/>
                        </a:rPr>
                        <a:t>User Requirements for the XCSH/V, XCHV and XCBV Collimators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Nikolaos Charitonidis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9"/>
                        </a:rPr>
                        <a:t>2742301</a:t>
                      </a:r>
                      <a:r>
                        <a:rPr kumimoji="0" lang="en-US" sz="1100" b="0" i="0" kern="1200" dirty="0">
                          <a:solidFill>
                            <a:schemeClr val="tx1"/>
                          </a:solidFill>
                          <a:effectLst/>
                          <a:latin typeface="+mn-lt"/>
                          <a:ea typeface="+mn-ea"/>
                          <a:cs typeface="+mn-cs"/>
                        </a:rPr>
                        <a:t> – SPSX-TC-ES-0004</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Under Approval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1600163"/>
                  </a:ext>
                </a:extLst>
              </a:tr>
              <a:tr h="424583">
                <a:tc>
                  <a:txBody>
                    <a:bodyPr/>
                    <a:lstStyle/>
                    <a:p>
                      <a:pPr marL="0" lvl="0" algn="l" rtl="0">
                        <a:buNone/>
                      </a:pPr>
                      <a:r>
                        <a:rPr lang="en-GB" sz="1100" b="0" i="0" kern="1200" dirty="0">
                          <a:solidFill>
                            <a:schemeClr val="tx1"/>
                          </a:solidFill>
                          <a:effectLst/>
                          <a:latin typeface="+mn-lt"/>
                          <a:ea typeface="+mn-ea"/>
                          <a:cs typeface="+mn-cs"/>
                        </a:rPr>
                        <a:t>Replacement of Big Vertical Collimator XCBV on M2 Beamline in TT84</a:t>
                      </a:r>
                      <a:endParaRPr kumimoji="0" lang="en-GB"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a:buNone/>
                      </a:pPr>
                      <a:r>
                        <a:rPr lang="en-US" sz="1100" b="0" i="0" kern="1200" dirty="0">
                          <a:solidFill>
                            <a:schemeClr val="tx1"/>
                          </a:solidFill>
                          <a:effectLst/>
                          <a:latin typeface="+mn-lt"/>
                          <a:ea typeface="+mn-ea"/>
                          <a:cs typeface="+mn-cs"/>
                        </a:rPr>
                        <a:t> Giulia Romagnoli</a:t>
                      </a:r>
                      <a:endParaRPr kumimoji="0"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 - NACONS</a:t>
                      </a:r>
                      <a:endParaRPr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GB" sz="1100" b="0" i="0" kern="1200" dirty="0">
                          <a:solidFill>
                            <a:schemeClr val="tx1"/>
                          </a:solidFill>
                          <a:effectLst/>
                          <a:latin typeface="+mn-lt"/>
                          <a:ea typeface="+mn-ea"/>
                          <a:cs typeface="+mn-cs"/>
                          <a:hlinkClick r:id="rId10"/>
                        </a:rPr>
                        <a:t>2976670</a:t>
                      </a:r>
                      <a:r>
                        <a:rPr lang="en-GB" sz="1100" b="0" i="0" kern="1200" dirty="0">
                          <a:solidFill>
                            <a:schemeClr val="tx1"/>
                          </a:solidFill>
                          <a:effectLst/>
                          <a:latin typeface="+mn-lt"/>
                          <a:ea typeface="+mn-ea"/>
                          <a:cs typeface="+mn-cs"/>
                        </a:rPr>
                        <a:t> - SPSX-TC-EC-0002</a:t>
                      </a:r>
                      <a:endParaRPr kumimoji="0"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1" i="0" u="none" strike="noStrike" dirty="0">
                          <a:solidFill>
                            <a:srgbClr val="FF0000"/>
                          </a:solidFill>
                          <a:effectLst/>
                          <a:latin typeface="Arial"/>
                        </a:rPr>
                        <a:t>Under Approval </a:t>
                      </a:r>
                      <a:endParaRPr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1390623"/>
                  </a:ext>
                </a:extLst>
              </a:tr>
              <a:tr h="370623">
                <a:tc>
                  <a:txBody>
                    <a:bodyPr/>
                    <a:lstStyle/>
                    <a:p>
                      <a:pPr lvl="0">
                        <a:buNone/>
                      </a:pPr>
                      <a:r>
                        <a:rPr lang="en-GB" sz="1100" b="0" i="0" kern="1200" dirty="0">
                          <a:solidFill>
                            <a:schemeClr val="tx1"/>
                          </a:solidFill>
                          <a:effectLst/>
                          <a:latin typeface="+mn-lt"/>
                          <a:ea typeface="+mn-ea"/>
                          <a:cs typeface="+mn-cs"/>
                        </a:rPr>
                        <a:t>Installation of XCET Detectors in Neutrino Platform NP02 and NP04</a:t>
                      </a:r>
                      <a:endParaRPr kumimoji="0" lang="en-GB"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GB" sz="1100" b="0" i="0" u="none" strike="noStrike" kern="1200" dirty="0">
                          <a:solidFill>
                            <a:schemeClr val="tx1"/>
                          </a:solidFill>
                          <a:effectLst/>
                          <a:latin typeface="+mn-lt"/>
                          <a:ea typeface="+mn-ea"/>
                          <a:cs typeface="+mn-cs"/>
                        </a:rPr>
                        <a:t>Giulia Romagnoli</a:t>
                      </a:r>
                      <a:endParaRPr kumimoji="0" lang="en-US"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a:t>
                      </a:r>
                      <a:endParaRPr lang="en-US"/>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lang="en-US" sz="1100" b="0" i="0" kern="1200" dirty="0">
                          <a:solidFill>
                            <a:schemeClr val="tx1"/>
                          </a:solidFill>
                          <a:effectLst/>
                          <a:latin typeface="+mn-lt"/>
                          <a:ea typeface="+mn-ea"/>
                          <a:cs typeface="+mn-cs"/>
                          <a:hlinkClick r:id="rId11"/>
                        </a:rPr>
                        <a:t>2811758</a:t>
                      </a:r>
                      <a:r>
                        <a:rPr lang="en-US" sz="1100" b="0" i="0" kern="1200" dirty="0">
                          <a:solidFill>
                            <a:schemeClr val="tx1"/>
                          </a:solidFill>
                          <a:effectLst/>
                          <a:latin typeface="+mn-lt"/>
                          <a:ea typeface="+mn-ea"/>
                          <a:cs typeface="+mn-cs"/>
                        </a:rPr>
                        <a:t> - SPSX-X-EC-0001</a:t>
                      </a:r>
                      <a:endParaRPr kumimoji="0"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1" i="0" u="none" strike="noStrike" dirty="0">
                          <a:solidFill>
                            <a:srgbClr val="FF0000"/>
                          </a:solidFill>
                          <a:effectLst/>
                          <a:latin typeface="Arial"/>
                        </a:rPr>
                        <a:t>Under Approval </a:t>
                      </a:r>
                      <a:endParaRPr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1510618"/>
                  </a:ext>
                </a:extLst>
              </a:tr>
              <a:tr h="424583">
                <a:tc>
                  <a:txBody>
                    <a:bodyPr/>
                    <a:lstStyle/>
                    <a:p>
                      <a:pPr lvl="0">
                        <a:buNone/>
                      </a:pPr>
                      <a:r>
                        <a:rPr lang="en-GB" sz="1100" b="0" i="0" kern="1200" dirty="0">
                          <a:solidFill>
                            <a:schemeClr val="tx1"/>
                          </a:solidFill>
                          <a:effectLst/>
                          <a:latin typeface="+mn-lt"/>
                          <a:ea typeface="+mn-ea"/>
                          <a:cs typeface="+mn-cs"/>
                        </a:rPr>
                        <a:t>Installation Water Cherenkov Test Experiment in T09 beamline During YETS 23-24</a:t>
                      </a:r>
                      <a:endParaRPr kumimoji="0" lang="en-GB" sz="1100" b="0" i="0" u="none" strike="noStrike" kern="120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a:buNone/>
                      </a:pPr>
                      <a:r>
                        <a:rPr lang="en-GB" sz="1100" b="0" i="0" u="none" strike="noStrike" kern="1200" dirty="0">
                          <a:solidFill>
                            <a:schemeClr val="tx1"/>
                          </a:solidFill>
                          <a:effectLst/>
                          <a:latin typeface="+mn-lt"/>
                          <a:ea typeface="+mn-ea"/>
                          <a:cs typeface="+mn-cs"/>
                        </a:rPr>
                        <a:t>Dipanwita Banerjee</a:t>
                      </a:r>
                      <a:endParaRPr kumimoji="0" lang="en-US" sz="1100" b="0" i="0" u="none" strike="noStrike" kern="1200" dirty="0">
                        <a:solidFill>
                          <a:srgbClr val="000000"/>
                        </a:solidFill>
                        <a:effectLst/>
                        <a:latin typeface="Aria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EA</a:t>
                      </a:r>
                      <a:endParaRPr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lang="en-GB" sz="1100" b="0" i="0" kern="1200" dirty="0">
                          <a:solidFill>
                            <a:schemeClr val="tx1"/>
                          </a:solidFill>
                          <a:effectLst/>
                          <a:latin typeface="+mn-lt"/>
                          <a:ea typeface="+mn-ea"/>
                          <a:cs typeface="+mn-cs"/>
                          <a:hlinkClick r:id="rId12"/>
                        </a:rPr>
                        <a:t>2960989</a:t>
                      </a:r>
                      <a:r>
                        <a:rPr lang="en-GB" sz="1100" b="0" i="0" kern="1200" dirty="0">
                          <a:solidFill>
                            <a:schemeClr val="tx1"/>
                          </a:solidFill>
                          <a:effectLst/>
                          <a:latin typeface="+mn-lt"/>
                          <a:ea typeface="+mn-ea"/>
                          <a:cs typeface="+mn-cs"/>
                        </a:rPr>
                        <a:t> </a:t>
                      </a:r>
                      <a:r>
                        <a:rPr kumimoji="0" lang="en-US" sz="1100" b="0" i="0" kern="1200" dirty="0">
                          <a:solidFill>
                            <a:schemeClr val="tx1"/>
                          </a:solidFill>
                          <a:effectLst/>
                          <a:latin typeface="+mn-lt"/>
                          <a:ea typeface="+mn-ea"/>
                          <a:cs typeface="+mn-cs"/>
                        </a:rPr>
                        <a:t>–</a:t>
                      </a:r>
                      <a:r>
                        <a:rPr lang="en-GB" sz="1100" b="0" i="0" kern="1200" dirty="0">
                          <a:solidFill>
                            <a:schemeClr val="tx1"/>
                          </a:solidFill>
                          <a:effectLst/>
                          <a:latin typeface="+mn-lt"/>
                          <a:ea typeface="+mn-ea"/>
                          <a:cs typeface="+mn-cs"/>
                        </a:rPr>
                        <a:t> PSZ-J-EC-0003</a:t>
                      </a:r>
                      <a:endParaRPr kumimoji="0" lang="en-US" sz="1100" b="0" i="0" u="none" strike="noStrike" dirty="0">
                        <a:solidFill>
                          <a:srgbClr val="000000"/>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a:lnSpc>
                          <a:spcPct val="100000"/>
                        </a:lnSpc>
                        <a:spcBef>
                          <a:spcPts val="0"/>
                        </a:spcBef>
                        <a:spcAft>
                          <a:spcPts val="0"/>
                        </a:spcAft>
                        <a:buNone/>
                      </a:pPr>
                      <a:r>
                        <a:rPr lang="en-US" sz="1100" b="1" i="0" u="none" strike="noStrike" noProof="0" dirty="0">
                          <a:solidFill>
                            <a:srgbClr val="FFC000"/>
                          </a:solidFill>
                          <a:latin typeface="Arial"/>
                        </a:rPr>
                        <a:t>Engineering check</a:t>
                      </a:r>
                      <a:endParaRPr lang="en-US" noProof="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4057754"/>
                  </a:ext>
                </a:extLst>
              </a:tr>
            </a:tbl>
          </a:graphicData>
        </a:graphic>
      </p:graphicFrame>
      <p:sp>
        <p:nvSpPr>
          <p:cNvPr id="7" name="Date Placeholder 2">
            <a:extLst>
              <a:ext uri="{FF2B5EF4-FFF2-40B4-BE49-F238E27FC236}">
                <a16:creationId xmlns:a16="http://schemas.microsoft.com/office/drawing/2014/main" id="{FFB1FF94-18DB-0DDC-5103-8FEF4D8CC4C6}"/>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F00B558D-2854-B4DF-37F7-677B28BCA29F}"/>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1674454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MISSING ECRS for YETS 23/24</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780538900"/>
              </p:ext>
            </p:extLst>
          </p:nvPr>
        </p:nvGraphicFramePr>
        <p:xfrm>
          <a:off x="314793" y="1258803"/>
          <a:ext cx="8314857" cy="1878163"/>
        </p:xfrm>
        <a:graphic>
          <a:graphicData uri="http://schemas.openxmlformats.org/drawingml/2006/table">
            <a:tbl>
              <a:tblPr/>
              <a:tblGrid>
                <a:gridCol w="3228507">
                  <a:extLst>
                    <a:ext uri="{9D8B030D-6E8A-4147-A177-3AD203B41FA5}">
                      <a16:colId xmlns:a16="http://schemas.microsoft.com/office/drawing/2014/main" val="66029974"/>
                    </a:ext>
                  </a:extLst>
                </a:gridCol>
                <a:gridCol w="1530350">
                  <a:extLst>
                    <a:ext uri="{9D8B030D-6E8A-4147-A177-3AD203B41FA5}">
                      <a16:colId xmlns:a16="http://schemas.microsoft.com/office/drawing/2014/main" val="1734384437"/>
                    </a:ext>
                  </a:extLst>
                </a:gridCol>
                <a:gridCol w="1136650">
                  <a:extLst>
                    <a:ext uri="{9D8B030D-6E8A-4147-A177-3AD203B41FA5}">
                      <a16:colId xmlns:a16="http://schemas.microsoft.com/office/drawing/2014/main" val="3613156144"/>
                    </a:ext>
                  </a:extLst>
                </a:gridCol>
                <a:gridCol w="2419350">
                  <a:extLst>
                    <a:ext uri="{9D8B030D-6E8A-4147-A177-3AD203B41FA5}">
                      <a16:colId xmlns:a16="http://schemas.microsoft.com/office/drawing/2014/main" val="1749588434"/>
                    </a:ext>
                  </a:extLst>
                </a:gridCol>
              </a:tblGrid>
              <a:tr h="335729">
                <a:tc gridSpan="4">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panose="020B0604020202020204" pitchFamily="34" charset="0"/>
                        </a:rPr>
                        <a:t>MISSING ECRS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7713306"/>
                  </a:ext>
                </a:extLst>
              </a:tr>
              <a:tr h="531954">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501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rPr>
                        <a:t>NP Platform Installation on H4</a:t>
                      </a:r>
                      <a:endParaRPr kumimoji="0" lang="en-GB" sz="1100" b="0" i="0" u="none" strike="noStrike" kern="1200" dirty="0">
                        <a:solidFill>
                          <a:srgbClr val="000000"/>
                        </a:solidFill>
                        <a:effectLst/>
                        <a:latin typeface="Arial" panose="020B0604020202020204" pitchFamily="34" charset="0"/>
                        <a:ea typeface="+mn-ea"/>
                        <a:cs typeface="+mn-cs"/>
                      </a:endParaRPr>
                    </a:p>
                    <a:p>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u="none" strike="noStrike" kern="1200" dirty="0">
                          <a:solidFill>
                            <a:schemeClr val="tx1"/>
                          </a:solidFill>
                          <a:effectLst/>
                          <a:latin typeface="+mn-lt"/>
                          <a:ea typeface="+mn-ea"/>
                          <a:cs typeface="+mn-cs"/>
                        </a:rPr>
                        <a:t>Filippo </a:t>
                      </a:r>
                      <a:r>
                        <a:rPr kumimoji="0" lang="en-GB" sz="1100" b="0" i="0" u="none" strike="noStrike" kern="1200" dirty="0" err="1">
                          <a:solidFill>
                            <a:schemeClr val="tx1"/>
                          </a:solidFill>
                          <a:effectLst/>
                          <a:latin typeface="+mn-lt"/>
                          <a:ea typeface="+mn-ea"/>
                          <a:cs typeface="+mn-cs"/>
                        </a:rPr>
                        <a:t>Resnati</a:t>
                      </a:r>
                      <a:endParaRPr kumimoji="0" lang="en-GB" sz="1100" b="0" i="0" u="none" strike="noStrike" kern="1200" dirty="0">
                        <a:solidFill>
                          <a:srgbClr val="000000"/>
                        </a:solidFill>
                        <a:effectLst/>
                        <a:latin typeface="Arial" panose="020B0604020202020204" pitchFamily="34" charset="0"/>
                        <a:ea typeface="+mn-ea"/>
                        <a:cs typeface="+mn-cs"/>
                      </a:endParaRPr>
                    </a:p>
                    <a:p>
                      <a:pPr marL="0" algn="l" rtl="0" eaLnBrk="1" fontAlgn="t" latinLnBrk="0" hangingPunct="1"/>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CH" sz="1100" b="0" i="0" u="none" strike="noStrike" dirty="0" err="1">
                          <a:solidFill>
                            <a:srgbClr val="000000"/>
                          </a:solidFill>
                          <a:effectLst/>
                          <a:latin typeface="Arial" panose="020B0604020202020204" pitchFamily="34" charset="0"/>
                        </a:rPr>
                        <a:t>Coming</a:t>
                      </a:r>
                      <a:r>
                        <a:rPr lang="fr-CH" sz="1100" b="0" i="0" u="none" strike="noStrike" dirty="0">
                          <a:solidFill>
                            <a:srgbClr val="000000"/>
                          </a:solidFill>
                          <a:effectLst/>
                          <a:latin typeface="Arial" panose="020B0604020202020204" pitchFamily="34" charset="0"/>
                        </a:rPr>
                        <a:t> </a:t>
                      </a:r>
                      <a:r>
                        <a:rPr lang="fr-CH" sz="1100" b="0" i="0" u="none" strike="noStrike" dirty="0" err="1">
                          <a:solidFill>
                            <a:srgbClr val="000000"/>
                          </a:solidFill>
                          <a:effectLst/>
                          <a:latin typeface="Arial" panose="020B0604020202020204" pitchFamily="34" charset="0"/>
                        </a:rPr>
                        <a:t>soon</a:t>
                      </a:r>
                      <a:r>
                        <a:rPr lang="fr-CH" sz="1100" b="0" i="0" u="none" strike="noStrike" dirty="0">
                          <a:solidFill>
                            <a:srgbClr val="000000"/>
                          </a:solidFill>
                          <a:effectLst/>
                          <a:latin typeface="Arial" panose="020B0604020202020204" pitchFamily="34" charset="0"/>
                        </a:rPr>
                        <a:t>…</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5741167"/>
                  </a:ext>
                </a:extLst>
              </a:tr>
              <a:tr h="501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kern="1200" dirty="0">
                          <a:solidFill>
                            <a:schemeClr val="tx1"/>
                          </a:solidFill>
                          <a:effectLst/>
                          <a:latin typeface="+mn-lt"/>
                          <a:ea typeface="+mn-ea"/>
                          <a:cs typeface="+mn-cs"/>
                        </a:rPr>
                        <a:t>Installation Tuyauterie BA81-TT81/Installation Baie SDI  - </a:t>
                      </a:r>
                      <a:r>
                        <a:rPr kumimoji="0" lang="fr-FR" sz="1100" b="0" i="0" kern="1200" dirty="0" err="1">
                          <a:solidFill>
                            <a:schemeClr val="tx1"/>
                          </a:solidFill>
                          <a:effectLst/>
                          <a:latin typeface="+mn-lt"/>
                          <a:ea typeface="+mn-ea"/>
                          <a:cs typeface="+mn-cs"/>
                        </a:rPr>
                        <a:t>Detection</a:t>
                      </a:r>
                      <a:r>
                        <a:rPr kumimoji="0" lang="fr-FR" sz="1100" b="0" i="0" kern="1200" dirty="0">
                          <a:solidFill>
                            <a:schemeClr val="tx1"/>
                          </a:solidFill>
                          <a:effectLst/>
                          <a:latin typeface="+mn-lt"/>
                          <a:ea typeface="+mn-ea"/>
                          <a:cs typeface="+mn-cs"/>
                        </a:rPr>
                        <a:t> Incendie</a:t>
                      </a:r>
                      <a:endParaRPr kumimoji="0" lang="en-GB" sz="1100" b="0" i="0" u="none" strike="noStrike" kern="1200" dirty="0">
                        <a:solidFill>
                          <a:srgbClr val="000000"/>
                        </a:solidFill>
                        <a:effectLst/>
                        <a:latin typeface="Arial" panose="020B0604020202020204" pitchFamily="34" charset="0"/>
                        <a:ea typeface="+mn-ea"/>
                        <a:cs typeface="+mn-cs"/>
                      </a:endParaRPr>
                    </a:p>
                    <a:p>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rPr kumimoji="0" lang="en-GB" sz="1100" b="0" i="0" u="none" strike="noStrike" kern="1200" dirty="0">
                          <a:solidFill>
                            <a:schemeClr val="tx1"/>
                          </a:solidFill>
                          <a:effectLst/>
                          <a:latin typeface="+mn-lt"/>
                          <a:ea typeface="+mn-ea"/>
                          <a:cs typeface="+mn-cs"/>
                        </a:rPr>
                        <a:t>Rachid Haddad</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fr-CH" sz="1100" b="0" i="0" u="none" strike="noStrike" dirty="0" err="1">
                          <a:solidFill>
                            <a:srgbClr val="000000"/>
                          </a:solidFill>
                          <a:effectLst/>
                          <a:latin typeface="Arial" panose="020B0604020202020204" pitchFamily="34" charset="0"/>
                        </a:rPr>
                        <a:t>Coming</a:t>
                      </a:r>
                      <a:r>
                        <a:rPr lang="fr-CH" sz="1100" b="0" i="0" u="none" strike="noStrike" dirty="0">
                          <a:solidFill>
                            <a:srgbClr val="000000"/>
                          </a:solidFill>
                          <a:effectLst/>
                          <a:latin typeface="Arial" panose="020B0604020202020204" pitchFamily="34" charset="0"/>
                        </a:rPr>
                        <a:t> </a:t>
                      </a:r>
                      <a:r>
                        <a:rPr lang="fr-CH" sz="1100" b="0" i="0" u="none" strike="noStrike" dirty="0" err="1">
                          <a:solidFill>
                            <a:srgbClr val="000000"/>
                          </a:solidFill>
                          <a:effectLst/>
                          <a:latin typeface="Arial" panose="020B0604020202020204" pitchFamily="34" charset="0"/>
                        </a:rPr>
                        <a:t>soon</a:t>
                      </a:r>
                      <a:r>
                        <a:rPr lang="fr-CH" sz="1100" b="0" i="0" u="none" strike="noStrike" dirty="0">
                          <a:solidFill>
                            <a:srgbClr val="000000"/>
                          </a:solidFill>
                          <a:effectLst/>
                          <a:latin typeface="Arial" panose="020B0604020202020204" pitchFamily="34" charset="0"/>
                        </a:rPr>
                        <a:t>…</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2126471"/>
                  </a:ext>
                </a:extLst>
              </a:tr>
            </a:tbl>
          </a:graphicData>
        </a:graphic>
      </p:graphicFrame>
      <p:sp>
        <p:nvSpPr>
          <p:cNvPr id="7" name="Date Placeholder 2">
            <a:extLst>
              <a:ext uri="{FF2B5EF4-FFF2-40B4-BE49-F238E27FC236}">
                <a16:creationId xmlns:a16="http://schemas.microsoft.com/office/drawing/2014/main" id="{33F349C4-8E77-EF97-5AB2-EF2389812867}"/>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A360C0D3-B3C8-5538-832D-4A4026AB202D}"/>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7805206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DOCs for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7</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5028046"/>
              </p:ext>
            </p:extLst>
          </p:nvPr>
        </p:nvGraphicFramePr>
        <p:xfrm>
          <a:off x="269327" y="1083115"/>
          <a:ext cx="8353841" cy="3294702"/>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37504">
                <a:tc gridSpan="5">
                  <a:txBody>
                    <a:bodyPr/>
                    <a:lstStyle/>
                    <a:p>
                      <a:pPr algn="l" fontAlgn="t"/>
                      <a:r>
                        <a:rPr lang="en-US" sz="1100" b="1" i="0" u="none" strike="noStrike" dirty="0">
                          <a:solidFill>
                            <a:srgbClr val="FF0000"/>
                          </a:solidFill>
                          <a:effectLst/>
                          <a:latin typeface="Arial" panose="020B0604020202020204" pitchFamily="34" charset="0"/>
                        </a:rPr>
                        <a:t>ECR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33883">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57302">
                <a:tc>
                  <a:txBody>
                    <a:bodyPr/>
                    <a:lstStyle/>
                    <a:p>
                      <a:pPr algn="l" fontAlgn="t"/>
                      <a:r>
                        <a:rPr kumimoji="0" lang="en-GB" sz="1100" b="0" i="0" kern="1200" dirty="0">
                          <a:solidFill>
                            <a:schemeClr val="tx1"/>
                          </a:solidFill>
                          <a:effectLst/>
                          <a:latin typeface="+mn-lt"/>
                          <a:ea typeface="+mn-ea"/>
                          <a:cs typeface="+mn-cs"/>
                        </a:rPr>
                        <a:t>Renovation of Gas Distribution Infrastructure for Building 887 Jura Side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David Jaillet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hlinkClick r:id="rId2"/>
                        </a:rPr>
                        <a:t>2973540</a:t>
                      </a:r>
                      <a:r>
                        <a:rPr kumimoji="0" lang="en-US" sz="1100" b="0" i="0" kern="1200" dirty="0">
                          <a:solidFill>
                            <a:schemeClr val="tx1"/>
                          </a:solidFill>
                          <a:effectLst/>
                          <a:latin typeface="+mn-lt"/>
                          <a:ea typeface="+mn-ea"/>
                          <a:cs typeface="+mn-cs"/>
                        </a:rPr>
                        <a:t> -  SPSX-F-EC-0005</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a:rPr>
                        <a:t>Under Approval</a:t>
                      </a:r>
                      <a:endParaRPr lang="en-US" sz="1100" dirty="0">
                        <a:solidFill>
                          <a:srgbClr val="FF0000"/>
                        </a:solidFil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4297614"/>
                  </a:ext>
                </a:extLst>
              </a:tr>
              <a:tr h="467677">
                <a:tc>
                  <a:txBody>
                    <a:bodyPr/>
                    <a:lstStyle/>
                    <a:p>
                      <a:pPr marL="0" algn="l" rtl="0" eaLnBrk="1" fontAlgn="t" latinLnBrk="0" hangingPunct="1"/>
                      <a:r>
                        <a:rPr kumimoji="0" lang="en-GB" sz="1100" b="0" i="0" kern="1200" dirty="0">
                          <a:solidFill>
                            <a:schemeClr val="tx1"/>
                          </a:solidFill>
                          <a:effectLst/>
                          <a:latin typeface="+mn-lt"/>
                          <a:ea typeface="+mn-ea"/>
                          <a:cs typeface="+mn-cs"/>
                        </a:rPr>
                        <a:t>BA80 Carottage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Michael Jeckel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3">
                            <a:extLst>
                              <a:ext uri="{A12FA001-AC4F-418D-AE19-62706E023703}">
                                <ahyp:hlinkClr xmlns:ahyp="http://schemas.microsoft.com/office/drawing/2018/hyperlinkcolor" val="tx"/>
                              </a:ext>
                            </a:extLst>
                          </a:hlinkClick>
                        </a:rPr>
                        <a:t>3016495</a:t>
                      </a:r>
                      <a:r>
                        <a:rPr kumimoji="0" lang="en-US" sz="1100" b="0" i="0" kern="1200" dirty="0">
                          <a:solidFill>
                            <a:schemeClr val="tx1"/>
                          </a:solidFill>
                          <a:effectLst/>
                          <a:latin typeface="+mn-lt"/>
                          <a:ea typeface="+mn-ea"/>
                          <a:cs typeface="+mn-cs"/>
                        </a:rPr>
                        <a:t> - SPSX-J-EC-0004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a:rPr>
                        <a:t>Under Approval</a:t>
                      </a:r>
                      <a:endParaRPr lang="en-US" sz="1100" dirty="0">
                        <a:solidFill>
                          <a:srgbClr val="FF0000"/>
                        </a:solidFil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4288278"/>
                  </a:ext>
                </a:extLst>
              </a:tr>
              <a:tr h="383266">
                <a:tc>
                  <a:txBody>
                    <a:bodyPr/>
                    <a:lstStyle/>
                    <a:p>
                      <a:pPr algn="l" fontAlgn="t"/>
                      <a:r>
                        <a:rPr kumimoji="0" lang="en-GB" sz="1100" b="0" i="0" kern="1200" dirty="0">
                          <a:solidFill>
                            <a:schemeClr val="tx1"/>
                          </a:solidFill>
                          <a:effectLst/>
                          <a:latin typeface="+mn-lt"/>
                          <a:ea typeface="+mn-ea"/>
                          <a:cs typeface="+mn-cs"/>
                        </a:rPr>
                        <a:t>Space Reservation Request - North Area Surface Fire Detection Racks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Michael Jeckel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4"/>
                        </a:rPr>
                        <a:t>3018433</a:t>
                      </a:r>
                      <a:r>
                        <a:rPr kumimoji="0" lang="en-US" sz="1100" b="0" i="0" kern="1200" dirty="0">
                          <a:solidFill>
                            <a:schemeClr val="tx1"/>
                          </a:solidFill>
                          <a:effectLst/>
                          <a:latin typeface="+mn-lt"/>
                          <a:ea typeface="+mn-ea"/>
                          <a:cs typeface="+mn-cs"/>
                        </a:rPr>
                        <a:t> – SPSX-SF-EC-0007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a:rPr>
                        <a:t>Under Approval</a:t>
                      </a:r>
                      <a:endParaRPr lang="en-US" sz="1100" dirty="0">
                        <a:solidFill>
                          <a:srgbClr val="FF0000"/>
                        </a:solidFill>
                      </a:endParaRP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1" i="0" u="none" strike="noStrike" dirty="0">
                        <a:solidFill>
                          <a:srgbClr val="FF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8230228"/>
                  </a:ext>
                </a:extLst>
              </a:tr>
              <a:tr h="383266">
                <a:tc>
                  <a:txBody>
                    <a:bodyPr/>
                    <a:lstStyle/>
                    <a:p>
                      <a:pPr algn="l" fontAlgn="t"/>
                      <a:r>
                        <a:rPr kumimoji="0" lang="en-GB" sz="1100" b="0" i="0" kern="1200" dirty="0">
                          <a:solidFill>
                            <a:schemeClr val="tx1"/>
                          </a:solidFill>
                          <a:effectLst/>
                          <a:latin typeface="+mn-lt"/>
                          <a:ea typeface="+mn-ea"/>
                          <a:cs typeface="+mn-cs"/>
                        </a:rPr>
                        <a:t>User Requirements for XCM Magnetic Collimators and XCMIB Magnetized Iron Blocks in North Area Beamlines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Dipanwita Banerjee</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5"/>
                        </a:rPr>
                        <a:t>2798464</a:t>
                      </a:r>
                      <a:r>
                        <a:rPr kumimoji="0" lang="en-US" sz="1100" b="0" i="0" kern="1200" dirty="0">
                          <a:solidFill>
                            <a:schemeClr val="tx1"/>
                          </a:solidFill>
                          <a:effectLst/>
                          <a:latin typeface="+mn-lt"/>
                          <a:ea typeface="+mn-ea"/>
                          <a:cs typeface="+mn-cs"/>
                        </a:rPr>
                        <a:t> – SPSX-TC-ES-0006</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rgbClr val="FF0000"/>
                          </a:solidFill>
                          <a:effectLst/>
                          <a:latin typeface="Arial"/>
                        </a:rPr>
                        <a:t>Under Approval</a:t>
                      </a:r>
                      <a:endParaRPr lang="en-US" sz="1100" dirty="0">
                        <a:solidFill>
                          <a:srgbClr val="FF0000"/>
                        </a:solidFil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9333020"/>
                  </a:ext>
                </a:extLst>
              </a:tr>
              <a:tr h="383266">
                <a:tc>
                  <a:txBody>
                    <a:bodyPr/>
                    <a:lstStyle/>
                    <a:p>
                      <a:r>
                        <a:rPr kumimoji="0" lang="en-GB" sz="1100" b="0" i="0" kern="1200" dirty="0">
                          <a:solidFill>
                            <a:schemeClr val="tx1"/>
                          </a:solidFill>
                          <a:effectLst/>
                          <a:latin typeface="+mn-lt"/>
                          <a:ea typeface="+mn-ea"/>
                          <a:cs typeface="+mn-cs"/>
                        </a:rPr>
                        <a:t>User Requirements for XTCX Fixed Collimators in North Area Beamlines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u="none" strike="noStrike" kern="1200" dirty="0">
                          <a:solidFill>
                            <a:schemeClr val="tx1"/>
                          </a:solidFill>
                          <a:effectLst/>
                          <a:latin typeface="+mn-lt"/>
                          <a:ea typeface="+mn-ea"/>
                          <a:cs typeface="+mn-cs"/>
                        </a:rPr>
                        <a:t>Dipanwita Banerjee</a:t>
                      </a:r>
                      <a:endParaRPr kumimoji="0" lang="en-US"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US" sz="1100" b="0" i="0" kern="1200" dirty="0">
                          <a:solidFill>
                            <a:schemeClr val="tx1"/>
                          </a:solidFill>
                          <a:effectLst/>
                          <a:latin typeface="+mn-lt"/>
                          <a:ea typeface="+mn-ea"/>
                          <a:cs typeface="+mn-cs"/>
                          <a:hlinkClick r:id="rId6"/>
                        </a:rPr>
                        <a:t>2802303</a:t>
                      </a:r>
                      <a:r>
                        <a:rPr kumimoji="0" lang="en-US" sz="1100" b="0" i="0" kern="1200" dirty="0">
                          <a:solidFill>
                            <a:schemeClr val="tx1"/>
                          </a:solidFill>
                          <a:effectLst/>
                          <a:latin typeface="+mn-lt"/>
                          <a:ea typeface="+mn-ea"/>
                          <a:cs typeface="+mn-cs"/>
                        </a:rPr>
                        <a:t> – SPSX-TC-ES-0008 </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a:lnSpc>
                          <a:spcPct val="100000"/>
                        </a:lnSpc>
                        <a:spcBef>
                          <a:spcPts val="0"/>
                        </a:spcBef>
                        <a:spcAft>
                          <a:spcPts val="0"/>
                        </a:spcAft>
                        <a:buNone/>
                      </a:pPr>
                      <a:r>
                        <a:rPr lang="en-US" sz="1100" b="1" i="0" u="none" strike="noStrike" noProof="0" dirty="0">
                          <a:solidFill>
                            <a:srgbClr val="FF0000"/>
                          </a:solidFill>
                          <a:latin typeface="Arial"/>
                        </a:rPr>
                        <a:t>Under Approval </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1396991"/>
                  </a:ext>
                </a:extLst>
              </a:tr>
              <a:tr h="383266">
                <a:tc>
                  <a:txBody>
                    <a:bodyPr/>
                    <a:lstStyle/>
                    <a:p>
                      <a:pPr lvl="0">
                        <a:buNone/>
                      </a:pPr>
                      <a:r>
                        <a:rPr lang="en-GB" sz="1100" b="0" i="0" kern="1200" dirty="0">
                          <a:solidFill>
                            <a:schemeClr val="tx1"/>
                          </a:solidFill>
                          <a:effectLst/>
                          <a:latin typeface="+mn-lt"/>
                          <a:ea typeface="+mn-ea"/>
                          <a:cs typeface="+mn-cs"/>
                        </a:rPr>
                        <a:t>High-Intensity Beam to IRRAD/CHARM</a:t>
                      </a:r>
                      <a:endParaRPr kumimoji="0"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a:buNone/>
                      </a:pPr>
                      <a:r>
                        <a:rPr lang="en-US" sz="1100" b="0" i="0" kern="1200" dirty="0">
                          <a:solidFill>
                            <a:schemeClr val="tx1"/>
                          </a:solidFill>
                          <a:effectLst/>
                          <a:latin typeface="+mn-lt"/>
                          <a:ea typeface="+mn-ea"/>
                          <a:cs typeface="+mn-cs"/>
                        </a:rPr>
                        <a:t>Federico Ravotti</a:t>
                      </a:r>
                      <a:endParaRPr kumimoji="0"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EA</a:t>
                      </a:r>
                      <a:endParaRPr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lang="en-US" sz="1100" b="0" i="0" kern="1200" dirty="0">
                          <a:solidFill>
                            <a:schemeClr val="tx1"/>
                          </a:solidFill>
                          <a:effectLst/>
                          <a:latin typeface="+mn-lt"/>
                          <a:ea typeface="+mn-ea"/>
                          <a:cs typeface="+mn-cs"/>
                          <a:hlinkClick r:id="rId7"/>
                        </a:rPr>
                        <a:t>3024761</a:t>
                      </a:r>
                      <a:r>
                        <a:rPr lang="en-US" sz="1100" b="0" i="0" kern="1200" dirty="0">
                          <a:solidFill>
                            <a:schemeClr val="tx1"/>
                          </a:solidFill>
                          <a:effectLst/>
                          <a:latin typeface="+mn-lt"/>
                          <a:ea typeface="+mn-ea"/>
                          <a:cs typeface="+mn-cs"/>
                        </a:rPr>
                        <a:t> </a:t>
                      </a:r>
                      <a:r>
                        <a:rPr kumimoji="0" lang="en-US" sz="1100" b="0" i="0" kern="1200" dirty="0">
                          <a:solidFill>
                            <a:schemeClr val="tx1"/>
                          </a:solidFill>
                          <a:effectLst/>
                          <a:latin typeface="+mn-lt"/>
                          <a:ea typeface="+mn-ea"/>
                          <a:cs typeface="+mn-cs"/>
                        </a:rPr>
                        <a:t>–</a:t>
                      </a:r>
                      <a:r>
                        <a:rPr lang="en-US" sz="1100" b="0" i="0" kern="1200" dirty="0">
                          <a:solidFill>
                            <a:schemeClr val="tx1"/>
                          </a:solidFill>
                          <a:effectLst/>
                          <a:latin typeface="+mn-lt"/>
                          <a:ea typeface="+mn-ea"/>
                          <a:cs typeface="+mn-cs"/>
                        </a:rPr>
                        <a:t> PSZ-L-EC-0002</a:t>
                      </a:r>
                      <a:endParaRPr kumimoji="0"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a:lnSpc>
                          <a:spcPct val="100000"/>
                        </a:lnSpc>
                        <a:spcBef>
                          <a:spcPts val="0"/>
                        </a:spcBef>
                        <a:spcAft>
                          <a:spcPts val="0"/>
                        </a:spcAft>
                        <a:buNone/>
                      </a:pPr>
                      <a:r>
                        <a:rPr lang="en-US" sz="1100" b="1" i="0" u="none" strike="noStrike" noProof="0" dirty="0">
                          <a:solidFill>
                            <a:srgbClr val="FF0000"/>
                          </a:solidFill>
                          <a:latin typeface="Arial"/>
                        </a:rPr>
                        <a:t>Under Approval </a:t>
                      </a:r>
                      <a:endParaRPr lang="en-US"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254184"/>
                  </a:ext>
                </a:extLst>
              </a:tr>
            </a:tbl>
          </a:graphicData>
        </a:graphic>
      </p:graphicFrame>
      <p:sp>
        <p:nvSpPr>
          <p:cNvPr id="7" name="Date Placeholder 2">
            <a:extLst>
              <a:ext uri="{FF2B5EF4-FFF2-40B4-BE49-F238E27FC236}">
                <a16:creationId xmlns:a16="http://schemas.microsoft.com/office/drawing/2014/main" id="{CF7E3DA7-6FD3-CB4A-322A-9870B216EF3B}"/>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302F1D26-BB95-1DF3-654C-B4BD51CE0AD3}"/>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2115164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8</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SPSX-F-EC-0005</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fontAlgn="t"/>
            <a:r>
              <a:rPr kumimoji="0" lang="en-GB" sz="1800" b="0" i="0" kern="1200" dirty="0">
                <a:solidFill>
                  <a:schemeClr val="tx1"/>
                </a:solidFill>
                <a:effectLst/>
                <a:latin typeface="+mn-lt"/>
                <a:ea typeface="+mn-ea"/>
                <a:cs typeface="+mn-cs"/>
              </a:rPr>
              <a:t>Renovation of Gas Distribution Infrastructure for Building 887 Jura Side</a:t>
            </a:r>
            <a:endParaRPr lang="en-GB" dirty="0"/>
          </a:p>
        </p:txBody>
      </p:sp>
      <p:sp>
        <p:nvSpPr>
          <p:cNvPr id="5" name="TextBox 4">
            <a:extLst>
              <a:ext uri="{FF2B5EF4-FFF2-40B4-BE49-F238E27FC236}">
                <a16:creationId xmlns:a16="http://schemas.microsoft.com/office/drawing/2014/main" id="{991B498B-DE83-7F2D-3B41-CD53A0AABD68}"/>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David Jaillet</a:t>
            </a:r>
            <a:endParaRPr lang="en-GB" sz="900" i="1" dirty="0"/>
          </a:p>
        </p:txBody>
      </p:sp>
      <p:sp>
        <p:nvSpPr>
          <p:cNvPr id="6" name="TextBox 5">
            <a:extLst>
              <a:ext uri="{FF2B5EF4-FFF2-40B4-BE49-F238E27FC236}">
                <a16:creationId xmlns:a16="http://schemas.microsoft.com/office/drawing/2014/main" id="{FB132C93-1C93-95F5-8C48-BC46E09ECC3F}"/>
              </a:ext>
            </a:extLst>
          </p:cNvPr>
          <p:cNvSpPr txBox="1"/>
          <p:nvPr/>
        </p:nvSpPr>
        <p:spPr>
          <a:xfrm>
            <a:off x="2411604" y="1512923"/>
            <a:ext cx="6649167" cy="461665"/>
          </a:xfrm>
          <a:prstGeom prst="rect">
            <a:avLst/>
          </a:prstGeom>
          <a:noFill/>
        </p:spPr>
        <p:txBody>
          <a:bodyPr wrap="square" rtlCol="0">
            <a:spAutoFit/>
          </a:bodyPr>
          <a:lstStyle/>
          <a:p>
            <a:r>
              <a:rPr lang="en-GB" sz="1200" dirty="0"/>
              <a:t>This document covers the renovation of the gas distribution infrastructure in EHN1 (Building 887), Jura side.</a:t>
            </a:r>
          </a:p>
        </p:txBody>
      </p:sp>
      <p:sp>
        <p:nvSpPr>
          <p:cNvPr id="17" name="TextBox 16">
            <a:extLst>
              <a:ext uri="{FF2B5EF4-FFF2-40B4-BE49-F238E27FC236}">
                <a16:creationId xmlns:a16="http://schemas.microsoft.com/office/drawing/2014/main" id="{9A1F989D-3590-5EF7-3CE8-41F74B3CCBE4}"/>
              </a:ext>
            </a:extLst>
          </p:cNvPr>
          <p:cNvSpPr txBox="1"/>
          <p:nvPr/>
        </p:nvSpPr>
        <p:spPr>
          <a:xfrm>
            <a:off x="4813826" y="2054594"/>
            <a:ext cx="4043746" cy="2123658"/>
          </a:xfrm>
          <a:prstGeom prst="rect">
            <a:avLst/>
          </a:prstGeom>
          <a:noFill/>
        </p:spPr>
        <p:txBody>
          <a:bodyPr wrap="square" rtlCol="0">
            <a:spAutoFit/>
          </a:bodyPr>
          <a:lstStyle/>
          <a:p>
            <a:r>
              <a:rPr lang="en-GB" sz="1200" dirty="0"/>
              <a:t>The renovations will involve:</a:t>
            </a:r>
          </a:p>
          <a:p>
            <a:pPr marL="171450" indent="-171450">
              <a:buFont typeface="Arial" panose="020B0604020202020204" pitchFamily="34" charset="0"/>
              <a:buChar char="•"/>
            </a:pPr>
            <a:r>
              <a:rPr lang="en-GB" sz="1200" dirty="0"/>
              <a:t>Updating the piping network from the gas buildings to the mixing areas;</a:t>
            </a:r>
          </a:p>
          <a:p>
            <a:pPr marL="171450" indent="-171450">
              <a:buFont typeface="Arial" panose="020B0604020202020204" pitchFamily="34" charset="0"/>
              <a:buChar char="•"/>
            </a:pPr>
            <a:r>
              <a:rPr lang="en-GB" sz="1200" dirty="0"/>
              <a:t>Updating the piping network from the mixing areas to the PPEs;</a:t>
            </a:r>
          </a:p>
          <a:p>
            <a:pPr marL="171450" indent="-171450">
              <a:buFont typeface="Arial" panose="020B0604020202020204" pitchFamily="34" charset="0"/>
              <a:buChar char="•"/>
            </a:pPr>
            <a:r>
              <a:rPr lang="en-GB" sz="1200" dirty="0"/>
              <a:t>Updating the ATEX-area safety criteria of the mixing areas and reducing these areas to a limited space,  adding ATEX air extraction; </a:t>
            </a:r>
          </a:p>
          <a:p>
            <a:pPr marL="171450" indent="-171450">
              <a:buFont typeface="Arial" panose="020B0604020202020204" pitchFamily="34" charset="0"/>
              <a:buChar char="•"/>
            </a:pPr>
            <a:r>
              <a:rPr lang="en-GB" sz="1200" dirty="0"/>
              <a:t>Adding closed end-of-line panels in PPE134 and PPE172;</a:t>
            </a:r>
          </a:p>
          <a:p>
            <a:pPr marL="171450" indent="-171450">
              <a:buFont typeface="Arial" panose="020B0604020202020204" pitchFamily="34" charset="0"/>
              <a:buChar char="•"/>
            </a:pPr>
            <a:r>
              <a:rPr lang="en-GB" sz="1200" dirty="0"/>
              <a:t>Removing accessible flammable gas panels from the Jura wall.</a:t>
            </a:r>
          </a:p>
        </p:txBody>
      </p:sp>
      <p:pic>
        <p:nvPicPr>
          <p:cNvPr id="10" name="Picture 9">
            <a:extLst>
              <a:ext uri="{FF2B5EF4-FFF2-40B4-BE49-F238E27FC236}">
                <a16:creationId xmlns:a16="http://schemas.microsoft.com/office/drawing/2014/main" id="{B43127AF-84B6-593A-532C-C2B0293454EB}"/>
              </a:ext>
            </a:extLst>
          </p:cNvPr>
          <p:cNvPicPr>
            <a:picLocks noChangeAspect="1"/>
          </p:cNvPicPr>
          <p:nvPr/>
        </p:nvPicPr>
        <p:blipFill rotWithShape="1">
          <a:blip r:embed="rId3"/>
          <a:srcRect l="2554" r="1590"/>
          <a:stretch/>
        </p:blipFill>
        <p:spPr>
          <a:xfrm>
            <a:off x="287168" y="1890952"/>
            <a:ext cx="4526658" cy="4303646"/>
          </a:xfrm>
          <a:prstGeom prst="rect">
            <a:avLst/>
          </a:prstGeom>
        </p:spPr>
      </p:pic>
      <p:sp>
        <p:nvSpPr>
          <p:cNvPr id="11" name="TextBox 10">
            <a:extLst>
              <a:ext uri="{FF2B5EF4-FFF2-40B4-BE49-F238E27FC236}">
                <a16:creationId xmlns:a16="http://schemas.microsoft.com/office/drawing/2014/main" id="{08184ED1-390F-6D73-2F69-012800C01AA0}"/>
              </a:ext>
            </a:extLst>
          </p:cNvPr>
          <p:cNvSpPr txBox="1"/>
          <p:nvPr/>
        </p:nvSpPr>
        <p:spPr>
          <a:xfrm>
            <a:off x="4859168" y="4478282"/>
            <a:ext cx="4043746" cy="1200329"/>
          </a:xfrm>
          <a:prstGeom prst="rect">
            <a:avLst/>
          </a:prstGeom>
          <a:noFill/>
        </p:spPr>
        <p:txBody>
          <a:bodyPr wrap="square" rtlCol="0">
            <a:spAutoFit/>
          </a:bodyPr>
          <a:lstStyle/>
          <a:p>
            <a:r>
              <a:rPr lang="en-GB" sz="1200" dirty="0"/>
              <a:t>The infrastructure changes include:</a:t>
            </a:r>
          </a:p>
          <a:p>
            <a:pPr marL="171450" indent="-171450">
              <a:buFont typeface="Arial" panose="020B0604020202020204" pitchFamily="34" charset="0"/>
              <a:buChar char="•"/>
            </a:pPr>
            <a:r>
              <a:rPr lang="en-GB" sz="1200" dirty="0"/>
              <a:t>Dismantling existing gas installations;</a:t>
            </a:r>
          </a:p>
          <a:p>
            <a:pPr marL="171450" indent="-171450">
              <a:buFont typeface="Arial" panose="020B0604020202020204" pitchFamily="34" charset="0"/>
              <a:buChar char="•"/>
            </a:pPr>
            <a:r>
              <a:rPr lang="en-GB" sz="1200" dirty="0"/>
              <a:t>Supply and installation of two gas mixing cabinets;</a:t>
            </a:r>
          </a:p>
          <a:p>
            <a:pPr marL="171450" indent="-171450">
              <a:buFont typeface="Arial" panose="020B0604020202020204" pitchFamily="34" charset="0"/>
              <a:buChar char="•"/>
            </a:pPr>
            <a:r>
              <a:rPr lang="en-GB" sz="1200" dirty="0"/>
              <a:t>Supply and installation of three gas end-of-line panels;</a:t>
            </a:r>
          </a:p>
          <a:p>
            <a:pPr marL="171450" indent="-171450">
              <a:buFont typeface="Arial" panose="020B0604020202020204" pitchFamily="34" charset="0"/>
              <a:buChar char="•"/>
            </a:pPr>
            <a:r>
              <a:rPr lang="en-GB" sz="1200" dirty="0"/>
              <a:t>Supply and installation of all interconnection piping between Buildings 909 and 887.</a:t>
            </a:r>
          </a:p>
        </p:txBody>
      </p:sp>
      <p:sp>
        <p:nvSpPr>
          <p:cNvPr id="7" name="Date Placeholder 2">
            <a:extLst>
              <a:ext uri="{FF2B5EF4-FFF2-40B4-BE49-F238E27FC236}">
                <a16:creationId xmlns:a16="http://schemas.microsoft.com/office/drawing/2014/main" id="{7E91FAAD-6EB8-DB06-94E4-B43351808D64}"/>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8" name="Footer Placeholder 3">
            <a:extLst>
              <a:ext uri="{FF2B5EF4-FFF2-40B4-BE49-F238E27FC236}">
                <a16:creationId xmlns:a16="http://schemas.microsoft.com/office/drawing/2014/main" id="{3FE51E87-ACE1-3063-8B61-C694E37C7BB6}"/>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spTree>
    <p:extLst>
      <p:ext uri="{BB962C8B-B14F-4D97-AF65-F5344CB8AC3E}">
        <p14:creationId xmlns:p14="http://schemas.microsoft.com/office/powerpoint/2010/main" val="2887299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9</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3" name="TextBox 2">
            <a:extLst>
              <a:ext uri="{FF2B5EF4-FFF2-40B4-BE49-F238E27FC236}">
                <a16:creationId xmlns:a16="http://schemas.microsoft.com/office/drawing/2014/main" id="{6711653F-D8A3-DE9A-655F-911E67F74CDB}"/>
              </a:ext>
            </a:extLst>
          </p:cNvPr>
          <p:cNvSpPr txBox="1"/>
          <p:nvPr/>
        </p:nvSpPr>
        <p:spPr>
          <a:xfrm>
            <a:off x="53975" y="880582"/>
            <a:ext cx="3549650" cy="923330"/>
          </a:xfrm>
          <a:prstGeom prst="rect">
            <a:avLst/>
          </a:prstGeom>
          <a:noFill/>
        </p:spPr>
        <p:txBody>
          <a:bodyPr wrap="square" lIns="90000" rIns="90000" rtlCol="0">
            <a:noAutofit/>
          </a:bodyPr>
          <a:lstStyle/>
          <a:p>
            <a:r>
              <a:rPr kumimoji="0" lang="en-GB" sz="1800" b="0" i="0" kern="1200" dirty="0">
                <a:solidFill>
                  <a:schemeClr val="tx1"/>
                </a:solidFill>
                <a:effectLst/>
                <a:latin typeface="+mn-lt"/>
                <a:ea typeface="+mn-ea"/>
                <a:cs typeface="+mn-cs"/>
              </a:rPr>
              <a:t>SPSX-F-EC-0005</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24B77F58-42A3-51F6-C0C3-3C92C1E3C6D7}"/>
              </a:ext>
            </a:extLst>
          </p:cNvPr>
          <p:cNvSpPr txBox="1"/>
          <p:nvPr/>
        </p:nvSpPr>
        <p:spPr>
          <a:xfrm>
            <a:off x="2295525" y="916881"/>
            <a:ext cx="6351120" cy="646331"/>
          </a:xfrm>
          <a:prstGeom prst="rect">
            <a:avLst/>
          </a:prstGeom>
          <a:noFill/>
        </p:spPr>
        <p:txBody>
          <a:bodyPr wrap="square" rtlCol="0">
            <a:spAutoFit/>
          </a:bodyPr>
          <a:lstStyle/>
          <a:p>
            <a:pPr fontAlgn="t"/>
            <a:r>
              <a:rPr kumimoji="0" lang="en-GB" sz="1800" b="0" i="0" kern="1200" dirty="0">
                <a:solidFill>
                  <a:schemeClr val="tx1"/>
                </a:solidFill>
                <a:effectLst/>
                <a:latin typeface="+mn-lt"/>
                <a:ea typeface="+mn-ea"/>
                <a:cs typeface="+mn-cs"/>
              </a:rPr>
              <a:t>Renovation of Gas Distribution Infrastructure for Building 887 Jura Side</a:t>
            </a:r>
            <a:endParaRPr lang="en-GB" dirty="0"/>
          </a:p>
        </p:txBody>
      </p:sp>
      <p:sp>
        <p:nvSpPr>
          <p:cNvPr id="5" name="TextBox 4">
            <a:extLst>
              <a:ext uri="{FF2B5EF4-FFF2-40B4-BE49-F238E27FC236}">
                <a16:creationId xmlns:a16="http://schemas.microsoft.com/office/drawing/2014/main" id="{26BACA57-F64D-8C79-73CC-F5AE155BC773}"/>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David Jaillet</a:t>
            </a:r>
            <a:endParaRPr lang="en-GB" sz="900" i="1" dirty="0"/>
          </a:p>
        </p:txBody>
      </p:sp>
      <p:pic>
        <p:nvPicPr>
          <p:cNvPr id="11" name="Picture 10" descr="A screenshot of a computer&#10;&#10;Description automatically generated">
            <a:extLst>
              <a:ext uri="{FF2B5EF4-FFF2-40B4-BE49-F238E27FC236}">
                <a16:creationId xmlns:a16="http://schemas.microsoft.com/office/drawing/2014/main" id="{BAC5375B-CF16-5361-5948-15F899B84982}"/>
              </a:ext>
            </a:extLst>
          </p:cNvPr>
          <p:cNvPicPr>
            <a:picLocks noChangeAspect="1"/>
          </p:cNvPicPr>
          <p:nvPr/>
        </p:nvPicPr>
        <p:blipFill rotWithShape="1">
          <a:blip r:embed="rId3">
            <a:extLst>
              <a:ext uri="{28A0092B-C50C-407E-A947-70E740481C1C}">
                <a14:useLocalDpi xmlns:a14="http://schemas.microsoft.com/office/drawing/2010/main" val="0"/>
              </a:ext>
            </a:extLst>
          </a:blip>
          <a:srcRect b="24350"/>
          <a:stretch/>
        </p:blipFill>
        <p:spPr>
          <a:xfrm>
            <a:off x="444702" y="1785897"/>
            <a:ext cx="4670505" cy="3828267"/>
          </a:xfrm>
          <a:prstGeom prst="rect">
            <a:avLst/>
          </a:prstGeom>
        </p:spPr>
      </p:pic>
      <p:pic>
        <p:nvPicPr>
          <p:cNvPr id="14" name="Picture 13" descr="A screenshot of a computer&#10;&#10;Description automatically generated">
            <a:extLst>
              <a:ext uri="{FF2B5EF4-FFF2-40B4-BE49-F238E27FC236}">
                <a16:creationId xmlns:a16="http://schemas.microsoft.com/office/drawing/2014/main" id="{F81BA236-BEF9-2674-D10B-579CC28672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3698" y="3821140"/>
            <a:ext cx="3504276" cy="1248903"/>
          </a:xfrm>
          <a:prstGeom prst="rect">
            <a:avLst/>
          </a:prstGeom>
        </p:spPr>
      </p:pic>
      <p:pic>
        <p:nvPicPr>
          <p:cNvPr id="15" name="Picture 14" descr="A screenshot of a computer&#10;&#10;Description automatically generated">
            <a:extLst>
              <a:ext uri="{FF2B5EF4-FFF2-40B4-BE49-F238E27FC236}">
                <a16:creationId xmlns:a16="http://schemas.microsoft.com/office/drawing/2014/main" id="{9EB9EB6F-C43D-341D-1E43-16D438488D49}"/>
              </a:ext>
            </a:extLst>
          </p:cNvPr>
          <p:cNvPicPr>
            <a:picLocks noChangeAspect="1"/>
          </p:cNvPicPr>
          <p:nvPr/>
        </p:nvPicPr>
        <p:blipFill rotWithShape="1">
          <a:blip r:embed="rId3">
            <a:extLst>
              <a:ext uri="{28A0092B-C50C-407E-A947-70E740481C1C}">
                <a14:useLocalDpi xmlns:a14="http://schemas.microsoft.com/office/drawing/2010/main" val="0"/>
              </a:ext>
            </a:extLst>
          </a:blip>
          <a:srcRect t="75543"/>
          <a:stretch/>
        </p:blipFill>
        <p:spPr>
          <a:xfrm>
            <a:off x="5441804" y="2812257"/>
            <a:ext cx="3504276" cy="928632"/>
          </a:xfrm>
          <a:prstGeom prst="rect">
            <a:avLst/>
          </a:prstGeom>
        </p:spPr>
      </p:pic>
      <p:sp>
        <p:nvSpPr>
          <p:cNvPr id="6" name="Date Placeholder 2">
            <a:extLst>
              <a:ext uri="{FF2B5EF4-FFF2-40B4-BE49-F238E27FC236}">
                <a16:creationId xmlns:a16="http://schemas.microsoft.com/office/drawing/2014/main" id="{84E83759-B803-B95B-8ABA-7D0A9CAD2044}"/>
              </a:ext>
            </a:extLst>
          </p:cNvPr>
          <p:cNvSpPr>
            <a:spLocks noGrp="1"/>
          </p:cNvSpPr>
          <p:nvPr>
            <p:ph type="dt" sz="half" idx="10"/>
          </p:nvPr>
        </p:nvSpPr>
        <p:spPr>
          <a:xfrm>
            <a:off x="2295525" y="6356350"/>
            <a:ext cx="1371600" cy="365125"/>
          </a:xfrm>
        </p:spPr>
        <p:txBody>
          <a:bodyPr/>
          <a:lstStyle/>
          <a:p>
            <a:pPr>
              <a:defRPr/>
            </a:pPr>
            <a:r>
              <a:rPr lang="en-US" dirty="0"/>
              <a:t>9-4-2024</a:t>
            </a:r>
          </a:p>
        </p:txBody>
      </p:sp>
      <p:sp>
        <p:nvSpPr>
          <p:cNvPr id="7" name="Footer Placeholder 3">
            <a:extLst>
              <a:ext uri="{FF2B5EF4-FFF2-40B4-BE49-F238E27FC236}">
                <a16:creationId xmlns:a16="http://schemas.microsoft.com/office/drawing/2014/main" id="{35AF3869-A955-A956-D5E2-A862A9033D73}"/>
              </a:ext>
            </a:extLst>
          </p:cNvPr>
          <p:cNvSpPr>
            <a:spLocks noGrp="1"/>
          </p:cNvSpPr>
          <p:nvPr>
            <p:ph type="ftr" sz="quarter" idx="11"/>
          </p:nvPr>
        </p:nvSpPr>
        <p:spPr>
          <a:xfrm>
            <a:off x="3667125" y="6356350"/>
            <a:ext cx="4289425" cy="365125"/>
          </a:xfrm>
        </p:spPr>
        <p:txBody>
          <a:bodyPr/>
          <a:lstStyle/>
          <a:p>
            <a:pPr>
              <a:defRPr/>
            </a:pPr>
            <a:r>
              <a:rPr lang="en-US" dirty="0"/>
              <a:t>168th EATM Meeting</a:t>
            </a:r>
          </a:p>
        </p:txBody>
      </p:sp>
      <p:pic>
        <p:nvPicPr>
          <p:cNvPr id="10" name="Picture 9">
            <a:extLst>
              <a:ext uri="{FF2B5EF4-FFF2-40B4-BE49-F238E27FC236}">
                <a16:creationId xmlns:a16="http://schemas.microsoft.com/office/drawing/2014/main" id="{C9730827-2D3D-5FCE-A5FC-16AE51D47287}"/>
              </a:ext>
            </a:extLst>
          </p:cNvPr>
          <p:cNvPicPr>
            <a:picLocks noChangeAspect="1"/>
          </p:cNvPicPr>
          <p:nvPr/>
        </p:nvPicPr>
        <p:blipFill>
          <a:blip r:embed="rId5"/>
          <a:stretch>
            <a:fillRect/>
          </a:stretch>
        </p:blipFill>
        <p:spPr>
          <a:xfrm>
            <a:off x="5441804" y="5100494"/>
            <a:ext cx="3399890" cy="418976"/>
          </a:xfrm>
          <a:prstGeom prst="rect">
            <a:avLst/>
          </a:prstGeom>
        </p:spPr>
      </p:pic>
    </p:spTree>
    <p:extLst>
      <p:ext uri="{BB962C8B-B14F-4D97-AF65-F5344CB8AC3E}">
        <p14:creationId xmlns:p14="http://schemas.microsoft.com/office/powerpoint/2010/main" val="236860356"/>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28294</TotalTime>
  <Words>2269</Words>
  <Application>Microsoft Office PowerPoint</Application>
  <PresentationFormat>On-screen Show (4:3)</PresentationFormat>
  <Paragraphs>454</Paragraphs>
  <Slides>24</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MS PGothic</vt:lpstr>
      <vt:lpstr>Arial</vt:lpstr>
      <vt:lpstr>Calibri</vt:lpstr>
      <vt:lpstr>Corbel</vt:lpstr>
      <vt:lpstr>Verdana</vt:lpstr>
      <vt:lpstr>CERN_ENdept_Presentation_ArialFont copy</vt:lpstr>
      <vt:lpstr>ECR/Documents for Information and Approval</vt:lpstr>
      <vt:lpstr>LIST OF DOCUMENTS for Info</vt:lpstr>
      <vt:lpstr>LIST OF DOCUMENTS for Info</vt:lpstr>
      <vt:lpstr>LIST OF DOCUMENTS for Info</vt:lpstr>
      <vt:lpstr>LIST OF DOC for FUTURE APPROVAL</vt:lpstr>
      <vt:lpstr>LIST OF MISSING ECRS for YETS 23/24</vt:lpstr>
      <vt:lpstr>LIST OF DOCs for APPROVAL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Department Template</dc:title>
  <dc:creator>Roberto Losito</dc:creator>
  <cp:lastModifiedBy>Natalya Kahn</cp:lastModifiedBy>
  <cp:revision>1173</cp:revision>
  <cp:lastPrinted>2021-09-07T15:36:10Z</cp:lastPrinted>
  <dcterms:created xsi:type="dcterms:W3CDTF">2016-04-11T07:30:05Z</dcterms:created>
  <dcterms:modified xsi:type="dcterms:W3CDTF">2024-04-09T12:14:59Z</dcterms:modified>
</cp:coreProperties>
</file>